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01713"/>
            <a:ext cx="8229600" cy="1143000"/>
          </a:xfrm>
        </p:spPr>
        <p:txBody>
          <a:bodyPr/>
          <a:lstStyle/>
          <a:p>
            <a:r>
              <a:rPr lang="en-US"/>
              <a:t>Group 6: </a:t>
            </a: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0710"/>
            <a:ext cx="8229600" cy="4525963"/>
          </a:xfrm>
        </p:spPr>
        <p:txBody>
          <a:bodyPr/>
          <a:lstStyle/>
          <a:p>
            <a:pPr marL="0" indent="0">
              <a:buNone/>
            </a:pPr>
          </a:p>
          <a:p>
            <a:pPr>
              <a:defRPr sz="1800"/>
            </a:pPr>
            <a:r>
              <a:t>ThemeChat — </a:t>
            </a:r>
            <a:r>
              <a:rPr b="1">
                <a:solidFill>
                  <a:srgbClr val="7030A0"/>
                </a:solidFill>
              </a:rPr>
              <a:t>A Theme-Based Chat Application</a:t>
            </a:r>
          </a:p>
          <a:p>
            <a:pPr>
              <a:defRPr sz="1800"/>
            </a:pPr>
            <a:r>
              <a:t>Background:</a:t>
            </a:r>
          </a:p>
          <a:p>
            <a:pPr marL="0" indent="457200">
              <a:buNone/>
              <a:defRPr sz="1800"/>
            </a:pPr>
            <a:r>
              <a:t>ThemeChat allows users to join theme-based chat rooms built with </a:t>
            </a:r>
            <a:r>
              <a:rPr>
                <a:solidFill>
                  <a:srgbClr val="FF0000"/>
                </a:solidFill>
              </a:rPr>
              <a:t>Django REST Framework (backend)</a:t>
            </a:r>
            <a:r>
              <a:t> and </a:t>
            </a:r>
            <a:r>
              <a:rPr>
                <a:solidFill>
                  <a:srgbClr val="FF0000"/>
                </a:solidFill>
              </a:rPr>
              <a:t>React + Tailwind CSS (frontend)</a:t>
            </a:r>
            <a:r>
              <a:t>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Team Members:</a:t>
            </a:r>
          </a:p>
          <a:p>
            <a:pPr>
              <a:defRPr sz="1800"/>
            </a:pPr>
            <a:r>
              <a:rPr b="1"/>
              <a:t>Fenghua Tong</a:t>
            </a:r>
            <a:r>
              <a:t> (Lead Developer) — Backend &amp; Authentication</a:t>
            </a:r>
          </a:p>
          <a:p>
            <a:pPr>
              <a:defRPr sz="1800"/>
            </a:pPr>
            <a:r>
              <a:rPr b="1"/>
              <a:t>Fanyun Xu</a:t>
            </a:r>
            <a:r>
              <a:t> — Home Page</a:t>
            </a:r>
          </a:p>
          <a:p>
            <a:pPr>
              <a:defRPr sz="1800"/>
            </a:pPr>
            <a:r>
              <a:rPr b="1"/>
              <a:t>Linyang Liu</a:t>
            </a:r>
            <a:r>
              <a:t> — Message List</a:t>
            </a:r>
          </a:p>
          <a:p>
            <a:pPr>
              <a:defRPr sz="1800"/>
            </a:pPr>
            <a:r>
              <a:rPr b="1"/>
              <a:t>Shuangxueer Zhang</a:t>
            </a:r>
            <a:r>
              <a:t> — Contacts Page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980"/>
            <a:ext cx="315785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858"/>
            <a:ext cx="8229600" cy="1143000"/>
          </a:xfrm>
        </p:spPr>
        <p:txBody>
          <a:bodyPr/>
          <a:lstStyle/>
          <a:p>
            <a:r>
              <a:t>Sprint 1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Establish the core application framework with secure user authentication and navigation across main pages.</a:t>
            </a:r>
          </a:p>
          <a:p>
            <a:pPr>
              <a:defRPr sz="1800"/>
            </a:pPr>
          </a:p>
          <a:p>
            <a:pPr marL="0" indent="0">
              <a:buNone/>
              <a:defRPr sz="1800"/>
            </a:pPr>
            <a:r>
              <a:t>Objectives:</a:t>
            </a:r>
          </a:p>
          <a:p>
            <a:pPr marL="0" indent="0">
              <a:buNone/>
              <a:defRPr sz="1800"/>
            </a:pPr>
          </a:p>
          <a:p>
            <a:pPr marL="0" indent="0">
              <a:buNone/>
              <a:defRPr sz="1800"/>
            </a:pPr>
            <a:r>
              <a:t>• Build Django REST APIs and frontend structure.</a:t>
            </a:r>
          </a:p>
          <a:p>
            <a:pPr marL="0" indent="0">
              <a:buNone/>
              <a:defRPr sz="1800"/>
            </a:pPr>
          </a:p>
          <a:p>
            <a:pPr marL="0" indent="0">
              <a:buNone/>
              <a:defRPr sz="1800"/>
            </a:pPr>
            <a:r>
              <a:t>• Implement</a:t>
            </a:r>
            <a:r>
              <a:rPr lang="en-US"/>
              <a:t> OAuth</a:t>
            </a:r>
            <a:r>
              <a:t> login/register/logout.</a:t>
            </a:r>
          </a:p>
          <a:p>
            <a:pPr marL="0" indent="0">
              <a:buNone/>
              <a:defRPr sz="1800"/>
            </a:pPr>
          </a:p>
          <a:p>
            <a:pPr marL="0" indent="0">
              <a:buNone/>
              <a:defRPr sz="1800"/>
            </a:pPr>
            <a:r>
              <a:t>• Connect React pages via routing and consistent navbar.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980"/>
            <a:ext cx="315785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8858"/>
            <a:ext cx="8229600" cy="1143000"/>
          </a:xfrm>
        </p:spPr>
        <p:txBody>
          <a:bodyPr/>
          <a:lstStyle/>
          <a:p>
            <a:r>
              <a:t>Completed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marL="0" indent="0">
              <a:buNone/>
              <a:defRPr sz="1800"/>
            </a:pPr>
            <a:r>
              <a:t>1. User Authentication (login, register, logout via DRF)</a:t>
            </a:r>
          </a:p>
          <a:p>
            <a:pPr marL="0" indent="0">
              <a:buNone/>
              <a:defRPr sz="1800"/>
            </a:pPr>
          </a:p>
          <a:p>
            <a:pPr marL="0" indent="0">
              <a:buNone/>
              <a:defRPr sz="1800"/>
            </a:pPr>
            <a:r>
              <a:t>2. Home Page: shows public theme rooms</a:t>
            </a:r>
          </a:p>
          <a:p>
            <a:pPr marL="0" indent="0">
              <a:buNone/>
              <a:defRPr sz="1800"/>
            </a:pPr>
          </a:p>
          <a:p>
            <a:pPr marL="0" indent="0">
              <a:buNone/>
              <a:defRPr sz="1800"/>
            </a:pPr>
            <a:r>
              <a:t>3. Message List Page: lists joined chats sorted by activity</a:t>
            </a:r>
          </a:p>
          <a:p>
            <a:pPr marL="0" indent="0">
              <a:buNone/>
              <a:defRPr sz="1800"/>
            </a:pPr>
          </a:p>
          <a:p>
            <a:pPr marL="0" indent="0">
              <a:buNone/>
              <a:defRPr sz="1800"/>
            </a:pPr>
            <a:r>
              <a:t>4. Contacts Page: displays friends &amp; groups</a:t>
            </a:r>
          </a:p>
          <a:p>
            <a:pPr marL="0" indent="0">
              <a:buNone/>
              <a:defRPr sz="1800"/>
            </a:pPr>
          </a:p>
          <a:p>
            <a:pPr marL="0" indent="0">
              <a:buNone/>
              <a:defRPr sz="1800"/>
            </a:pPr>
            <a:r>
              <a:t>5. Page Navigation: consistent routes &amp; header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980"/>
            <a:ext cx="315785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2168"/>
            <a:ext cx="8229600" cy="1143000"/>
          </a:xfrm>
        </p:spPr>
        <p:txBody>
          <a:bodyPr/>
          <a:lstStyle/>
          <a:p>
            <a:r>
              <a:t>Basic Layout of the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37690"/>
            <a:ext cx="7992745" cy="772160"/>
          </a:xfrm>
        </p:spPr>
        <p:txBody>
          <a:bodyPr/>
          <a:lstStyle/>
          <a:p>
            <a:pPr marL="0" indent="0">
              <a:buNone/>
              <a:defRPr sz="1800"/>
            </a:pPr>
            <a:r>
              <a:t>Frontend Interface Preview: </a:t>
            </a:r>
          </a:p>
          <a:p>
            <a:pPr marL="0" indent="0">
              <a:buNone/>
              <a:defRPr sz="1800"/>
            </a:pPr>
            <a:r>
              <a:t>Explore, Groups, Messages</a:t>
            </a:r>
          </a:p>
        </p:txBody>
      </p:sp>
      <p:pic>
        <p:nvPicPr>
          <p:cNvPr id="4" name="Picture 3" descr="33ed1173-14bc-40c1-a9aa-b79fa32c90a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055" y="2804160"/>
            <a:ext cx="4958080" cy="3240405"/>
          </a:xfrm>
          <a:prstGeom prst="rect">
            <a:avLst/>
          </a:prstGeom>
        </p:spPr>
      </p:pic>
      <p:pic>
        <p:nvPicPr>
          <p:cNvPr id="5" name="Picture 4" descr="0c837163-197e-45ff-9381-c301b7ea883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725" y="1975485"/>
            <a:ext cx="3657600" cy="1453753"/>
          </a:xfrm>
          <a:prstGeom prst="rect">
            <a:avLst/>
          </a:prstGeom>
        </p:spPr>
      </p:pic>
      <p:pic>
        <p:nvPicPr>
          <p:cNvPr id="6" name="Picture 5" descr="a1ebd0d0-31c9-430b-aeb0-3ebc4e2e850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725" y="3631565"/>
            <a:ext cx="3657600" cy="252710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3980"/>
            <a:ext cx="315785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7258"/>
            <a:ext cx="8229600" cy="1143000"/>
          </a:xfrm>
        </p:spPr>
        <p:txBody>
          <a:bodyPr/>
          <a:lstStyle/>
          <a:p>
            <a:r>
              <a:t>Progress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0400"/>
            <a:ext cx="8229600" cy="4525963"/>
          </a:xfrm>
        </p:spPr>
        <p:txBody>
          <a:bodyPr/>
          <a:lstStyle/>
          <a:p>
            <a:pPr>
              <a:defRPr sz="1800"/>
            </a:pPr>
            <a:r>
              <a:t>Progress:</a:t>
            </a:r>
          </a:p>
          <a:p>
            <a:pPr>
              <a:defRPr sz="1800"/>
            </a:pPr>
            <a:r>
              <a:t>• Backend and frontend integrated via Django REST API.</a:t>
            </a:r>
          </a:p>
          <a:p>
            <a:pPr>
              <a:defRPr sz="1800"/>
            </a:pPr>
            <a:r>
              <a:t>• Authentication and UI navigation complete.</a:t>
            </a:r>
          </a:p>
          <a:p>
            <a:pPr>
              <a:defRPr sz="1800"/>
            </a:pPr>
            <a:r>
              <a:t>• Tailwind CSS styling finished.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Challenges:</a:t>
            </a:r>
          </a:p>
          <a:p>
            <a:pPr>
              <a:defRPr sz="1800"/>
            </a:pPr>
            <a:r>
              <a:t>• OAuth callback configuration.</a:t>
            </a:r>
          </a:p>
          <a:p>
            <a:pPr>
              <a:defRPr sz="1800"/>
            </a:pPr>
            <a:r>
              <a:t>• MySQL connection issues.</a:t>
            </a:r>
          </a:p>
          <a:p>
            <a:pPr>
              <a:defRPr sz="1800"/>
            </a:pPr>
            <a:r>
              <a:t>• Session persistence with JWT.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Resolutions:</a:t>
            </a:r>
          </a:p>
          <a:p>
            <a:pPr>
              <a:defRPr sz="1800"/>
            </a:pPr>
            <a:r>
              <a:t>• .env variables for DB settings.</a:t>
            </a:r>
          </a:p>
          <a:p>
            <a:pPr>
              <a:defRPr sz="1800"/>
            </a:pPr>
            <a:r>
              <a:t>• Django AllAuth + dj-rest-auth for OAuth.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980"/>
            <a:ext cx="315785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3313"/>
            <a:ext cx="8229600" cy="1143000"/>
          </a:xfrm>
        </p:spPr>
        <p:txBody>
          <a:bodyPr/>
          <a:lstStyle/>
          <a:p>
            <a:r>
              <a:t>Next Sprint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34920"/>
            <a:ext cx="8229600" cy="3199130"/>
          </a:xfrm>
        </p:spPr>
        <p:txBody>
          <a:bodyPr/>
          <a:lstStyle/>
          <a:p>
            <a:pPr>
              <a:defRPr sz="1800"/>
            </a:pPr>
            <a:r>
              <a:t>Goals:</a:t>
            </a:r>
          </a:p>
          <a:p>
            <a:pPr marL="0" indent="457200">
              <a:buNone/>
              <a:defRPr sz="1800"/>
            </a:pPr>
            <a:r>
              <a:t>1. Add real-time messaging with WebSockets.</a:t>
            </a:r>
          </a:p>
          <a:p>
            <a:pPr marL="0" indent="457200">
              <a:buNone/>
              <a:defRPr sz="1800"/>
            </a:pPr>
            <a:r>
              <a:t>2. Join/leave chat groups.</a:t>
            </a:r>
          </a:p>
          <a:p>
            <a:pPr marL="0" indent="457200">
              <a:buNone/>
              <a:defRPr sz="1800"/>
            </a:pPr>
            <a:r>
              <a:t>3. Chat detail and message input UI.</a:t>
            </a:r>
          </a:p>
          <a:p>
            <a:pPr marL="0" indent="457200">
              <a:buNone/>
              <a:defRPr sz="1800"/>
            </a:pPr>
            <a:r>
              <a:t>4. Unread message notifications.</a:t>
            </a:r>
          </a:p>
          <a:p>
            <a:pPr marL="0" indent="0">
              <a:buNone/>
              <a:defRPr sz="1800"/>
            </a:pPr>
          </a:p>
          <a:p>
            <a:pPr>
              <a:defRPr sz="1800"/>
            </a:pPr>
            <a:r>
              <a:t>Expected Deliverable:</a:t>
            </a:r>
          </a:p>
          <a:p>
            <a:pPr marL="0" indent="457200">
              <a:buNone/>
              <a:defRPr sz="1800"/>
            </a:pPr>
            <a:r>
              <a:t>Interactive chat system with real-time updates.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980"/>
            <a:ext cx="3157855" cy="1142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4768"/>
            <a:ext cx="8229600" cy="1143000"/>
          </a:xfrm>
        </p:spPr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9020"/>
            <a:ext cx="8229600" cy="3257550"/>
          </a:xfrm>
        </p:spPr>
        <p:txBody>
          <a:bodyPr/>
          <a:lstStyle/>
          <a:p>
            <a:pPr marL="0" indent="0">
              <a:buNone/>
            </a:pPr>
          </a:p>
          <a:p>
            <a:pPr>
              <a:defRPr sz="1800"/>
            </a:pPr>
            <a:r>
              <a:t>Sprint 1 delivered a functioning base system with authentication, navigation, and UI layouts.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Ready for Sprint 2: real-time communication and user interaction.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Lead Developer: Fenghua Tong</a:t>
            </a:r>
          </a:p>
          <a:p>
            <a:pPr>
              <a:defRPr sz="1800"/>
            </a:pPr>
            <a:r>
              <a:t>Team: Fanyun Xu, Linyang Liu, Shuangxueer Zhang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3980"/>
            <a:ext cx="3157855" cy="11423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1796</Words>
  <Application>WPS 表格</Application>
  <PresentationFormat>On-screen Show (4:3)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宋体</vt:lpstr>
      <vt:lpstr>Wingdings</vt:lpstr>
      <vt:lpstr>Arial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Project Overview</vt:lpstr>
      <vt:lpstr>Sprint 1 Goal</vt:lpstr>
      <vt:lpstr>Completed Functionalities</vt:lpstr>
      <vt:lpstr>Basic Layout of the Site</vt:lpstr>
      <vt:lpstr>Progress &amp; Challenges</vt:lpstr>
      <vt:lpstr>Next Sprint Goals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TFH</cp:lastModifiedBy>
  <cp:revision>6</cp:revision>
  <dcterms:created xsi:type="dcterms:W3CDTF">2025-10-26T20:25:38Z</dcterms:created>
  <dcterms:modified xsi:type="dcterms:W3CDTF">2025-10-26T20:25:38Z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C6FAD144C177D45E5681FE6834780553_42</vt:lpwstr>
  </property>
  <property fmtid="{D5CDD505-2E9C-101B-9397-08002B2CF9AE}" pid="3" name="KSOProductBuildVer">
    <vt:lpwstr>2052-6.2.1.8344</vt:lpwstr>
  </property>
</Properties>
</file>