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92" autoAdjust="0"/>
    <p:restoredTop sz="94660"/>
  </p:normalViewPr>
  <p:slideViewPr>
    <p:cSldViewPr>
      <p:cViewPr varScale="1">
        <p:scale>
          <a:sx n="63" d="100"/>
          <a:sy n="63" d="100"/>
        </p:scale>
        <p:origin x="-139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ddd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dasdasd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dasdasdas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sdasdasdas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dasdasd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dsadsad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dasdadasd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dasdsad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hlinkClick r:id="rId2" action="ppaction://hlinkfile"/>
              </a:rPr>
              <a:t>asdsadsadadasdasd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PresentationFormat>全屏显示(4:3)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dasdasd</vt:lpstr>
      <vt:lpstr>sdasdasdas</vt:lpstr>
      <vt:lpstr>dsadsad</vt:lpstr>
      <vt:lpstr>dasdsad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dasdasd</dc:title>
  <dc:creator>Administrator</dc:creator>
  <cp:lastModifiedBy>User</cp:lastModifiedBy>
  <cp:revision>3</cp:revision>
  <dcterms:created xsi:type="dcterms:W3CDTF">2016-11-10T02:26:40Z</dcterms:created>
  <dcterms:modified xsi:type="dcterms:W3CDTF">2016-11-17T03:44:20Z</dcterms:modified>
</cp:coreProperties>
</file>