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3" d="100"/>
          <a:sy n="63" d="100"/>
        </p:scale>
        <p:origin x="-1354" y="-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2016/11/11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2016/11/11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2016/11/11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2016/11/11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2016/11/11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2016/11/11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2016/11/11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dasdasd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 smtClean="0"/>
              <a:t>dasdasdas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sdasdasdas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dasdasd</a:t>
            </a: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PresentationFormat>全屏显示(4:3)</PresentationFormat>
  <Paragraphs>4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主题</vt:lpstr>
      <vt:lpstr>dasdasd</vt:lpstr>
      <vt:lpstr>sdasdasdas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dasdasd</dc:title>
  <dc:creator>Administrator</dc:creator>
  <cp:lastModifiedBy>User</cp:lastModifiedBy>
  <cp:revision>1</cp:revision>
  <dcterms:created xsi:type="dcterms:W3CDTF">2016-11-10T02:26:40Z</dcterms:created>
  <dcterms:modified xsi:type="dcterms:W3CDTF">2016-11-11T09:50:29Z</dcterms:modified>
</cp:coreProperties>
</file>