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sadas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asdasdasd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dasdasdsa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asdasdasdas</a:t>
            </a:r>
            <a:endParaRPr lang="zh-CN" altLang="en-US"/>
          </a:p>
        </p:txBody>
      </p:sp>
      <p:pic>
        <p:nvPicPr>
          <p:cNvPr id="4" name="图片 3" descr="sznk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714620"/>
            <a:ext cx="5143504" cy="2893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sadas</vt:lpstr>
      <vt:lpstr>dasdasd</vt:lpstr>
      <vt:lpstr>dasdasd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sadas</dc:title>
  <dc:creator>Administrator</dc:creator>
  <cp:lastModifiedBy>User</cp:lastModifiedBy>
  <cp:revision>2</cp:revision>
  <dcterms:created xsi:type="dcterms:W3CDTF">2016-10-25T08:26:59Z</dcterms:created>
  <dcterms:modified xsi:type="dcterms:W3CDTF">2016-10-25T08:53:13Z</dcterms:modified>
</cp:coreProperties>
</file>