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59" r:id="rId4"/>
    <p:sldId id="258" r:id="rId5"/>
    <p:sldId id="277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4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72E8E6A-8DD2-4E57-A068-DF3AC0543B58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2478" y="476672"/>
            <a:ext cx="7772400" cy="105564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Angular2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344816" cy="4896543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性能的</a:t>
            </a:r>
            <a:r>
              <a:rPr lang="zh-CN" altLang="en-US" sz="24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限制</a:t>
            </a:r>
            <a:endParaRPr lang="en-US" altLang="zh-CN" sz="2400" b="1" dirty="0" smtClean="0">
              <a:solidFill>
                <a:schemeClr val="bg2">
                  <a:lumMod val="50000"/>
                  <a:lumOff val="50000"/>
                </a:schemeClr>
              </a:solidFill>
              <a:latin typeface="+mj-lt"/>
            </a:endParaRPr>
          </a:p>
          <a:p>
            <a:pPr algn="l"/>
            <a:r>
              <a:rPr lang="en-US" altLang="zh-CN" sz="2000" dirty="0"/>
              <a:t>AngularJS</a:t>
            </a:r>
            <a:r>
              <a:rPr lang="zh-CN" altLang="en-US" sz="2000" dirty="0"/>
              <a:t>当初是提供给设计人员用来快速构建</a:t>
            </a:r>
            <a:r>
              <a:rPr lang="en-US" altLang="zh-CN" sz="2000" dirty="0"/>
              <a:t>HTML</a:t>
            </a:r>
            <a:r>
              <a:rPr lang="zh-CN" altLang="en-US" sz="2000" dirty="0"/>
              <a:t>表单的一个内部工具。随着时间的推移，各种特性 被加入进去以适应不同场景下的应用开发。然而由于最初的架构限制（比如绑定和模板机制），性能的 提升已经非常困难了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/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快速变化的</a:t>
            </a:r>
            <a:r>
              <a:rPr lang="en-US" altLang="zh-CN" sz="24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WEB</a:t>
            </a:r>
          </a:p>
          <a:p>
            <a:pPr algn="l"/>
            <a:r>
              <a:rPr lang="zh-CN" altLang="en-US" sz="2000" dirty="0"/>
              <a:t>在语言方面，</a:t>
            </a:r>
            <a:r>
              <a:rPr lang="en-US" altLang="zh-CN" sz="2000" dirty="0"/>
              <a:t>ECMAScript6</a:t>
            </a:r>
            <a:r>
              <a:rPr lang="zh-CN" altLang="en-US" sz="2000" dirty="0"/>
              <a:t>的标准已经完成，这意味着浏览器将很快支持例如模块、类、</a:t>
            </a:r>
            <a:r>
              <a:rPr lang="en-US" altLang="zh-CN" sz="2000" dirty="0"/>
              <a:t>lambda</a:t>
            </a:r>
            <a:r>
              <a:rPr lang="zh-CN" altLang="en-US" sz="2000" dirty="0"/>
              <a:t>表达式、 </a:t>
            </a:r>
            <a:r>
              <a:rPr lang="en-US" altLang="zh-CN" sz="2000" dirty="0"/>
              <a:t>generator</a:t>
            </a:r>
            <a:r>
              <a:rPr lang="zh-CN" altLang="en-US" sz="2000" dirty="0"/>
              <a:t>等新的特性，而这些特性将显著地改变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的开发体验。</a:t>
            </a:r>
          </a:p>
          <a:p>
            <a:pPr algn="l"/>
            <a:r>
              <a:rPr lang="zh-CN" altLang="en-US" sz="2000" dirty="0"/>
              <a:t>在开发模式方面，</a:t>
            </a:r>
            <a:r>
              <a:rPr lang="en-US" altLang="zh-CN" sz="2000" dirty="0"/>
              <a:t>Web</a:t>
            </a:r>
            <a:r>
              <a:rPr lang="zh-CN" altLang="en-US" sz="2000" dirty="0"/>
              <a:t>组件也将很快实现。然而现有的框架，包括</a:t>
            </a:r>
            <a:r>
              <a:rPr lang="en-US" altLang="zh-CN" sz="2000" dirty="0"/>
              <a:t>Angular1.x</a:t>
            </a:r>
            <a:r>
              <a:rPr lang="zh-CN" altLang="en-US" sz="2000" dirty="0"/>
              <a:t>对</a:t>
            </a:r>
            <a:r>
              <a:rPr lang="en-US" altLang="zh-CN" sz="2000" dirty="0"/>
              <a:t>WEB</a:t>
            </a:r>
            <a:r>
              <a:rPr lang="zh-CN" altLang="en-US" sz="2000" dirty="0"/>
              <a:t>组件的支持都不够好。</a:t>
            </a:r>
          </a:p>
          <a:p>
            <a:pPr algn="l"/>
            <a:endParaRPr lang="en-US" altLang="zh-CN" sz="2400" b="1" dirty="0">
              <a:solidFill>
                <a:schemeClr val="bg2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7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6000" cy="7249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Angular2   —— </a:t>
            </a:r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所谓</a:t>
            </a:r>
            <a:r>
              <a:rPr lang="zh-CN" altLang="en-US" sz="2000" dirty="0"/>
              <a:t>的组件也可以理解为页面中的一小块视图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4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792088"/>
          </a:xfrm>
        </p:spPr>
        <p:txBody>
          <a:bodyPr/>
          <a:lstStyle/>
          <a:p>
            <a:r>
              <a:rPr lang="en-US" altLang="zh-CN" dirty="0"/>
              <a:t>Angular2   —— </a:t>
            </a:r>
            <a:r>
              <a:rPr lang="zh-CN" altLang="en-US" dirty="0"/>
              <a:t>元数据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元数据告诉 </a:t>
            </a:r>
            <a:r>
              <a:rPr lang="en-US" altLang="zh-CN" sz="2000" dirty="0"/>
              <a:t>Angular </a:t>
            </a:r>
            <a:r>
              <a:rPr lang="zh-CN" altLang="en-US" sz="2000" dirty="0"/>
              <a:t>如何处理一个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zh-CN" altLang="en-US" sz="2000" dirty="0" smtClean="0"/>
              <a:t>装饰器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元数据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@Component{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selector:’my-app</a:t>
            </a:r>
            <a:r>
              <a:rPr lang="en-US" altLang="zh-CN" sz="2000" dirty="0"/>
              <a:t>’,</a:t>
            </a:r>
          </a:p>
          <a:p>
            <a:pPr marL="0" indent="0">
              <a:buNone/>
            </a:pPr>
            <a:r>
              <a:rPr lang="en-US" altLang="zh-CN" sz="2000" dirty="0"/>
              <a:t>	template:`</a:t>
            </a:r>
          </a:p>
          <a:p>
            <a:pPr marL="0" indent="0">
              <a:buNone/>
            </a:pPr>
            <a:r>
              <a:rPr lang="en-US" altLang="zh-CN" sz="2000" dirty="0"/>
              <a:t>		&lt;h1&gt;</a:t>
            </a:r>
            <a:r>
              <a:rPr lang="zh-CN" altLang="en-US" sz="2000" dirty="0"/>
              <a:t>组件</a:t>
            </a:r>
            <a:r>
              <a:rPr lang="en-US" altLang="zh-CN" sz="2000" dirty="0"/>
              <a:t>&lt;/h1&gt;</a:t>
            </a:r>
          </a:p>
          <a:p>
            <a:pPr marL="0" indent="0">
              <a:buNone/>
            </a:pPr>
            <a:r>
              <a:rPr lang="en-US" altLang="zh-CN" sz="2000" dirty="0"/>
              <a:t>	`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12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Angular2   —— </a:t>
            </a:r>
            <a:r>
              <a:rPr lang="zh-CN" altLang="en-US" dirty="0" smtClean="0"/>
              <a:t>数据绑定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24193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44" y="1052736"/>
            <a:ext cx="3209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1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600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Angular2   ——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Angular </a:t>
            </a:r>
            <a:r>
              <a:rPr lang="zh-CN" altLang="en-US" sz="2000" dirty="0"/>
              <a:t>模板是 动态的 。当 </a:t>
            </a:r>
            <a:r>
              <a:rPr lang="en-US" altLang="zh-CN" sz="2000" dirty="0"/>
              <a:t>Angular </a:t>
            </a:r>
            <a:r>
              <a:rPr lang="zh-CN" altLang="en-US" sz="2000" dirty="0"/>
              <a:t>渲染它们时，它会根据 指令 提供的操作指南对 </a:t>
            </a:r>
            <a:r>
              <a:rPr lang="en-US" altLang="zh-CN" sz="2000" dirty="0"/>
              <a:t>DOM </a:t>
            </a:r>
            <a:r>
              <a:rPr lang="zh-CN" altLang="en-US" sz="2000" dirty="0"/>
              <a:t>进行修改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三</a:t>
            </a:r>
            <a:r>
              <a:rPr lang="zh-CN" altLang="en-US" sz="2000" dirty="0" smtClean="0"/>
              <a:t>种指令：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组件：带有模板的指令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属性指令：</a:t>
            </a:r>
            <a:r>
              <a:rPr lang="zh-CN" altLang="en-US" sz="2000" dirty="0"/>
              <a:t>修改一个现有元素的外观或</a:t>
            </a:r>
            <a:r>
              <a:rPr lang="zh-CN" altLang="en-US" sz="2000" dirty="0" smtClean="0"/>
              <a:t>行为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ngModel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结构指令：</a:t>
            </a:r>
            <a:r>
              <a:rPr lang="zh-CN" altLang="en-US" sz="2000" dirty="0"/>
              <a:t>通过在 </a:t>
            </a:r>
            <a:r>
              <a:rPr lang="en-US" altLang="zh-CN" sz="2000" dirty="0"/>
              <a:t>DOM </a:t>
            </a:r>
            <a:r>
              <a:rPr lang="zh-CN" altLang="en-US" sz="2000" dirty="0"/>
              <a:t>中添加、移除和替换元素来修改布局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ngIf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ngFor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@directive(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元数据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export class </a:t>
            </a:r>
            <a:r>
              <a:rPr lang="en-US" altLang="zh-CN" sz="2000" dirty="0" err="1" smtClean="0"/>
              <a:t>XxxDirective</a:t>
            </a:r>
            <a:r>
              <a:rPr lang="en-US" altLang="zh-CN" sz="2000" dirty="0" smtClean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81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Angular2   —— 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服务 分为很多种，包括：值、函数，以及应用所需的特性。</a:t>
            </a:r>
          </a:p>
          <a:p>
            <a:pPr marL="0" indent="0">
              <a:buNone/>
            </a:pPr>
            <a:r>
              <a:rPr lang="zh-CN" altLang="en-US" sz="2000" dirty="0"/>
              <a:t>几乎任何东西都可以是一个服务。 典型的服务是一个类，具有专注的、良好定义的用途。它应该做一件具体的事情，把它做好。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Angular2   —— </a:t>
            </a:r>
            <a:r>
              <a:rPr lang="zh-CN" altLang="en-US" dirty="0"/>
              <a:t>依赖注入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“依赖注入”是提供类的新实例的一种方式，还负责处理好类所需的全部依赖。大多数依赖都是服务。 </a:t>
            </a:r>
            <a:r>
              <a:rPr lang="en-US" altLang="zh-CN" sz="2000" dirty="0"/>
              <a:t>Angular </a:t>
            </a:r>
            <a:r>
              <a:rPr lang="zh-CN" altLang="en-US" sz="2000" dirty="0"/>
              <a:t>也使用依赖注入提供我们需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当 </a:t>
            </a:r>
            <a:r>
              <a:rPr lang="en-US" altLang="zh-CN" sz="2000" dirty="0"/>
              <a:t>Angular </a:t>
            </a:r>
            <a:r>
              <a:rPr lang="zh-CN" altLang="en-US" sz="2000" dirty="0"/>
              <a:t>创建组件时，会首先为组件所需的服务找一个 注入器（ </a:t>
            </a:r>
            <a:r>
              <a:rPr lang="en-US" altLang="zh-CN" sz="2000" dirty="0"/>
              <a:t>Injector </a:t>
            </a:r>
            <a:r>
              <a:rPr lang="zh-CN" altLang="en-US" sz="2000" dirty="0"/>
              <a:t>） 。</a:t>
            </a:r>
          </a:p>
          <a:p>
            <a:pPr marL="0" indent="0">
              <a:buNone/>
            </a:pPr>
            <a:r>
              <a:rPr lang="zh-CN" altLang="en-US" sz="2000" dirty="0"/>
              <a:t>注入器是一个维护服务实例的容器，存放着以前创建的实例。 如果容器中还没有所请求的服务实例，注入器就会创建一个服务实例，并且添加到容器中，然后把这个服务返回给 </a:t>
            </a:r>
            <a:r>
              <a:rPr lang="en-US" altLang="zh-CN" sz="2000" dirty="0"/>
              <a:t>Angular </a:t>
            </a:r>
            <a:r>
              <a:rPr lang="zh-CN" altLang="en-US" sz="2000" dirty="0"/>
              <a:t>。 当所有的服务都被解析完并返回时， </a:t>
            </a:r>
            <a:r>
              <a:rPr lang="en-US" altLang="zh-CN" sz="2000" dirty="0"/>
              <a:t>Angular </a:t>
            </a:r>
            <a:r>
              <a:rPr lang="zh-CN" altLang="en-US" sz="2000" dirty="0"/>
              <a:t>会以这些服务为参数去调用组件的构造函数。 这就是我们所说的 依赖注入 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简单</a:t>
            </a:r>
            <a:r>
              <a:rPr lang="zh-CN" altLang="en-US" sz="2000" dirty="0"/>
              <a:t>的说，必须在要求注入 </a:t>
            </a:r>
            <a:r>
              <a:rPr lang="en-US" altLang="zh-CN" sz="2000" dirty="0" err="1"/>
              <a:t>HeroService</a:t>
            </a:r>
            <a:r>
              <a:rPr lang="en-US" altLang="zh-CN" sz="2000" dirty="0"/>
              <a:t> </a:t>
            </a:r>
            <a:r>
              <a:rPr lang="zh-CN" altLang="en-US" sz="2000" dirty="0"/>
              <a:t>之前</a:t>
            </a:r>
            <a:r>
              <a:rPr lang="zh-CN" altLang="en-US" sz="2000" dirty="0" smtClean="0"/>
              <a:t>，把一个叫</a:t>
            </a:r>
            <a:r>
              <a:rPr lang="zh-CN" altLang="en-US" sz="2000" dirty="0"/>
              <a:t> </a:t>
            </a:r>
            <a:r>
              <a:rPr lang="en-US" altLang="zh-CN" sz="2000" dirty="0" err="1"/>
              <a:t>HeroService</a:t>
            </a:r>
            <a:r>
              <a:rPr lang="en-US" altLang="zh-CN" sz="2000" dirty="0"/>
              <a:t> </a:t>
            </a:r>
            <a:r>
              <a:rPr lang="zh-CN" altLang="en-US" sz="2000" dirty="0"/>
              <a:t>的 提供商 </a:t>
            </a:r>
            <a:r>
              <a:rPr lang="en-US" altLang="zh-CN" sz="2000" dirty="0"/>
              <a:t>Provider </a:t>
            </a:r>
            <a:r>
              <a:rPr lang="zh-CN" altLang="en-US" sz="2000" dirty="0"/>
              <a:t>到注入器。 提供商可以创建并返回服务，通常返回的就是这个“服务类”本身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创建服务提供商  </a:t>
            </a:r>
            <a:r>
              <a:rPr lang="en-US" altLang="zh-CN" sz="2000" smtClean="0"/>
              <a:t>@Injectable</a:t>
            </a:r>
            <a:r>
              <a:rPr lang="en-US" altLang="zh-CN" sz="2000" dirty="0" smtClean="0"/>
              <a:t>() </a:t>
            </a:r>
          </a:p>
          <a:p>
            <a:pPr marL="0" indent="0">
              <a:buNone/>
            </a:pPr>
            <a:r>
              <a:rPr lang="zh-CN" altLang="en-US" sz="2000" dirty="0" smtClean="0"/>
              <a:t>将提供商放入注入器两种方式：</a:t>
            </a:r>
            <a:r>
              <a:rPr lang="en-US" altLang="zh-CN" sz="2000" dirty="0" smtClean="0"/>
              <a:t>1.angular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providers</a:t>
            </a:r>
            <a:r>
              <a:rPr lang="zh-CN" altLang="en-US" sz="2000" dirty="0" smtClean="0"/>
              <a:t>中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组件</a:t>
            </a:r>
            <a:r>
              <a:rPr lang="en-US" altLang="zh-CN" sz="2000" dirty="0" smtClean="0"/>
              <a:t>providers</a:t>
            </a:r>
            <a:r>
              <a:rPr lang="zh-CN" altLang="en-US" sz="2000" dirty="0" smtClean="0"/>
              <a:t>中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23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https://angular.io/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-108013"/>
            <a:ext cx="7776000" cy="21602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6000" dirty="0" smtClean="0"/>
              <a:t>谢谢</a:t>
            </a:r>
            <a:r>
              <a:rPr lang="en-US" altLang="zh-CN" sz="6000" dirty="0" smtClean="0"/>
              <a:t>~</a:t>
            </a:r>
          </a:p>
          <a:p>
            <a:pPr marL="0" indent="0" algn="r">
              <a:buNone/>
            </a:pPr>
            <a:endParaRPr lang="en-US" altLang="zh-CN" sz="2800" dirty="0" smtClean="0"/>
          </a:p>
          <a:p>
            <a:pPr marL="0" indent="0" algn="r">
              <a:buNone/>
            </a:pPr>
            <a:endParaRPr lang="en-US" altLang="zh-CN" sz="2800" dirty="0"/>
          </a:p>
          <a:p>
            <a:pPr marL="0" indent="0" algn="r">
              <a:buNone/>
            </a:pPr>
            <a:r>
              <a:rPr lang="en-US" altLang="zh-CN" sz="2800" dirty="0" smtClean="0"/>
              <a:t>2016.08.22</a:t>
            </a:r>
          </a:p>
          <a:p>
            <a:pPr marL="0" indent="0" algn="r">
              <a:buNone/>
            </a:pPr>
            <a:r>
              <a:rPr lang="en-US" altLang="zh-CN" sz="2800" dirty="0" smtClean="0"/>
              <a:t>CSDN</a:t>
            </a:r>
            <a:r>
              <a:rPr lang="zh-CN" altLang="en-US" sz="2800" dirty="0" smtClean="0"/>
              <a:t>前端组</a:t>
            </a:r>
            <a:endParaRPr lang="en-US" altLang="zh-CN" sz="2800" dirty="0" smtClean="0"/>
          </a:p>
          <a:p>
            <a:pPr marL="0" indent="0" algn="r">
              <a:buNone/>
            </a:pPr>
            <a:r>
              <a:rPr lang="zh-CN" altLang="en-US" sz="2800" dirty="0" smtClean="0"/>
              <a:t>冯建俊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347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2787" y="116632"/>
            <a:ext cx="7772400" cy="10801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7776864" cy="5445223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移动化</a:t>
            </a:r>
          </a:p>
          <a:p>
            <a:pPr algn="l"/>
            <a:r>
              <a:rPr lang="zh-CN" altLang="en-US" sz="2000" dirty="0"/>
              <a:t>想想</a:t>
            </a:r>
            <a:r>
              <a:rPr lang="en-US" altLang="zh-CN" sz="2000" dirty="0"/>
              <a:t>5</a:t>
            </a:r>
            <a:r>
              <a:rPr lang="zh-CN" altLang="en-US" sz="2000" dirty="0"/>
              <a:t>年前</a:t>
            </a:r>
            <a:r>
              <a:rPr lang="en-US" altLang="zh-CN" sz="2000" dirty="0"/>
              <a:t>......</a:t>
            </a:r>
            <a:r>
              <a:rPr lang="zh-CN" altLang="en-US" sz="2000" dirty="0"/>
              <a:t>现在的计算模式已经发生了显著地变化，到处都是手机和平板。</a:t>
            </a:r>
            <a:r>
              <a:rPr lang="en-US" altLang="zh-CN" sz="2000" dirty="0"/>
              <a:t>Angular1.x</a:t>
            </a:r>
            <a:r>
              <a:rPr lang="zh-CN" altLang="en-US" sz="2000" dirty="0"/>
              <a:t>没有针对移动 应用特别优化，并且缺少一些关键的特性，比如：缓存预编译的视图、触控支持等。</a:t>
            </a:r>
          </a:p>
          <a:p>
            <a:pPr algn="l"/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简单易用</a:t>
            </a:r>
          </a:p>
          <a:p>
            <a:pPr algn="l"/>
            <a:r>
              <a:rPr lang="zh-CN" altLang="en-US" sz="2000" dirty="0"/>
              <a:t>说实话，</a:t>
            </a:r>
            <a:r>
              <a:rPr lang="en-US" altLang="zh-CN" sz="2000" dirty="0"/>
              <a:t>Angular1.x</a:t>
            </a:r>
            <a:r>
              <a:rPr lang="zh-CN" altLang="en-US" sz="2000" dirty="0"/>
              <a:t>太复杂了，学习曲线太陡峭了，这让人望而生畏。</a:t>
            </a:r>
            <a:r>
              <a:rPr lang="en-US" altLang="zh-CN" sz="2000" dirty="0"/>
              <a:t>Angular</a:t>
            </a:r>
            <a:r>
              <a:rPr lang="zh-CN" altLang="en-US" sz="2000" dirty="0"/>
              <a:t>团队希望在</a:t>
            </a:r>
            <a:r>
              <a:rPr lang="en-US" altLang="zh-CN" sz="2000" dirty="0"/>
              <a:t>Angular2</a:t>
            </a:r>
            <a:r>
              <a:rPr lang="zh-CN" altLang="en-US" sz="2000" dirty="0"/>
              <a:t>中将复杂性 封装地更好一些，让暴露出来的概念和开发接口更简单。</a:t>
            </a:r>
          </a:p>
          <a:p>
            <a:pPr algn="l"/>
            <a:endParaRPr lang="en-US" altLang="zh-CN" sz="3000" dirty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8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j-ea"/>
              </a:rPr>
              <a:t>Angular2</a:t>
            </a:r>
            <a:r>
              <a:rPr lang="zh-CN" altLang="en-US" sz="4000" dirty="0" smtClean="0">
                <a:latin typeface="+mj-ea"/>
              </a:rPr>
              <a:t>特性</a:t>
            </a:r>
            <a:endParaRPr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跨平台</a:t>
            </a:r>
            <a:endParaRPr lang="en-US" altLang="zh-CN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速度与性能</a:t>
            </a:r>
            <a:endParaRPr lang="en-US" altLang="zh-CN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生产率</a:t>
            </a:r>
            <a:endParaRPr lang="zh-CN" alt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渐进式 </a:t>
            </a:r>
            <a:r>
              <a:rPr lang="en-US" altLang="zh-CN" sz="24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Web </a:t>
            </a:r>
            <a:r>
              <a:rPr lang="zh-CN" altLang="en-US" sz="24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应用</a:t>
            </a:r>
            <a:endParaRPr lang="zh-CN" altLang="en-US" sz="24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借助</a:t>
            </a:r>
            <a:r>
              <a:rPr lang="zh-CN" altLang="en-US" sz="2000" dirty="0"/>
              <a:t>现代化 </a:t>
            </a:r>
            <a:r>
              <a:rPr lang="en-US" altLang="zh-CN" sz="2000" dirty="0"/>
              <a:t>Web </a:t>
            </a:r>
            <a:r>
              <a:rPr lang="zh-CN" altLang="en-US" sz="2000" dirty="0"/>
              <a:t>平台的力量，交付 </a:t>
            </a:r>
            <a:r>
              <a:rPr lang="en-US" altLang="zh-CN" sz="2000" dirty="0"/>
              <a:t>app </a:t>
            </a:r>
            <a:r>
              <a:rPr lang="zh-CN" altLang="en-US" sz="2000" dirty="0"/>
              <a:t>式体验。高性能、离线化、零安装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原生</a:t>
            </a:r>
          </a:p>
          <a:p>
            <a:pPr marL="0" indent="0">
              <a:buNone/>
            </a:pPr>
            <a:r>
              <a:rPr lang="zh-CN" altLang="en-US" sz="2000" dirty="0"/>
              <a:t>借助来自 </a:t>
            </a:r>
            <a:r>
              <a:rPr lang="en-US" altLang="zh-CN" sz="2000" dirty="0"/>
              <a:t>Ionic 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NativeScript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React Native </a:t>
            </a:r>
            <a:r>
              <a:rPr lang="zh-CN" altLang="en-US" sz="2000" dirty="0"/>
              <a:t>中的技术与思想，构建原生移动应用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桌面</a:t>
            </a:r>
            <a:endParaRPr lang="en-US" altLang="zh-CN" sz="2400" b="1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借助你已经在 </a:t>
            </a:r>
            <a:r>
              <a:rPr lang="en-US" altLang="zh-CN" sz="2000" dirty="0"/>
              <a:t>Web </a:t>
            </a:r>
            <a:r>
              <a:rPr lang="zh-CN" altLang="en-US" sz="2000" dirty="0"/>
              <a:t>开发中学过的能力，结合访问原生操作系统 </a:t>
            </a:r>
            <a:r>
              <a:rPr lang="en-US" altLang="zh-CN" sz="2000" dirty="0"/>
              <a:t>API </a:t>
            </a:r>
            <a:r>
              <a:rPr lang="zh-CN" altLang="en-US" sz="2000" dirty="0"/>
              <a:t>的能力，创造能在桌面环境下安装的应用，横跨 </a:t>
            </a:r>
            <a:r>
              <a:rPr lang="en-US" altLang="zh-CN" sz="2000" dirty="0"/>
              <a:t>Mac </a:t>
            </a:r>
            <a:r>
              <a:rPr lang="zh-CN" altLang="en-US" sz="2000" dirty="0"/>
              <a:t>、 </a:t>
            </a:r>
            <a:r>
              <a:rPr lang="en-US" altLang="zh-CN" sz="2000" dirty="0"/>
              <a:t>Windows </a:t>
            </a:r>
            <a:r>
              <a:rPr lang="zh-CN" altLang="en-US" sz="2000" dirty="0"/>
              <a:t>和 </a:t>
            </a:r>
            <a:r>
              <a:rPr lang="en-US" altLang="zh-CN" sz="2000" dirty="0"/>
              <a:t>Linux </a:t>
            </a:r>
            <a:r>
              <a:rPr lang="zh-CN" altLang="en-US" sz="2000" dirty="0"/>
              <a:t>平台。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07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速度与性能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代码生成</a:t>
            </a:r>
          </a:p>
          <a:p>
            <a:pPr marL="0" indent="0">
              <a:buNone/>
            </a:pPr>
            <a:r>
              <a:rPr lang="en-US" altLang="zh-CN" sz="2200" dirty="0" smtClean="0"/>
              <a:t>Angular </a:t>
            </a:r>
            <a:r>
              <a:rPr lang="zh-CN" altLang="en-US" sz="2200" dirty="0"/>
              <a:t>会把你的模板转换成代码，针对现代 </a:t>
            </a:r>
            <a:r>
              <a:rPr lang="en-US" altLang="zh-CN" sz="2200" dirty="0"/>
              <a:t>JavaScript </a:t>
            </a:r>
            <a:r>
              <a:rPr lang="zh-CN" altLang="en-US" sz="2200" dirty="0"/>
              <a:t>虚拟机进行高度优化，轻松获得框架提供的高生产率，同时又能保留所有手写代码的优点。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统一</a:t>
            </a:r>
            <a:endParaRPr lang="zh-CN" altLang="en-US" sz="2800" b="1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200" dirty="0"/>
              <a:t>在服务端渲染应用的首屏，像只有 </a:t>
            </a:r>
            <a:r>
              <a:rPr lang="en-US" altLang="zh-CN" sz="2200" dirty="0"/>
              <a:t>HTML </a:t>
            </a:r>
            <a:r>
              <a:rPr lang="zh-CN" altLang="en-US" sz="2200" dirty="0"/>
              <a:t>和 </a:t>
            </a:r>
            <a:r>
              <a:rPr lang="en-US" altLang="zh-CN" sz="2200" dirty="0"/>
              <a:t>CSS </a:t>
            </a:r>
            <a:r>
              <a:rPr lang="zh-CN" altLang="en-US" sz="2200" dirty="0"/>
              <a:t>的页面那样几乎瞬间展现，支持 </a:t>
            </a:r>
            <a:r>
              <a:rPr lang="en-US" altLang="zh-CN" sz="2200" dirty="0"/>
              <a:t>node.js </a:t>
            </a:r>
            <a:r>
              <a:rPr lang="zh-CN" altLang="en-US" sz="2200" dirty="0"/>
              <a:t>、 </a:t>
            </a:r>
            <a:r>
              <a:rPr lang="en-US" altLang="zh-CN" sz="2200" dirty="0"/>
              <a:t>.NET </a:t>
            </a:r>
            <a:r>
              <a:rPr lang="zh-CN" altLang="en-US" sz="2200" dirty="0"/>
              <a:t>、 </a:t>
            </a:r>
            <a:r>
              <a:rPr lang="en-US" altLang="zh-CN" sz="2200" dirty="0"/>
              <a:t>PHP </a:t>
            </a:r>
            <a:r>
              <a:rPr lang="zh-CN" altLang="en-US" sz="2200" dirty="0"/>
              <a:t>，以及其它服务器，为通过 </a:t>
            </a:r>
            <a:r>
              <a:rPr lang="en-US" altLang="zh-CN" sz="2200" dirty="0"/>
              <a:t>SEO </a:t>
            </a:r>
            <a:r>
              <a:rPr lang="zh-CN" altLang="en-US" sz="2200" dirty="0"/>
              <a:t>来优化站点铺平了道路。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代码拆分</a:t>
            </a:r>
            <a:endParaRPr lang="en-US" altLang="zh-CN" sz="2800" b="1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200" dirty="0"/>
              <a:t>Angular </a:t>
            </a:r>
            <a:r>
              <a:rPr lang="zh-CN" altLang="en-US" sz="2200" dirty="0"/>
              <a:t>应用通过新的组件路由（ </a:t>
            </a:r>
            <a:r>
              <a:rPr lang="en-US" altLang="zh-CN" sz="2200" dirty="0"/>
              <a:t>Component Router </a:t>
            </a:r>
            <a:r>
              <a:rPr lang="zh-CN" altLang="en-US" sz="2200" dirty="0"/>
              <a:t>）模块实现快速加载，提供了自动拆分代码的功能，为用户单独加载他们请求的视图中需要的那部分代码。</a:t>
            </a:r>
          </a:p>
        </p:txBody>
      </p:sp>
    </p:spTree>
    <p:extLst>
      <p:ext uri="{BB962C8B-B14F-4D97-AF65-F5344CB8AC3E}">
        <p14:creationId xmlns:p14="http://schemas.microsoft.com/office/powerpoint/2010/main" val="344926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模板</a:t>
            </a:r>
          </a:p>
          <a:p>
            <a:pPr marL="0" indent="0">
              <a:buNone/>
            </a:pPr>
            <a:r>
              <a:rPr lang="zh-CN" altLang="en-US" sz="2200" dirty="0"/>
              <a:t>通过简单而强大的模板语法，快速创建 </a:t>
            </a:r>
            <a:r>
              <a:rPr lang="en-US" altLang="zh-CN" sz="2200" dirty="0"/>
              <a:t>UI </a:t>
            </a:r>
            <a:r>
              <a:rPr lang="zh-CN" altLang="en-US" sz="2200" dirty="0"/>
              <a:t>视图。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Angular </a:t>
            </a:r>
            <a:r>
              <a:rPr lang="zh-CN" altLang="en-US" sz="28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命令行工具</a:t>
            </a:r>
            <a:endParaRPr lang="en-US" altLang="zh-CN" sz="28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200" dirty="0"/>
              <a:t>通过 </a:t>
            </a:r>
            <a:r>
              <a:rPr lang="en-US" altLang="zh-CN" sz="2200" dirty="0"/>
              <a:t>Angular </a:t>
            </a:r>
            <a:r>
              <a:rPr lang="zh-CN" altLang="en-US" sz="2200" dirty="0"/>
              <a:t>中直观简便的 </a:t>
            </a:r>
            <a:r>
              <a:rPr lang="en-US" altLang="zh-CN" sz="2200" dirty="0"/>
              <a:t>API </a:t>
            </a:r>
            <a:r>
              <a:rPr lang="zh-CN" altLang="en-US" sz="2200" dirty="0"/>
              <a:t>创建高性能复杂编排和动画时间线</a:t>
            </a:r>
            <a:r>
              <a:rPr lang="en-US" altLang="zh-CN" sz="2200" dirty="0"/>
              <a:t>——</a:t>
            </a:r>
            <a:r>
              <a:rPr lang="zh-CN" altLang="en-US" sz="2200" dirty="0"/>
              <a:t>只要非常少的代码。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各种 </a:t>
            </a:r>
            <a:r>
              <a:rPr lang="en-US" altLang="zh-CN" sz="28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IDE</a:t>
            </a:r>
          </a:p>
          <a:p>
            <a:pPr marL="0" indent="0">
              <a:buNone/>
            </a:pPr>
            <a:r>
              <a:rPr lang="en-US" altLang="zh-CN" sz="2200" dirty="0"/>
              <a:t>Angular </a:t>
            </a:r>
            <a:r>
              <a:rPr lang="zh-CN" altLang="en-US" sz="2200" dirty="0"/>
              <a:t>应用通过新的组件路由（ </a:t>
            </a:r>
            <a:r>
              <a:rPr lang="en-US" altLang="zh-CN" sz="2200" dirty="0"/>
              <a:t>Component Router </a:t>
            </a:r>
            <a:r>
              <a:rPr lang="zh-CN" altLang="en-US" sz="2200" dirty="0"/>
              <a:t>）模块实现快速加载，提供了自动拆分代码的功能，为用户单独加载他们请求的视图中需要的那部分代码。</a:t>
            </a:r>
          </a:p>
          <a:p>
            <a:pPr marL="0" indent="0">
              <a:buNone/>
            </a:pP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1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Angular2</a:t>
            </a:r>
            <a:r>
              <a:rPr lang="zh-CN" altLang="en-US" dirty="0" smtClean="0"/>
              <a:t>应用准备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环境：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TypeScript</a:t>
            </a:r>
            <a:r>
              <a:rPr lang="en-US" altLang="zh-CN" dirty="0" smtClean="0"/>
              <a:t>(</a:t>
            </a:r>
            <a:r>
              <a:rPr lang="zh-CN" altLang="en-US" dirty="0" smtClean="0"/>
              <a:t>静态语言）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RxJs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8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Angular2   ——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200" dirty="0"/>
              <a:t>根模块在一些小型应用中可能是唯一的模块，不过大多数应用可能会有很多 特性 模块，它们由一组领域类、工作流、或紧密相关的功能聚合而成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/>
              <a:t>@</a:t>
            </a:r>
            <a:r>
              <a:rPr lang="en-US" altLang="zh-CN" sz="2200" dirty="0" err="1"/>
              <a:t>NgModule</a:t>
            </a:r>
            <a:r>
              <a:rPr lang="en-US" altLang="zh-CN" sz="2200" dirty="0"/>
              <a:t> </a:t>
            </a:r>
            <a:r>
              <a:rPr lang="zh-CN" altLang="en-US" sz="2200" dirty="0"/>
              <a:t>是一个装饰器函数，它接收一个用来描述模块属性的元数据对象。其中最重要的是：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declarations </a:t>
            </a:r>
            <a:r>
              <a:rPr lang="zh-CN" altLang="en-US" sz="2200" dirty="0"/>
              <a:t>（声明） </a:t>
            </a:r>
            <a:r>
              <a:rPr lang="en-US" altLang="zh-CN" sz="2200" dirty="0"/>
              <a:t>- </a:t>
            </a:r>
            <a:r>
              <a:rPr lang="zh-CN" altLang="en-US" sz="2200" dirty="0"/>
              <a:t>本模块中拥有的视图类。 </a:t>
            </a:r>
            <a:r>
              <a:rPr lang="en-US" altLang="zh-CN" sz="2200" dirty="0"/>
              <a:t>Angular </a:t>
            </a:r>
            <a:r>
              <a:rPr lang="zh-CN" altLang="en-US" sz="2200" dirty="0"/>
              <a:t>有三种视图类： </a:t>
            </a:r>
            <a:r>
              <a:rPr lang="zh-CN" altLang="en-US" sz="2200" dirty="0" smtClean="0"/>
              <a:t>组件、</a:t>
            </a:r>
            <a:r>
              <a:rPr lang="zh-CN" altLang="en-US" sz="2200" dirty="0"/>
              <a:t> 指令 和 管道 。</a:t>
            </a:r>
          </a:p>
          <a:p>
            <a:pPr marL="0" indent="0">
              <a:buNone/>
            </a:pPr>
            <a:r>
              <a:rPr lang="en-US" altLang="zh-CN" sz="2200" dirty="0"/>
              <a:t>	exports - </a:t>
            </a:r>
            <a:r>
              <a:rPr lang="zh-CN" altLang="en-US" sz="2200" dirty="0"/>
              <a:t>声明（ </a:t>
            </a:r>
            <a:r>
              <a:rPr lang="en-US" altLang="zh-CN" sz="2200" dirty="0"/>
              <a:t>declaration </a:t>
            </a:r>
            <a:r>
              <a:rPr lang="zh-CN" altLang="en-US" sz="2200" dirty="0"/>
              <a:t>）的子集，它可用于其它模块中的组件 模板 。</a:t>
            </a:r>
          </a:p>
          <a:p>
            <a:pPr marL="0" indent="0">
              <a:buNone/>
            </a:pPr>
            <a:r>
              <a:rPr lang="en-US" altLang="zh-CN" sz="2200" dirty="0"/>
              <a:t>	imports - </a:t>
            </a:r>
            <a:r>
              <a:rPr lang="zh-CN" altLang="en-US" sz="2200" dirty="0"/>
              <a:t>本 模块组件模板中需要由其它模块导出的类。</a:t>
            </a:r>
          </a:p>
          <a:p>
            <a:pPr marL="0" indent="0">
              <a:buNone/>
            </a:pPr>
            <a:r>
              <a:rPr lang="en-US" altLang="zh-CN" sz="2200" dirty="0"/>
              <a:t>	providers - </a:t>
            </a:r>
            <a:r>
              <a:rPr lang="zh-CN" altLang="en-US" sz="2200" dirty="0" smtClean="0"/>
              <a:t>服务的</a:t>
            </a:r>
            <a:r>
              <a:rPr lang="zh-CN" altLang="en-US" sz="2200" dirty="0"/>
              <a:t>创建者。本模块把它们加入全局的服务表中，让它们在应用中的任何部分都可被访问到。</a:t>
            </a:r>
          </a:p>
          <a:p>
            <a:pPr marL="0" indent="0">
              <a:buNone/>
            </a:pPr>
            <a:r>
              <a:rPr lang="en-US" altLang="zh-CN" sz="2200" dirty="0"/>
              <a:t>	bootstrap - </a:t>
            </a:r>
            <a:r>
              <a:rPr lang="zh-CN" altLang="en-US" sz="2200" dirty="0"/>
              <a:t>标识出应用的主视图（被称为 根组件 ），它是所有其它视图的宿主。只有 根模块 才能设置</a:t>
            </a:r>
            <a:r>
              <a:rPr lang="en-US" altLang="zh-CN" sz="2200" dirty="0"/>
              <a:t>bootstrap </a:t>
            </a:r>
            <a:r>
              <a:rPr lang="zh-CN" altLang="en-US" sz="2200" dirty="0"/>
              <a:t>属性。</a:t>
            </a:r>
          </a:p>
          <a:p>
            <a:pPr marL="0" indent="0"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61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792088"/>
          </a:xfrm>
        </p:spPr>
        <p:txBody>
          <a:bodyPr>
            <a:normAutofit/>
          </a:bodyPr>
          <a:lstStyle/>
          <a:p>
            <a:r>
              <a:rPr lang="en-US" altLang="zh-CN" dirty="0"/>
              <a:t>Angular2   —— 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@Component{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selector:’my-app</a:t>
            </a:r>
            <a:r>
              <a:rPr lang="en-US" altLang="zh-CN" sz="2000" dirty="0" smtClean="0"/>
              <a:t>’,</a:t>
            </a:r>
          </a:p>
          <a:p>
            <a:pPr marL="0" indent="0">
              <a:buNone/>
            </a:pPr>
            <a:r>
              <a:rPr lang="en-US" altLang="zh-CN" sz="2000" dirty="0" smtClean="0"/>
              <a:t>	template:`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&lt;h1&gt;</a:t>
            </a:r>
            <a:r>
              <a:rPr lang="zh-CN" altLang="en-US" sz="2000" dirty="0" smtClean="0"/>
              <a:t>组件</a:t>
            </a:r>
            <a:r>
              <a:rPr lang="en-US" altLang="zh-CN" sz="2000" dirty="0" smtClean="0"/>
              <a:t>&lt;/h1&gt;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`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 smtClean="0"/>
              <a:t>export class </a:t>
            </a:r>
            <a:r>
              <a:rPr lang="en-US" altLang="zh-CN" sz="2000" dirty="0" err="1" smtClean="0"/>
              <a:t>XxxComponent</a:t>
            </a: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控制视图逻辑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引用方式：</a:t>
            </a:r>
            <a:r>
              <a:rPr lang="en-US" altLang="zh-CN" sz="2000" dirty="0" smtClean="0"/>
              <a:t>&lt;my-app&gt;&lt;/my-app&gt;</a:t>
            </a:r>
          </a:p>
          <a:p>
            <a:pPr marL="0" indent="0">
              <a:buNone/>
            </a:pPr>
            <a:r>
              <a:rPr lang="zh-CN" altLang="en-US" sz="2000" dirty="0" smtClean="0"/>
              <a:t>生命周期钩子方法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7182</TotalTime>
  <Words>693</Words>
  <Application>Microsoft Office PowerPoint</Application>
  <PresentationFormat>全屏显示(4:3)</PresentationFormat>
  <Paragraphs>112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凤舞九天</vt:lpstr>
      <vt:lpstr>Angular2</vt:lpstr>
      <vt:lpstr> </vt:lpstr>
      <vt:lpstr>Angular2特性</vt:lpstr>
      <vt:lpstr>跨平台</vt:lpstr>
      <vt:lpstr>速度与性能</vt:lpstr>
      <vt:lpstr>生产率</vt:lpstr>
      <vt:lpstr>Angular2应用准备</vt:lpstr>
      <vt:lpstr>Angular2   —— 模块 </vt:lpstr>
      <vt:lpstr>Angular2   —— 组件</vt:lpstr>
      <vt:lpstr>Angular2   —— 模板</vt:lpstr>
      <vt:lpstr>Angular2   —— 元数据</vt:lpstr>
      <vt:lpstr>Angular2   —— 数据绑定</vt:lpstr>
      <vt:lpstr>Angular2   —— 指令</vt:lpstr>
      <vt:lpstr>Angular2   —— 服务</vt:lpstr>
      <vt:lpstr>Angular2   —— 依赖注入</vt:lpstr>
      <vt:lpstr>参考网站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csdn</dc:creator>
  <cp:lastModifiedBy>feifei</cp:lastModifiedBy>
  <cp:revision>225</cp:revision>
  <dcterms:created xsi:type="dcterms:W3CDTF">2016-01-05T02:18:22Z</dcterms:created>
  <dcterms:modified xsi:type="dcterms:W3CDTF">2016-09-01T14:23:02Z</dcterms:modified>
</cp:coreProperties>
</file>