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0" r:id="rId2"/>
  </p:sldIdLst>
  <p:sldSz cx="14401800" cy="9144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4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8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52" y="-438"/>
      </p:cViewPr>
      <p:guideLst>
        <p:guide orient="horz" pos="2880"/>
        <p:guide pos="4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6DF0E-917E-4211-977F-2E2DDD15156B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685800"/>
            <a:ext cx="5400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C03D-E8B9-4EF8-9D8A-8B8F04EFCC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0138" y="2840568"/>
            <a:ext cx="12241529" cy="196003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272" y="5181600"/>
            <a:ext cx="10081261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1305" y="366185"/>
            <a:ext cx="3240407" cy="780203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089" y="366185"/>
            <a:ext cx="9481187" cy="78020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646" y="5875868"/>
            <a:ext cx="12241529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7646" y="3875622"/>
            <a:ext cx="12241529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091" y="2133606"/>
            <a:ext cx="6360797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20916" y="2133606"/>
            <a:ext cx="6360797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91" y="2046822"/>
            <a:ext cx="6363296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091" y="2899833"/>
            <a:ext cx="636329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921" y="2046822"/>
            <a:ext cx="6365793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921" y="2899833"/>
            <a:ext cx="6365793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2" y="364070"/>
            <a:ext cx="4738093" cy="15494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707" y="364073"/>
            <a:ext cx="8051005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092" y="1913469"/>
            <a:ext cx="4738093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857" y="6400800"/>
            <a:ext cx="8641080" cy="755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857" y="817033"/>
            <a:ext cx="864108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857" y="7156451"/>
            <a:ext cx="864108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20092" y="366185"/>
            <a:ext cx="1296161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92" y="2133606"/>
            <a:ext cx="12961619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092" y="8475134"/>
            <a:ext cx="3360419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20620" y="8475134"/>
            <a:ext cx="4560571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21292" y="8475134"/>
            <a:ext cx="3360419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99124" y="1273280"/>
            <a:ext cx="2196496" cy="5649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产品研发事业部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Jacky Chen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32548" y="2411760"/>
            <a:ext cx="1911277" cy="5649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产品部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Jade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37004" y="2411760"/>
            <a:ext cx="1902777" cy="5649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研发部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Tommy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肘形连接符 8"/>
          <p:cNvCxnSpPr>
            <a:stCxn id="5" idx="2"/>
            <a:endCxn id="7" idx="0"/>
          </p:cNvCxnSpPr>
          <p:nvPr/>
        </p:nvCxnSpPr>
        <p:spPr>
          <a:xfrm rot="5400000">
            <a:off x="5906033" y="920421"/>
            <a:ext cx="573494" cy="24091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242615" y="3402483"/>
            <a:ext cx="900491" cy="4708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产品经理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Sara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528627" y="3402483"/>
            <a:ext cx="900491" cy="4708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产品专员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Sunny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816723" y="3402483"/>
            <a:ext cx="900491" cy="4708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产品实习生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Donking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肘形连接符 76"/>
          <p:cNvCxnSpPr>
            <a:stCxn id="7" idx="2"/>
            <a:endCxn id="70" idx="0"/>
          </p:cNvCxnSpPr>
          <p:nvPr/>
        </p:nvCxnSpPr>
        <p:spPr>
          <a:xfrm rot="5400000">
            <a:off x="4127656" y="2541951"/>
            <a:ext cx="425737" cy="12953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7" idx="2"/>
            <a:endCxn id="71" idx="0"/>
          </p:cNvCxnSpPr>
          <p:nvPr/>
        </p:nvCxnSpPr>
        <p:spPr>
          <a:xfrm rot="5400000">
            <a:off x="4770662" y="3184957"/>
            <a:ext cx="425737" cy="9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7" idx="2"/>
            <a:endCxn id="72" idx="0"/>
          </p:cNvCxnSpPr>
          <p:nvPr/>
        </p:nvCxnSpPr>
        <p:spPr>
          <a:xfrm rot="16200000" flipH="1">
            <a:off x="5414710" y="2550223"/>
            <a:ext cx="425737" cy="12787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7264307" y="3402483"/>
            <a:ext cx="1348392" cy="4708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UCC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产品线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John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9577165" y="3402483"/>
            <a:ext cx="1306023" cy="4708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易销宝产品线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Tommy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（代）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9" name="肘形连接符 168"/>
          <p:cNvCxnSpPr>
            <a:stCxn id="8" idx="2"/>
            <a:endCxn id="155" idx="0"/>
          </p:cNvCxnSpPr>
          <p:nvPr/>
        </p:nvCxnSpPr>
        <p:spPr>
          <a:xfrm rot="5400000">
            <a:off x="8300580" y="2614669"/>
            <a:ext cx="425737" cy="11498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>
            <a:stCxn id="8" idx="2"/>
            <a:endCxn id="156" idx="0"/>
          </p:cNvCxnSpPr>
          <p:nvPr/>
        </p:nvCxnSpPr>
        <p:spPr>
          <a:xfrm rot="16200000" flipH="1">
            <a:off x="9446417" y="2618722"/>
            <a:ext cx="425737" cy="11417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/>
          <p:cNvSpPr/>
          <p:nvPr/>
        </p:nvSpPr>
        <p:spPr>
          <a:xfrm>
            <a:off x="8209012" y="4139952"/>
            <a:ext cx="720079" cy="2880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Mike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8209012" y="4572000"/>
            <a:ext cx="720079" cy="2880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Ice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8209011" y="5004048"/>
            <a:ext cx="720080" cy="2880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Cosmos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8209012" y="5436096"/>
            <a:ext cx="720080" cy="2880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Tang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3" name="形状 232"/>
          <p:cNvCxnSpPr>
            <a:stCxn id="155" idx="2"/>
            <a:endCxn id="189" idx="1"/>
          </p:cNvCxnSpPr>
          <p:nvPr/>
        </p:nvCxnSpPr>
        <p:spPr>
          <a:xfrm rot="16200000" flipH="1">
            <a:off x="7868426" y="3943381"/>
            <a:ext cx="410663" cy="2705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形状 234"/>
          <p:cNvCxnSpPr>
            <a:stCxn id="155" idx="2"/>
            <a:endCxn id="190" idx="1"/>
          </p:cNvCxnSpPr>
          <p:nvPr/>
        </p:nvCxnSpPr>
        <p:spPr>
          <a:xfrm rot="16200000" flipH="1">
            <a:off x="7652402" y="4159405"/>
            <a:ext cx="842711" cy="2705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形状 238"/>
          <p:cNvCxnSpPr>
            <a:stCxn id="155" idx="2"/>
            <a:endCxn id="191" idx="1"/>
          </p:cNvCxnSpPr>
          <p:nvPr/>
        </p:nvCxnSpPr>
        <p:spPr>
          <a:xfrm rot="16200000" flipH="1">
            <a:off x="7436378" y="4375430"/>
            <a:ext cx="1274759" cy="2705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形状 240"/>
          <p:cNvCxnSpPr>
            <a:stCxn id="155" idx="2"/>
            <a:endCxn id="192" idx="1"/>
          </p:cNvCxnSpPr>
          <p:nvPr/>
        </p:nvCxnSpPr>
        <p:spPr>
          <a:xfrm rot="16200000" flipH="1">
            <a:off x="7220354" y="4591453"/>
            <a:ext cx="1706807" cy="2705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0523149" y="4139952"/>
            <a:ext cx="720079" cy="2880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Mila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523149" y="4572000"/>
            <a:ext cx="720079" cy="2880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Cheally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523148" y="5004048"/>
            <a:ext cx="720080" cy="2880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Bulin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523149" y="5436096"/>
            <a:ext cx="720080" cy="2880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Andy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0523149" y="5868144"/>
            <a:ext cx="720080" cy="2880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Lionel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形状 65"/>
          <p:cNvCxnSpPr>
            <a:stCxn id="156" idx="2"/>
            <a:endCxn id="60" idx="1"/>
          </p:cNvCxnSpPr>
          <p:nvPr/>
        </p:nvCxnSpPr>
        <p:spPr>
          <a:xfrm rot="16200000" flipH="1">
            <a:off x="10171332" y="3932150"/>
            <a:ext cx="410663" cy="2929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形状 67"/>
          <p:cNvCxnSpPr>
            <a:stCxn id="156" idx="2"/>
            <a:endCxn id="61" idx="1"/>
          </p:cNvCxnSpPr>
          <p:nvPr/>
        </p:nvCxnSpPr>
        <p:spPr>
          <a:xfrm rot="16200000" flipH="1">
            <a:off x="9955308" y="4148174"/>
            <a:ext cx="842711" cy="2929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形状 74"/>
          <p:cNvCxnSpPr>
            <a:stCxn id="156" idx="2"/>
            <a:endCxn id="62" idx="1"/>
          </p:cNvCxnSpPr>
          <p:nvPr/>
        </p:nvCxnSpPr>
        <p:spPr>
          <a:xfrm rot="16200000" flipH="1">
            <a:off x="9739283" y="4364198"/>
            <a:ext cx="1274759" cy="2929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形状 77"/>
          <p:cNvCxnSpPr>
            <a:stCxn id="156" idx="2"/>
            <a:endCxn id="63" idx="1"/>
          </p:cNvCxnSpPr>
          <p:nvPr/>
        </p:nvCxnSpPr>
        <p:spPr>
          <a:xfrm rot="16200000" flipH="1">
            <a:off x="9523260" y="4580222"/>
            <a:ext cx="1706807" cy="2929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形状 81"/>
          <p:cNvCxnSpPr>
            <a:stCxn id="156" idx="2"/>
            <a:endCxn id="64" idx="1"/>
          </p:cNvCxnSpPr>
          <p:nvPr/>
        </p:nvCxnSpPr>
        <p:spPr>
          <a:xfrm rot="16200000" flipH="1">
            <a:off x="9307236" y="4796246"/>
            <a:ext cx="2138855" cy="2929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5" idx="2"/>
            <a:endCxn id="8" idx="0"/>
          </p:cNvCxnSpPr>
          <p:nvPr/>
        </p:nvCxnSpPr>
        <p:spPr>
          <a:xfrm rot="16200000" flipH="1">
            <a:off x="7956135" y="1279502"/>
            <a:ext cx="573494" cy="16910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43</Words>
  <Application>Microsoft Office PowerPoint</Application>
  <PresentationFormat>自定义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Jacky Chen</cp:lastModifiedBy>
  <cp:revision>99</cp:revision>
  <dcterms:created xsi:type="dcterms:W3CDTF">2017-01-19T01:49:00Z</dcterms:created>
  <dcterms:modified xsi:type="dcterms:W3CDTF">2017-01-19T08:53:23Z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