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290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3602"/>
            <a:ext cx="7772400" cy="1165225"/>
          </a:xfrm>
        </p:spPr>
        <p:txBody>
          <a:bodyPr/>
          <a:lstStyle>
            <a:lvl1pPr algn="ctr">
              <a:defRPr>
                <a:latin typeface="Myriad Pro" pitchFamily="34" charset="0"/>
              </a:defRPr>
            </a:lvl1pPr>
          </a:lstStyle>
          <a:p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r>
              <a:rPr lang="fr-FR" dirty="0" smtClean="0"/>
              <a:t> of the </a:t>
            </a:r>
            <a:r>
              <a:rPr lang="fr-FR" dirty="0" err="1" smtClean="0"/>
              <a:t>presentation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447800" y="3429000"/>
            <a:ext cx="6400800" cy="685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subtitle</a:t>
            </a:r>
            <a:endParaRPr lang="en-US" dirty="0"/>
          </a:p>
        </p:txBody>
      </p:sp>
      <p:sp>
        <p:nvSpPr>
          <p:cNvPr id="18" name="Forme libre 17"/>
          <p:cNvSpPr/>
          <p:nvPr/>
        </p:nvSpPr>
        <p:spPr>
          <a:xfrm>
            <a:off x="-23750" y="4953000"/>
            <a:ext cx="9167751" cy="1828800"/>
          </a:xfrm>
          <a:custGeom>
            <a:avLst/>
            <a:gdLst>
              <a:gd name="connsiteX0" fmla="*/ 23751 w 9167751"/>
              <a:gd name="connsiteY0" fmla="*/ 0 h 2339439"/>
              <a:gd name="connsiteX1" fmla="*/ 4738255 w 9167751"/>
              <a:gd name="connsiteY1" fmla="*/ 1056904 h 2339439"/>
              <a:gd name="connsiteX2" fmla="*/ 9167751 w 9167751"/>
              <a:gd name="connsiteY2" fmla="*/ 522514 h 2339439"/>
              <a:gd name="connsiteX3" fmla="*/ 9155876 w 9167751"/>
              <a:gd name="connsiteY3" fmla="*/ 2339439 h 2339439"/>
              <a:gd name="connsiteX4" fmla="*/ 0 w 9167751"/>
              <a:gd name="connsiteY4" fmla="*/ 2339439 h 2339439"/>
              <a:gd name="connsiteX5" fmla="*/ 23751 w 9167751"/>
              <a:gd name="connsiteY5" fmla="*/ 0 h 2339439"/>
              <a:gd name="connsiteX0" fmla="*/ 23751 w 9167751"/>
              <a:gd name="connsiteY0" fmla="*/ 0 h 2339439"/>
              <a:gd name="connsiteX1" fmla="*/ 4738255 w 9167751"/>
              <a:gd name="connsiteY1" fmla="*/ 1056904 h 2339439"/>
              <a:gd name="connsiteX2" fmla="*/ 9167751 w 9167751"/>
              <a:gd name="connsiteY2" fmla="*/ 522514 h 2339439"/>
              <a:gd name="connsiteX3" fmla="*/ 9155876 w 9167751"/>
              <a:gd name="connsiteY3" fmla="*/ 2339439 h 2339439"/>
              <a:gd name="connsiteX4" fmla="*/ 0 w 9167751"/>
              <a:gd name="connsiteY4" fmla="*/ 2339439 h 2339439"/>
              <a:gd name="connsiteX5" fmla="*/ 23751 w 9167751"/>
              <a:gd name="connsiteY5" fmla="*/ 0 h 2339439"/>
              <a:gd name="connsiteX0" fmla="*/ 23751 w 9167751"/>
              <a:gd name="connsiteY0" fmla="*/ 0 h 2339439"/>
              <a:gd name="connsiteX1" fmla="*/ 4738255 w 9167751"/>
              <a:gd name="connsiteY1" fmla="*/ 1056904 h 2339439"/>
              <a:gd name="connsiteX2" fmla="*/ 9167751 w 9167751"/>
              <a:gd name="connsiteY2" fmla="*/ 522514 h 2339439"/>
              <a:gd name="connsiteX3" fmla="*/ 9155876 w 9167751"/>
              <a:gd name="connsiteY3" fmla="*/ 2339439 h 2339439"/>
              <a:gd name="connsiteX4" fmla="*/ 0 w 9167751"/>
              <a:gd name="connsiteY4" fmla="*/ 2339439 h 2339439"/>
              <a:gd name="connsiteX5" fmla="*/ 23751 w 9167751"/>
              <a:gd name="connsiteY5" fmla="*/ 0 h 2339439"/>
              <a:gd name="connsiteX0" fmla="*/ 23751 w 9167751"/>
              <a:gd name="connsiteY0" fmla="*/ 213756 h 2553195"/>
              <a:gd name="connsiteX1" fmla="*/ 4738255 w 9167751"/>
              <a:gd name="connsiteY1" fmla="*/ 1270660 h 2553195"/>
              <a:gd name="connsiteX2" fmla="*/ 9167751 w 9167751"/>
              <a:gd name="connsiteY2" fmla="*/ 736270 h 2553195"/>
              <a:gd name="connsiteX3" fmla="*/ 9155876 w 9167751"/>
              <a:gd name="connsiteY3" fmla="*/ 25531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651660 h 2553195"/>
              <a:gd name="connsiteX2" fmla="*/ 9167751 w 9167751"/>
              <a:gd name="connsiteY2" fmla="*/ 736270 h 2553195"/>
              <a:gd name="connsiteX3" fmla="*/ 9155876 w 9167751"/>
              <a:gd name="connsiteY3" fmla="*/ 25531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651660 h 2553195"/>
              <a:gd name="connsiteX2" fmla="*/ 9167751 w 9167751"/>
              <a:gd name="connsiteY2" fmla="*/ 736270 h 2553195"/>
              <a:gd name="connsiteX3" fmla="*/ 9155876 w 9167751"/>
              <a:gd name="connsiteY3" fmla="*/ 20197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194460 h 2553195"/>
              <a:gd name="connsiteX2" fmla="*/ 9167751 w 9167751"/>
              <a:gd name="connsiteY2" fmla="*/ 736270 h 2553195"/>
              <a:gd name="connsiteX3" fmla="*/ 9155876 w 9167751"/>
              <a:gd name="connsiteY3" fmla="*/ 20197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194460 h 2553195"/>
              <a:gd name="connsiteX2" fmla="*/ 9167751 w 9167751"/>
              <a:gd name="connsiteY2" fmla="*/ 1193470 h 2553195"/>
              <a:gd name="connsiteX3" fmla="*/ 9155876 w 9167751"/>
              <a:gd name="connsiteY3" fmla="*/ 20197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9167751"/>
              <a:gd name="connsiteY0" fmla="*/ 213756 h 2248395"/>
              <a:gd name="connsiteX1" fmla="*/ 4738255 w 9167751"/>
              <a:gd name="connsiteY1" fmla="*/ 889660 h 2248395"/>
              <a:gd name="connsiteX2" fmla="*/ 9167751 w 9167751"/>
              <a:gd name="connsiteY2" fmla="*/ 888670 h 2248395"/>
              <a:gd name="connsiteX3" fmla="*/ 9155876 w 9167751"/>
              <a:gd name="connsiteY3" fmla="*/ 1714995 h 2248395"/>
              <a:gd name="connsiteX4" fmla="*/ 0 w 9167751"/>
              <a:gd name="connsiteY4" fmla="*/ 2248395 h 2248395"/>
              <a:gd name="connsiteX5" fmla="*/ 23751 w 9167751"/>
              <a:gd name="connsiteY5" fmla="*/ 213756 h 2248395"/>
              <a:gd name="connsiteX0" fmla="*/ 23751 w 9167751"/>
              <a:gd name="connsiteY0" fmla="*/ 213756 h 2248395"/>
              <a:gd name="connsiteX1" fmla="*/ 4738255 w 9167751"/>
              <a:gd name="connsiteY1" fmla="*/ 1118260 h 2248395"/>
              <a:gd name="connsiteX2" fmla="*/ 9167751 w 9167751"/>
              <a:gd name="connsiteY2" fmla="*/ 888670 h 2248395"/>
              <a:gd name="connsiteX3" fmla="*/ 9155876 w 9167751"/>
              <a:gd name="connsiteY3" fmla="*/ 1714995 h 2248395"/>
              <a:gd name="connsiteX4" fmla="*/ 0 w 9167751"/>
              <a:gd name="connsiteY4" fmla="*/ 2248395 h 2248395"/>
              <a:gd name="connsiteX5" fmla="*/ 23751 w 9167751"/>
              <a:gd name="connsiteY5" fmla="*/ 213756 h 2248395"/>
              <a:gd name="connsiteX0" fmla="*/ 23751 w 9167751"/>
              <a:gd name="connsiteY0" fmla="*/ 213756 h 2248395"/>
              <a:gd name="connsiteX1" fmla="*/ 4738255 w 9167751"/>
              <a:gd name="connsiteY1" fmla="*/ 1118260 h 2248395"/>
              <a:gd name="connsiteX2" fmla="*/ 9167751 w 9167751"/>
              <a:gd name="connsiteY2" fmla="*/ 888670 h 2248395"/>
              <a:gd name="connsiteX3" fmla="*/ 9155876 w 9167751"/>
              <a:gd name="connsiteY3" fmla="*/ 1714995 h 2248395"/>
              <a:gd name="connsiteX4" fmla="*/ 0 w 9167751"/>
              <a:gd name="connsiteY4" fmla="*/ 2248395 h 2248395"/>
              <a:gd name="connsiteX5" fmla="*/ 23751 w 9167751"/>
              <a:gd name="connsiteY5" fmla="*/ 213756 h 2248395"/>
              <a:gd name="connsiteX0" fmla="*/ 23751 w 9167751"/>
              <a:gd name="connsiteY0" fmla="*/ 213756 h 2248395"/>
              <a:gd name="connsiteX1" fmla="*/ 4738255 w 9167751"/>
              <a:gd name="connsiteY1" fmla="*/ 1118260 h 2248395"/>
              <a:gd name="connsiteX2" fmla="*/ 9167751 w 9167751"/>
              <a:gd name="connsiteY2" fmla="*/ 1041070 h 2248395"/>
              <a:gd name="connsiteX3" fmla="*/ 9155876 w 9167751"/>
              <a:gd name="connsiteY3" fmla="*/ 1714995 h 2248395"/>
              <a:gd name="connsiteX4" fmla="*/ 0 w 9167751"/>
              <a:gd name="connsiteY4" fmla="*/ 2248395 h 2248395"/>
              <a:gd name="connsiteX5" fmla="*/ 23751 w 9167751"/>
              <a:gd name="connsiteY5" fmla="*/ 213756 h 2248395"/>
              <a:gd name="connsiteX0" fmla="*/ 23751 w 9167751"/>
              <a:gd name="connsiteY0" fmla="*/ 213756 h 2248395"/>
              <a:gd name="connsiteX1" fmla="*/ 4738255 w 9167751"/>
              <a:gd name="connsiteY1" fmla="*/ 1118260 h 2248395"/>
              <a:gd name="connsiteX2" fmla="*/ 9167751 w 9167751"/>
              <a:gd name="connsiteY2" fmla="*/ 1269670 h 2248395"/>
              <a:gd name="connsiteX3" fmla="*/ 9155876 w 9167751"/>
              <a:gd name="connsiteY3" fmla="*/ 1714995 h 2248395"/>
              <a:gd name="connsiteX4" fmla="*/ 0 w 9167751"/>
              <a:gd name="connsiteY4" fmla="*/ 2248395 h 2248395"/>
              <a:gd name="connsiteX5" fmla="*/ 23751 w 9167751"/>
              <a:gd name="connsiteY5" fmla="*/ 213756 h 224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7751" h="2248395">
                <a:moveTo>
                  <a:pt x="23751" y="213756"/>
                </a:moveTo>
                <a:cubicBezTo>
                  <a:pt x="813460" y="0"/>
                  <a:pt x="3214255" y="942274"/>
                  <a:pt x="4738255" y="1118260"/>
                </a:cubicBezTo>
                <a:cubicBezTo>
                  <a:pt x="6262255" y="1294246"/>
                  <a:pt x="8431481" y="1055914"/>
                  <a:pt x="9167751" y="1269670"/>
                </a:cubicBezTo>
                <a:cubicBezTo>
                  <a:pt x="9163793" y="1875312"/>
                  <a:pt x="9159834" y="1109353"/>
                  <a:pt x="9155876" y="1714995"/>
                </a:cubicBezTo>
                <a:lnTo>
                  <a:pt x="0" y="2248395"/>
                </a:lnTo>
                <a:lnTo>
                  <a:pt x="23751" y="213756"/>
                </a:lnTo>
                <a:close/>
              </a:path>
            </a:pathLst>
          </a:custGeom>
          <a:solidFill>
            <a:srgbClr val="006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</a:endParaRPr>
          </a:p>
        </p:txBody>
      </p:sp>
      <p:sp>
        <p:nvSpPr>
          <p:cNvPr id="17" name="Forme libre 16"/>
          <p:cNvSpPr/>
          <p:nvPr/>
        </p:nvSpPr>
        <p:spPr>
          <a:xfrm>
            <a:off x="-23750" y="5334000"/>
            <a:ext cx="9167751" cy="1573316"/>
          </a:xfrm>
          <a:custGeom>
            <a:avLst/>
            <a:gdLst>
              <a:gd name="connsiteX0" fmla="*/ 23751 w 9167751"/>
              <a:gd name="connsiteY0" fmla="*/ 0 h 2339439"/>
              <a:gd name="connsiteX1" fmla="*/ 4738255 w 9167751"/>
              <a:gd name="connsiteY1" fmla="*/ 1056904 h 2339439"/>
              <a:gd name="connsiteX2" fmla="*/ 9167751 w 9167751"/>
              <a:gd name="connsiteY2" fmla="*/ 522514 h 2339439"/>
              <a:gd name="connsiteX3" fmla="*/ 9155876 w 9167751"/>
              <a:gd name="connsiteY3" fmla="*/ 2339439 h 2339439"/>
              <a:gd name="connsiteX4" fmla="*/ 0 w 9167751"/>
              <a:gd name="connsiteY4" fmla="*/ 2339439 h 2339439"/>
              <a:gd name="connsiteX5" fmla="*/ 23751 w 9167751"/>
              <a:gd name="connsiteY5" fmla="*/ 0 h 2339439"/>
              <a:gd name="connsiteX0" fmla="*/ 23751 w 9167751"/>
              <a:gd name="connsiteY0" fmla="*/ 0 h 2339439"/>
              <a:gd name="connsiteX1" fmla="*/ 4738255 w 9167751"/>
              <a:gd name="connsiteY1" fmla="*/ 1056904 h 2339439"/>
              <a:gd name="connsiteX2" fmla="*/ 9167751 w 9167751"/>
              <a:gd name="connsiteY2" fmla="*/ 522514 h 2339439"/>
              <a:gd name="connsiteX3" fmla="*/ 9155876 w 9167751"/>
              <a:gd name="connsiteY3" fmla="*/ 2339439 h 2339439"/>
              <a:gd name="connsiteX4" fmla="*/ 0 w 9167751"/>
              <a:gd name="connsiteY4" fmla="*/ 2339439 h 2339439"/>
              <a:gd name="connsiteX5" fmla="*/ 23751 w 9167751"/>
              <a:gd name="connsiteY5" fmla="*/ 0 h 2339439"/>
              <a:gd name="connsiteX0" fmla="*/ 23751 w 9167751"/>
              <a:gd name="connsiteY0" fmla="*/ 0 h 2339439"/>
              <a:gd name="connsiteX1" fmla="*/ 4738255 w 9167751"/>
              <a:gd name="connsiteY1" fmla="*/ 1056904 h 2339439"/>
              <a:gd name="connsiteX2" fmla="*/ 9167751 w 9167751"/>
              <a:gd name="connsiteY2" fmla="*/ 522514 h 2339439"/>
              <a:gd name="connsiteX3" fmla="*/ 9155876 w 9167751"/>
              <a:gd name="connsiteY3" fmla="*/ 2339439 h 2339439"/>
              <a:gd name="connsiteX4" fmla="*/ 0 w 9167751"/>
              <a:gd name="connsiteY4" fmla="*/ 2339439 h 2339439"/>
              <a:gd name="connsiteX5" fmla="*/ 23751 w 9167751"/>
              <a:gd name="connsiteY5" fmla="*/ 0 h 2339439"/>
              <a:gd name="connsiteX0" fmla="*/ 23751 w 9167751"/>
              <a:gd name="connsiteY0" fmla="*/ 213756 h 2553195"/>
              <a:gd name="connsiteX1" fmla="*/ 4738255 w 9167751"/>
              <a:gd name="connsiteY1" fmla="*/ 1270660 h 2553195"/>
              <a:gd name="connsiteX2" fmla="*/ 9167751 w 9167751"/>
              <a:gd name="connsiteY2" fmla="*/ 736270 h 2553195"/>
              <a:gd name="connsiteX3" fmla="*/ 9155876 w 9167751"/>
              <a:gd name="connsiteY3" fmla="*/ 25531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651660 h 2553195"/>
              <a:gd name="connsiteX2" fmla="*/ 9167751 w 9167751"/>
              <a:gd name="connsiteY2" fmla="*/ 736270 h 2553195"/>
              <a:gd name="connsiteX3" fmla="*/ 9155876 w 9167751"/>
              <a:gd name="connsiteY3" fmla="*/ 25531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10681855"/>
              <a:gd name="connsiteY0" fmla="*/ 213756 h 2553195"/>
              <a:gd name="connsiteX1" fmla="*/ 4738255 w 10681855"/>
              <a:gd name="connsiteY1" fmla="*/ 1651660 h 2553195"/>
              <a:gd name="connsiteX2" fmla="*/ 9167751 w 10681855"/>
              <a:gd name="connsiteY2" fmla="*/ 736270 h 2553195"/>
              <a:gd name="connsiteX3" fmla="*/ 9155876 w 10681855"/>
              <a:gd name="connsiteY3" fmla="*/ 1422070 h 2553195"/>
              <a:gd name="connsiteX4" fmla="*/ 9155876 w 10681855"/>
              <a:gd name="connsiteY4" fmla="*/ 2553195 h 2553195"/>
              <a:gd name="connsiteX5" fmla="*/ 0 w 10681855"/>
              <a:gd name="connsiteY5" fmla="*/ 2553195 h 2553195"/>
              <a:gd name="connsiteX6" fmla="*/ 23751 w 10681855"/>
              <a:gd name="connsiteY6" fmla="*/ 213756 h 2553195"/>
              <a:gd name="connsiteX0" fmla="*/ 23751 w 10683834"/>
              <a:gd name="connsiteY0" fmla="*/ 213756 h 2553195"/>
              <a:gd name="connsiteX1" fmla="*/ 4738255 w 10683834"/>
              <a:gd name="connsiteY1" fmla="*/ 1651660 h 2553195"/>
              <a:gd name="connsiteX2" fmla="*/ 9167751 w 10683834"/>
              <a:gd name="connsiteY2" fmla="*/ 736270 h 2553195"/>
              <a:gd name="connsiteX3" fmla="*/ 9155876 w 10683834"/>
              <a:gd name="connsiteY3" fmla="*/ 2553195 h 2553195"/>
              <a:gd name="connsiteX4" fmla="*/ 0 w 10683834"/>
              <a:gd name="connsiteY4" fmla="*/ 2553195 h 2553195"/>
              <a:gd name="connsiteX5" fmla="*/ 23751 w 10683834"/>
              <a:gd name="connsiteY5" fmla="*/ 213756 h 2553195"/>
              <a:gd name="connsiteX0" fmla="*/ 23751 w 10683834"/>
              <a:gd name="connsiteY0" fmla="*/ 213756 h 2553195"/>
              <a:gd name="connsiteX1" fmla="*/ 4738255 w 10683834"/>
              <a:gd name="connsiteY1" fmla="*/ 1651660 h 2553195"/>
              <a:gd name="connsiteX2" fmla="*/ 9167751 w 10683834"/>
              <a:gd name="connsiteY2" fmla="*/ 736270 h 2553195"/>
              <a:gd name="connsiteX3" fmla="*/ 9155876 w 10683834"/>
              <a:gd name="connsiteY3" fmla="*/ 2553195 h 2553195"/>
              <a:gd name="connsiteX4" fmla="*/ 0 w 10683834"/>
              <a:gd name="connsiteY4" fmla="*/ 2553195 h 2553195"/>
              <a:gd name="connsiteX5" fmla="*/ 23751 w 10683834"/>
              <a:gd name="connsiteY5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651660 h 2553195"/>
              <a:gd name="connsiteX2" fmla="*/ 9167751 w 9167751"/>
              <a:gd name="connsiteY2" fmla="*/ 736270 h 2553195"/>
              <a:gd name="connsiteX3" fmla="*/ 9155876 w 9167751"/>
              <a:gd name="connsiteY3" fmla="*/ 25531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651660 h 2553195"/>
              <a:gd name="connsiteX2" fmla="*/ 9167751 w 9167751"/>
              <a:gd name="connsiteY2" fmla="*/ 1269670 h 2553195"/>
              <a:gd name="connsiteX3" fmla="*/ 9155876 w 9167751"/>
              <a:gd name="connsiteY3" fmla="*/ 25531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9167751"/>
              <a:gd name="connsiteY0" fmla="*/ 213756 h 1791195"/>
              <a:gd name="connsiteX1" fmla="*/ 4738255 w 9167751"/>
              <a:gd name="connsiteY1" fmla="*/ 889660 h 1791195"/>
              <a:gd name="connsiteX2" fmla="*/ 9167751 w 9167751"/>
              <a:gd name="connsiteY2" fmla="*/ 507670 h 1791195"/>
              <a:gd name="connsiteX3" fmla="*/ 9155876 w 9167751"/>
              <a:gd name="connsiteY3" fmla="*/ 1791195 h 1791195"/>
              <a:gd name="connsiteX4" fmla="*/ 0 w 9167751"/>
              <a:gd name="connsiteY4" fmla="*/ 1791195 h 1791195"/>
              <a:gd name="connsiteX5" fmla="*/ 23751 w 9167751"/>
              <a:gd name="connsiteY5" fmla="*/ 213756 h 1791195"/>
              <a:gd name="connsiteX0" fmla="*/ 23751 w 9167751"/>
              <a:gd name="connsiteY0" fmla="*/ 213756 h 1791195"/>
              <a:gd name="connsiteX1" fmla="*/ 4738255 w 9167751"/>
              <a:gd name="connsiteY1" fmla="*/ 1118260 h 1791195"/>
              <a:gd name="connsiteX2" fmla="*/ 9167751 w 9167751"/>
              <a:gd name="connsiteY2" fmla="*/ 507670 h 1791195"/>
              <a:gd name="connsiteX3" fmla="*/ 9155876 w 9167751"/>
              <a:gd name="connsiteY3" fmla="*/ 1791195 h 1791195"/>
              <a:gd name="connsiteX4" fmla="*/ 0 w 9167751"/>
              <a:gd name="connsiteY4" fmla="*/ 1791195 h 1791195"/>
              <a:gd name="connsiteX5" fmla="*/ 23751 w 9167751"/>
              <a:gd name="connsiteY5" fmla="*/ 213756 h 1791195"/>
              <a:gd name="connsiteX0" fmla="*/ 23751 w 9167751"/>
              <a:gd name="connsiteY0" fmla="*/ 213756 h 1791195"/>
              <a:gd name="connsiteX1" fmla="*/ 4738255 w 9167751"/>
              <a:gd name="connsiteY1" fmla="*/ 813460 h 1791195"/>
              <a:gd name="connsiteX2" fmla="*/ 9167751 w 9167751"/>
              <a:gd name="connsiteY2" fmla="*/ 507670 h 1791195"/>
              <a:gd name="connsiteX3" fmla="*/ 9155876 w 9167751"/>
              <a:gd name="connsiteY3" fmla="*/ 1791195 h 1791195"/>
              <a:gd name="connsiteX4" fmla="*/ 0 w 9167751"/>
              <a:gd name="connsiteY4" fmla="*/ 1791195 h 1791195"/>
              <a:gd name="connsiteX5" fmla="*/ 23751 w 9167751"/>
              <a:gd name="connsiteY5" fmla="*/ 213756 h 1791195"/>
              <a:gd name="connsiteX0" fmla="*/ 23751 w 9167751"/>
              <a:gd name="connsiteY0" fmla="*/ 213756 h 2095995"/>
              <a:gd name="connsiteX1" fmla="*/ 4738255 w 9167751"/>
              <a:gd name="connsiteY1" fmla="*/ 1118260 h 2095995"/>
              <a:gd name="connsiteX2" fmla="*/ 9167751 w 9167751"/>
              <a:gd name="connsiteY2" fmla="*/ 812470 h 2095995"/>
              <a:gd name="connsiteX3" fmla="*/ 9155876 w 9167751"/>
              <a:gd name="connsiteY3" fmla="*/ 2095995 h 2095995"/>
              <a:gd name="connsiteX4" fmla="*/ 0 w 9167751"/>
              <a:gd name="connsiteY4" fmla="*/ 2095995 h 2095995"/>
              <a:gd name="connsiteX5" fmla="*/ 23751 w 9167751"/>
              <a:gd name="connsiteY5" fmla="*/ 213756 h 2095995"/>
              <a:gd name="connsiteX0" fmla="*/ 23751 w 9167751"/>
              <a:gd name="connsiteY0" fmla="*/ 213756 h 2095995"/>
              <a:gd name="connsiteX1" fmla="*/ 4738255 w 9167751"/>
              <a:gd name="connsiteY1" fmla="*/ 1118260 h 2095995"/>
              <a:gd name="connsiteX2" fmla="*/ 9167751 w 9167751"/>
              <a:gd name="connsiteY2" fmla="*/ 1041070 h 2095995"/>
              <a:gd name="connsiteX3" fmla="*/ 9155876 w 9167751"/>
              <a:gd name="connsiteY3" fmla="*/ 2095995 h 2095995"/>
              <a:gd name="connsiteX4" fmla="*/ 0 w 9167751"/>
              <a:gd name="connsiteY4" fmla="*/ 2095995 h 2095995"/>
              <a:gd name="connsiteX5" fmla="*/ 23751 w 9167751"/>
              <a:gd name="connsiteY5" fmla="*/ 213756 h 2095995"/>
              <a:gd name="connsiteX0" fmla="*/ 23751 w 9167751"/>
              <a:gd name="connsiteY0" fmla="*/ 213756 h 1867395"/>
              <a:gd name="connsiteX1" fmla="*/ 4738255 w 9167751"/>
              <a:gd name="connsiteY1" fmla="*/ 889660 h 1867395"/>
              <a:gd name="connsiteX2" fmla="*/ 9167751 w 9167751"/>
              <a:gd name="connsiteY2" fmla="*/ 812470 h 1867395"/>
              <a:gd name="connsiteX3" fmla="*/ 9155876 w 9167751"/>
              <a:gd name="connsiteY3" fmla="*/ 1867395 h 1867395"/>
              <a:gd name="connsiteX4" fmla="*/ 0 w 9167751"/>
              <a:gd name="connsiteY4" fmla="*/ 1867395 h 1867395"/>
              <a:gd name="connsiteX5" fmla="*/ 23751 w 9167751"/>
              <a:gd name="connsiteY5" fmla="*/ 213756 h 1867395"/>
              <a:gd name="connsiteX0" fmla="*/ 23751 w 9167751"/>
              <a:gd name="connsiteY0" fmla="*/ 213756 h 1867395"/>
              <a:gd name="connsiteX1" fmla="*/ 4738255 w 9167751"/>
              <a:gd name="connsiteY1" fmla="*/ 1042060 h 1867395"/>
              <a:gd name="connsiteX2" fmla="*/ 9167751 w 9167751"/>
              <a:gd name="connsiteY2" fmla="*/ 812470 h 1867395"/>
              <a:gd name="connsiteX3" fmla="*/ 9155876 w 9167751"/>
              <a:gd name="connsiteY3" fmla="*/ 1867395 h 1867395"/>
              <a:gd name="connsiteX4" fmla="*/ 0 w 9167751"/>
              <a:gd name="connsiteY4" fmla="*/ 1867395 h 1867395"/>
              <a:gd name="connsiteX5" fmla="*/ 23751 w 9167751"/>
              <a:gd name="connsiteY5" fmla="*/ 213756 h 1867395"/>
              <a:gd name="connsiteX0" fmla="*/ 23751 w 9167751"/>
              <a:gd name="connsiteY0" fmla="*/ 213756 h 1867395"/>
              <a:gd name="connsiteX1" fmla="*/ 4738255 w 9167751"/>
              <a:gd name="connsiteY1" fmla="*/ 1042060 h 1867395"/>
              <a:gd name="connsiteX2" fmla="*/ 9167751 w 9167751"/>
              <a:gd name="connsiteY2" fmla="*/ 660070 h 1867395"/>
              <a:gd name="connsiteX3" fmla="*/ 9155876 w 9167751"/>
              <a:gd name="connsiteY3" fmla="*/ 1867395 h 1867395"/>
              <a:gd name="connsiteX4" fmla="*/ 0 w 9167751"/>
              <a:gd name="connsiteY4" fmla="*/ 1867395 h 1867395"/>
              <a:gd name="connsiteX5" fmla="*/ 23751 w 9167751"/>
              <a:gd name="connsiteY5" fmla="*/ 213756 h 1867395"/>
              <a:gd name="connsiteX0" fmla="*/ 23751 w 9167751"/>
              <a:gd name="connsiteY0" fmla="*/ 213756 h 1867395"/>
              <a:gd name="connsiteX1" fmla="*/ 4738255 w 9167751"/>
              <a:gd name="connsiteY1" fmla="*/ 1042060 h 1867395"/>
              <a:gd name="connsiteX2" fmla="*/ 9167751 w 9167751"/>
              <a:gd name="connsiteY2" fmla="*/ 888670 h 1867395"/>
              <a:gd name="connsiteX3" fmla="*/ 9155876 w 9167751"/>
              <a:gd name="connsiteY3" fmla="*/ 1867395 h 1867395"/>
              <a:gd name="connsiteX4" fmla="*/ 0 w 9167751"/>
              <a:gd name="connsiteY4" fmla="*/ 1867395 h 1867395"/>
              <a:gd name="connsiteX5" fmla="*/ 23751 w 9167751"/>
              <a:gd name="connsiteY5" fmla="*/ 213756 h 1867395"/>
              <a:gd name="connsiteX0" fmla="*/ 23751 w 9167751"/>
              <a:gd name="connsiteY0" fmla="*/ 213756 h 1954316"/>
              <a:gd name="connsiteX1" fmla="*/ 4738255 w 9167751"/>
              <a:gd name="connsiteY1" fmla="*/ 1042060 h 1954316"/>
              <a:gd name="connsiteX2" fmla="*/ 9167751 w 9167751"/>
              <a:gd name="connsiteY2" fmla="*/ 1041070 h 1954316"/>
              <a:gd name="connsiteX3" fmla="*/ 9155876 w 9167751"/>
              <a:gd name="connsiteY3" fmla="*/ 1867395 h 1954316"/>
              <a:gd name="connsiteX4" fmla="*/ 0 w 9167751"/>
              <a:gd name="connsiteY4" fmla="*/ 1867395 h 1954316"/>
              <a:gd name="connsiteX5" fmla="*/ 23751 w 9167751"/>
              <a:gd name="connsiteY5" fmla="*/ 213756 h 195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7751" h="1954316">
                <a:moveTo>
                  <a:pt x="23751" y="213756"/>
                </a:moveTo>
                <a:cubicBezTo>
                  <a:pt x="813460" y="0"/>
                  <a:pt x="3214255" y="904174"/>
                  <a:pt x="4738255" y="1042060"/>
                </a:cubicBezTo>
                <a:cubicBezTo>
                  <a:pt x="6262255" y="1179946"/>
                  <a:pt x="8431481" y="890814"/>
                  <a:pt x="9167751" y="1041070"/>
                </a:cubicBezTo>
                <a:cubicBezTo>
                  <a:pt x="9153896" y="1954316"/>
                  <a:pt x="9159834" y="659080"/>
                  <a:pt x="9155876" y="1867395"/>
                </a:cubicBezTo>
                <a:lnTo>
                  <a:pt x="0" y="1867395"/>
                </a:lnTo>
                <a:lnTo>
                  <a:pt x="23751" y="213756"/>
                </a:lnTo>
                <a:close/>
              </a:path>
            </a:pathLst>
          </a:custGeom>
          <a:solidFill>
            <a:srgbClr val="8CC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</a:endParaRPr>
          </a:p>
        </p:txBody>
      </p:sp>
      <p:sp>
        <p:nvSpPr>
          <p:cNvPr id="19" name="Forme libre 18"/>
          <p:cNvSpPr/>
          <p:nvPr/>
        </p:nvSpPr>
        <p:spPr>
          <a:xfrm>
            <a:off x="-23750" y="5943600"/>
            <a:ext cx="9167751" cy="914400"/>
          </a:xfrm>
          <a:custGeom>
            <a:avLst/>
            <a:gdLst>
              <a:gd name="connsiteX0" fmla="*/ 23751 w 9167751"/>
              <a:gd name="connsiteY0" fmla="*/ 0 h 2339439"/>
              <a:gd name="connsiteX1" fmla="*/ 4738255 w 9167751"/>
              <a:gd name="connsiteY1" fmla="*/ 1056904 h 2339439"/>
              <a:gd name="connsiteX2" fmla="*/ 9167751 w 9167751"/>
              <a:gd name="connsiteY2" fmla="*/ 522514 h 2339439"/>
              <a:gd name="connsiteX3" fmla="*/ 9155876 w 9167751"/>
              <a:gd name="connsiteY3" fmla="*/ 2339439 h 2339439"/>
              <a:gd name="connsiteX4" fmla="*/ 0 w 9167751"/>
              <a:gd name="connsiteY4" fmla="*/ 2339439 h 2339439"/>
              <a:gd name="connsiteX5" fmla="*/ 23751 w 9167751"/>
              <a:gd name="connsiteY5" fmla="*/ 0 h 2339439"/>
              <a:gd name="connsiteX0" fmla="*/ 23751 w 9167751"/>
              <a:gd name="connsiteY0" fmla="*/ 0 h 2339439"/>
              <a:gd name="connsiteX1" fmla="*/ 4738255 w 9167751"/>
              <a:gd name="connsiteY1" fmla="*/ 1056904 h 2339439"/>
              <a:gd name="connsiteX2" fmla="*/ 9167751 w 9167751"/>
              <a:gd name="connsiteY2" fmla="*/ 522514 h 2339439"/>
              <a:gd name="connsiteX3" fmla="*/ 9155876 w 9167751"/>
              <a:gd name="connsiteY3" fmla="*/ 2339439 h 2339439"/>
              <a:gd name="connsiteX4" fmla="*/ 0 w 9167751"/>
              <a:gd name="connsiteY4" fmla="*/ 2339439 h 2339439"/>
              <a:gd name="connsiteX5" fmla="*/ 23751 w 9167751"/>
              <a:gd name="connsiteY5" fmla="*/ 0 h 2339439"/>
              <a:gd name="connsiteX0" fmla="*/ 23751 w 9167751"/>
              <a:gd name="connsiteY0" fmla="*/ 0 h 2339439"/>
              <a:gd name="connsiteX1" fmla="*/ 4738255 w 9167751"/>
              <a:gd name="connsiteY1" fmla="*/ 1056904 h 2339439"/>
              <a:gd name="connsiteX2" fmla="*/ 9167751 w 9167751"/>
              <a:gd name="connsiteY2" fmla="*/ 522514 h 2339439"/>
              <a:gd name="connsiteX3" fmla="*/ 9155876 w 9167751"/>
              <a:gd name="connsiteY3" fmla="*/ 2339439 h 2339439"/>
              <a:gd name="connsiteX4" fmla="*/ 0 w 9167751"/>
              <a:gd name="connsiteY4" fmla="*/ 2339439 h 2339439"/>
              <a:gd name="connsiteX5" fmla="*/ 23751 w 9167751"/>
              <a:gd name="connsiteY5" fmla="*/ 0 h 2339439"/>
              <a:gd name="connsiteX0" fmla="*/ 23751 w 9167751"/>
              <a:gd name="connsiteY0" fmla="*/ 213756 h 2553195"/>
              <a:gd name="connsiteX1" fmla="*/ 4738255 w 9167751"/>
              <a:gd name="connsiteY1" fmla="*/ 1270660 h 2553195"/>
              <a:gd name="connsiteX2" fmla="*/ 9167751 w 9167751"/>
              <a:gd name="connsiteY2" fmla="*/ 736270 h 2553195"/>
              <a:gd name="connsiteX3" fmla="*/ 9155876 w 9167751"/>
              <a:gd name="connsiteY3" fmla="*/ 25531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10681855"/>
              <a:gd name="connsiteY0" fmla="*/ 213756 h 2553195"/>
              <a:gd name="connsiteX1" fmla="*/ 4738255 w 10681855"/>
              <a:gd name="connsiteY1" fmla="*/ 1270660 h 2553195"/>
              <a:gd name="connsiteX2" fmla="*/ 9167751 w 10681855"/>
              <a:gd name="connsiteY2" fmla="*/ 736270 h 2553195"/>
              <a:gd name="connsiteX3" fmla="*/ 10451276 w 10681855"/>
              <a:gd name="connsiteY3" fmla="*/ 1353117 h 2553195"/>
              <a:gd name="connsiteX4" fmla="*/ 9155876 w 10681855"/>
              <a:gd name="connsiteY4" fmla="*/ 2553195 h 2553195"/>
              <a:gd name="connsiteX5" fmla="*/ 0 w 10681855"/>
              <a:gd name="connsiteY5" fmla="*/ 2553195 h 2553195"/>
              <a:gd name="connsiteX6" fmla="*/ 23751 w 10681855"/>
              <a:gd name="connsiteY6" fmla="*/ 213756 h 2553195"/>
              <a:gd name="connsiteX0" fmla="*/ 23751 w 10683834"/>
              <a:gd name="connsiteY0" fmla="*/ 213756 h 2553195"/>
              <a:gd name="connsiteX1" fmla="*/ 4738255 w 10683834"/>
              <a:gd name="connsiteY1" fmla="*/ 1270660 h 2553195"/>
              <a:gd name="connsiteX2" fmla="*/ 9167751 w 10683834"/>
              <a:gd name="connsiteY2" fmla="*/ 736270 h 2553195"/>
              <a:gd name="connsiteX3" fmla="*/ 9155876 w 10683834"/>
              <a:gd name="connsiteY3" fmla="*/ 2553195 h 2553195"/>
              <a:gd name="connsiteX4" fmla="*/ 0 w 10683834"/>
              <a:gd name="connsiteY4" fmla="*/ 2553195 h 2553195"/>
              <a:gd name="connsiteX5" fmla="*/ 23751 w 10683834"/>
              <a:gd name="connsiteY5" fmla="*/ 213756 h 2553195"/>
              <a:gd name="connsiteX0" fmla="*/ 23751 w 9904021"/>
              <a:gd name="connsiteY0" fmla="*/ 213756 h 2553195"/>
              <a:gd name="connsiteX1" fmla="*/ 4738255 w 9904021"/>
              <a:gd name="connsiteY1" fmla="*/ 1270660 h 2553195"/>
              <a:gd name="connsiteX2" fmla="*/ 9167751 w 9904021"/>
              <a:gd name="connsiteY2" fmla="*/ 736270 h 2553195"/>
              <a:gd name="connsiteX3" fmla="*/ 9155876 w 9904021"/>
              <a:gd name="connsiteY3" fmla="*/ 2553195 h 2553195"/>
              <a:gd name="connsiteX4" fmla="*/ 0 w 9904021"/>
              <a:gd name="connsiteY4" fmla="*/ 2553195 h 2553195"/>
              <a:gd name="connsiteX5" fmla="*/ 23751 w 9904021"/>
              <a:gd name="connsiteY5" fmla="*/ 213756 h 2553195"/>
              <a:gd name="connsiteX0" fmla="*/ 23751 w 9904021"/>
              <a:gd name="connsiteY0" fmla="*/ 213756 h 2553195"/>
              <a:gd name="connsiteX1" fmla="*/ 4738255 w 9904021"/>
              <a:gd name="connsiteY1" fmla="*/ 1270660 h 2553195"/>
              <a:gd name="connsiteX2" fmla="*/ 9167751 w 9904021"/>
              <a:gd name="connsiteY2" fmla="*/ 736270 h 2553195"/>
              <a:gd name="connsiteX3" fmla="*/ 9155876 w 9904021"/>
              <a:gd name="connsiteY3" fmla="*/ 2553195 h 2553195"/>
              <a:gd name="connsiteX4" fmla="*/ 0 w 9904021"/>
              <a:gd name="connsiteY4" fmla="*/ 2553195 h 2553195"/>
              <a:gd name="connsiteX5" fmla="*/ 23751 w 9904021"/>
              <a:gd name="connsiteY5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270660 h 2553195"/>
              <a:gd name="connsiteX2" fmla="*/ 9167751 w 9167751"/>
              <a:gd name="connsiteY2" fmla="*/ 736270 h 2553195"/>
              <a:gd name="connsiteX3" fmla="*/ 9155876 w 9167751"/>
              <a:gd name="connsiteY3" fmla="*/ 25531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10683835"/>
              <a:gd name="connsiteY0" fmla="*/ 213756 h 2553195"/>
              <a:gd name="connsiteX1" fmla="*/ 4738255 w 10683835"/>
              <a:gd name="connsiteY1" fmla="*/ 1270660 h 2553195"/>
              <a:gd name="connsiteX2" fmla="*/ 9167751 w 10683835"/>
              <a:gd name="connsiteY2" fmla="*/ 736270 h 2553195"/>
              <a:gd name="connsiteX3" fmla="*/ 9167751 w 10683835"/>
              <a:gd name="connsiteY3" fmla="*/ 1828811 h 2553195"/>
              <a:gd name="connsiteX4" fmla="*/ 9155876 w 10683835"/>
              <a:gd name="connsiteY4" fmla="*/ 2553195 h 2553195"/>
              <a:gd name="connsiteX5" fmla="*/ 0 w 10683835"/>
              <a:gd name="connsiteY5" fmla="*/ 2553195 h 2553195"/>
              <a:gd name="connsiteX6" fmla="*/ 23751 w 10683835"/>
              <a:gd name="connsiteY6" fmla="*/ 213756 h 2553195"/>
              <a:gd name="connsiteX0" fmla="*/ 23751 w 10683835"/>
              <a:gd name="connsiteY0" fmla="*/ 213756 h 2553195"/>
              <a:gd name="connsiteX1" fmla="*/ 4738255 w 10683835"/>
              <a:gd name="connsiteY1" fmla="*/ 1270660 h 2553195"/>
              <a:gd name="connsiteX2" fmla="*/ 9167751 w 10683835"/>
              <a:gd name="connsiteY2" fmla="*/ 1718269 h 2553195"/>
              <a:gd name="connsiteX3" fmla="*/ 9167751 w 10683835"/>
              <a:gd name="connsiteY3" fmla="*/ 1828811 h 2553195"/>
              <a:gd name="connsiteX4" fmla="*/ 9155876 w 10683835"/>
              <a:gd name="connsiteY4" fmla="*/ 2553195 h 2553195"/>
              <a:gd name="connsiteX5" fmla="*/ 0 w 10683835"/>
              <a:gd name="connsiteY5" fmla="*/ 2553195 h 2553195"/>
              <a:gd name="connsiteX6" fmla="*/ 23751 w 10683835"/>
              <a:gd name="connsiteY6" fmla="*/ 213756 h 2553195"/>
              <a:gd name="connsiteX0" fmla="*/ 23751 w 10683835"/>
              <a:gd name="connsiteY0" fmla="*/ 213756 h 2553195"/>
              <a:gd name="connsiteX1" fmla="*/ 4738255 w 10683835"/>
              <a:gd name="connsiteY1" fmla="*/ 1270660 h 2553195"/>
              <a:gd name="connsiteX2" fmla="*/ 9167751 w 10683835"/>
              <a:gd name="connsiteY2" fmla="*/ 1521870 h 2553195"/>
              <a:gd name="connsiteX3" fmla="*/ 9167751 w 10683835"/>
              <a:gd name="connsiteY3" fmla="*/ 1828811 h 2553195"/>
              <a:gd name="connsiteX4" fmla="*/ 9155876 w 10683835"/>
              <a:gd name="connsiteY4" fmla="*/ 2553195 h 2553195"/>
              <a:gd name="connsiteX5" fmla="*/ 0 w 10683835"/>
              <a:gd name="connsiteY5" fmla="*/ 2553195 h 2553195"/>
              <a:gd name="connsiteX6" fmla="*/ 23751 w 10683835"/>
              <a:gd name="connsiteY6" fmla="*/ 213756 h 2553195"/>
              <a:gd name="connsiteX0" fmla="*/ 23751 w 10683834"/>
              <a:gd name="connsiteY0" fmla="*/ 213756 h 2553195"/>
              <a:gd name="connsiteX1" fmla="*/ 4738255 w 10683834"/>
              <a:gd name="connsiteY1" fmla="*/ 1270660 h 2553195"/>
              <a:gd name="connsiteX2" fmla="*/ 9167751 w 10683834"/>
              <a:gd name="connsiteY2" fmla="*/ 1521870 h 2553195"/>
              <a:gd name="connsiteX3" fmla="*/ 9155876 w 10683834"/>
              <a:gd name="connsiteY3" fmla="*/ 2553195 h 2553195"/>
              <a:gd name="connsiteX4" fmla="*/ 0 w 10683834"/>
              <a:gd name="connsiteY4" fmla="*/ 2553195 h 2553195"/>
              <a:gd name="connsiteX5" fmla="*/ 23751 w 10683834"/>
              <a:gd name="connsiteY5" fmla="*/ 213756 h 2553195"/>
              <a:gd name="connsiteX0" fmla="*/ 23751 w 10683834"/>
              <a:gd name="connsiteY0" fmla="*/ 213756 h 2553195"/>
              <a:gd name="connsiteX1" fmla="*/ 4738255 w 10683834"/>
              <a:gd name="connsiteY1" fmla="*/ 1270660 h 2553195"/>
              <a:gd name="connsiteX2" fmla="*/ 9167751 w 10683834"/>
              <a:gd name="connsiteY2" fmla="*/ 1521870 h 2553195"/>
              <a:gd name="connsiteX3" fmla="*/ 9155876 w 10683834"/>
              <a:gd name="connsiteY3" fmla="*/ 2553195 h 2553195"/>
              <a:gd name="connsiteX4" fmla="*/ 0 w 10683834"/>
              <a:gd name="connsiteY4" fmla="*/ 2553195 h 2553195"/>
              <a:gd name="connsiteX5" fmla="*/ 23751 w 10683834"/>
              <a:gd name="connsiteY5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270660 h 2553195"/>
              <a:gd name="connsiteX2" fmla="*/ 9167751 w 9167751"/>
              <a:gd name="connsiteY2" fmla="*/ 1521870 h 2553195"/>
              <a:gd name="connsiteX3" fmla="*/ 9155876 w 9167751"/>
              <a:gd name="connsiteY3" fmla="*/ 25531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270660 h 2553195"/>
              <a:gd name="connsiteX2" fmla="*/ 4750131 w 9167751"/>
              <a:gd name="connsiteY2" fmla="*/ 1548241 h 2553195"/>
              <a:gd name="connsiteX3" fmla="*/ 9167751 w 9167751"/>
              <a:gd name="connsiteY3" fmla="*/ 1521870 h 2553195"/>
              <a:gd name="connsiteX4" fmla="*/ 9155876 w 9167751"/>
              <a:gd name="connsiteY4" fmla="*/ 2553195 h 2553195"/>
              <a:gd name="connsiteX5" fmla="*/ 0 w 9167751"/>
              <a:gd name="connsiteY5" fmla="*/ 2553195 h 2553195"/>
              <a:gd name="connsiteX6" fmla="*/ 23751 w 9167751"/>
              <a:gd name="connsiteY6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270660 h 2553195"/>
              <a:gd name="connsiteX2" fmla="*/ 4750131 w 9167751"/>
              <a:gd name="connsiteY2" fmla="*/ 1563544 h 2553195"/>
              <a:gd name="connsiteX3" fmla="*/ 4750131 w 9167751"/>
              <a:gd name="connsiteY3" fmla="*/ 1548241 h 2553195"/>
              <a:gd name="connsiteX4" fmla="*/ 9167751 w 9167751"/>
              <a:gd name="connsiteY4" fmla="*/ 1521870 h 2553195"/>
              <a:gd name="connsiteX5" fmla="*/ 9155876 w 9167751"/>
              <a:gd name="connsiteY5" fmla="*/ 2553195 h 2553195"/>
              <a:gd name="connsiteX6" fmla="*/ 0 w 9167751"/>
              <a:gd name="connsiteY6" fmla="*/ 2553195 h 2553195"/>
              <a:gd name="connsiteX7" fmla="*/ 23751 w 9167751"/>
              <a:gd name="connsiteY7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270660 h 2553195"/>
              <a:gd name="connsiteX2" fmla="*/ 4750131 w 9167751"/>
              <a:gd name="connsiteY2" fmla="*/ 1548241 h 2553195"/>
              <a:gd name="connsiteX3" fmla="*/ 9167751 w 9167751"/>
              <a:gd name="connsiteY3" fmla="*/ 1521870 h 2553195"/>
              <a:gd name="connsiteX4" fmla="*/ 9155876 w 9167751"/>
              <a:gd name="connsiteY4" fmla="*/ 2553195 h 2553195"/>
              <a:gd name="connsiteX5" fmla="*/ 0 w 9167751"/>
              <a:gd name="connsiteY5" fmla="*/ 2553195 h 2553195"/>
              <a:gd name="connsiteX6" fmla="*/ 23751 w 9167751"/>
              <a:gd name="connsiteY6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270660 h 2553195"/>
              <a:gd name="connsiteX2" fmla="*/ 9167751 w 9167751"/>
              <a:gd name="connsiteY2" fmla="*/ 1521870 h 2553195"/>
              <a:gd name="connsiteX3" fmla="*/ 9155876 w 9167751"/>
              <a:gd name="connsiteY3" fmla="*/ 25531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663459 h 2553195"/>
              <a:gd name="connsiteX2" fmla="*/ 9167751 w 9167751"/>
              <a:gd name="connsiteY2" fmla="*/ 1521870 h 2553195"/>
              <a:gd name="connsiteX3" fmla="*/ 9155876 w 9167751"/>
              <a:gd name="connsiteY3" fmla="*/ 25531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958059 h 2553195"/>
              <a:gd name="connsiteX2" fmla="*/ 9167751 w 9167751"/>
              <a:gd name="connsiteY2" fmla="*/ 1521870 h 2553195"/>
              <a:gd name="connsiteX3" fmla="*/ 9155876 w 9167751"/>
              <a:gd name="connsiteY3" fmla="*/ 25531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9167751"/>
              <a:gd name="connsiteY0" fmla="*/ 213756 h 2062196"/>
              <a:gd name="connsiteX1" fmla="*/ 4738255 w 9167751"/>
              <a:gd name="connsiteY1" fmla="*/ 1467060 h 2062196"/>
              <a:gd name="connsiteX2" fmla="*/ 9167751 w 9167751"/>
              <a:gd name="connsiteY2" fmla="*/ 1030871 h 2062196"/>
              <a:gd name="connsiteX3" fmla="*/ 9155876 w 9167751"/>
              <a:gd name="connsiteY3" fmla="*/ 2062196 h 2062196"/>
              <a:gd name="connsiteX4" fmla="*/ 0 w 9167751"/>
              <a:gd name="connsiteY4" fmla="*/ 2062196 h 2062196"/>
              <a:gd name="connsiteX5" fmla="*/ 23751 w 9167751"/>
              <a:gd name="connsiteY5" fmla="*/ 213756 h 2062196"/>
              <a:gd name="connsiteX0" fmla="*/ 23751 w 9167751"/>
              <a:gd name="connsiteY0" fmla="*/ 213756 h 1571197"/>
              <a:gd name="connsiteX1" fmla="*/ 4738255 w 9167751"/>
              <a:gd name="connsiteY1" fmla="*/ 976061 h 1571197"/>
              <a:gd name="connsiteX2" fmla="*/ 9167751 w 9167751"/>
              <a:gd name="connsiteY2" fmla="*/ 539872 h 1571197"/>
              <a:gd name="connsiteX3" fmla="*/ 9155876 w 9167751"/>
              <a:gd name="connsiteY3" fmla="*/ 1571197 h 1571197"/>
              <a:gd name="connsiteX4" fmla="*/ 0 w 9167751"/>
              <a:gd name="connsiteY4" fmla="*/ 1571197 h 1571197"/>
              <a:gd name="connsiteX5" fmla="*/ 23751 w 9167751"/>
              <a:gd name="connsiteY5" fmla="*/ 213756 h 1571197"/>
              <a:gd name="connsiteX0" fmla="*/ 23751 w 9167751"/>
              <a:gd name="connsiteY0" fmla="*/ 213756 h 1276597"/>
              <a:gd name="connsiteX1" fmla="*/ 4738255 w 9167751"/>
              <a:gd name="connsiteY1" fmla="*/ 681461 h 1276597"/>
              <a:gd name="connsiteX2" fmla="*/ 9167751 w 9167751"/>
              <a:gd name="connsiteY2" fmla="*/ 245272 h 1276597"/>
              <a:gd name="connsiteX3" fmla="*/ 9155876 w 9167751"/>
              <a:gd name="connsiteY3" fmla="*/ 1276597 h 1276597"/>
              <a:gd name="connsiteX4" fmla="*/ 0 w 9167751"/>
              <a:gd name="connsiteY4" fmla="*/ 1276597 h 1276597"/>
              <a:gd name="connsiteX5" fmla="*/ 23751 w 9167751"/>
              <a:gd name="connsiteY5" fmla="*/ 213756 h 1276597"/>
              <a:gd name="connsiteX0" fmla="*/ 23751 w 9167751"/>
              <a:gd name="connsiteY0" fmla="*/ 213756 h 1276597"/>
              <a:gd name="connsiteX1" fmla="*/ 4738255 w 9167751"/>
              <a:gd name="connsiteY1" fmla="*/ 681461 h 1276597"/>
              <a:gd name="connsiteX2" fmla="*/ 9167751 w 9167751"/>
              <a:gd name="connsiteY2" fmla="*/ 245272 h 1276597"/>
              <a:gd name="connsiteX3" fmla="*/ 9155876 w 9167751"/>
              <a:gd name="connsiteY3" fmla="*/ 1276597 h 1276597"/>
              <a:gd name="connsiteX4" fmla="*/ 0 w 9167751"/>
              <a:gd name="connsiteY4" fmla="*/ 1276597 h 1276597"/>
              <a:gd name="connsiteX5" fmla="*/ 23751 w 9167751"/>
              <a:gd name="connsiteY5" fmla="*/ 213756 h 1276597"/>
              <a:gd name="connsiteX0" fmla="*/ 23751 w 9167751"/>
              <a:gd name="connsiteY0" fmla="*/ 213756 h 1276597"/>
              <a:gd name="connsiteX1" fmla="*/ 4738255 w 9167751"/>
              <a:gd name="connsiteY1" fmla="*/ 877860 h 1276597"/>
              <a:gd name="connsiteX2" fmla="*/ 9167751 w 9167751"/>
              <a:gd name="connsiteY2" fmla="*/ 245272 h 1276597"/>
              <a:gd name="connsiteX3" fmla="*/ 9155876 w 9167751"/>
              <a:gd name="connsiteY3" fmla="*/ 1276597 h 1276597"/>
              <a:gd name="connsiteX4" fmla="*/ 0 w 9167751"/>
              <a:gd name="connsiteY4" fmla="*/ 1276597 h 1276597"/>
              <a:gd name="connsiteX5" fmla="*/ 23751 w 9167751"/>
              <a:gd name="connsiteY5" fmla="*/ 213756 h 1276597"/>
              <a:gd name="connsiteX0" fmla="*/ 23751 w 9167751"/>
              <a:gd name="connsiteY0" fmla="*/ 213756 h 1276597"/>
              <a:gd name="connsiteX1" fmla="*/ 4738255 w 9167751"/>
              <a:gd name="connsiteY1" fmla="*/ 877860 h 1276597"/>
              <a:gd name="connsiteX2" fmla="*/ 9167751 w 9167751"/>
              <a:gd name="connsiteY2" fmla="*/ 441673 h 1276597"/>
              <a:gd name="connsiteX3" fmla="*/ 9155876 w 9167751"/>
              <a:gd name="connsiteY3" fmla="*/ 1276597 h 1276597"/>
              <a:gd name="connsiteX4" fmla="*/ 0 w 9167751"/>
              <a:gd name="connsiteY4" fmla="*/ 1276597 h 1276597"/>
              <a:gd name="connsiteX5" fmla="*/ 23751 w 9167751"/>
              <a:gd name="connsiteY5" fmla="*/ 213756 h 1276597"/>
              <a:gd name="connsiteX0" fmla="*/ 23751 w 9167751"/>
              <a:gd name="connsiteY0" fmla="*/ 213756 h 1276597"/>
              <a:gd name="connsiteX1" fmla="*/ 4738255 w 9167751"/>
              <a:gd name="connsiteY1" fmla="*/ 877860 h 1276597"/>
              <a:gd name="connsiteX2" fmla="*/ 9167751 w 9167751"/>
              <a:gd name="connsiteY2" fmla="*/ 736273 h 1276597"/>
              <a:gd name="connsiteX3" fmla="*/ 9155876 w 9167751"/>
              <a:gd name="connsiteY3" fmla="*/ 1276597 h 1276597"/>
              <a:gd name="connsiteX4" fmla="*/ 0 w 9167751"/>
              <a:gd name="connsiteY4" fmla="*/ 1276597 h 1276597"/>
              <a:gd name="connsiteX5" fmla="*/ 23751 w 9167751"/>
              <a:gd name="connsiteY5" fmla="*/ 213756 h 1276597"/>
              <a:gd name="connsiteX0" fmla="*/ 23751 w 9167751"/>
              <a:gd name="connsiteY0" fmla="*/ 213756 h 1276597"/>
              <a:gd name="connsiteX1" fmla="*/ 4738255 w 9167751"/>
              <a:gd name="connsiteY1" fmla="*/ 877860 h 1276597"/>
              <a:gd name="connsiteX2" fmla="*/ 9167751 w 9167751"/>
              <a:gd name="connsiteY2" fmla="*/ 343474 h 1276597"/>
              <a:gd name="connsiteX3" fmla="*/ 9155876 w 9167751"/>
              <a:gd name="connsiteY3" fmla="*/ 1276597 h 1276597"/>
              <a:gd name="connsiteX4" fmla="*/ 0 w 9167751"/>
              <a:gd name="connsiteY4" fmla="*/ 1276597 h 1276597"/>
              <a:gd name="connsiteX5" fmla="*/ 23751 w 9167751"/>
              <a:gd name="connsiteY5" fmla="*/ 213756 h 1276597"/>
              <a:gd name="connsiteX0" fmla="*/ 23751 w 9167751"/>
              <a:gd name="connsiteY0" fmla="*/ 213757 h 1571197"/>
              <a:gd name="connsiteX1" fmla="*/ 4738255 w 9167751"/>
              <a:gd name="connsiteY1" fmla="*/ 1172460 h 1571197"/>
              <a:gd name="connsiteX2" fmla="*/ 9167751 w 9167751"/>
              <a:gd name="connsiteY2" fmla="*/ 638074 h 1571197"/>
              <a:gd name="connsiteX3" fmla="*/ 9155876 w 9167751"/>
              <a:gd name="connsiteY3" fmla="*/ 1571197 h 1571197"/>
              <a:gd name="connsiteX4" fmla="*/ 0 w 9167751"/>
              <a:gd name="connsiteY4" fmla="*/ 1571197 h 1571197"/>
              <a:gd name="connsiteX5" fmla="*/ 23751 w 9167751"/>
              <a:gd name="connsiteY5" fmla="*/ 213757 h 1571197"/>
              <a:gd name="connsiteX0" fmla="*/ 23751 w 9167751"/>
              <a:gd name="connsiteY0" fmla="*/ 213756 h 1178396"/>
              <a:gd name="connsiteX1" fmla="*/ 4738255 w 9167751"/>
              <a:gd name="connsiteY1" fmla="*/ 779659 h 1178396"/>
              <a:gd name="connsiteX2" fmla="*/ 9167751 w 9167751"/>
              <a:gd name="connsiteY2" fmla="*/ 245273 h 1178396"/>
              <a:gd name="connsiteX3" fmla="*/ 9155876 w 9167751"/>
              <a:gd name="connsiteY3" fmla="*/ 1178396 h 1178396"/>
              <a:gd name="connsiteX4" fmla="*/ 0 w 9167751"/>
              <a:gd name="connsiteY4" fmla="*/ 1178396 h 1178396"/>
              <a:gd name="connsiteX5" fmla="*/ 23751 w 9167751"/>
              <a:gd name="connsiteY5" fmla="*/ 213756 h 1178396"/>
              <a:gd name="connsiteX0" fmla="*/ 23751 w 9167751"/>
              <a:gd name="connsiteY0" fmla="*/ 213756 h 1374796"/>
              <a:gd name="connsiteX1" fmla="*/ 4738255 w 9167751"/>
              <a:gd name="connsiteY1" fmla="*/ 976059 h 1374796"/>
              <a:gd name="connsiteX2" fmla="*/ 9167751 w 9167751"/>
              <a:gd name="connsiteY2" fmla="*/ 441673 h 1374796"/>
              <a:gd name="connsiteX3" fmla="*/ 9155876 w 9167751"/>
              <a:gd name="connsiteY3" fmla="*/ 1374796 h 1374796"/>
              <a:gd name="connsiteX4" fmla="*/ 0 w 9167751"/>
              <a:gd name="connsiteY4" fmla="*/ 1374796 h 1374796"/>
              <a:gd name="connsiteX5" fmla="*/ 23751 w 9167751"/>
              <a:gd name="connsiteY5" fmla="*/ 213756 h 1374796"/>
              <a:gd name="connsiteX0" fmla="*/ 23751 w 9167751"/>
              <a:gd name="connsiteY0" fmla="*/ 213756 h 1374796"/>
              <a:gd name="connsiteX1" fmla="*/ 4738255 w 9167751"/>
              <a:gd name="connsiteY1" fmla="*/ 976059 h 1374796"/>
              <a:gd name="connsiteX2" fmla="*/ 9167751 w 9167751"/>
              <a:gd name="connsiteY2" fmla="*/ 638073 h 1374796"/>
              <a:gd name="connsiteX3" fmla="*/ 9155876 w 9167751"/>
              <a:gd name="connsiteY3" fmla="*/ 1374796 h 1374796"/>
              <a:gd name="connsiteX4" fmla="*/ 0 w 9167751"/>
              <a:gd name="connsiteY4" fmla="*/ 1374796 h 1374796"/>
              <a:gd name="connsiteX5" fmla="*/ 23751 w 9167751"/>
              <a:gd name="connsiteY5" fmla="*/ 213756 h 137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7751" h="1374796">
                <a:moveTo>
                  <a:pt x="23751" y="213756"/>
                </a:moveTo>
                <a:cubicBezTo>
                  <a:pt x="813460" y="0"/>
                  <a:pt x="3214255" y="905340"/>
                  <a:pt x="4738255" y="976059"/>
                </a:cubicBezTo>
                <a:cubicBezTo>
                  <a:pt x="6262255" y="1046778"/>
                  <a:pt x="8431481" y="424317"/>
                  <a:pt x="9167751" y="638073"/>
                </a:cubicBezTo>
                <a:lnTo>
                  <a:pt x="9155876" y="1374796"/>
                </a:lnTo>
                <a:lnTo>
                  <a:pt x="0" y="1374796"/>
                </a:lnTo>
                <a:lnTo>
                  <a:pt x="23751" y="213756"/>
                </a:lnTo>
                <a:close/>
              </a:path>
            </a:pathLst>
          </a:custGeom>
          <a:solidFill>
            <a:srgbClr val="00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</a:endParaRPr>
          </a:p>
        </p:txBody>
      </p:sp>
      <p:pic>
        <p:nvPicPr>
          <p:cNvPr id="20" name="Image 19" descr="SANTONI_logo_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81000"/>
            <a:ext cx="3791712" cy="11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66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06838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a </a:t>
            </a:r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Myriad Pro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contents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8600" y="6477002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 err="1">
                <a:solidFill>
                  <a:prstClr val="white"/>
                </a:solidFill>
                <a:latin typeface="Myriad Pro" pitchFamily="34" charset="0"/>
                <a:ea typeface="宋体" charset="-122"/>
              </a:rPr>
              <a:t>Santoni</a:t>
            </a:r>
            <a:r>
              <a:rPr kumimoji="1" lang="en-US" sz="1400" dirty="0">
                <a:solidFill>
                  <a:prstClr val="white"/>
                </a:solidFill>
                <a:latin typeface="Myriad Pro" pitchFamily="34" charset="0"/>
                <a:ea typeface="宋体" charset="-122"/>
              </a:rPr>
              <a:t> Shanghai Knitting Machinery</a:t>
            </a:r>
          </a:p>
        </p:txBody>
      </p:sp>
    </p:spTree>
    <p:extLst>
      <p:ext uri="{BB962C8B-B14F-4D97-AF65-F5344CB8AC3E}">
        <p14:creationId xmlns:p14="http://schemas.microsoft.com/office/powerpoint/2010/main" val="353140889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a </a:t>
            </a:r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066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contents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066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contents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28600" y="6477002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 err="1">
                <a:solidFill>
                  <a:prstClr val="white"/>
                </a:solidFill>
                <a:latin typeface="Myriad Pro" pitchFamily="34" charset="0"/>
                <a:ea typeface="宋体" charset="-122"/>
              </a:rPr>
              <a:t>Santoni</a:t>
            </a:r>
            <a:r>
              <a:rPr kumimoji="1" lang="en-US" sz="1400" dirty="0">
                <a:solidFill>
                  <a:prstClr val="white"/>
                </a:solidFill>
                <a:latin typeface="Myriad Pro" pitchFamily="34" charset="0"/>
                <a:ea typeface="宋体" charset="-122"/>
              </a:rPr>
              <a:t> Shanghai Knitting Machinery</a:t>
            </a:r>
          </a:p>
        </p:txBody>
      </p:sp>
    </p:spTree>
    <p:extLst>
      <p:ext uri="{BB962C8B-B14F-4D97-AF65-F5344CB8AC3E}">
        <p14:creationId xmlns:p14="http://schemas.microsoft.com/office/powerpoint/2010/main" val="1826465441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a </a:t>
            </a:r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8229600" cy="472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contents</a:t>
            </a:r>
            <a:endParaRPr lang="en-US" dirty="0"/>
          </a:p>
        </p:txBody>
      </p:sp>
      <p:sp>
        <p:nvSpPr>
          <p:cNvPr id="4" name="ZoneTexte 6"/>
          <p:cNvSpPr txBox="1"/>
          <p:nvPr userDrawn="1"/>
        </p:nvSpPr>
        <p:spPr>
          <a:xfrm>
            <a:off x="228600" y="6477002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 err="1">
                <a:solidFill>
                  <a:prstClr val="white"/>
                </a:solidFill>
                <a:latin typeface="Myriad Pro" pitchFamily="34" charset="0"/>
                <a:ea typeface="宋体" charset="-122"/>
              </a:rPr>
              <a:t>Santoni</a:t>
            </a:r>
            <a:r>
              <a:rPr kumimoji="1" lang="en-US" sz="1400" dirty="0">
                <a:solidFill>
                  <a:prstClr val="white"/>
                </a:solidFill>
                <a:latin typeface="Myriad Pro" pitchFamily="34" charset="0"/>
                <a:ea typeface="宋体" charset="-122"/>
              </a:rPr>
              <a:t> Shanghai Knitting Machinery</a:t>
            </a:r>
          </a:p>
        </p:txBody>
      </p:sp>
    </p:spTree>
    <p:extLst>
      <p:ext uri="{BB962C8B-B14F-4D97-AF65-F5344CB8AC3E}">
        <p14:creationId xmlns:p14="http://schemas.microsoft.com/office/powerpoint/2010/main" val="808977811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14400" y="304800"/>
            <a:ext cx="7200900" cy="69215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ZoneTexte 6"/>
          <p:cNvSpPr txBox="1"/>
          <p:nvPr userDrawn="1"/>
        </p:nvSpPr>
        <p:spPr>
          <a:xfrm>
            <a:off x="228600" y="6477002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 err="1">
                <a:solidFill>
                  <a:prstClr val="white"/>
                </a:solidFill>
                <a:latin typeface="Myriad Pro" pitchFamily="34" charset="0"/>
                <a:ea typeface="宋体" charset="-122"/>
              </a:rPr>
              <a:t>Santoni</a:t>
            </a:r>
            <a:r>
              <a:rPr kumimoji="1" lang="en-US" sz="1400" dirty="0">
                <a:solidFill>
                  <a:prstClr val="white"/>
                </a:solidFill>
                <a:latin typeface="Myriad Pro" pitchFamily="34" charset="0"/>
                <a:ea typeface="宋体" charset="-122"/>
              </a:rPr>
              <a:t> Shanghai Knitting Machinery</a:t>
            </a:r>
          </a:p>
        </p:txBody>
      </p:sp>
    </p:spTree>
    <p:extLst>
      <p:ext uri="{BB962C8B-B14F-4D97-AF65-F5344CB8AC3E}">
        <p14:creationId xmlns:p14="http://schemas.microsoft.com/office/powerpoint/2010/main" val="403784763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4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6"/>
          <p:cNvSpPr txBox="1"/>
          <p:nvPr userDrawn="1"/>
        </p:nvSpPr>
        <p:spPr>
          <a:xfrm>
            <a:off x="228600" y="6477002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 err="1">
                <a:solidFill>
                  <a:prstClr val="white"/>
                </a:solidFill>
                <a:latin typeface="Myriad Pro" pitchFamily="34" charset="0"/>
                <a:ea typeface="宋体" charset="-122"/>
              </a:rPr>
              <a:t>Santoni</a:t>
            </a:r>
            <a:r>
              <a:rPr kumimoji="1" lang="en-US" sz="1400" dirty="0">
                <a:solidFill>
                  <a:prstClr val="white"/>
                </a:solidFill>
                <a:latin typeface="Myriad Pro" pitchFamily="34" charset="0"/>
                <a:ea typeface="宋体" charset="-122"/>
              </a:rPr>
              <a:t> Shanghai Knitting Machinery</a:t>
            </a:r>
          </a:p>
        </p:txBody>
      </p:sp>
    </p:spTree>
    <p:extLst>
      <p:ext uri="{BB962C8B-B14F-4D97-AF65-F5344CB8AC3E}">
        <p14:creationId xmlns:p14="http://schemas.microsoft.com/office/powerpoint/2010/main" val="4079174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46064" y="930277"/>
            <a:ext cx="8212137" cy="53324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1E6A58-F042-4A9F-A091-EF0C7657561E}" type="slidenum">
              <a:rPr kumimoji="1" lang="en-US" altLang="zh-CN" sz="2400">
                <a:solidFill>
                  <a:prstClr val="black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" name="ZoneTexte 6"/>
          <p:cNvSpPr txBox="1"/>
          <p:nvPr userDrawn="1"/>
        </p:nvSpPr>
        <p:spPr>
          <a:xfrm>
            <a:off x="228600" y="6477002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 err="1">
                <a:solidFill>
                  <a:prstClr val="white"/>
                </a:solidFill>
                <a:latin typeface="Myriad Pro" pitchFamily="34" charset="0"/>
                <a:ea typeface="宋体" charset="-122"/>
              </a:rPr>
              <a:t>Santoni</a:t>
            </a:r>
            <a:r>
              <a:rPr kumimoji="1" lang="en-US" sz="1400" dirty="0">
                <a:solidFill>
                  <a:prstClr val="white"/>
                </a:solidFill>
                <a:latin typeface="Myriad Pro" pitchFamily="34" charset="0"/>
                <a:ea typeface="宋体" charset="-122"/>
              </a:rPr>
              <a:t> Shanghai Knitting Machinery</a:t>
            </a:r>
          </a:p>
        </p:txBody>
      </p:sp>
    </p:spTree>
    <p:extLst>
      <p:ext uri="{BB962C8B-B14F-4D97-AF65-F5344CB8AC3E}">
        <p14:creationId xmlns:p14="http://schemas.microsoft.com/office/powerpoint/2010/main" val="168223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ZoneTexte 6"/>
          <p:cNvSpPr txBox="1"/>
          <p:nvPr userDrawn="1"/>
        </p:nvSpPr>
        <p:spPr>
          <a:xfrm>
            <a:off x="228600" y="6477002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 err="1">
                <a:solidFill>
                  <a:prstClr val="white"/>
                </a:solidFill>
                <a:latin typeface="Myriad Pro" pitchFamily="34" charset="0"/>
                <a:ea typeface="宋体" charset="-122"/>
              </a:rPr>
              <a:t>Santoni</a:t>
            </a:r>
            <a:r>
              <a:rPr kumimoji="1" lang="en-US" sz="1400" dirty="0">
                <a:solidFill>
                  <a:prstClr val="white"/>
                </a:solidFill>
                <a:latin typeface="Myriad Pro" pitchFamily="34" charset="0"/>
                <a:ea typeface="宋体" charset="-122"/>
              </a:rPr>
              <a:t> Shanghai Knitting Machinery</a:t>
            </a:r>
          </a:p>
        </p:txBody>
      </p:sp>
    </p:spTree>
    <p:extLst>
      <p:ext uri="{BB962C8B-B14F-4D97-AF65-F5344CB8AC3E}">
        <p14:creationId xmlns:p14="http://schemas.microsoft.com/office/powerpoint/2010/main" val="1386708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a </a:t>
            </a:r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43003"/>
            <a:ext cx="8229600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Click </a:t>
            </a:r>
            <a:r>
              <a:rPr lang="fr-FR" dirty="0" err="1" smtClean="0"/>
              <a:t>here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contents</a:t>
            </a:r>
          </a:p>
        </p:txBody>
      </p:sp>
      <p:sp>
        <p:nvSpPr>
          <p:cNvPr id="7" name="Forme libre 6"/>
          <p:cNvSpPr/>
          <p:nvPr userDrawn="1"/>
        </p:nvSpPr>
        <p:spPr>
          <a:xfrm>
            <a:off x="-23750" y="5867400"/>
            <a:ext cx="9167751" cy="990600"/>
          </a:xfrm>
          <a:custGeom>
            <a:avLst/>
            <a:gdLst>
              <a:gd name="connsiteX0" fmla="*/ 23751 w 9167751"/>
              <a:gd name="connsiteY0" fmla="*/ 0 h 2339439"/>
              <a:gd name="connsiteX1" fmla="*/ 4738255 w 9167751"/>
              <a:gd name="connsiteY1" fmla="*/ 1056904 h 2339439"/>
              <a:gd name="connsiteX2" fmla="*/ 9167751 w 9167751"/>
              <a:gd name="connsiteY2" fmla="*/ 522514 h 2339439"/>
              <a:gd name="connsiteX3" fmla="*/ 9155876 w 9167751"/>
              <a:gd name="connsiteY3" fmla="*/ 2339439 h 2339439"/>
              <a:gd name="connsiteX4" fmla="*/ 0 w 9167751"/>
              <a:gd name="connsiteY4" fmla="*/ 2339439 h 2339439"/>
              <a:gd name="connsiteX5" fmla="*/ 23751 w 9167751"/>
              <a:gd name="connsiteY5" fmla="*/ 0 h 2339439"/>
              <a:gd name="connsiteX0" fmla="*/ 23751 w 9167751"/>
              <a:gd name="connsiteY0" fmla="*/ 0 h 2339439"/>
              <a:gd name="connsiteX1" fmla="*/ 4738255 w 9167751"/>
              <a:gd name="connsiteY1" fmla="*/ 1056904 h 2339439"/>
              <a:gd name="connsiteX2" fmla="*/ 9167751 w 9167751"/>
              <a:gd name="connsiteY2" fmla="*/ 522514 h 2339439"/>
              <a:gd name="connsiteX3" fmla="*/ 9155876 w 9167751"/>
              <a:gd name="connsiteY3" fmla="*/ 2339439 h 2339439"/>
              <a:gd name="connsiteX4" fmla="*/ 0 w 9167751"/>
              <a:gd name="connsiteY4" fmla="*/ 2339439 h 2339439"/>
              <a:gd name="connsiteX5" fmla="*/ 23751 w 9167751"/>
              <a:gd name="connsiteY5" fmla="*/ 0 h 2339439"/>
              <a:gd name="connsiteX0" fmla="*/ 23751 w 9167751"/>
              <a:gd name="connsiteY0" fmla="*/ 0 h 2339439"/>
              <a:gd name="connsiteX1" fmla="*/ 4738255 w 9167751"/>
              <a:gd name="connsiteY1" fmla="*/ 1056904 h 2339439"/>
              <a:gd name="connsiteX2" fmla="*/ 9167751 w 9167751"/>
              <a:gd name="connsiteY2" fmla="*/ 522514 h 2339439"/>
              <a:gd name="connsiteX3" fmla="*/ 9155876 w 9167751"/>
              <a:gd name="connsiteY3" fmla="*/ 2339439 h 2339439"/>
              <a:gd name="connsiteX4" fmla="*/ 0 w 9167751"/>
              <a:gd name="connsiteY4" fmla="*/ 2339439 h 2339439"/>
              <a:gd name="connsiteX5" fmla="*/ 23751 w 9167751"/>
              <a:gd name="connsiteY5" fmla="*/ 0 h 2339439"/>
              <a:gd name="connsiteX0" fmla="*/ 23751 w 9167751"/>
              <a:gd name="connsiteY0" fmla="*/ 213756 h 2553195"/>
              <a:gd name="connsiteX1" fmla="*/ 4738255 w 9167751"/>
              <a:gd name="connsiteY1" fmla="*/ 1270660 h 2553195"/>
              <a:gd name="connsiteX2" fmla="*/ 9167751 w 9167751"/>
              <a:gd name="connsiteY2" fmla="*/ 736270 h 2553195"/>
              <a:gd name="connsiteX3" fmla="*/ 9155876 w 9167751"/>
              <a:gd name="connsiteY3" fmla="*/ 25531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10681855"/>
              <a:gd name="connsiteY0" fmla="*/ 213756 h 2553195"/>
              <a:gd name="connsiteX1" fmla="*/ 4738255 w 10681855"/>
              <a:gd name="connsiteY1" fmla="*/ 1270660 h 2553195"/>
              <a:gd name="connsiteX2" fmla="*/ 9167751 w 10681855"/>
              <a:gd name="connsiteY2" fmla="*/ 736270 h 2553195"/>
              <a:gd name="connsiteX3" fmla="*/ 10451276 w 10681855"/>
              <a:gd name="connsiteY3" fmla="*/ 1353117 h 2553195"/>
              <a:gd name="connsiteX4" fmla="*/ 9155876 w 10681855"/>
              <a:gd name="connsiteY4" fmla="*/ 2553195 h 2553195"/>
              <a:gd name="connsiteX5" fmla="*/ 0 w 10681855"/>
              <a:gd name="connsiteY5" fmla="*/ 2553195 h 2553195"/>
              <a:gd name="connsiteX6" fmla="*/ 23751 w 10681855"/>
              <a:gd name="connsiteY6" fmla="*/ 213756 h 2553195"/>
              <a:gd name="connsiteX0" fmla="*/ 23751 w 10683834"/>
              <a:gd name="connsiteY0" fmla="*/ 213756 h 2553195"/>
              <a:gd name="connsiteX1" fmla="*/ 4738255 w 10683834"/>
              <a:gd name="connsiteY1" fmla="*/ 1270660 h 2553195"/>
              <a:gd name="connsiteX2" fmla="*/ 9167751 w 10683834"/>
              <a:gd name="connsiteY2" fmla="*/ 736270 h 2553195"/>
              <a:gd name="connsiteX3" fmla="*/ 9155876 w 10683834"/>
              <a:gd name="connsiteY3" fmla="*/ 2553195 h 2553195"/>
              <a:gd name="connsiteX4" fmla="*/ 0 w 10683834"/>
              <a:gd name="connsiteY4" fmla="*/ 2553195 h 2553195"/>
              <a:gd name="connsiteX5" fmla="*/ 23751 w 10683834"/>
              <a:gd name="connsiteY5" fmla="*/ 213756 h 2553195"/>
              <a:gd name="connsiteX0" fmla="*/ 23751 w 9904021"/>
              <a:gd name="connsiteY0" fmla="*/ 213756 h 2553195"/>
              <a:gd name="connsiteX1" fmla="*/ 4738255 w 9904021"/>
              <a:gd name="connsiteY1" fmla="*/ 1270660 h 2553195"/>
              <a:gd name="connsiteX2" fmla="*/ 9167751 w 9904021"/>
              <a:gd name="connsiteY2" fmla="*/ 736270 h 2553195"/>
              <a:gd name="connsiteX3" fmla="*/ 9155876 w 9904021"/>
              <a:gd name="connsiteY3" fmla="*/ 2553195 h 2553195"/>
              <a:gd name="connsiteX4" fmla="*/ 0 w 9904021"/>
              <a:gd name="connsiteY4" fmla="*/ 2553195 h 2553195"/>
              <a:gd name="connsiteX5" fmla="*/ 23751 w 9904021"/>
              <a:gd name="connsiteY5" fmla="*/ 213756 h 2553195"/>
              <a:gd name="connsiteX0" fmla="*/ 23751 w 9904021"/>
              <a:gd name="connsiteY0" fmla="*/ 213756 h 2553195"/>
              <a:gd name="connsiteX1" fmla="*/ 4738255 w 9904021"/>
              <a:gd name="connsiteY1" fmla="*/ 1270660 h 2553195"/>
              <a:gd name="connsiteX2" fmla="*/ 9167751 w 9904021"/>
              <a:gd name="connsiteY2" fmla="*/ 736270 h 2553195"/>
              <a:gd name="connsiteX3" fmla="*/ 9155876 w 9904021"/>
              <a:gd name="connsiteY3" fmla="*/ 2553195 h 2553195"/>
              <a:gd name="connsiteX4" fmla="*/ 0 w 9904021"/>
              <a:gd name="connsiteY4" fmla="*/ 2553195 h 2553195"/>
              <a:gd name="connsiteX5" fmla="*/ 23751 w 9904021"/>
              <a:gd name="connsiteY5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270660 h 2553195"/>
              <a:gd name="connsiteX2" fmla="*/ 9167751 w 9167751"/>
              <a:gd name="connsiteY2" fmla="*/ 736270 h 2553195"/>
              <a:gd name="connsiteX3" fmla="*/ 9155876 w 9167751"/>
              <a:gd name="connsiteY3" fmla="*/ 25531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10683835"/>
              <a:gd name="connsiteY0" fmla="*/ 213756 h 2553195"/>
              <a:gd name="connsiteX1" fmla="*/ 4738255 w 10683835"/>
              <a:gd name="connsiteY1" fmla="*/ 1270660 h 2553195"/>
              <a:gd name="connsiteX2" fmla="*/ 9167751 w 10683835"/>
              <a:gd name="connsiteY2" fmla="*/ 736270 h 2553195"/>
              <a:gd name="connsiteX3" fmla="*/ 9167751 w 10683835"/>
              <a:gd name="connsiteY3" fmla="*/ 1828811 h 2553195"/>
              <a:gd name="connsiteX4" fmla="*/ 9155876 w 10683835"/>
              <a:gd name="connsiteY4" fmla="*/ 2553195 h 2553195"/>
              <a:gd name="connsiteX5" fmla="*/ 0 w 10683835"/>
              <a:gd name="connsiteY5" fmla="*/ 2553195 h 2553195"/>
              <a:gd name="connsiteX6" fmla="*/ 23751 w 10683835"/>
              <a:gd name="connsiteY6" fmla="*/ 213756 h 2553195"/>
              <a:gd name="connsiteX0" fmla="*/ 23751 w 10683835"/>
              <a:gd name="connsiteY0" fmla="*/ 213756 h 2553195"/>
              <a:gd name="connsiteX1" fmla="*/ 4738255 w 10683835"/>
              <a:gd name="connsiteY1" fmla="*/ 1270660 h 2553195"/>
              <a:gd name="connsiteX2" fmla="*/ 9167751 w 10683835"/>
              <a:gd name="connsiteY2" fmla="*/ 1718269 h 2553195"/>
              <a:gd name="connsiteX3" fmla="*/ 9167751 w 10683835"/>
              <a:gd name="connsiteY3" fmla="*/ 1828811 h 2553195"/>
              <a:gd name="connsiteX4" fmla="*/ 9155876 w 10683835"/>
              <a:gd name="connsiteY4" fmla="*/ 2553195 h 2553195"/>
              <a:gd name="connsiteX5" fmla="*/ 0 w 10683835"/>
              <a:gd name="connsiteY5" fmla="*/ 2553195 h 2553195"/>
              <a:gd name="connsiteX6" fmla="*/ 23751 w 10683835"/>
              <a:gd name="connsiteY6" fmla="*/ 213756 h 2553195"/>
              <a:gd name="connsiteX0" fmla="*/ 23751 w 10683835"/>
              <a:gd name="connsiteY0" fmla="*/ 213756 h 2553195"/>
              <a:gd name="connsiteX1" fmla="*/ 4738255 w 10683835"/>
              <a:gd name="connsiteY1" fmla="*/ 1270660 h 2553195"/>
              <a:gd name="connsiteX2" fmla="*/ 9167751 w 10683835"/>
              <a:gd name="connsiteY2" fmla="*/ 1521870 h 2553195"/>
              <a:gd name="connsiteX3" fmla="*/ 9167751 w 10683835"/>
              <a:gd name="connsiteY3" fmla="*/ 1828811 h 2553195"/>
              <a:gd name="connsiteX4" fmla="*/ 9155876 w 10683835"/>
              <a:gd name="connsiteY4" fmla="*/ 2553195 h 2553195"/>
              <a:gd name="connsiteX5" fmla="*/ 0 w 10683835"/>
              <a:gd name="connsiteY5" fmla="*/ 2553195 h 2553195"/>
              <a:gd name="connsiteX6" fmla="*/ 23751 w 10683835"/>
              <a:gd name="connsiteY6" fmla="*/ 213756 h 2553195"/>
              <a:gd name="connsiteX0" fmla="*/ 23751 w 10683834"/>
              <a:gd name="connsiteY0" fmla="*/ 213756 h 2553195"/>
              <a:gd name="connsiteX1" fmla="*/ 4738255 w 10683834"/>
              <a:gd name="connsiteY1" fmla="*/ 1270660 h 2553195"/>
              <a:gd name="connsiteX2" fmla="*/ 9167751 w 10683834"/>
              <a:gd name="connsiteY2" fmla="*/ 1521870 h 2553195"/>
              <a:gd name="connsiteX3" fmla="*/ 9155876 w 10683834"/>
              <a:gd name="connsiteY3" fmla="*/ 2553195 h 2553195"/>
              <a:gd name="connsiteX4" fmla="*/ 0 w 10683834"/>
              <a:gd name="connsiteY4" fmla="*/ 2553195 h 2553195"/>
              <a:gd name="connsiteX5" fmla="*/ 23751 w 10683834"/>
              <a:gd name="connsiteY5" fmla="*/ 213756 h 2553195"/>
              <a:gd name="connsiteX0" fmla="*/ 23751 w 10683834"/>
              <a:gd name="connsiteY0" fmla="*/ 213756 h 2553195"/>
              <a:gd name="connsiteX1" fmla="*/ 4738255 w 10683834"/>
              <a:gd name="connsiteY1" fmla="*/ 1270660 h 2553195"/>
              <a:gd name="connsiteX2" fmla="*/ 9167751 w 10683834"/>
              <a:gd name="connsiteY2" fmla="*/ 1521870 h 2553195"/>
              <a:gd name="connsiteX3" fmla="*/ 9155876 w 10683834"/>
              <a:gd name="connsiteY3" fmla="*/ 2553195 h 2553195"/>
              <a:gd name="connsiteX4" fmla="*/ 0 w 10683834"/>
              <a:gd name="connsiteY4" fmla="*/ 2553195 h 2553195"/>
              <a:gd name="connsiteX5" fmla="*/ 23751 w 10683834"/>
              <a:gd name="connsiteY5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270660 h 2553195"/>
              <a:gd name="connsiteX2" fmla="*/ 9167751 w 9167751"/>
              <a:gd name="connsiteY2" fmla="*/ 1521870 h 2553195"/>
              <a:gd name="connsiteX3" fmla="*/ 9155876 w 9167751"/>
              <a:gd name="connsiteY3" fmla="*/ 25531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270660 h 2553195"/>
              <a:gd name="connsiteX2" fmla="*/ 4750131 w 9167751"/>
              <a:gd name="connsiteY2" fmla="*/ 1548241 h 2553195"/>
              <a:gd name="connsiteX3" fmla="*/ 9167751 w 9167751"/>
              <a:gd name="connsiteY3" fmla="*/ 1521870 h 2553195"/>
              <a:gd name="connsiteX4" fmla="*/ 9155876 w 9167751"/>
              <a:gd name="connsiteY4" fmla="*/ 2553195 h 2553195"/>
              <a:gd name="connsiteX5" fmla="*/ 0 w 9167751"/>
              <a:gd name="connsiteY5" fmla="*/ 2553195 h 2553195"/>
              <a:gd name="connsiteX6" fmla="*/ 23751 w 9167751"/>
              <a:gd name="connsiteY6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270660 h 2553195"/>
              <a:gd name="connsiteX2" fmla="*/ 4750131 w 9167751"/>
              <a:gd name="connsiteY2" fmla="*/ 1563544 h 2553195"/>
              <a:gd name="connsiteX3" fmla="*/ 4750131 w 9167751"/>
              <a:gd name="connsiteY3" fmla="*/ 1548241 h 2553195"/>
              <a:gd name="connsiteX4" fmla="*/ 9167751 w 9167751"/>
              <a:gd name="connsiteY4" fmla="*/ 1521870 h 2553195"/>
              <a:gd name="connsiteX5" fmla="*/ 9155876 w 9167751"/>
              <a:gd name="connsiteY5" fmla="*/ 2553195 h 2553195"/>
              <a:gd name="connsiteX6" fmla="*/ 0 w 9167751"/>
              <a:gd name="connsiteY6" fmla="*/ 2553195 h 2553195"/>
              <a:gd name="connsiteX7" fmla="*/ 23751 w 9167751"/>
              <a:gd name="connsiteY7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270660 h 2553195"/>
              <a:gd name="connsiteX2" fmla="*/ 4750131 w 9167751"/>
              <a:gd name="connsiteY2" fmla="*/ 1548241 h 2553195"/>
              <a:gd name="connsiteX3" fmla="*/ 9167751 w 9167751"/>
              <a:gd name="connsiteY3" fmla="*/ 1521870 h 2553195"/>
              <a:gd name="connsiteX4" fmla="*/ 9155876 w 9167751"/>
              <a:gd name="connsiteY4" fmla="*/ 2553195 h 2553195"/>
              <a:gd name="connsiteX5" fmla="*/ 0 w 9167751"/>
              <a:gd name="connsiteY5" fmla="*/ 2553195 h 2553195"/>
              <a:gd name="connsiteX6" fmla="*/ 23751 w 9167751"/>
              <a:gd name="connsiteY6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270660 h 2553195"/>
              <a:gd name="connsiteX2" fmla="*/ 9167751 w 9167751"/>
              <a:gd name="connsiteY2" fmla="*/ 1521870 h 2553195"/>
              <a:gd name="connsiteX3" fmla="*/ 9155876 w 9167751"/>
              <a:gd name="connsiteY3" fmla="*/ 25531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663459 h 2553195"/>
              <a:gd name="connsiteX2" fmla="*/ 9167751 w 9167751"/>
              <a:gd name="connsiteY2" fmla="*/ 1521870 h 2553195"/>
              <a:gd name="connsiteX3" fmla="*/ 9155876 w 9167751"/>
              <a:gd name="connsiteY3" fmla="*/ 25531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9167751"/>
              <a:gd name="connsiteY0" fmla="*/ 213756 h 2553195"/>
              <a:gd name="connsiteX1" fmla="*/ 4738255 w 9167751"/>
              <a:gd name="connsiteY1" fmla="*/ 1958059 h 2553195"/>
              <a:gd name="connsiteX2" fmla="*/ 9167751 w 9167751"/>
              <a:gd name="connsiteY2" fmla="*/ 1521870 h 2553195"/>
              <a:gd name="connsiteX3" fmla="*/ 9155876 w 9167751"/>
              <a:gd name="connsiteY3" fmla="*/ 2553195 h 2553195"/>
              <a:gd name="connsiteX4" fmla="*/ 0 w 9167751"/>
              <a:gd name="connsiteY4" fmla="*/ 2553195 h 2553195"/>
              <a:gd name="connsiteX5" fmla="*/ 23751 w 9167751"/>
              <a:gd name="connsiteY5" fmla="*/ 213756 h 2553195"/>
              <a:gd name="connsiteX0" fmla="*/ 23751 w 9167751"/>
              <a:gd name="connsiteY0" fmla="*/ 213756 h 2062196"/>
              <a:gd name="connsiteX1" fmla="*/ 4738255 w 9167751"/>
              <a:gd name="connsiteY1" fmla="*/ 1467060 h 2062196"/>
              <a:gd name="connsiteX2" fmla="*/ 9167751 w 9167751"/>
              <a:gd name="connsiteY2" fmla="*/ 1030871 h 2062196"/>
              <a:gd name="connsiteX3" fmla="*/ 9155876 w 9167751"/>
              <a:gd name="connsiteY3" fmla="*/ 2062196 h 2062196"/>
              <a:gd name="connsiteX4" fmla="*/ 0 w 9167751"/>
              <a:gd name="connsiteY4" fmla="*/ 2062196 h 2062196"/>
              <a:gd name="connsiteX5" fmla="*/ 23751 w 9167751"/>
              <a:gd name="connsiteY5" fmla="*/ 213756 h 2062196"/>
              <a:gd name="connsiteX0" fmla="*/ 23751 w 9167751"/>
              <a:gd name="connsiteY0" fmla="*/ 213756 h 1571197"/>
              <a:gd name="connsiteX1" fmla="*/ 4738255 w 9167751"/>
              <a:gd name="connsiteY1" fmla="*/ 976061 h 1571197"/>
              <a:gd name="connsiteX2" fmla="*/ 9167751 w 9167751"/>
              <a:gd name="connsiteY2" fmla="*/ 539872 h 1571197"/>
              <a:gd name="connsiteX3" fmla="*/ 9155876 w 9167751"/>
              <a:gd name="connsiteY3" fmla="*/ 1571197 h 1571197"/>
              <a:gd name="connsiteX4" fmla="*/ 0 w 9167751"/>
              <a:gd name="connsiteY4" fmla="*/ 1571197 h 1571197"/>
              <a:gd name="connsiteX5" fmla="*/ 23751 w 9167751"/>
              <a:gd name="connsiteY5" fmla="*/ 213756 h 1571197"/>
              <a:gd name="connsiteX0" fmla="*/ 23751 w 9167751"/>
              <a:gd name="connsiteY0" fmla="*/ 213756 h 1276597"/>
              <a:gd name="connsiteX1" fmla="*/ 4738255 w 9167751"/>
              <a:gd name="connsiteY1" fmla="*/ 681461 h 1276597"/>
              <a:gd name="connsiteX2" fmla="*/ 9167751 w 9167751"/>
              <a:gd name="connsiteY2" fmla="*/ 245272 h 1276597"/>
              <a:gd name="connsiteX3" fmla="*/ 9155876 w 9167751"/>
              <a:gd name="connsiteY3" fmla="*/ 1276597 h 1276597"/>
              <a:gd name="connsiteX4" fmla="*/ 0 w 9167751"/>
              <a:gd name="connsiteY4" fmla="*/ 1276597 h 1276597"/>
              <a:gd name="connsiteX5" fmla="*/ 23751 w 9167751"/>
              <a:gd name="connsiteY5" fmla="*/ 213756 h 1276597"/>
              <a:gd name="connsiteX0" fmla="*/ 23751 w 9167751"/>
              <a:gd name="connsiteY0" fmla="*/ 213756 h 1276597"/>
              <a:gd name="connsiteX1" fmla="*/ 4738255 w 9167751"/>
              <a:gd name="connsiteY1" fmla="*/ 681461 h 1276597"/>
              <a:gd name="connsiteX2" fmla="*/ 9167751 w 9167751"/>
              <a:gd name="connsiteY2" fmla="*/ 245272 h 1276597"/>
              <a:gd name="connsiteX3" fmla="*/ 9155876 w 9167751"/>
              <a:gd name="connsiteY3" fmla="*/ 1276597 h 1276597"/>
              <a:gd name="connsiteX4" fmla="*/ 0 w 9167751"/>
              <a:gd name="connsiteY4" fmla="*/ 1276597 h 1276597"/>
              <a:gd name="connsiteX5" fmla="*/ 23751 w 9167751"/>
              <a:gd name="connsiteY5" fmla="*/ 213756 h 1276597"/>
              <a:gd name="connsiteX0" fmla="*/ 23751 w 9167751"/>
              <a:gd name="connsiteY0" fmla="*/ 213756 h 1276597"/>
              <a:gd name="connsiteX1" fmla="*/ 4738255 w 9167751"/>
              <a:gd name="connsiteY1" fmla="*/ 877860 h 1276597"/>
              <a:gd name="connsiteX2" fmla="*/ 9167751 w 9167751"/>
              <a:gd name="connsiteY2" fmla="*/ 245272 h 1276597"/>
              <a:gd name="connsiteX3" fmla="*/ 9155876 w 9167751"/>
              <a:gd name="connsiteY3" fmla="*/ 1276597 h 1276597"/>
              <a:gd name="connsiteX4" fmla="*/ 0 w 9167751"/>
              <a:gd name="connsiteY4" fmla="*/ 1276597 h 1276597"/>
              <a:gd name="connsiteX5" fmla="*/ 23751 w 9167751"/>
              <a:gd name="connsiteY5" fmla="*/ 213756 h 1276597"/>
              <a:gd name="connsiteX0" fmla="*/ 23751 w 9167751"/>
              <a:gd name="connsiteY0" fmla="*/ 213756 h 1276597"/>
              <a:gd name="connsiteX1" fmla="*/ 4738255 w 9167751"/>
              <a:gd name="connsiteY1" fmla="*/ 877860 h 1276597"/>
              <a:gd name="connsiteX2" fmla="*/ 9167751 w 9167751"/>
              <a:gd name="connsiteY2" fmla="*/ 441673 h 1276597"/>
              <a:gd name="connsiteX3" fmla="*/ 9155876 w 9167751"/>
              <a:gd name="connsiteY3" fmla="*/ 1276597 h 1276597"/>
              <a:gd name="connsiteX4" fmla="*/ 0 w 9167751"/>
              <a:gd name="connsiteY4" fmla="*/ 1276597 h 1276597"/>
              <a:gd name="connsiteX5" fmla="*/ 23751 w 9167751"/>
              <a:gd name="connsiteY5" fmla="*/ 213756 h 1276597"/>
              <a:gd name="connsiteX0" fmla="*/ 23751 w 9167751"/>
              <a:gd name="connsiteY0" fmla="*/ 213756 h 1276597"/>
              <a:gd name="connsiteX1" fmla="*/ 4738255 w 9167751"/>
              <a:gd name="connsiteY1" fmla="*/ 877860 h 1276597"/>
              <a:gd name="connsiteX2" fmla="*/ 9167751 w 9167751"/>
              <a:gd name="connsiteY2" fmla="*/ 736273 h 1276597"/>
              <a:gd name="connsiteX3" fmla="*/ 9155876 w 9167751"/>
              <a:gd name="connsiteY3" fmla="*/ 1276597 h 1276597"/>
              <a:gd name="connsiteX4" fmla="*/ 0 w 9167751"/>
              <a:gd name="connsiteY4" fmla="*/ 1276597 h 1276597"/>
              <a:gd name="connsiteX5" fmla="*/ 23751 w 9167751"/>
              <a:gd name="connsiteY5" fmla="*/ 213756 h 1276597"/>
              <a:gd name="connsiteX0" fmla="*/ 23751 w 9167751"/>
              <a:gd name="connsiteY0" fmla="*/ 213756 h 1276597"/>
              <a:gd name="connsiteX1" fmla="*/ 4738255 w 9167751"/>
              <a:gd name="connsiteY1" fmla="*/ 877860 h 1276597"/>
              <a:gd name="connsiteX2" fmla="*/ 9167751 w 9167751"/>
              <a:gd name="connsiteY2" fmla="*/ 343474 h 1276597"/>
              <a:gd name="connsiteX3" fmla="*/ 9155876 w 9167751"/>
              <a:gd name="connsiteY3" fmla="*/ 1276597 h 1276597"/>
              <a:gd name="connsiteX4" fmla="*/ 0 w 9167751"/>
              <a:gd name="connsiteY4" fmla="*/ 1276597 h 1276597"/>
              <a:gd name="connsiteX5" fmla="*/ 23751 w 9167751"/>
              <a:gd name="connsiteY5" fmla="*/ 213756 h 1276597"/>
              <a:gd name="connsiteX0" fmla="*/ 23751 w 9167751"/>
              <a:gd name="connsiteY0" fmla="*/ 213757 h 1571197"/>
              <a:gd name="connsiteX1" fmla="*/ 4738255 w 9167751"/>
              <a:gd name="connsiteY1" fmla="*/ 1172460 h 1571197"/>
              <a:gd name="connsiteX2" fmla="*/ 9167751 w 9167751"/>
              <a:gd name="connsiteY2" fmla="*/ 638074 h 1571197"/>
              <a:gd name="connsiteX3" fmla="*/ 9155876 w 9167751"/>
              <a:gd name="connsiteY3" fmla="*/ 1571197 h 1571197"/>
              <a:gd name="connsiteX4" fmla="*/ 0 w 9167751"/>
              <a:gd name="connsiteY4" fmla="*/ 1571197 h 1571197"/>
              <a:gd name="connsiteX5" fmla="*/ 23751 w 9167751"/>
              <a:gd name="connsiteY5" fmla="*/ 213757 h 1571197"/>
              <a:gd name="connsiteX0" fmla="*/ 23751 w 9167751"/>
              <a:gd name="connsiteY0" fmla="*/ 213756 h 1178396"/>
              <a:gd name="connsiteX1" fmla="*/ 4738255 w 9167751"/>
              <a:gd name="connsiteY1" fmla="*/ 779659 h 1178396"/>
              <a:gd name="connsiteX2" fmla="*/ 9167751 w 9167751"/>
              <a:gd name="connsiteY2" fmla="*/ 245273 h 1178396"/>
              <a:gd name="connsiteX3" fmla="*/ 9155876 w 9167751"/>
              <a:gd name="connsiteY3" fmla="*/ 1178396 h 1178396"/>
              <a:gd name="connsiteX4" fmla="*/ 0 w 9167751"/>
              <a:gd name="connsiteY4" fmla="*/ 1178396 h 1178396"/>
              <a:gd name="connsiteX5" fmla="*/ 23751 w 9167751"/>
              <a:gd name="connsiteY5" fmla="*/ 213756 h 1178396"/>
              <a:gd name="connsiteX0" fmla="*/ 23751 w 9167751"/>
              <a:gd name="connsiteY0" fmla="*/ 213756 h 1374796"/>
              <a:gd name="connsiteX1" fmla="*/ 4738255 w 9167751"/>
              <a:gd name="connsiteY1" fmla="*/ 976059 h 1374796"/>
              <a:gd name="connsiteX2" fmla="*/ 9167751 w 9167751"/>
              <a:gd name="connsiteY2" fmla="*/ 441673 h 1374796"/>
              <a:gd name="connsiteX3" fmla="*/ 9155876 w 9167751"/>
              <a:gd name="connsiteY3" fmla="*/ 1374796 h 1374796"/>
              <a:gd name="connsiteX4" fmla="*/ 0 w 9167751"/>
              <a:gd name="connsiteY4" fmla="*/ 1374796 h 1374796"/>
              <a:gd name="connsiteX5" fmla="*/ 23751 w 9167751"/>
              <a:gd name="connsiteY5" fmla="*/ 213756 h 1374796"/>
              <a:gd name="connsiteX0" fmla="*/ 23751 w 9167751"/>
              <a:gd name="connsiteY0" fmla="*/ 213756 h 1374796"/>
              <a:gd name="connsiteX1" fmla="*/ 4738255 w 9167751"/>
              <a:gd name="connsiteY1" fmla="*/ 976059 h 1374796"/>
              <a:gd name="connsiteX2" fmla="*/ 9167751 w 9167751"/>
              <a:gd name="connsiteY2" fmla="*/ 638073 h 1374796"/>
              <a:gd name="connsiteX3" fmla="*/ 9155876 w 9167751"/>
              <a:gd name="connsiteY3" fmla="*/ 1374796 h 1374796"/>
              <a:gd name="connsiteX4" fmla="*/ 0 w 9167751"/>
              <a:gd name="connsiteY4" fmla="*/ 1374796 h 1374796"/>
              <a:gd name="connsiteX5" fmla="*/ 23751 w 9167751"/>
              <a:gd name="connsiteY5" fmla="*/ 213756 h 137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7751" h="1374796">
                <a:moveTo>
                  <a:pt x="23751" y="213756"/>
                </a:moveTo>
                <a:cubicBezTo>
                  <a:pt x="813460" y="0"/>
                  <a:pt x="3214255" y="905340"/>
                  <a:pt x="4738255" y="976059"/>
                </a:cubicBezTo>
                <a:cubicBezTo>
                  <a:pt x="6262255" y="1046778"/>
                  <a:pt x="8431481" y="424317"/>
                  <a:pt x="9167751" y="638073"/>
                </a:cubicBezTo>
                <a:lnTo>
                  <a:pt x="9155876" y="1374796"/>
                </a:lnTo>
                <a:lnTo>
                  <a:pt x="0" y="1374796"/>
                </a:lnTo>
                <a:lnTo>
                  <a:pt x="23751" y="213756"/>
                </a:lnTo>
                <a:close/>
              </a:path>
            </a:pathLst>
          </a:custGeom>
          <a:solidFill>
            <a:srgbClr val="008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prstClr val="white"/>
              </a:solidFill>
            </a:endParaRPr>
          </a:p>
        </p:txBody>
      </p:sp>
      <p:pic>
        <p:nvPicPr>
          <p:cNvPr id="5" name="Picture 88" descr="space2"/>
          <p:cNvPicPr>
            <a:picLocks noChangeArrowheads="1"/>
          </p:cNvPicPr>
          <p:nvPr userDrawn="1"/>
        </p:nvPicPr>
        <p:blipFill>
          <a:blip r:embed="rId10" cstate="print">
            <a:lum bright="100000"/>
          </a:blip>
          <a:srcRect/>
          <a:stretch>
            <a:fillRect/>
          </a:stretch>
        </p:blipFill>
        <p:spPr bwMode="auto">
          <a:xfrm>
            <a:off x="4535488" y="0"/>
            <a:ext cx="4608512" cy="342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6"/>
          <p:cNvSpPr txBox="1"/>
          <p:nvPr userDrawn="1"/>
        </p:nvSpPr>
        <p:spPr>
          <a:xfrm>
            <a:off x="228600" y="6477002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 err="1">
                <a:solidFill>
                  <a:prstClr val="white"/>
                </a:solidFill>
                <a:latin typeface="Myriad Pro" pitchFamily="34" charset="0"/>
                <a:ea typeface="宋体" charset="-122"/>
              </a:rPr>
              <a:t>Santoni</a:t>
            </a:r>
            <a:r>
              <a:rPr kumimoji="1" lang="en-US" sz="1400" dirty="0">
                <a:solidFill>
                  <a:prstClr val="white"/>
                </a:solidFill>
                <a:latin typeface="Myriad Pro" pitchFamily="34" charset="0"/>
                <a:ea typeface="宋体" charset="-122"/>
              </a:rPr>
              <a:t> Shanghai Knitting Machinery</a:t>
            </a:r>
          </a:p>
        </p:txBody>
      </p:sp>
    </p:spTree>
    <p:extLst>
      <p:ext uri="{BB962C8B-B14F-4D97-AF65-F5344CB8AC3E}">
        <p14:creationId xmlns:p14="http://schemas.microsoft.com/office/powerpoint/2010/main" val="29482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6838"/>
          </a:solidFill>
          <a:latin typeface="Myriad Pro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8CC635"/>
        </a:buClr>
        <a:buFont typeface="Arial" pitchFamily="34" charset="0"/>
        <a:buChar char="•"/>
        <a:defRPr sz="2800" b="0" kern="1200" baseline="0">
          <a:solidFill>
            <a:schemeClr val="tx1"/>
          </a:solidFill>
          <a:latin typeface="Myriad Pro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62083" y="2238040"/>
            <a:ext cx="6629400" cy="2057400"/>
          </a:xfrm>
        </p:spPr>
        <p:txBody>
          <a:bodyPr>
            <a:noAutofit/>
          </a:bodyPr>
          <a:lstStyle/>
          <a:p>
            <a:r>
              <a:rPr lang="en-US" altLang="zh-CN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Lonati</a:t>
            </a:r>
            <a:r>
              <a:rPr lang="en-US" altLang="zh-C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App Gr6 D3+</a:t>
            </a:r>
            <a:r>
              <a:rPr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/>
            </a:r>
            <a:br>
              <a:rPr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en-US" altLang="zh-C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&amp; </a:t>
            </a:r>
            <a:r>
              <a:rPr lang="en-US" altLang="zh-CN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Wanmei</a:t>
            </a:r>
            <a:endParaRPr lang="ko-KR" altLang="en-US" sz="5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0334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33" b="24259"/>
          <a:stretch/>
        </p:blipFill>
        <p:spPr>
          <a:xfrm>
            <a:off x="1564783" y="1636288"/>
            <a:ext cx="5917842" cy="44492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375" y="284368"/>
            <a:ext cx="530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花</a:t>
            </a:r>
            <a:r>
              <a:rPr lang="zh-CN" altLang="en-US" sz="2400" dirty="0" smtClean="0">
                <a:solidFill>
                  <a:srgbClr val="00B050"/>
                </a:solidFill>
              </a:rPr>
              <a:t>型编辑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0180" y="991105"/>
            <a:ext cx="6529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smtClean="0">
                <a:latin typeface="+mn-ea"/>
              </a:rPr>
              <a:t>Photon</a:t>
            </a:r>
            <a:r>
              <a:rPr lang="zh-CN" altLang="en-US" sz="2000" dirty="0" smtClean="0">
                <a:latin typeface="+mn-ea"/>
              </a:rPr>
              <a:t>里进行花型设计、设置纱嘴</a:t>
            </a:r>
            <a:endParaRPr 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589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375" y="284368"/>
            <a:ext cx="530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</a:rPr>
              <a:t>程序编译与导出</a:t>
            </a:r>
            <a:endParaRPr lang="en-US" sz="2400" dirty="0">
              <a:solidFill>
                <a:srgbClr val="00B05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613182" y="1619967"/>
            <a:ext cx="5114143" cy="3179071"/>
            <a:chOff x="1711660" y="1529815"/>
            <a:chExt cx="5114143" cy="31790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61" y="1529815"/>
              <a:ext cx="489207" cy="50551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62" y="2116879"/>
              <a:ext cx="489206" cy="53812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0" y="2764851"/>
              <a:ext cx="459218" cy="4892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60" y="3465795"/>
              <a:ext cx="489207" cy="48920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62" y="4170759"/>
              <a:ext cx="489206" cy="53812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408349" y="1574903"/>
              <a:ext cx="441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检查并保存到硬盘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08349" y="2185887"/>
              <a:ext cx="441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检查并保存</a:t>
              </a:r>
              <a:r>
                <a:rPr lang="zh-CN" altLang="en-US" sz="2000" dirty="0" smtClean="0"/>
                <a:t>到软盘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8349" y="2839798"/>
              <a:ext cx="441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+mn-ea"/>
                </a:rPr>
                <a:t>用</a:t>
              </a:r>
              <a:r>
                <a:rPr lang="en-US" altLang="zh-CN" sz="2000" dirty="0" smtClean="0">
                  <a:latin typeface="+mn-ea"/>
                </a:rPr>
                <a:t>UPM</a:t>
              </a:r>
              <a:r>
                <a:rPr lang="zh-CN" altLang="en-US" sz="2000" dirty="0" smtClean="0">
                  <a:latin typeface="+mn-ea"/>
                </a:rPr>
                <a:t>线输送到机器</a:t>
              </a:r>
              <a:endParaRPr lang="en-US" sz="2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08349" y="3510343"/>
              <a:ext cx="441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+mn-ea"/>
                </a:rPr>
                <a:t>检查并保存</a:t>
              </a:r>
              <a:r>
                <a:rPr lang="zh-CN" altLang="en-US" sz="2000" dirty="0" smtClean="0">
                  <a:latin typeface="+mn-ea"/>
                </a:rPr>
                <a:t>到</a:t>
              </a:r>
              <a:r>
                <a:rPr lang="en-US" altLang="zh-CN" sz="2000" dirty="0" smtClean="0">
                  <a:latin typeface="+mn-ea"/>
                </a:rPr>
                <a:t>U</a:t>
              </a:r>
              <a:r>
                <a:rPr lang="zh-CN" altLang="en-US" sz="2000" dirty="0" smtClean="0">
                  <a:latin typeface="+mn-ea"/>
                </a:rPr>
                <a:t>盘</a:t>
              </a:r>
              <a:endParaRPr lang="en-US" sz="2000" dirty="0"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08349" y="4239767"/>
              <a:ext cx="441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检</a:t>
              </a:r>
              <a:r>
                <a:rPr lang="zh-CN" altLang="en-US" sz="2000" dirty="0" smtClean="0"/>
                <a:t>查时插入程序源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829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9560" y="2627291"/>
            <a:ext cx="6735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Thank you</a:t>
            </a:r>
            <a:endParaRPr lang="en-US" sz="8000" i="1" dirty="0"/>
          </a:p>
        </p:txBody>
      </p:sp>
    </p:spTree>
    <p:extLst>
      <p:ext uri="{BB962C8B-B14F-4D97-AF65-F5344CB8AC3E}">
        <p14:creationId xmlns:p14="http://schemas.microsoft.com/office/powerpoint/2010/main" val="2601139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375" y="284368"/>
            <a:ext cx="530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8348"/>
                </a:solidFill>
                <a:latin typeface="+mn-ea"/>
              </a:rPr>
              <a:t>需参加培训人员名单</a:t>
            </a:r>
            <a:endParaRPr lang="en-US" altLang="zh-CN" sz="2400" b="1" dirty="0">
              <a:solidFill>
                <a:srgbClr val="008348"/>
              </a:solidFill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78968"/>
              </p:ext>
            </p:extLst>
          </p:nvPr>
        </p:nvGraphicFramePr>
        <p:xfrm>
          <a:off x="689675" y="1143000"/>
          <a:ext cx="6672020" cy="3568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9937"/>
                <a:gridCol w="728421"/>
                <a:gridCol w="1164740"/>
                <a:gridCol w="976394"/>
                <a:gridCol w="2022528"/>
              </a:tblGrid>
              <a:tr h="2640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所属部门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工号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姓名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技能类别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拥有技能名称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R&amp;D Department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夏峰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软件技能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Lonati App Gr6 D3+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R&amp;D Department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岑凌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软件技能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Lonati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App Gr6 D3+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2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R&amp;D Department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周兴林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软件技能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Lonati App Gr6 D3+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R&amp;D Department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S650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陈东升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软件技能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Lonati App Gr6 D3+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Santoni CircuLab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Lorenzo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Gennari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软件技能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Lonati App Gr6 D3+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Santoni CircuLab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林国权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软件技能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Lonati App Gr6 D3+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4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Santoni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CircuLab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张叶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软件技能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Lonati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App Gr6 D3+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Santoni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CircuLab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凌国良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软件技能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Lonati App Gr6 D3+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Santoni CircuLab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潘亮亮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软件技能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Lonati App Gr6 D3+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Santoni CircuLab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冯靖嵬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软件技能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Lonati App Gr6 D3+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Santoni CircuLab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S732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陈维宏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软件技能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Lonati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App Gr6 D3+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486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5" descr="截图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76" y="1090690"/>
            <a:ext cx="6607173" cy="9184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41668" y="296214"/>
            <a:ext cx="605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8348"/>
                </a:solidFill>
                <a:latin typeface="+mn-ea"/>
              </a:rPr>
              <a:t>BigBang</a:t>
            </a:r>
            <a:r>
              <a:rPr lang="zh-CN" altLang="en-US" sz="2400" dirty="0" smtClean="0">
                <a:solidFill>
                  <a:srgbClr val="008348"/>
                </a:solidFill>
                <a:latin typeface="+mn-ea"/>
              </a:rPr>
              <a:t>说明</a:t>
            </a:r>
            <a:endParaRPr lang="en-US" sz="2400" dirty="0">
              <a:solidFill>
                <a:srgbClr val="008348"/>
              </a:solidFill>
              <a:latin typeface="+mn-ea"/>
            </a:endParaRPr>
          </a:p>
        </p:txBody>
      </p:sp>
      <p:pic>
        <p:nvPicPr>
          <p:cNvPr id="5" name="图片 40" descr="截图0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24" y="2380581"/>
            <a:ext cx="23622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27" descr="截图0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76" y="4181491"/>
            <a:ext cx="23431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2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00" y="2248954"/>
            <a:ext cx="1702435" cy="31222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378551" y="3528811"/>
            <a:ext cx="0" cy="5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43965" y="4648216"/>
            <a:ext cx="1197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4539" y="5553031"/>
            <a:ext cx="695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完</a:t>
            </a:r>
            <a:r>
              <a:rPr lang="zh-CN" altLang="en-US" sz="2000" dirty="0" smtClean="0"/>
              <a:t>成机型的选择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7553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699" y="334851"/>
            <a:ext cx="519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00B050"/>
                </a:solidFill>
              </a:rPr>
              <a:t>链</a:t>
            </a:r>
            <a:r>
              <a:rPr lang="zh-CN" altLang="en-US" sz="2400" b="1" dirty="0">
                <a:solidFill>
                  <a:srgbClr val="00B050"/>
                </a:solidFill>
              </a:rPr>
              <a:t>条编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辑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62261" y="1027263"/>
            <a:ext cx="2910234" cy="4870188"/>
            <a:chOff x="776561" y="951063"/>
            <a:chExt cx="2910234" cy="48701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561" y="951063"/>
              <a:ext cx="2910234" cy="487018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22350" y="1358900"/>
              <a:ext cx="209550" cy="222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40212" y="2119463"/>
            <a:ext cx="3722688" cy="1015663"/>
            <a:chOff x="4075112" y="1801963"/>
            <a:chExt cx="3722688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4075112" y="1801963"/>
              <a:ext cx="37226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latin typeface="+mn-ea"/>
                </a:rPr>
                <a:t>在</a:t>
              </a:r>
              <a:r>
                <a:rPr lang="en-US" altLang="zh-CN" sz="2000" dirty="0" smtClean="0">
                  <a:latin typeface="+mn-ea"/>
                </a:rPr>
                <a:t>Programs</a:t>
              </a:r>
              <a:r>
                <a:rPr lang="zh-CN" altLang="en-US" sz="2000" dirty="0" smtClean="0">
                  <a:latin typeface="+mn-ea"/>
                </a:rPr>
                <a:t>下点击</a:t>
              </a:r>
              <a:r>
                <a:rPr lang="en-US" altLang="zh-CN" sz="2000" dirty="0">
                  <a:latin typeface="+mn-ea"/>
                </a:rPr>
                <a:t> </a:t>
              </a:r>
              <a:r>
                <a:rPr lang="en-US" altLang="zh-CN" sz="2000" dirty="0" smtClean="0">
                  <a:latin typeface="+mn-ea"/>
                </a:rPr>
                <a:t>  </a:t>
              </a:r>
              <a:r>
                <a:rPr lang="zh-CN" altLang="en-US" sz="2000" dirty="0" smtClean="0">
                  <a:latin typeface="+mn-ea"/>
                </a:rPr>
                <a:t>按钮进入链条编辑界面。</a:t>
              </a:r>
              <a:endParaRPr lang="en-US" sz="2000" dirty="0">
                <a:latin typeface="+mn-ea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8712" y="1940723"/>
              <a:ext cx="326539" cy="354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512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599" y="258651"/>
            <a:ext cx="519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00B050"/>
                </a:solidFill>
              </a:rPr>
              <a:t>链条编辑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3799" y="1344315"/>
            <a:ext cx="8300767" cy="4667250"/>
            <a:chOff x="511399" y="1344315"/>
            <a:chExt cx="8300767" cy="4667250"/>
          </a:xfrm>
        </p:grpSpPr>
        <p:grpSp>
          <p:nvGrpSpPr>
            <p:cNvPr id="8" name="Group 7"/>
            <p:cNvGrpSpPr/>
            <p:nvPr/>
          </p:nvGrpSpPr>
          <p:grpSpPr>
            <a:xfrm>
              <a:off x="511399" y="1344315"/>
              <a:ext cx="7724616" cy="4667250"/>
              <a:chOff x="774701" y="882650"/>
              <a:chExt cx="7724616" cy="466725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391" b="14489"/>
              <a:stretch/>
            </p:blipFill>
            <p:spPr>
              <a:xfrm>
                <a:off x="774701" y="882650"/>
                <a:ext cx="7724616" cy="4667250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>
                <a:off x="5022135" y="3092011"/>
                <a:ext cx="1968500" cy="1168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268866" y="4766655"/>
              <a:ext cx="3543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</a:rPr>
                <a:t>链条模块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36900" y="944205"/>
            <a:ext cx="6251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逐步添加链条模块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7186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399" y="258651"/>
            <a:ext cx="519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00B050"/>
                </a:solidFill>
              </a:rPr>
              <a:t>链</a:t>
            </a:r>
            <a:r>
              <a:rPr lang="zh-CN" altLang="en-US" sz="2400" b="1" dirty="0">
                <a:solidFill>
                  <a:srgbClr val="00B050"/>
                </a:solidFill>
              </a:rPr>
              <a:t>条编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辑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32000" y="1181981"/>
            <a:ext cx="5219700" cy="5085369"/>
            <a:chOff x="2032000" y="1181981"/>
            <a:chExt cx="5219700" cy="508536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333" b="1852"/>
            <a:stretch/>
          </p:blipFill>
          <p:spPr>
            <a:xfrm>
              <a:off x="2032000" y="1181981"/>
              <a:ext cx="5219700" cy="5085369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3900" y="3477015"/>
              <a:ext cx="635000" cy="495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35400" y="751093"/>
            <a:ext cx="530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选</a:t>
            </a:r>
            <a:r>
              <a:rPr lang="zh-CN" altLang="en-US" sz="2000" dirty="0" smtClean="0"/>
              <a:t>择机器针数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5468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933450"/>
            <a:ext cx="8229600" cy="4629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399" y="258651"/>
            <a:ext cx="519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00B050"/>
                </a:solidFill>
              </a:rPr>
              <a:t>链</a:t>
            </a:r>
            <a:r>
              <a:rPr lang="zh-CN" altLang="en-US" sz="2400" b="1" dirty="0">
                <a:solidFill>
                  <a:srgbClr val="00B050"/>
                </a:solidFill>
              </a:rPr>
              <a:t>条编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辑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4225" y="53334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编辑模块参数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7096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0"/>
          <a:stretch/>
        </p:blipFill>
        <p:spPr>
          <a:xfrm>
            <a:off x="490537" y="1141555"/>
            <a:ext cx="8162925" cy="41535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76165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8348"/>
                </a:solidFill>
              </a:rPr>
              <a:t>编辑模块参数</a:t>
            </a:r>
            <a:endParaRPr lang="en-US" sz="2000" dirty="0">
              <a:solidFill>
                <a:srgbClr val="008348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7575" y="741445"/>
            <a:ext cx="354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设置纱嘴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5762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76165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8348"/>
                </a:solidFill>
              </a:rPr>
              <a:t>编辑模块参数</a:t>
            </a:r>
            <a:endParaRPr lang="en-US" sz="2000" dirty="0">
              <a:solidFill>
                <a:srgbClr val="00834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5675" y="1020732"/>
            <a:ext cx="354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设</a:t>
            </a:r>
            <a:r>
              <a:rPr lang="zh-CN" altLang="en-US" sz="2000" dirty="0" smtClean="0"/>
              <a:t>置三角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41"/>
          <a:stretch/>
        </p:blipFill>
        <p:spPr>
          <a:xfrm>
            <a:off x="530449" y="1420842"/>
            <a:ext cx="7727502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52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022350"/>
            <a:ext cx="8048978" cy="4527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76165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8348"/>
                </a:solidFill>
              </a:rPr>
              <a:t>编辑模块参数</a:t>
            </a:r>
            <a:endParaRPr lang="en-US" sz="2000" dirty="0">
              <a:solidFill>
                <a:srgbClr val="008348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60775" y="682625"/>
            <a:ext cx="354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设置密度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09600" y="4457700"/>
            <a:ext cx="438150" cy="120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45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256</Words>
  <Application>Microsoft Office PowerPoint</Application>
  <PresentationFormat>全屏显示(4:3)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Thème Office</vt:lpstr>
      <vt:lpstr>Lonati App Gr6 D3+ &amp; Wanmei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Lonati App Gr6 D3+ &amp; Wanmei</dc:title>
  <dc:creator>kella.sun</dc:creator>
  <cp:lastModifiedBy>julia.zhu</cp:lastModifiedBy>
  <cp:revision>16</cp:revision>
  <dcterms:created xsi:type="dcterms:W3CDTF">2020-05-29T08:55:20Z</dcterms:created>
  <dcterms:modified xsi:type="dcterms:W3CDTF">2020-06-08T07:55:35Z</dcterms:modified>
</cp:coreProperties>
</file>