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0"/>
  </p:notesMasterIdLst>
  <p:sldIdLst>
    <p:sldId id="256" r:id="rId2"/>
    <p:sldId id="257" r:id="rId3"/>
    <p:sldId id="271" r:id="rId4"/>
    <p:sldId id="280" r:id="rId5"/>
    <p:sldId id="275" r:id="rId6"/>
    <p:sldId id="281" r:id="rId7"/>
    <p:sldId id="279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84030" autoAdjust="0"/>
  </p:normalViewPr>
  <p:slideViewPr>
    <p:cSldViewPr snapToGrid="0">
      <p:cViewPr varScale="1">
        <p:scale>
          <a:sx n="85" d="100"/>
          <a:sy n="85" d="100"/>
        </p:scale>
        <p:origin x="55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CA583-2A44-4B4F-9F5F-6CAD8AA76DB3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249F9-E7ED-4D75-8FFC-D137F6BDF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284890-85D2-4D7B-8EF5-15A9C1DB8F42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4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2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2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8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2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664C608-40B1-4030-A28D-5B74BC98ADCE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C6575-6896-4D34-B9F6-02FD0EE4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662" y="1401107"/>
            <a:ext cx="4144161" cy="202789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4F5516-14A1-4F38-A0D0-4A089139C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400" dirty="0"/>
              <a:t>杨靖奎</a:t>
            </a:r>
            <a:endParaRPr lang="en-US" altLang="zh-CN" sz="2400" dirty="0"/>
          </a:p>
          <a:p>
            <a:pPr algn="r"/>
            <a:r>
              <a:rPr lang="en-US" altLang="zh-CN" sz="2400" dirty="0"/>
              <a:t>2022.12.23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29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995179AF-4B95-43FD-A67D-3EB449B8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88901" cy="1499616"/>
          </a:xfrm>
        </p:spPr>
        <p:txBody>
          <a:bodyPr>
            <a:normAutofit/>
          </a:bodyPr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主要内容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B7945D-EDF9-4B50-93D7-50F707F5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357718"/>
            <a:ext cx="9720071" cy="2848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修改</a:t>
            </a:r>
            <a:r>
              <a:rPr lang="en-US" altLang="zh-CN" dirty="0"/>
              <a:t>SAG</a:t>
            </a:r>
            <a:r>
              <a:rPr lang="zh-CN" altLang="en-US" dirty="0"/>
              <a:t>模块的硬件代码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学习</a:t>
            </a:r>
            <a:r>
              <a:rPr lang="en-US" altLang="zh-CN" dirty="0"/>
              <a:t>Transformer</a:t>
            </a:r>
            <a:r>
              <a:rPr lang="zh-CN" altLang="en-US" dirty="0"/>
              <a:t>原理及其应用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4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D40F-35F1-493D-A0F8-3BC9AD3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585216"/>
            <a:ext cx="11788360" cy="1499616"/>
          </a:xfrm>
        </p:spPr>
        <p:txBody>
          <a:bodyPr>
            <a:normAutofit/>
          </a:bodyPr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修改</a:t>
            </a:r>
            <a:r>
              <a:rPr lang="en-US" altLang="zh-CN" sz="2800" cap="none" dirty="0">
                <a:latin typeface="Cambria" panose="02040503050406030204" pitchFamily="18" charset="0"/>
              </a:rPr>
              <a:t>SAG</a:t>
            </a:r>
            <a:r>
              <a:rPr lang="zh-CN" altLang="en-US" sz="2800" cap="none" dirty="0">
                <a:latin typeface="Cambria" panose="02040503050406030204" pitchFamily="18" charset="0"/>
              </a:rPr>
              <a:t>模块的硬件代码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FD1E7-FF32-4B48-A1B3-EE2277BF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0D9FB55-7A73-E3AD-3D57-5C094325E716}"/>
              </a:ext>
            </a:extLst>
          </p:cNvPr>
          <p:cNvSpPr txBox="1">
            <a:spLocks/>
          </p:cNvSpPr>
          <p:nvPr/>
        </p:nvSpPr>
        <p:spPr>
          <a:xfrm>
            <a:off x="1176528" y="24384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在自己笔记本上调试好环境并测试通过（已完成）；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Tw Cen MT" panose="020B0602020104020603" pitchFamily="34" charset="0"/>
              <a:buNone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增加</a:t>
            </a:r>
            <a:r>
              <a:rPr lang="en-US" altLang="zh-CN" dirty="0"/>
              <a:t>SAG</a:t>
            </a:r>
            <a:r>
              <a:rPr lang="zh-CN" altLang="en-US" dirty="0"/>
              <a:t>功能以支持转置卷积（进行中）；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090874-C14C-31C3-A175-B50A96C4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06" y="3094007"/>
            <a:ext cx="4832227" cy="12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9080-7D41-4EFE-82BA-28FC901C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学习</a:t>
            </a:r>
            <a:r>
              <a:rPr lang="en-US" altLang="zh-CN" sz="2800" cap="none" dirty="0">
                <a:latin typeface="Cambria" panose="02040503050406030204" pitchFamily="18" charset="0"/>
              </a:rPr>
              <a:t>Transformer</a:t>
            </a:r>
            <a:r>
              <a:rPr lang="zh-CN" altLang="en-US" sz="2800" cap="none" dirty="0">
                <a:latin typeface="Cambria" panose="02040503050406030204" pitchFamily="18" charset="0"/>
              </a:rPr>
              <a:t>原理及其应用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D0ADFCC-E8C4-41F3-A8B2-C7D6BCFA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27410"/>
            <a:ext cx="7160648" cy="7709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学习</a:t>
            </a:r>
            <a:r>
              <a:rPr lang="en-US" altLang="zh-CN" dirty="0"/>
              <a:t>Attention</a:t>
            </a:r>
            <a:r>
              <a:rPr lang="zh-CN" altLang="en-US" dirty="0"/>
              <a:t>机制与</a:t>
            </a:r>
            <a:r>
              <a:rPr lang="en-US" altLang="zh-CN" dirty="0"/>
              <a:t>Transformer</a:t>
            </a:r>
            <a:r>
              <a:rPr lang="zh-CN" altLang="en-US" dirty="0"/>
              <a:t>原理（已完成）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0AA101-7769-4D40-A932-71B0EC49B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108" y="44383"/>
            <a:ext cx="3756211" cy="331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5B155C-DE57-70A7-EC79-F9570CC6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13" y="3586102"/>
            <a:ext cx="4911387" cy="28238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F18DF0-D6A9-B403-9EAE-40D176D453BC}"/>
                  </a:ext>
                </a:extLst>
              </p:cNvPr>
              <p:cNvSpPr txBox="1"/>
              <p:nvPr/>
            </p:nvSpPr>
            <p:spPr>
              <a:xfrm>
                <a:off x="1298893" y="2625665"/>
                <a:ext cx="6096000" cy="3171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 </a:t>
                </a:r>
                <a:r>
                  <a:rPr lang="zh-CN" altLang="en-US" sz="2000" dirty="0"/>
                  <a:t>核心计算：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𝐴𝑡𝑡𝑒𝑛𝑡𝑖𝑜𝑛𝑉𝑎𝑙𝑢𝑒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000" dirty="0"/>
                  <a:t>多头自注意力：</a:t>
                </a:r>
                <a:endParaRPr lang="en-US" altLang="zh-C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𝑀𝑢𝑙𝑡𝑖𝐻𝑒𝑎𝑑</m:t>
                      </m:r>
                      <m:d>
                        <m:dPr>
                          <m:ctrlPr>
                            <a:rPr lang="zh-CN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𝐶𝑜𝑛𝑐𝑎𝑡</m:t>
                      </m:r>
                      <m:d>
                        <m:dPr>
                          <m:ctrlPr>
                            <a:rPr lang="zh-CN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h𝑒𝑎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zh-CN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F18DF0-D6A9-B403-9EAE-40D176D4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893" y="2625665"/>
                <a:ext cx="6096000" cy="3171509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73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9080-7D41-4EFE-82BA-28FC901C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学习</a:t>
            </a:r>
            <a:r>
              <a:rPr lang="en-US" altLang="zh-CN" sz="2800" cap="none" dirty="0">
                <a:latin typeface="Cambria" panose="02040503050406030204" pitchFamily="18" charset="0"/>
              </a:rPr>
              <a:t>Transformer</a:t>
            </a:r>
            <a:r>
              <a:rPr lang="zh-CN" altLang="en-US" sz="2800" cap="none" dirty="0">
                <a:latin typeface="Cambria" panose="02040503050406030204" pitchFamily="18" charset="0"/>
              </a:rPr>
              <a:t>原理及其应用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D0ADFCC-E8C4-41F3-A8B2-C7D6BCFA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27410"/>
            <a:ext cx="7160648" cy="4706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学习</a:t>
            </a:r>
            <a:r>
              <a:rPr lang="en-US" altLang="zh-CN" dirty="0"/>
              <a:t>Attention</a:t>
            </a:r>
            <a:r>
              <a:rPr lang="zh-CN" altLang="en-US" dirty="0"/>
              <a:t>机制与</a:t>
            </a:r>
            <a:r>
              <a:rPr lang="en-US" altLang="zh-CN" dirty="0"/>
              <a:t>Transformer</a:t>
            </a:r>
            <a:r>
              <a:rPr lang="zh-CN" altLang="en-US" dirty="0"/>
              <a:t>原理（已完成）</a:t>
            </a:r>
            <a:endParaRPr lang="en-US" altLang="zh-CN" dirty="0"/>
          </a:p>
          <a:p>
            <a:pPr marL="128016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128016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1A9A6A-B02C-18AA-05E1-CF6898F25C23}"/>
              </a:ext>
            </a:extLst>
          </p:cNvPr>
          <p:cNvSpPr txBox="1"/>
          <p:nvPr/>
        </p:nvSpPr>
        <p:spPr>
          <a:xfrm>
            <a:off x="1298893" y="2625665"/>
            <a:ext cx="6096000" cy="50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zh-CN" altLang="en-US" sz="2000" dirty="0"/>
              <a:t>为什么用</a:t>
            </a:r>
            <a:r>
              <a:rPr lang="en-US" altLang="zh-CN" sz="2000" dirty="0" err="1"/>
              <a:t>LayerNorm</a:t>
            </a:r>
            <a:r>
              <a:rPr lang="zh-CN" altLang="en-US" sz="2000" dirty="0"/>
              <a:t>：不用补零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84F33-52C7-4AEF-AE91-15C7EEAB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9850"/>
            <a:ext cx="40100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9080-7D41-4EFE-82BA-28FC901C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学习</a:t>
            </a:r>
            <a:r>
              <a:rPr lang="en-US" altLang="zh-CN" sz="2800" cap="none" dirty="0">
                <a:latin typeface="Cambria" panose="02040503050406030204" pitchFamily="18" charset="0"/>
              </a:rPr>
              <a:t>Transformer</a:t>
            </a:r>
            <a:r>
              <a:rPr lang="zh-CN" altLang="en-US" sz="2800" cap="none" dirty="0">
                <a:latin typeface="Cambria" panose="02040503050406030204" pitchFamily="18" charset="0"/>
              </a:rPr>
              <a:t>原理及其应用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D0ADFCC-E8C4-41F3-A8B2-C7D6BCFA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27410"/>
            <a:ext cx="7160648" cy="4706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in RL</a:t>
            </a:r>
            <a:r>
              <a:rPr lang="zh-CN" altLang="en-US" dirty="0"/>
              <a:t>与</a:t>
            </a:r>
            <a:r>
              <a:rPr lang="en-US" altLang="zh-CN" dirty="0"/>
              <a:t>Scaling Transformer</a:t>
            </a:r>
            <a:r>
              <a:rPr lang="zh-CN" altLang="en-US" dirty="0"/>
              <a:t>（还没完全懂）</a:t>
            </a:r>
            <a:endParaRPr lang="en-US" altLang="zh-CN" dirty="0"/>
          </a:p>
          <a:p>
            <a:pPr marL="128016" lvl="1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82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A855420-EC10-4EC0-B068-F084741F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下周规划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62FED7-3082-44EC-9034-8134353B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修改</a:t>
            </a:r>
            <a:r>
              <a:rPr lang="en-US" altLang="zh-CN" dirty="0"/>
              <a:t>SAG</a:t>
            </a:r>
            <a:r>
              <a:rPr lang="zh-CN" altLang="en-US" dirty="0"/>
              <a:t>代码并调试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学懂</a:t>
            </a:r>
            <a:r>
              <a:rPr lang="en-US" altLang="zh-CN" dirty="0"/>
              <a:t>Transformer</a:t>
            </a:r>
            <a:r>
              <a:rPr lang="zh-CN" altLang="en-US" dirty="0"/>
              <a:t>课程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节；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79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22B1821-0BA4-4FA7-92E3-D9BDAA64332C}"/>
              </a:ext>
            </a:extLst>
          </p:cNvPr>
          <p:cNvSpPr txBox="1"/>
          <p:nvPr/>
        </p:nvSpPr>
        <p:spPr>
          <a:xfrm>
            <a:off x="4618672" y="25056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汇报完毕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242324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1418</TotalTime>
  <Words>156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Cambria</vt:lpstr>
      <vt:lpstr>Cambria Math</vt:lpstr>
      <vt:lpstr>Times New Roman</vt:lpstr>
      <vt:lpstr>Tw Cen MT</vt:lpstr>
      <vt:lpstr>Tw Cen MT Condensed</vt:lpstr>
      <vt:lpstr>Wingdings</vt:lpstr>
      <vt:lpstr>Wingdings 3</vt:lpstr>
      <vt:lpstr>积分</vt:lpstr>
      <vt:lpstr>工作汇报</vt:lpstr>
      <vt:lpstr>主要内容</vt:lpstr>
      <vt:lpstr>修改SAG模块的硬件代码</vt:lpstr>
      <vt:lpstr>学习Transformer原理及其应用</vt:lpstr>
      <vt:lpstr>学习Transformer原理及其应用</vt:lpstr>
      <vt:lpstr>学习Transformer原理及其应用</vt:lpstr>
      <vt:lpstr>下周规划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T</dc:creator>
  <cp:lastModifiedBy>Y JK</cp:lastModifiedBy>
  <cp:revision>166</cp:revision>
  <dcterms:created xsi:type="dcterms:W3CDTF">2021-01-29T08:30:52Z</dcterms:created>
  <dcterms:modified xsi:type="dcterms:W3CDTF">2022-12-23T12:26:29Z</dcterms:modified>
</cp:coreProperties>
</file>