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0" r:id="rId2"/>
    <p:sldId id="304" r:id="rId3"/>
    <p:sldId id="306" r:id="rId4"/>
    <p:sldId id="305" r:id="rId5"/>
    <p:sldId id="307" r:id="rId6"/>
    <p:sldId id="301" r:id="rId7"/>
    <p:sldId id="302" r:id="rId8"/>
    <p:sldId id="303" r:id="rId9"/>
    <p:sldId id="309" r:id="rId10"/>
    <p:sldId id="308" r:id="rId11"/>
    <p:sldId id="300" r:id="rId12"/>
    <p:sldId id="294" r:id="rId13"/>
    <p:sldId id="298" r:id="rId14"/>
    <p:sldId id="295" r:id="rId15"/>
    <p:sldId id="299" r:id="rId16"/>
    <p:sldId id="29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ong cao" initials="yc" lastIdx="1" clrIdx="0">
    <p:extLst>
      <p:ext uri="{19B8F6BF-5375-455C-9EA6-DF929625EA0E}">
        <p15:presenceInfo xmlns:p15="http://schemas.microsoft.com/office/powerpoint/2012/main" userId="9b5efec70804d3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1C0"/>
    <a:srgbClr val="C87660"/>
    <a:srgbClr val="E6E22A"/>
    <a:srgbClr val="ABE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67" autoAdjust="0"/>
  </p:normalViewPr>
  <p:slideViewPr>
    <p:cSldViewPr snapToGrid="0" showGuides="1">
      <p:cViewPr varScale="1">
        <p:scale>
          <a:sx n="70" d="100"/>
          <a:sy n="70" d="100"/>
        </p:scale>
        <p:origin x="906" y="39"/>
      </p:cViewPr>
      <p:guideLst>
        <p:guide orient="horz" pos="27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DB198-EEA1-4E56-98E6-76930CB676EC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1E0E6-94DE-4947-9232-1F4126D75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68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SA</a:t>
            </a:r>
            <a:r>
              <a:rPr lang="zh-CN" altLang="en-US" dirty="0"/>
              <a:t>不同行的位宽不同：每个最底层的</a:t>
            </a:r>
            <a:r>
              <a:rPr lang="en-US" altLang="zh-CN" dirty="0"/>
              <a:t>PE,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4ceil(log2(255n))</a:t>
            </a: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ACC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输出最大带宽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4*4*8*(16bit)=2048bit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1E0E6-94DE-4947-9232-1F4126D759D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3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1E0E6-94DE-4947-9232-1F4126D759D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660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INT</a:t>
            </a:r>
            <a:r>
              <a:rPr lang="zh-CN" altLang="en-US" dirty="0"/>
              <a:t>是均匀分布区间的特殊的分位数，分位数并不占优势。</a:t>
            </a:r>
            <a:endParaRPr lang="en-US" altLang="zh-CN" dirty="0"/>
          </a:p>
          <a:p>
            <a:r>
              <a:rPr lang="zh-CN" altLang="en-US" dirty="0"/>
              <a:t>分位数只需要扫一遍数据。</a:t>
            </a:r>
            <a:endParaRPr lang="en-US" altLang="zh-CN" dirty="0"/>
          </a:p>
          <a:p>
            <a:br>
              <a:rPr lang="en-US" altLang="zh-CN" sz="1800" kern="0" dirty="0">
                <a:solidFill>
                  <a:srgbClr val="262626"/>
                </a:solidFill>
                <a:effectLst/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800" kern="0" dirty="0">
                <a:solidFill>
                  <a:srgbClr val="262626"/>
                </a:solidFill>
                <a:effectLst/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Quantization Mode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1E0E6-94DE-4947-9232-1F4126D759D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300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QINT</a:t>
            </a:r>
            <a:r>
              <a:rPr lang="zh-CN" altLang="en-US" dirty="0"/>
              <a:t>分位数查找中的排序、除法的开销大不大，有多大？</a:t>
            </a:r>
            <a:endParaRPr lang="en-US" altLang="zh-CN" dirty="0"/>
          </a:p>
          <a:p>
            <a:r>
              <a:rPr lang="en-US" altLang="zh-CN" dirty="0"/>
              <a:t>QINT</a:t>
            </a:r>
            <a:r>
              <a:rPr lang="zh-CN" altLang="en-US" dirty="0"/>
              <a:t>分位数来量化过程中使用的均是浮点</a:t>
            </a:r>
            <a:r>
              <a:rPr lang="en-US" altLang="zh-CN" dirty="0"/>
              <a:t>,</a:t>
            </a:r>
            <a:r>
              <a:rPr lang="zh-CN" altLang="en-US" dirty="0"/>
              <a:t>需要将</a:t>
            </a:r>
            <a:r>
              <a:rPr lang="en-US" altLang="zh-CN" dirty="0"/>
              <a:t>INT</a:t>
            </a:r>
            <a:r>
              <a:rPr lang="zh-CN" altLang="en-US" dirty="0"/>
              <a:t>转为浮点，此外量化区间及其均分的开销大不大？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1E0E6-94DE-4947-9232-1F4126D759D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61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ACC:</a:t>
            </a:r>
            <a:r>
              <a:rPr lang="zh-CN" altLang="en-US" dirty="0"/>
              <a:t>转为</a:t>
            </a:r>
            <a:r>
              <a:rPr lang="en-US" altLang="zh-CN" dirty="0"/>
              <a:t>FP</a:t>
            </a:r>
            <a:r>
              <a:rPr lang="zh-CN" altLang="en-US" dirty="0"/>
              <a:t>进行累加，支持</a:t>
            </a:r>
            <a:r>
              <a:rPr lang="en-US" altLang="zh-CN" b="1" dirty="0"/>
              <a:t>GPTQ</a:t>
            </a:r>
            <a:r>
              <a:rPr lang="zh-CN" altLang="en-US" dirty="0"/>
              <a:t>的不同的缩放因子。</a:t>
            </a:r>
            <a:endParaRPr lang="en-US" altLang="zh-CN" dirty="0"/>
          </a:p>
          <a:p>
            <a:r>
              <a:rPr lang="zh-CN" altLang="en-US" dirty="0"/>
              <a:t>累加结果转为</a:t>
            </a:r>
            <a:r>
              <a:rPr lang="en-US" altLang="zh-CN" dirty="0"/>
              <a:t>INT4/8/16/32 </a:t>
            </a:r>
            <a:r>
              <a:rPr lang="zh-CN" altLang="en-US" dirty="0"/>
              <a:t>或者</a:t>
            </a:r>
            <a:r>
              <a:rPr lang="en-US" altLang="zh-CN" dirty="0"/>
              <a:t>QINT8/16</a:t>
            </a:r>
            <a:r>
              <a:rPr lang="zh-CN" altLang="en-US" dirty="0"/>
              <a:t>由软件决定。</a:t>
            </a:r>
            <a:endParaRPr lang="en-US" altLang="zh-CN" dirty="0"/>
          </a:p>
          <a:p>
            <a:r>
              <a:rPr lang="zh-CN" altLang="en-US" dirty="0"/>
              <a:t>大模型的推理可以说是云芯片，同时支持多个用户，大模型的计算。</a:t>
            </a:r>
            <a:endParaRPr lang="en-US" altLang="zh-CN" dirty="0"/>
          </a:p>
          <a:p>
            <a:r>
              <a:rPr lang="zh-CN" altLang="en-US" dirty="0"/>
              <a:t>从矩阵向量乘变为了矩阵</a:t>
            </a:r>
            <a:r>
              <a:rPr lang="en-US" altLang="zh-CN" dirty="0"/>
              <a:t>-</a:t>
            </a:r>
            <a:r>
              <a:rPr lang="zh-CN" altLang="en-US" dirty="0"/>
              <a:t>矩阵乘法。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在外面可以介入</a:t>
            </a:r>
            <a:r>
              <a:rPr lang="en-US" altLang="zh-CN" dirty="0"/>
              <a:t>FP</a:t>
            </a:r>
            <a:r>
              <a:rPr lang="zh-CN" altLang="en-US" dirty="0"/>
              <a:t>转</a:t>
            </a:r>
            <a:r>
              <a:rPr lang="en-US" altLang="zh-CN" dirty="0"/>
              <a:t>INT</a:t>
            </a:r>
            <a:r>
              <a:rPr lang="zh-CN" altLang="en-US" dirty="0"/>
              <a:t>和</a:t>
            </a:r>
            <a:r>
              <a:rPr lang="en-US" altLang="zh-CN" dirty="0"/>
              <a:t>INT</a:t>
            </a:r>
            <a:r>
              <a:rPr lang="zh-CN" altLang="en-US" dirty="0"/>
              <a:t>转</a:t>
            </a:r>
            <a:r>
              <a:rPr lang="en-US" altLang="zh-CN" dirty="0"/>
              <a:t>FP</a:t>
            </a:r>
            <a:r>
              <a:rPr lang="zh-CN" altLang="en-US" dirty="0"/>
              <a:t>的模块，即对</a:t>
            </a:r>
            <a:r>
              <a:rPr lang="en-US" altLang="zh-CN" dirty="0"/>
              <a:t>FP</a:t>
            </a:r>
            <a:r>
              <a:rPr lang="zh-CN" altLang="en-US" dirty="0"/>
              <a:t>的计算底层是</a:t>
            </a:r>
            <a:r>
              <a:rPr lang="en-US" altLang="zh-CN" dirty="0"/>
              <a:t>INT</a:t>
            </a:r>
            <a:r>
              <a:rPr lang="zh-CN" altLang="en-US" dirty="0"/>
              <a:t>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1E0E6-94DE-4947-9232-1F4126D759D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3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C433-49F3-3C73-C620-89DA3C64E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E0894C-9CAF-2C7C-A06B-DF5D7D257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3D92A-A909-65A3-3383-A2A674D8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0CF9-8B2C-4BE4-9E44-62616D14CE7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F460E-B93D-B634-02EC-D365EF2E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3CDE3-39C6-490D-2808-15847DC2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0358-19B7-471F-890E-E9BA29449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2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6BCC0-ABB9-D3E1-07F3-68BE2A1B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769592-3B7F-8EF3-88CF-7D9F7DC8F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2A382-DCF2-6DBB-038D-61E06205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0CF9-8B2C-4BE4-9E44-62616D14CE7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99193-BC8D-0041-D999-1390CF71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67680-49DE-38E3-248C-E0A868D0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0358-19B7-471F-890E-E9BA29449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52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CE575A-A02A-8C23-4267-648AACA6E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5FBC29-160E-6BB0-5E66-477BFF4D5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41F62-4E17-A948-4941-AAEB51F6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0CF9-8B2C-4BE4-9E44-62616D14CE7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2BFC2-ED7F-3AB9-D9AE-AFD82EE9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B32E7-9E5A-386C-FD49-C6AAA767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0358-19B7-471F-890E-E9BA29449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3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81588-8952-2B91-29F0-6E32883A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AD283-EE5D-56EE-0C96-03BE43887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D11AF-7FE7-2C3B-67AE-19C28D92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0CF9-8B2C-4BE4-9E44-62616D14CE7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ADA12-7824-80CF-82FF-3611F69B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04205-5034-BA79-71AB-7BA97911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0358-19B7-471F-890E-E9BA29449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3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06133-454D-7463-E2A1-1155F3E5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1F0AF7-7F58-F4AD-86CF-B6FA3D254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B03B7-C761-F806-059E-B69DEC11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0CF9-8B2C-4BE4-9E44-62616D14CE7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100D7-12A3-4356-CD27-7C5A8345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7B106-9122-DABA-59FB-98C7C6CA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0358-19B7-471F-890E-E9BA29449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81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B755F-7853-F508-0FEB-287333DC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1A748-E12F-8D2A-64D6-5F3024B1C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217C9-AA0E-E6B0-E3E2-158ABC28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F963C2-C633-622B-168A-C2729C87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0CF9-8B2C-4BE4-9E44-62616D14CE7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014DFD-8441-33F0-C905-D2F37477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38EED-28DA-4BDA-43FB-48982DF4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0358-19B7-471F-890E-E9BA29449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3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3EA78-051C-22D6-F787-75243315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18584-E2B7-B221-C7A5-31775F9B3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7B183C-756F-4F7A-0848-35371A5CB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95E79F-9DD6-916C-B5CE-24FACA92E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F3BBFA-31FA-B173-236D-8551944BE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D961F7-BC5B-FD62-B577-6F0AFD91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0CF9-8B2C-4BE4-9E44-62616D14CE7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33F98E-E54B-2181-F072-B8EA1D7D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F1A98E-F225-0092-4FC4-D9AAF7A7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0358-19B7-471F-890E-E9BA29449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34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36853-82B3-0D19-6197-815C1057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E2F533-0440-A468-902F-C579D65E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0CF9-8B2C-4BE4-9E44-62616D14CE7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F152D9-00F5-2201-2700-91794BC0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5C2964-B663-D84A-B1B8-6A7C5F78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0358-19B7-471F-890E-E9BA29449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84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6BF989-6485-7720-0EF9-B9CF70A3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0CF9-8B2C-4BE4-9E44-62616D14CE7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4C399D-012A-5C9C-3991-53DC3A1C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2AA77A-AB20-B2E5-927D-AF6983FD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0358-19B7-471F-890E-E9BA29449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27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92C0C-7406-DED8-9040-5616550A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6B4B9-A2F5-BF36-8B76-F01C10914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05C9BC-BD3A-C979-F594-741B10DDA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516D9-F9FF-99C5-22A9-B6369C3D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0CF9-8B2C-4BE4-9E44-62616D14CE7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1591C2-614E-0520-C040-9E75CC4C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7F2218-FBCD-5678-8565-ED462BC0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0358-19B7-471F-890E-E9BA29449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83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19D41-B344-7BE6-0F55-2728D03B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87B5C2-7F78-8A06-E32D-22DC50AD8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88FE4-FF7C-1602-6C96-960C7BAF4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EABAA5-90DF-EAF3-C8D9-4D35B60A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0CF9-8B2C-4BE4-9E44-62616D14CE7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8EB160-421F-4AAB-20AC-1F214DC3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A85A6C-E3D4-CBAE-179C-2ABE3361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0358-19B7-471F-890E-E9BA29449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5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3B883B-5B87-CA82-62E7-F289206B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4008D8-5BF1-AD5E-208B-BF309D05A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F8E9-85E5-F7AE-89FD-037442947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70CF9-8B2C-4BE4-9E44-62616D14CE7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799F8-468C-171A-32D6-0C0267E37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35F8A-36E2-062D-817A-145E79BB0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70358-19B7-471F-890E-E9BA29449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8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15216-4F9B-548C-8AF2-0B9F49D19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面向大模型线性算子加速硬件研究（一）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C64A3B-0185-8C01-63E7-C3A8C2DC0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16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F17DB-5E52-0011-5C7B-23078D4E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未来趋势 鞠 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E3587-4B68-6B1E-1B7E-CDAC64B9A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数据精度几乎卷到尽头 权值</a:t>
            </a:r>
            <a:r>
              <a:rPr lang="en-US" altLang="zh-CN" dirty="0"/>
              <a:t>3-4 </a:t>
            </a:r>
            <a:r>
              <a:rPr lang="zh-CN" altLang="en-US" dirty="0"/>
              <a:t>激活</a:t>
            </a:r>
            <a:r>
              <a:rPr lang="en-US" altLang="zh-CN" dirty="0"/>
              <a:t>8/16 bias16/32</a:t>
            </a:r>
          </a:p>
          <a:p>
            <a:r>
              <a:rPr lang="zh-CN" altLang="en-US" dirty="0"/>
              <a:t>存算兴起 </a:t>
            </a:r>
            <a:r>
              <a:rPr lang="en-US" altLang="zh-CN" dirty="0"/>
              <a:t>int</a:t>
            </a:r>
            <a:r>
              <a:rPr lang="zh-CN" altLang="en-US" dirty="0"/>
              <a:t>为主，能效提升两个数量级（数字？模拟？）</a:t>
            </a:r>
            <a:endParaRPr lang="en-US" altLang="zh-CN" dirty="0"/>
          </a:p>
          <a:p>
            <a:r>
              <a:rPr lang="zh-CN" altLang="en-US" dirty="0"/>
              <a:t>线性算子计算</a:t>
            </a:r>
            <a:r>
              <a:rPr lang="en-US" altLang="zh-CN" dirty="0"/>
              <a:t>int</a:t>
            </a:r>
            <a:r>
              <a:rPr lang="zh-CN" altLang="en-US" dirty="0"/>
              <a:t>化</a:t>
            </a:r>
            <a:endParaRPr lang="en-US" altLang="zh-CN" dirty="0"/>
          </a:p>
          <a:p>
            <a:pPr lvl="1"/>
            <a:r>
              <a:rPr lang="zh-CN" altLang="en-US" dirty="0"/>
              <a:t>？？？前向 权值离线处理，激活范围</a:t>
            </a:r>
            <a:r>
              <a:rPr lang="en-US" altLang="zh-CN" dirty="0"/>
              <a:t>AWQ</a:t>
            </a:r>
            <a:r>
              <a:rPr lang="zh-CN" altLang="en-US" dirty="0"/>
              <a:t>处理，</a:t>
            </a:r>
            <a:r>
              <a:rPr lang="en-US" altLang="zh-CN" dirty="0"/>
              <a:t>QAT</a:t>
            </a:r>
            <a:r>
              <a:rPr lang="zh-CN" altLang="en-US" dirty="0"/>
              <a:t>加持，问题不大</a:t>
            </a:r>
            <a:endParaRPr lang="en-US" altLang="zh-CN" dirty="0"/>
          </a:p>
          <a:p>
            <a:pPr lvl="1"/>
            <a:r>
              <a:rPr lang="zh-CN" altLang="en-US" dirty="0"/>
              <a:t>反向 挑战  在线量化反量化 </a:t>
            </a:r>
            <a:endParaRPr lang="en-US" altLang="zh-CN" dirty="0"/>
          </a:p>
          <a:p>
            <a:r>
              <a:rPr lang="zh-CN" altLang="en-US" dirty="0"/>
              <a:t>非线性算子暂时不考虑，因为计算量不大，数据不多</a:t>
            </a:r>
          </a:p>
        </p:txBody>
      </p:sp>
    </p:spTree>
    <p:extLst>
      <p:ext uri="{BB962C8B-B14F-4D97-AF65-F5344CB8AC3E}">
        <p14:creationId xmlns:p14="http://schemas.microsoft.com/office/powerpoint/2010/main" val="335068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A2179A0F-C5BA-243A-2C66-8C6A9F090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45" y="427826"/>
            <a:ext cx="6247378" cy="103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E769DE4-F09C-E547-A2F0-3A13313E4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0"/>
          <a:stretch/>
        </p:blipFill>
        <p:spPr bwMode="auto">
          <a:xfrm>
            <a:off x="8651166" y="780440"/>
            <a:ext cx="2811957" cy="169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CCA282BD-DEFF-24DE-26E4-6DE7DEBAF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9" y="1922484"/>
            <a:ext cx="6374559" cy="93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1">
            <a:extLst>
              <a:ext uri="{FF2B5EF4-FFF2-40B4-BE49-F238E27FC236}">
                <a16:creationId xmlns:a16="http://schemas.microsoft.com/office/drawing/2014/main" id="{2EA480B9-A8FA-FE29-7D2B-6CD73B3EB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4" b="81436"/>
          <a:stretch/>
        </p:blipFill>
        <p:spPr bwMode="auto">
          <a:xfrm>
            <a:off x="223373" y="3222665"/>
            <a:ext cx="5892800" cy="89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625912072">
            <a:extLst>
              <a:ext uri="{FF2B5EF4-FFF2-40B4-BE49-F238E27FC236}">
                <a16:creationId xmlns:a16="http://schemas.microsoft.com/office/drawing/2014/main" id="{A9ED0750-07D3-E5B2-5606-E63571A81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24"/>
          <a:stretch>
            <a:fillRect/>
          </a:stretch>
        </p:blipFill>
        <p:spPr bwMode="auto">
          <a:xfrm>
            <a:off x="-10764" y="4985313"/>
            <a:ext cx="7586350" cy="129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31823CD7-3440-CC75-4981-FDC4B5ED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85"/>
            <a:ext cx="5677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5F1213F-8BE5-A816-AB01-E069BB37E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354185"/>
            <a:ext cx="18473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600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8DC57B5-2D17-13E7-67EA-5B7DD4829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7945" y="1471258"/>
            <a:ext cx="85058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向量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运算，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A={a0,a1,…,ak-1},B={b0,b1,…,bk-1},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BBEEAEC-2CBE-8774-5ADC-523A30DB7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0178" y="2800373"/>
            <a:ext cx="8169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为分别为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4/8/16bit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时，即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m=1,2,3,4,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有如下：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5BEF05E-51ED-A589-BD83-0BE5DA7D3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2316335"/>
            <a:ext cx="18473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6000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85CC3A8-C361-A8E9-BAA4-DD8DA20EA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2816397"/>
            <a:ext cx="18473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60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D426E3-7985-7FB3-0924-47BB825C102F}"/>
              </a:ext>
            </a:extLst>
          </p:cNvPr>
          <p:cNvSpPr txBox="1"/>
          <p:nvPr/>
        </p:nvSpPr>
        <p:spPr>
          <a:xfrm>
            <a:off x="194442" y="6627"/>
            <a:ext cx="67524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INT4/8/16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之间的计算可以写为如下形式</a:t>
            </a:r>
            <a:r>
              <a:rPr lang="zh-CN" altLang="en-US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800" b="1" dirty="0"/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47D0E5DF-C94C-7C5D-436E-610BD23E6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6" t="24653" b="55864"/>
          <a:stretch/>
        </p:blipFill>
        <p:spPr bwMode="auto">
          <a:xfrm>
            <a:off x="61611" y="4125125"/>
            <a:ext cx="6453074" cy="91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A6BF632-13E5-CBEC-336F-9226A7EBB730}"/>
              </a:ext>
            </a:extLst>
          </p:cNvPr>
          <p:cNvSpPr txBox="1"/>
          <p:nvPr/>
        </p:nvSpPr>
        <p:spPr>
          <a:xfrm>
            <a:off x="8147050" y="23285"/>
            <a:ext cx="39243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如上表所示，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在不同的格式时的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4bit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组合的数目</a:t>
            </a:r>
            <a:endParaRPr lang="zh-CN" altLang="en-US" sz="2400" b="1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F7F80F7E-F0F9-6B7D-65F1-13E4C16FD79E}"/>
              </a:ext>
            </a:extLst>
          </p:cNvPr>
          <p:cNvGrpSpPr/>
          <p:nvPr/>
        </p:nvGrpSpPr>
        <p:grpSpPr>
          <a:xfrm>
            <a:off x="8604725" y="2592812"/>
            <a:ext cx="3120820" cy="691178"/>
            <a:chOff x="8619795" y="2680466"/>
            <a:chExt cx="3120820" cy="691178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B574DD9-A5F9-6D34-F1F5-358154D435DB}"/>
                </a:ext>
              </a:extLst>
            </p:cNvPr>
            <p:cNvSpPr txBox="1"/>
            <p:nvPr/>
          </p:nvSpPr>
          <p:spPr>
            <a:xfrm>
              <a:off x="8619795" y="2680466"/>
              <a:ext cx="3058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B050"/>
                  </a:solidFill>
                </a:rPr>
                <a:t>a:  1101 0101 1011 1100</a:t>
              </a:r>
              <a:endParaRPr lang="zh-CN" altLang="en-US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85173E3-4BFB-D3A6-76BD-285121A66EAD}"/>
                </a:ext>
              </a:extLst>
            </p:cNvPr>
            <p:cNvSpPr txBox="1"/>
            <p:nvPr/>
          </p:nvSpPr>
          <p:spPr>
            <a:xfrm>
              <a:off x="8619795" y="2971534"/>
              <a:ext cx="3120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B0F0"/>
                  </a:solidFill>
                </a:rPr>
                <a:t>b:  1010 1111 0011 1000</a:t>
              </a:r>
              <a:endParaRPr lang="zh-CN" altLang="en-US" sz="20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9CB9163-5383-6B7E-06D3-A108CA421CB4}"/>
              </a:ext>
            </a:extLst>
          </p:cNvPr>
          <p:cNvGrpSpPr/>
          <p:nvPr/>
        </p:nvGrpSpPr>
        <p:grpSpPr>
          <a:xfrm>
            <a:off x="7521375" y="3243228"/>
            <a:ext cx="4790886" cy="2512671"/>
            <a:chOff x="7604276" y="3482253"/>
            <a:chExt cx="4790886" cy="2512671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8A5F7DBE-8531-E27B-F3DC-ED7650370CE1}"/>
                </a:ext>
              </a:extLst>
            </p:cNvPr>
            <p:cNvGrpSpPr/>
            <p:nvPr/>
          </p:nvGrpSpPr>
          <p:grpSpPr>
            <a:xfrm>
              <a:off x="9616071" y="3827888"/>
              <a:ext cx="2575929" cy="576225"/>
              <a:chOff x="9022401" y="3629742"/>
              <a:chExt cx="2575929" cy="576225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CF191-C400-0EB2-3DFF-0D3742331FD6}"/>
                  </a:ext>
                </a:extLst>
              </p:cNvPr>
              <p:cNvSpPr txBox="1"/>
              <p:nvPr/>
            </p:nvSpPr>
            <p:spPr>
              <a:xfrm>
                <a:off x="9022401" y="3629742"/>
                <a:ext cx="2332126" cy="358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B050"/>
                    </a:solidFill>
                  </a:rPr>
                  <a:t>1101 0101 1011 1100</a:t>
                </a:r>
                <a:endParaRPr lang="zh-CN" altLang="en-US" sz="20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9AC471F-ADF6-EE7B-115A-5FC623BD7E3C}"/>
                  </a:ext>
                </a:extLst>
              </p:cNvPr>
              <p:cNvSpPr txBox="1"/>
              <p:nvPr/>
            </p:nvSpPr>
            <p:spPr>
              <a:xfrm>
                <a:off x="10928962" y="3847010"/>
                <a:ext cx="657550" cy="358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B0F0"/>
                    </a:solidFill>
                  </a:rPr>
                  <a:t>1000</a:t>
                </a:r>
                <a:endParaRPr lang="zh-CN" altLang="en-US" sz="20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乘号 20">
                <a:extLst>
                  <a:ext uri="{FF2B5EF4-FFF2-40B4-BE49-F238E27FC236}">
                    <a16:creationId xmlns:a16="http://schemas.microsoft.com/office/drawing/2014/main" id="{A8ECFB06-322A-CFBD-5D7A-21130A9CEE02}"/>
                  </a:ext>
                </a:extLst>
              </p:cNvPr>
              <p:cNvSpPr/>
              <p:nvPr/>
            </p:nvSpPr>
            <p:spPr>
              <a:xfrm>
                <a:off x="9297805" y="3952769"/>
                <a:ext cx="204534" cy="21603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FA79C86-6448-8DDF-0D55-3F368C6C0A2A}"/>
                  </a:ext>
                </a:extLst>
              </p:cNvPr>
              <p:cNvSpPr/>
              <p:nvPr/>
            </p:nvSpPr>
            <p:spPr>
              <a:xfrm>
                <a:off x="9032289" y="3642105"/>
                <a:ext cx="2566041" cy="51153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7A8A2DE-C512-4859-182F-0EB762322FA5}"/>
                </a:ext>
              </a:extLst>
            </p:cNvPr>
            <p:cNvGrpSpPr/>
            <p:nvPr/>
          </p:nvGrpSpPr>
          <p:grpSpPr>
            <a:xfrm>
              <a:off x="8955103" y="4351787"/>
              <a:ext cx="2661896" cy="617378"/>
              <a:chOff x="9022401" y="3629742"/>
              <a:chExt cx="2661896" cy="617378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AD8C9C8-8851-2F99-2DAF-F205F3C989D0}"/>
                  </a:ext>
                </a:extLst>
              </p:cNvPr>
              <p:cNvSpPr txBox="1"/>
              <p:nvPr/>
            </p:nvSpPr>
            <p:spPr>
              <a:xfrm>
                <a:off x="9022401" y="3629742"/>
                <a:ext cx="2332126" cy="358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B050"/>
                    </a:solidFill>
                  </a:rPr>
                  <a:t>1101 0101 1011 1100</a:t>
                </a:r>
                <a:endParaRPr lang="zh-CN" altLang="en-US" sz="20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63230B8-2744-C7E7-B1DD-378A5DFBD95C}"/>
                  </a:ext>
                </a:extLst>
              </p:cNvPr>
              <p:cNvSpPr txBox="1"/>
              <p:nvPr/>
            </p:nvSpPr>
            <p:spPr>
              <a:xfrm>
                <a:off x="10928962" y="3847010"/>
                <a:ext cx="7553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B0F0"/>
                    </a:solidFill>
                  </a:rPr>
                  <a:t>0011</a:t>
                </a:r>
                <a:endParaRPr lang="zh-CN" altLang="en-US" sz="20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9" name="乘号 38">
                <a:extLst>
                  <a:ext uri="{FF2B5EF4-FFF2-40B4-BE49-F238E27FC236}">
                    <a16:creationId xmlns:a16="http://schemas.microsoft.com/office/drawing/2014/main" id="{4BEE020C-A3FB-9F0F-E27E-BB00A295E905}"/>
                  </a:ext>
                </a:extLst>
              </p:cNvPr>
              <p:cNvSpPr/>
              <p:nvPr/>
            </p:nvSpPr>
            <p:spPr>
              <a:xfrm>
                <a:off x="9297805" y="3952769"/>
                <a:ext cx="204534" cy="21603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2A31BCC-07E7-E4BA-3C99-A00A71BDD974}"/>
                  </a:ext>
                </a:extLst>
              </p:cNvPr>
              <p:cNvSpPr/>
              <p:nvPr/>
            </p:nvSpPr>
            <p:spPr>
              <a:xfrm>
                <a:off x="9032289" y="3642105"/>
                <a:ext cx="2566041" cy="51153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E7E101AB-6F3D-0F5E-6143-67F546A2ED4D}"/>
                </a:ext>
              </a:extLst>
            </p:cNvPr>
            <p:cNvGrpSpPr/>
            <p:nvPr/>
          </p:nvGrpSpPr>
          <p:grpSpPr>
            <a:xfrm>
              <a:off x="8265722" y="4865381"/>
              <a:ext cx="2661896" cy="617378"/>
              <a:chOff x="9022401" y="3629742"/>
              <a:chExt cx="2661896" cy="617378"/>
            </a:xfrm>
          </p:grpSpPr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AA71861-01C1-A49D-5B57-3A93DAC034A5}"/>
                  </a:ext>
                </a:extLst>
              </p:cNvPr>
              <p:cNvSpPr txBox="1"/>
              <p:nvPr/>
            </p:nvSpPr>
            <p:spPr>
              <a:xfrm>
                <a:off x="9022401" y="3629742"/>
                <a:ext cx="2332126" cy="358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B050"/>
                    </a:solidFill>
                  </a:rPr>
                  <a:t>1101 0101 1011 1100</a:t>
                </a:r>
                <a:endParaRPr lang="zh-CN" altLang="en-US" sz="20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04EB9C6-6251-DF35-466A-739F36A3C4D7}"/>
                  </a:ext>
                </a:extLst>
              </p:cNvPr>
              <p:cNvSpPr txBox="1"/>
              <p:nvPr/>
            </p:nvSpPr>
            <p:spPr>
              <a:xfrm>
                <a:off x="10928962" y="3847010"/>
                <a:ext cx="7553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B0F0"/>
                    </a:solidFill>
                  </a:rPr>
                  <a:t>1111</a:t>
                </a:r>
                <a:endParaRPr lang="zh-CN" altLang="en-US" sz="20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4" name="乘号 43">
                <a:extLst>
                  <a:ext uri="{FF2B5EF4-FFF2-40B4-BE49-F238E27FC236}">
                    <a16:creationId xmlns:a16="http://schemas.microsoft.com/office/drawing/2014/main" id="{2AC03E8A-DB24-BFCE-F1E6-757586E1A3DD}"/>
                  </a:ext>
                </a:extLst>
              </p:cNvPr>
              <p:cNvSpPr/>
              <p:nvPr/>
            </p:nvSpPr>
            <p:spPr>
              <a:xfrm>
                <a:off x="9297805" y="3952769"/>
                <a:ext cx="204534" cy="21603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5F308B8-AF6E-16D5-5D5D-4537247AF063}"/>
                  </a:ext>
                </a:extLst>
              </p:cNvPr>
              <p:cNvSpPr/>
              <p:nvPr/>
            </p:nvSpPr>
            <p:spPr>
              <a:xfrm>
                <a:off x="9032289" y="3642105"/>
                <a:ext cx="2566041" cy="51153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55E83BEE-CF18-024A-0664-18F7468F7669}"/>
                </a:ext>
              </a:extLst>
            </p:cNvPr>
            <p:cNvGrpSpPr/>
            <p:nvPr/>
          </p:nvGrpSpPr>
          <p:grpSpPr>
            <a:xfrm>
              <a:off x="7604276" y="5377546"/>
              <a:ext cx="2661896" cy="617378"/>
              <a:chOff x="9022401" y="3629742"/>
              <a:chExt cx="2661896" cy="617378"/>
            </a:xfrm>
          </p:grpSpPr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4A26B83-EF4B-3E04-18A8-031B29703DD9}"/>
                  </a:ext>
                </a:extLst>
              </p:cNvPr>
              <p:cNvSpPr txBox="1"/>
              <p:nvPr/>
            </p:nvSpPr>
            <p:spPr>
              <a:xfrm>
                <a:off x="9022401" y="3629742"/>
                <a:ext cx="2332126" cy="358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B050"/>
                    </a:solidFill>
                  </a:rPr>
                  <a:t>1101 0101 1011 1100</a:t>
                </a:r>
                <a:endParaRPr lang="zh-CN" altLang="en-US" sz="20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4B7F618-9245-70C9-C9D5-593BAA844CEF}"/>
                  </a:ext>
                </a:extLst>
              </p:cNvPr>
              <p:cNvSpPr txBox="1"/>
              <p:nvPr/>
            </p:nvSpPr>
            <p:spPr>
              <a:xfrm>
                <a:off x="10928962" y="3847010"/>
                <a:ext cx="7553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B0F0"/>
                    </a:solidFill>
                  </a:rPr>
                  <a:t>1010</a:t>
                </a:r>
                <a:endParaRPr lang="zh-CN" altLang="en-US" sz="20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9" name="乘号 48">
                <a:extLst>
                  <a:ext uri="{FF2B5EF4-FFF2-40B4-BE49-F238E27FC236}">
                    <a16:creationId xmlns:a16="http://schemas.microsoft.com/office/drawing/2014/main" id="{4C940034-B5AF-CB89-239D-A8917AC5A91B}"/>
                  </a:ext>
                </a:extLst>
              </p:cNvPr>
              <p:cNvSpPr/>
              <p:nvPr/>
            </p:nvSpPr>
            <p:spPr>
              <a:xfrm>
                <a:off x="9297805" y="3952769"/>
                <a:ext cx="204534" cy="21603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C8BB061-015E-934B-8079-0D8C3883CFA6}"/>
                  </a:ext>
                </a:extLst>
              </p:cNvPr>
              <p:cNvSpPr/>
              <p:nvPr/>
            </p:nvSpPr>
            <p:spPr>
              <a:xfrm>
                <a:off x="9032289" y="3642105"/>
                <a:ext cx="2566041" cy="51153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51" name="乘号 50">
              <a:extLst>
                <a:ext uri="{FF2B5EF4-FFF2-40B4-BE49-F238E27FC236}">
                  <a16:creationId xmlns:a16="http://schemas.microsoft.com/office/drawing/2014/main" id="{A8238239-0E73-BD59-07D3-474CC23F7698}"/>
                </a:ext>
              </a:extLst>
            </p:cNvPr>
            <p:cNvSpPr/>
            <p:nvPr/>
          </p:nvSpPr>
          <p:spPr>
            <a:xfrm rot="2704981">
              <a:off x="7837676" y="5056547"/>
              <a:ext cx="204534" cy="216030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2" name="乘号 51">
              <a:extLst>
                <a:ext uri="{FF2B5EF4-FFF2-40B4-BE49-F238E27FC236}">
                  <a16:creationId xmlns:a16="http://schemas.microsoft.com/office/drawing/2014/main" id="{D15CC944-32E9-BF8E-1879-DBB5ABB875AD}"/>
                </a:ext>
              </a:extLst>
            </p:cNvPr>
            <p:cNvSpPr/>
            <p:nvPr/>
          </p:nvSpPr>
          <p:spPr>
            <a:xfrm rot="2704981">
              <a:off x="8508713" y="4514335"/>
              <a:ext cx="204534" cy="216030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3" name="乘号 52">
              <a:extLst>
                <a:ext uri="{FF2B5EF4-FFF2-40B4-BE49-F238E27FC236}">
                  <a16:creationId xmlns:a16="http://schemas.microsoft.com/office/drawing/2014/main" id="{E82BCDC1-26FA-D8D5-2A4B-DA9DAEF2A2D0}"/>
                </a:ext>
              </a:extLst>
            </p:cNvPr>
            <p:cNvSpPr/>
            <p:nvPr/>
          </p:nvSpPr>
          <p:spPr>
            <a:xfrm rot="2704981">
              <a:off x="9181844" y="4036809"/>
              <a:ext cx="204534" cy="216030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Rectangle 9">
              <a:extLst>
                <a:ext uri="{FF2B5EF4-FFF2-40B4-BE49-F238E27FC236}">
                  <a16:creationId xmlns:a16="http://schemas.microsoft.com/office/drawing/2014/main" id="{D5CE13C1-4B4F-77CD-85AF-0D9837511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0837" y="3482253"/>
              <a:ext cx="25605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indent="266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    2</a:t>
              </a:r>
              <a:r>
                <a:rPr lang="en-US" altLang="zh-CN" sz="2000" dirty="0">
                  <a:ea typeface="宋体" panose="02010600030101010101" pitchFamily="2" charset="-122"/>
                  <a:cs typeface="Times New Roman" panose="02020603050405020304" pitchFamily="18" charset="0"/>
                </a:rPr>
                <a:t>      1</a:t>
              </a:r>
              <a:r>
                <a:rPr kumimoji="0" lang="en-US" altLang="zh-CN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lang="en-US" altLang="zh-CN" sz="2000" dirty="0"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ectangle 9">
              <a:extLst>
                <a:ext uri="{FF2B5EF4-FFF2-40B4-BE49-F238E27FC236}">
                  <a16:creationId xmlns:a16="http://schemas.microsoft.com/office/drawing/2014/main" id="{A10196F7-444A-DD32-C89F-3D6E6B51C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9331" y="4668832"/>
              <a:ext cx="1155831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indent="266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BC2E6B2B-4341-15CB-9A82-5957BABB3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9950" y="5145291"/>
              <a:ext cx="139824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indent="266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>
                  <a:ea typeface="宋体" panose="02010600030101010101" pitchFamily="2" charset="-122"/>
                  <a:cs typeface="Times New Roman" panose="02020603050405020304" pitchFamily="18" charset="0"/>
                </a:rPr>
                <a:t>(&lt;&lt;2*4)</a:t>
              </a:r>
              <a:endParaRPr kumimoji="0" lang="zh-CN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61" name="Rectangle 9">
            <a:extLst>
              <a:ext uri="{FF2B5EF4-FFF2-40B4-BE49-F238E27FC236}">
                <a16:creationId xmlns:a16="http://schemas.microsoft.com/office/drawing/2014/main" id="{5375EA2D-39A5-9FBB-81FA-2375B7FEA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1116" y="5428074"/>
            <a:ext cx="1486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(&lt;&lt;3*4)</a:t>
            </a:r>
            <a:endParaRPr kumimoji="0" lang="zh-CN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2" name="Rectangle 9">
            <a:extLst>
              <a:ext uri="{FF2B5EF4-FFF2-40B4-BE49-F238E27FC236}">
                <a16:creationId xmlns:a16="http://schemas.microsoft.com/office/drawing/2014/main" id="{6BCD9D87-87CC-41D3-FB24-4969FA1FF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8089" y="4392672"/>
            <a:ext cx="13982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(&lt;&lt;4)</a:t>
            </a:r>
            <a:endParaRPr kumimoji="0" lang="zh-CN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24" name="直接连接符 1023">
            <a:extLst>
              <a:ext uri="{FF2B5EF4-FFF2-40B4-BE49-F238E27FC236}">
                <a16:creationId xmlns:a16="http://schemas.microsoft.com/office/drawing/2014/main" id="{99614BBD-2E42-3516-A333-81DD2766490C}"/>
              </a:ext>
            </a:extLst>
          </p:cNvPr>
          <p:cNvCxnSpPr/>
          <p:nvPr/>
        </p:nvCxnSpPr>
        <p:spPr>
          <a:xfrm flipH="1">
            <a:off x="7521375" y="5834534"/>
            <a:ext cx="4660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文本框 1029">
            <a:extLst>
              <a:ext uri="{FF2B5EF4-FFF2-40B4-BE49-F238E27FC236}">
                <a16:creationId xmlns:a16="http://schemas.microsoft.com/office/drawing/2014/main" id="{0378BB0A-B790-1F58-3DDB-622F801F459D}"/>
              </a:ext>
            </a:extLst>
          </p:cNvPr>
          <p:cNvSpPr txBox="1"/>
          <p:nvPr/>
        </p:nvSpPr>
        <p:spPr>
          <a:xfrm>
            <a:off x="9246576" y="5883947"/>
            <a:ext cx="458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ysClr val="windowText" lastClr="000000"/>
                </a:solidFill>
              </a:rPr>
              <a:t>Y</a:t>
            </a:r>
            <a:endParaRPr lang="zh-CN" altLang="en-US" sz="2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00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0" name="直接连接符 1379">
            <a:extLst>
              <a:ext uri="{FF2B5EF4-FFF2-40B4-BE49-F238E27FC236}">
                <a16:creationId xmlns:a16="http://schemas.microsoft.com/office/drawing/2014/main" id="{BEBD901D-EB68-5A76-4775-FD8430D94AEA}"/>
              </a:ext>
            </a:extLst>
          </p:cNvPr>
          <p:cNvCxnSpPr>
            <a:cxnSpLocks/>
          </p:cNvCxnSpPr>
          <p:nvPr/>
        </p:nvCxnSpPr>
        <p:spPr>
          <a:xfrm>
            <a:off x="8878914" y="-847629"/>
            <a:ext cx="586771" cy="675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组合 262">
            <a:extLst>
              <a:ext uri="{FF2B5EF4-FFF2-40B4-BE49-F238E27FC236}">
                <a16:creationId xmlns:a16="http://schemas.microsoft.com/office/drawing/2014/main" id="{7A7B8F42-79CF-6C9F-5AA9-E478E7E8B2D1}"/>
              </a:ext>
            </a:extLst>
          </p:cNvPr>
          <p:cNvGrpSpPr/>
          <p:nvPr/>
        </p:nvGrpSpPr>
        <p:grpSpPr>
          <a:xfrm>
            <a:off x="4006979" y="3017177"/>
            <a:ext cx="669788" cy="743619"/>
            <a:chOff x="7395207" y="1608850"/>
            <a:chExt cx="528006" cy="518248"/>
          </a:xfrm>
        </p:grpSpPr>
        <p:grpSp>
          <p:nvGrpSpPr>
            <p:cNvPr id="2092" name="组合 2091">
              <a:extLst>
                <a:ext uri="{FF2B5EF4-FFF2-40B4-BE49-F238E27FC236}">
                  <a16:creationId xmlns:a16="http://schemas.microsoft.com/office/drawing/2014/main" id="{F88A6D86-DFC3-B9E0-0B62-03139C204679}"/>
                </a:ext>
              </a:extLst>
            </p:cNvPr>
            <p:cNvGrpSpPr/>
            <p:nvPr/>
          </p:nvGrpSpPr>
          <p:grpSpPr>
            <a:xfrm>
              <a:off x="7395207" y="1608850"/>
              <a:ext cx="265116" cy="518248"/>
              <a:chOff x="7395207" y="1608850"/>
              <a:chExt cx="265116" cy="518248"/>
            </a:xfrm>
          </p:grpSpPr>
          <p:grpSp>
            <p:nvGrpSpPr>
              <p:cNvPr id="2104" name="组合 2103">
                <a:extLst>
                  <a:ext uri="{FF2B5EF4-FFF2-40B4-BE49-F238E27FC236}">
                    <a16:creationId xmlns:a16="http://schemas.microsoft.com/office/drawing/2014/main" id="{1B059FCC-868C-237B-2ED0-E50C2F00CCE9}"/>
                  </a:ext>
                </a:extLst>
              </p:cNvPr>
              <p:cNvGrpSpPr/>
              <p:nvPr/>
            </p:nvGrpSpPr>
            <p:grpSpPr>
              <a:xfrm>
                <a:off x="7395207" y="1608850"/>
                <a:ext cx="131766" cy="518248"/>
                <a:chOff x="3019104" y="868658"/>
                <a:chExt cx="131766" cy="518248"/>
              </a:xfrm>
            </p:grpSpPr>
            <p:sp>
              <p:nvSpPr>
                <p:cNvPr id="2110" name="矩形 2109">
                  <a:extLst>
                    <a:ext uri="{FF2B5EF4-FFF2-40B4-BE49-F238E27FC236}">
                      <a16:creationId xmlns:a16="http://schemas.microsoft.com/office/drawing/2014/main" id="{F781BD03-AEAC-729D-3498-F005A355703C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2111" name="矩形 2110">
                  <a:extLst>
                    <a:ext uri="{FF2B5EF4-FFF2-40B4-BE49-F238E27FC236}">
                      <a16:creationId xmlns:a16="http://schemas.microsoft.com/office/drawing/2014/main" id="{03ED8510-292E-1524-78D5-AE06C919262D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2112" name="矩形 2111">
                  <a:extLst>
                    <a:ext uri="{FF2B5EF4-FFF2-40B4-BE49-F238E27FC236}">
                      <a16:creationId xmlns:a16="http://schemas.microsoft.com/office/drawing/2014/main" id="{B46A936F-1B65-2770-4980-AC56EB8A22DF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2113" name="矩形 2112">
                  <a:extLst>
                    <a:ext uri="{FF2B5EF4-FFF2-40B4-BE49-F238E27FC236}">
                      <a16:creationId xmlns:a16="http://schemas.microsoft.com/office/drawing/2014/main" id="{92CFF61D-F998-DFEB-FC32-F34D3DE146ED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2105" name="组合 2104">
                <a:extLst>
                  <a:ext uri="{FF2B5EF4-FFF2-40B4-BE49-F238E27FC236}">
                    <a16:creationId xmlns:a16="http://schemas.microsoft.com/office/drawing/2014/main" id="{FFED41E9-233F-8003-D61E-45974008B173}"/>
                  </a:ext>
                </a:extLst>
              </p:cNvPr>
              <p:cNvGrpSpPr/>
              <p:nvPr/>
            </p:nvGrpSpPr>
            <p:grpSpPr>
              <a:xfrm>
                <a:off x="7528557" y="1608850"/>
                <a:ext cx="131766" cy="518248"/>
                <a:chOff x="3019104" y="868658"/>
                <a:chExt cx="131766" cy="518248"/>
              </a:xfrm>
            </p:grpSpPr>
            <p:sp>
              <p:nvSpPr>
                <p:cNvPr id="2106" name="矩形 2105">
                  <a:extLst>
                    <a:ext uri="{FF2B5EF4-FFF2-40B4-BE49-F238E27FC236}">
                      <a16:creationId xmlns:a16="http://schemas.microsoft.com/office/drawing/2014/main" id="{DE887803-2EDA-5631-AAF7-011EC4D0085E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2107" name="矩形 2106">
                  <a:extLst>
                    <a:ext uri="{FF2B5EF4-FFF2-40B4-BE49-F238E27FC236}">
                      <a16:creationId xmlns:a16="http://schemas.microsoft.com/office/drawing/2014/main" id="{60921DDA-DFE4-B42A-3BF5-3CB6516781E2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2108" name="矩形 2107">
                  <a:extLst>
                    <a:ext uri="{FF2B5EF4-FFF2-40B4-BE49-F238E27FC236}">
                      <a16:creationId xmlns:a16="http://schemas.microsoft.com/office/drawing/2014/main" id="{F96F441D-0A0C-D903-A901-54446E726C7E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2109" name="矩形 2108">
                  <a:extLst>
                    <a:ext uri="{FF2B5EF4-FFF2-40B4-BE49-F238E27FC236}">
                      <a16:creationId xmlns:a16="http://schemas.microsoft.com/office/drawing/2014/main" id="{92227C9A-72B1-C4BE-2ECF-F6251EB71F07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</p:grpSp>
        <p:grpSp>
          <p:nvGrpSpPr>
            <p:cNvPr id="2093" name="组合 2092">
              <a:extLst>
                <a:ext uri="{FF2B5EF4-FFF2-40B4-BE49-F238E27FC236}">
                  <a16:creationId xmlns:a16="http://schemas.microsoft.com/office/drawing/2014/main" id="{7BB45433-A9B9-0D6D-72C2-0ED7529F0405}"/>
                </a:ext>
              </a:extLst>
            </p:cNvPr>
            <p:cNvGrpSpPr/>
            <p:nvPr/>
          </p:nvGrpSpPr>
          <p:grpSpPr>
            <a:xfrm>
              <a:off x="7658097" y="1608850"/>
              <a:ext cx="265116" cy="518248"/>
              <a:chOff x="7395207" y="1608850"/>
              <a:chExt cx="265116" cy="518248"/>
            </a:xfrm>
          </p:grpSpPr>
          <p:grpSp>
            <p:nvGrpSpPr>
              <p:cNvPr id="2094" name="组合 2093">
                <a:extLst>
                  <a:ext uri="{FF2B5EF4-FFF2-40B4-BE49-F238E27FC236}">
                    <a16:creationId xmlns:a16="http://schemas.microsoft.com/office/drawing/2014/main" id="{C42A241F-064C-195F-F4A6-4FB2A4F3E026}"/>
                  </a:ext>
                </a:extLst>
              </p:cNvPr>
              <p:cNvGrpSpPr/>
              <p:nvPr/>
            </p:nvGrpSpPr>
            <p:grpSpPr>
              <a:xfrm>
                <a:off x="7395207" y="1608850"/>
                <a:ext cx="131766" cy="518248"/>
                <a:chOff x="3019104" y="868658"/>
                <a:chExt cx="131766" cy="518248"/>
              </a:xfrm>
            </p:grpSpPr>
            <p:sp>
              <p:nvSpPr>
                <p:cNvPr id="2100" name="矩形 2099">
                  <a:extLst>
                    <a:ext uri="{FF2B5EF4-FFF2-40B4-BE49-F238E27FC236}">
                      <a16:creationId xmlns:a16="http://schemas.microsoft.com/office/drawing/2014/main" id="{B8FB5DDB-1825-9833-B1EC-DD4E9B0A5104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2101" name="矩形 2100">
                  <a:extLst>
                    <a:ext uri="{FF2B5EF4-FFF2-40B4-BE49-F238E27FC236}">
                      <a16:creationId xmlns:a16="http://schemas.microsoft.com/office/drawing/2014/main" id="{2233B7FA-0BB0-1181-6FDA-4F223752EB0F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2102" name="矩形 2101">
                  <a:extLst>
                    <a:ext uri="{FF2B5EF4-FFF2-40B4-BE49-F238E27FC236}">
                      <a16:creationId xmlns:a16="http://schemas.microsoft.com/office/drawing/2014/main" id="{20DEFB17-AF75-30E4-C156-620FBC11F8C9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2103" name="矩形 2102">
                  <a:extLst>
                    <a:ext uri="{FF2B5EF4-FFF2-40B4-BE49-F238E27FC236}">
                      <a16:creationId xmlns:a16="http://schemas.microsoft.com/office/drawing/2014/main" id="{EE4C7E1B-F01A-6157-3245-F4720BB06000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2095" name="组合 2094">
                <a:extLst>
                  <a:ext uri="{FF2B5EF4-FFF2-40B4-BE49-F238E27FC236}">
                    <a16:creationId xmlns:a16="http://schemas.microsoft.com/office/drawing/2014/main" id="{7BFBBBB7-824E-F850-0768-116A677ECBA2}"/>
                  </a:ext>
                </a:extLst>
              </p:cNvPr>
              <p:cNvGrpSpPr/>
              <p:nvPr/>
            </p:nvGrpSpPr>
            <p:grpSpPr>
              <a:xfrm>
                <a:off x="7528557" y="1608850"/>
                <a:ext cx="131766" cy="518248"/>
                <a:chOff x="3019104" y="868658"/>
                <a:chExt cx="131766" cy="518248"/>
              </a:xfrm>
            </p:grpSpPr>
            <p:sp>
              <p:nvSpPr>
                <p:cNvPr id="2096" name="矩形 2095">
                  <a:extLst>
                    <a:ext uri="{FF2B5EF4-FFF2-40B4-BE49-F238E27FC236}">
                      <a16:creationId xmlns:a16="http://schemas.microsoft.com/office/drawing/2014/main" id="{B5FCF791-D56E-0EE9-3B6A-EA73C9DCB875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2097" name="矩形 2096">
                  <a:extLst>
                    <a:ext uri="{FF2B5EF4-FFF2-40B4-BE49-F238E27FC236}">
                      <a16:creationId xmlns:a16="http://schemas.microsoft.com/office/drawing/2014/main" id="{F16A8B37-4F3B-E0C5-709A-2838F5B5ABB4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2098" name="矩形 2097">
                  <a:extLst>
                    <a:ext uri="{FF2B5EF4-FFF2-40B4-BE49-F238E27FC236}">
                      <a16:creationId xmlns:a16="http://schemas.microsoft.com/office/drawing/2014/main" id="{45E2E9E2-E2A0-6034-8FB5-C3FAD244F3F2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2099" name="矩形 2098">
                  <a:extLst>
                    <a:ext uri="{FF2B5EF4-FFF2-40B4-BE49-F238E27FC236}">
                      <a16:creationId xmlns:a16="http://schemas.microsoft.com/office/drawing/2014/main" id="{CC0C9987-6B87-AC5B-F7DC-12C22918B3E8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</p:grpSp>
      </p:grp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9473AD1E-9359-E89D-0593-437DB812AF89}"/>
              </a:ext>
            </a:extLst>
          </p:cNvPr>
          <p:cNvGrpSpPr/>
          <p:nvPr/>
        </p:nvGrpSpPr>
        <p:grpSpPr>
          <a:xfrm>
            <a:off x="4015298" y="4271499"/>
            <a:ext cx="669788" cy="743619"/>
            <a:chOff x="5567994" y="754601"/>
            <a:chExt cx="528006" cy="518248"/>
          </a:xfrm>
        </p:grpSpPr>
        <p:grpSp>
          <p:nvGrpSpPr>
            <p:cNvPr id="2072" name="组合 2071">
              <a:extLst>
                <a:ext uri="{FF2B5EF4-FFF2-40B4-BE49-F238E27FC236}">
                  <a16:creationId xmlns:a16="http://schemas.microsoft.com/office/drawing/2014/main" id="{918B0485-362C-4E2F-A4C9-149551720F8E}"/>
                </a:ext>
              </a:extLst>
            </p:cNvPr>
            <p:cNvGrpSpPr/>
            <p:nvPr/>
          </p:nvGrpSpPr>
          <p:grpSpPr>
            <a:xfrm>
              <a:off x="5567994" y="754601"/>
              <a:ext cx="131766" cy="518248"/>
              <a:chOff x="3019104" y="868658"/>
              <a:chExt cx="131766" cy="518248"/>
            </a:xfrm>
            <a:solidFill>
              <a:srgbClr val="FFFF00"/>
            </a:solidFill>
          </p:grpSpPr>
          <p:sp>
            <p:nvSpPr>
              <p:cNvPr id="2088" name="矩形 2087">
                <a:extLst>
                  <a:ext uri="{FF2B5EF4-FFF2-40B4-BE49-F238E27FC236}">
                    <a16:creationId xmlns:a16="http://schemas.microsoft.com/office/drawing/2014/main" id="{D69DBD86-B229-513F-42ED-E59DEF8A0536}"/>
                  </a:ext>
                </a:extLst>
              </p:cNvPr>
              <p:cNvSpPr/>
              <p:nvPr/>
            </p:nvSpPr>
            <p:spPr>
              <a:xfrm>
                <a:off x="3019105" y="868658"/>
                <a:ext cx="131765" cy="12956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089" name="矩形 2088">
                <a:extLst>
                  <a:ext uri="{FF2B5EF4-FFF2-40B4-BE49-F238E27FC236}">
                    <a16:creationId xmlns:a16="http://schemas.microsoft.com/office/drawing/2014/main" id="{1E9BE0E9-AF37-0FAC-883D-8F95A117D581}"/>
                  </a:ext>
                </a:extLst>
              </p:cNvPr>
              <p:cNvSpPr/>
              <p:nvPr/>
            </p:nvSpPr>
            <p:spPr>
              <a:xfrm>
                <a:off x="3019104" y="998220"/>
                <a:ext cx="131765" cy="12956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090" name="矩形 2089">
                <a:extLst>
                  <a:ext uri="{FF2B5EF4-FFF2-40B4-BE49-F238E27FC236}">
                    <a16:creationId xmlns:a16="http://schemas.microsoft.com/office/drawing/2014/main" id="{2E6C184C-181A-58A3-26F5-BB804F3292BC}"/>
                  </a:ext>
                </a:extLst>
              </p:cNvPr>
              <p:cNvSpPr/>
              <p:nvPr/>
            </p:nvSpPr>
            <p:spPr>
              <a:xfrm>
                <a:off x="3019104" y="1127782"/>
                <a:ext cx="131765" cy="12956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091" name="矩形 2090">
                <a:extLst>
                  <a:ext uri="{FF2B5EF4-FFF2-40B4-BE49-F238E27FC236}">
                    <a16:creationId xmlns:a16="http://schemas.microsoft.com/office/drawing/2014/main" id="{1310CC55-27A9-CD35-9172-E914550CD09A}"/>
                  </a:ext>
                </a:extLst>
              </p:cNvPr>
              <p:cNvSpPr/>
              <p:nvPr/>
            </p:nvSpPr>
            <p:spPr>
              <a:xfrm>
                <a:off x="3019104" y="1257344"/>
                <a:ext cx="131765" cy="12956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2073" name="组合 2072">
              <a:extLst>
                <a:ext uri="{FF2B5EF4-FFF2-40B4-BE49-F238E27FC236}">
                  <a16:creationId xmlns:a16="http://schemas.microsoft.com/office/drawing/2014/main" id="{0B6EBA7F-45CF-EF44-BFF4-23D9E5ED902A}"/>
                </a:ext>
              </a:extLst>
            </p:cNvPr>
            <p:cNvGrpSpPr/>
            <p:nvPr/>
          </p:nvGrpSpPr>
          <p:grpSpPr>
            <a:xfrm>
              <a:off x="5701344" y="754601"/>
              <a:ext cx="131766" cy="518248"/>
              <a:chOff x="3019104" y="868658"/>
              <a:chExt cx="131766" cy="518248"/>
            </a:xfrm>
            <a:solidFill>
              <a:srgbClr val="92D050"/>
            </a:solidFill>
          </p:grpSpPr>
          <p:sp>
            <p:nvSpPr>
              <p:cNvPr id="2084" name="矩形 2083">
                <a:extLst>
                  <a:ext uri="{FF2B5EF4-FFF2-40B4-BE49-F238E27FC236}">
                    <a16:creationId xmlns:a16="http://schemas.microsoft.com/office/drawing/2014/main" id="{E286654C-21E1-BB7D-A040-C5054BB94E62}"/>
                  </a:ext>
                </a:extLst>
              </p:cNvPr>
              <p:cNvSpPr/>
              <p:nvPr/>
            </p:nvSpPr>
            <p:spPr>
              <a:xfrm>
                <a:off x="3019105" y="868658"/>
                <a:ext cx="131765" cy="12956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085" name="矩形 2084">
                <a:extLst>
                  <a:ext uri="{FF2B5EF4-FFF2-40B4-BE49-F238E27FC236}">
                    <a16:creationId xmlns:a16="http://schemas.microsoft.com/office/drawing/2014/main" id="{F8A39B62-36A0-B01E-3694-0C3D4AFF0755}"/>
                  </a:ext>
                </a:extLst>
              </p:cNvPr>
              <p:cNvSpPr/>
              <p:nvPr/>
            </p:nvSpPr>
            <p:spPr>
              <a:xfrm>
                <a:off x="3019104" y="998220"/>
                <a:ext cx="131765" cy="12956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086" name="矩形 2085">
                <a:extLst>
                  <a:ext uri="{FF2B5EF4-FFF2-40B4-BE49-F238E27FC236}">
                    <a16:creationId xmlns:a16="http://schemas.microsoft.com/office/drawing/2014/main" id="{1110059D-5EF2-461B-F2CD-5EDBBE071A2F}"/>
                  </a:ext>
                </a:extLst>
              </p:cNvPr>
              <p:cNvSpPr/>
              <p:nvPr/>
            </p:nvSpPr>
            <p:spPr>
              <a:xfrm>
                <a:off x="3019104" y="1127782"/>
                <a:ext cx="131765" cy="12956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087" name="矩形 2086">
                <a:extLst>
                  <a:ext uri="{FF2B5EF4-FFF2-40B4-BE49-F238E27FC236}">
                    <a16:creationId xmlns:a16="http://schemas.microsoft.com/office/drawing/2014/main" id="{66476051-7FA9-1C54-03B9-A7B739F99F14}"/>
                  </a:ext>
                </a:extLst>
              </p:cNvPr>
              <p:cNvSpPr/>
              <p:nvPr/>
            </p:nvSpPr>
            <p:spPr>
              <a:xfrm>
                <a:off x="3019104" y="1257344"/>
                <a:ext cx="131765" cy="12956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2074" name="组合 2073">
              <a:extLst>
                <a:ext uri="{FF2B5EF4-FFF2-40B4-BE49-F238E27FC236}">
                  <a16:creationId xmlns:a16="http://schemas.microsoft.com/office/drawing/2014/main" id="{1C4C0AB1-01A5-B661-20D3-5C36A5252242}"/>
                </a:ext>
              </a:extLst>
            </p:cNvPr>
            <p:cNvGrpSpPr/>
            <p:nvPr/>
          </p:nvGrpSpPr>
          <p:grpSpPr>
            <a:xfrm>
              <a:off x="5830884" y="754601"/>
              <a:ext cx="131766" cy="518248"/>
              <a:chOff x="3019104" y="868658"/>
              <a:chExt cx="131766" cy="518248"/>
            </a:xfrm>
            <a:solidFill>
              <a:srgbClr val="FFC000"/>
            </a:solidFill>
          </p:grpSpPr>
          <p:sp>
            <p:nvSpPr>
              <p:cNvPr id="2080" name="矩形 2079">
                <a:extLst>
                  <a:ext uri="{FF2B5EF4-FFF2-40B4-BE49-F238E27FC236}">
                    <a16:creationId xmlns:a16="http://schemas.microsoft.com/office/drawing/2014/main" id="{E4017C16-3B63-DEA6-6B53-64F2291D6030}"/>
                  </a:ext>
                </a:extLst>
              </p:cNvPr>
              <p:cNvSpPr/>
              <p:nvPr/>
            </p:nvSpPr>
            <p:spPr>
              <a:xfrm>
                <a:off x="3019105" y="868658"/>
                <a:ext cx="131765" cy="12956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081" name="矩形 2080">
                <a:extLst>
                  <a:ext uri="{FF2B5EF4-FFF2-40B4-BE49-F238E27FC236}">
                    <a16:creationId xmlns:a16="http://schemas.microsoft.com/office/drawing/2014/main" id="{373AFD35-5CCA-10BE-E261-30750B86A877}"/>
                  </a:ext>
                </a:extLst>
              </p:cNvPr>
              <p:cNvSpPr/>
              <p:nvPr/>
            </p:nvSpPr>
            <p:spPr>
              <a:xfrm>
                <a:off x="3019104" y="998220"/>
                <a:ext cx="131765" cy="12956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082" name="矩形 2081">
                <a:extLst>
                  <a:ext uri="{FF2B5EF4-FFF2-40B4-BE49-F238E27FC236}">
                    <a16:creationId xmlns:a16="http://schemas.microsoft.com/office/drawing/2014/main" id="{85A37763-E090-1487-CD26-A3ED20DC02FF}"/>
                  </a:ext>
                </a:extLst>
              </p:cNvPr>
              <p:cNvSpPr/>
              <p:nvPr/>
            </p:nvSpPr>
            <p:spPr>
              <a:xfrm>
                <a:off x="3019104" y="1127782"/>
                <a:ext cx="131765" cy="12956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083" name="矩形 2082">
                <a:extLst>
                  <a:ext uri="{FF2B5EF4-FFF2-40B4-BE49-F238E27FC236}">
                    <a16:creationId xmlns:a16="http://schemas.microsoft.com/office/drawing/2014/main" id="{AE06F194-5058-89ED-0E30-8852C8EB9F17}"/>
                  </a:ext>
                </a:extLst>
              </p:cNvPr>
              <p:cNvSpPr/>
              <p:nvPr/>
            </p:nvSpPr>
            <p:spPr>
              <a:xfrm>
                <a:off x="3019104" y="1257344"/>
                <a:ext cx="131765" cy="12956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2075" name="组合 2074">
              <a:extLst>
                <a:ext uri="{FF2B5EF4-FFF2-40B4-BE49-F238E27FC236}">
                  <a16:creationId xmlns:a16="http://schemas.microsoft.com/office/drawing/2014/main" id="{9E400EE8-D8CC-A22F-1E6A-C22E391B1F6F}"/>
                </a:ext>
              </a:extLst>
            </p:cNvPr>
            <p:cNvGrpSpPr/>
            <p:nvPr/>
          </p:nvGrpSpPr>
          <p:grpSpPr>
            <a:xfrm>
              <a:off x="5964234" y="754601"/>
              <a:ext cx="131766" cy="518248"/>
              <a:chOff x="3019104" y="868658"/>
              <a:chExt cx="131766" cy="518248"/>
            </a:xfrm>
            <a:solidFill>
              <a:srgbClr val="00B0F0"/>
            </a:solidFill>
          </p:grpSpPr>
          <p:sp>
            <p:nvSpPr>
              <p:cNvPr id="2076" name="矩形 2075">
                <a:extLst>
                  <a:ext uri="{FF2B5EF4-FFF2-40B4-BE49-F238E27FC236}">
                    <a16:creationId xmlns:a16="http://schemas.microsoft.com/office/drawing/2014/main" id="{D2A8E40E-CD0F-21A8-2B1D-860BDD74534B}"/>
                  </a:ext>
                </a:extLst>
              </p:cNvPr>
              <p:cNvSpPr/>
              <p:nvPr/>
            </p:nvSpPr>
            <p:spPr>
              <a:xfrm>
                <a:off x="3019105" y="868658"/>
                <a:ext cx="131765" cy="12956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077" name="矩形 2076">
                <a:extLst>
                  <a:ext uri="{FF2B5EF4-FFF2-40B4-BE49-F238E27FC236}">
                    <a16:creationId xmlns:a16="http://schemas.microsoft.com/office/drawing/2014/main" id="{A0058CF6-9084-28F2-D63A-A032671C6ED4}"/>
                  </a:ext>
                </a:extLst>
              </p:cNvPr>
              <p:cNvSpPr/>
              <p:nvPr/>
            </p:nvSpPr>
            <p:spPr>
              <a:xfrm>
                <a:off x="3019104" y="998220"/>
                <a:ext cx="131765" cy="12956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078" name="矩形 2077">
                <a:extLst>
                  <a:ext uri="{FF2B5EF4-FFF2-40B4-BE49-F238E27FC236}">
                    <a16:creationId xmlns:a16="http://schemas.microsoft.com/office/drawing/2014/main" id="{6A49C314-B114-9830-DC9C-C48D4B4C7A94}"/>
                  </a:ext>
                </a:extLst>
              </p:cNvPr>
              <p:cNvSpPr/>
              <p:nvPr/>
            </p:nvSpPr>
            <p:spPr>
              <a:xfrm>
                <a:off x="3019104" y="1127782"/>
                <a:ext cx="131765" cy="12956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079" name="矩形 2078">
                <a:extLst>
                  <a:ext uri="{FF2B5EF4-FFF2-40B4-BE49-F238E27FC236}">
                    <a16:creationId xmlns:a16="http://schemas.microsoft.com/office/drawing/2014/main" id="{5C28A51C-BDCC-E2E4-521A-C2BB95949A0F}"/>
                  </a:ext>
                </a:extLst>
              </p:cNvPr>
              <p:cNvSpPr/>
              <p:nvPr/>
            </p:nvSpPr>
            <p:spPr>
              <a:xfrm>
                <a:off x="3019104" y="1257344"/>
                <a:ext cx="131765" cy="12956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</p:grpSp>
      <p:sp>
        <p:nvSpPr>
          <p:cNvPr id="265" name="文本框 264">
            <a:extLst>
              <a:ext uri="{FF2B5EF4-FFF2-40B4-BE49-F238E27FC236}">
                <a16:creationId xmlns:a16="http://schemas.microsoft.com/office/drawing/2014/main" id="{344F06FF-DC85-56C7-B26F-6DDEF217FE1F}"/>
              </a:ext>
            </a:extLst>
          </p:cNvPr>
          <p:cNvSpPr txBox="1"/>
          <p:nvPr/>
        </p:nvSpPr>
        <p:spPr>
          <a:xfrm>
            <a:off x="4124589" y="3697439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</a:t>
            </a:r>
            <a:endParaRPr lang="zh-CN" altLang="en-US" sz="3200" dirty="0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4857CE8F-77C3-B824-B5FD-0240477A6588}"/>
              </a:ext>
            </a:extLst>
          </p:cNvPr>
          <p:cNvSpPr txBox="1"/>
          <p:nvPr/>
        </p:nvSpPr>
        <p:spPr>
          <a:xfrm>
            <a:off x="4119577" y="5013764"/>
            <a:ext cx="421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</a:t>
            </a:r>
            <a:endParaRPr lang="zh-CN" altLang="en-US" sz="3200" dirty="0"/>
          </a:p>
        </p:txBody>
      </p: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AA66E892-561F-3513-965D-88D347DE9666}"/>
              </a:ext>
            </a:extLst>
          </p:cNvPr>
          <p:cNvGrpSpPr/>
          <p:nvPr/>
        </p:nvGrpSpPr>
        <p:grpSpPr>
          <a:xfrm>
            <a:off x="3878666" y="5763268"/>
            <a:ext cx="8236749" cy="976437"/>
            <a:chOff x="5650881" y="4764601"/>
            <a:chExt cx="5800173" cy="680505"/>
          </a:xfrm>
        </p:grpSpPr>
        <p:grpSp>
          <p:nvGrpSpPr>
            <p:cNvPr id="1753" name="组合 1752">
              <a:extLst>
                <a:ext uri="{FF2B5EF4-FFF2-40B4-BE49-F238E27FC236}">
                  <a16:creationId xmlns:a16="http://schemas.microsoft.com/office/drawing/2014/main" id="{C82551EF-E64E-455B-EAC8-22B5D22341C6}"/>
                </a:ext>
              </a:extLst>
            </p:cNvPr>
            <p:cNvGrpSpPr/>
            <p:nvPr/>
          </p:nvGrpSpPr>
          <p:grpSpPr>
            <a:xfrm>
              <a:off x="6445210" y="4764601"/>
              <a:ext cx="5005844" cy="680505"/>
              <a:chOff x="6261789" y="3939136"/>
              <a:chExt cx="5005844" cy="680505"/>
            </a:xfrm>
          </p:grpSpPr>
          <p:sp>
            <p:nvSpPr>
              <p:cNvPr id="1755" name="矩形 1754">
                <a:extLst>
                  <a:ext uri="{FF2B5EF4-FFF2-40B4-BE49-F238E27FC236}">
                    <a16:creationId xmlns:a16="http://schemas.microsoft.com/office/drawing/2014/main" id="{B811566F-4192-A58A-EF83-004D2D516A61}"/>
                  </a:ext>
                </a:extLst>
              </p:cNvPr>
              <p:cNvSpPr/>
              <p:nvPr/>
            </p:nvSpPr>
            <p:spPr>
              <a:xfrm>
                <a:off x="6313263" y="3939136"/>
                <a:ext cx="4954370" cy="6805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grpSp>
            <p:nvGrpSpPr>
              <p:cNvPr id="1756" name="组合 1755">
                <a:extLst>
                  <a:ext uri="{FF2B5EF4-FFF2-40B4-BE49-F238E27FC236}">
                    <a16:creationId xmlns:a16="http://schemas.microsoft.com/office/drawing/2014/main" id="{48D4A5E7-002A-66F0-C379-B1956A7C72E3}"/>
                  </a:ext>
                </a:extLst>
              </p:cNvPr>
              <p:cNvGrpSpPr/>
              <p:nvPr/>
            </p:nvGrpSpPr>
            <p:grpSpPr>
              <a:xfrm>
                <a:off x="6261789" y="3964154"/>
                <a:ext cx="1388515" cy="627507"/>
                <a:chOff x="6261789" y="3989358"/>
                <a:chExt cx="1388515" cy="627507"/>
              </a:xfrm>
            </p:grpSpPr>
            <p:grpSp>
              <p:nvGrpSpPr>
                <p:cNvPr id="1994" name="组合 1993">
                  <a:extLst>
                    <a:ext uri="{FF2B5EF4-FFF2-40B4-BE49-F238E27FC236}">
                      <a16:creationId xmlns:a16="http://schemas.microsoft.com/office/drawing/2014/main" id="{56F2FA24-C856-5C12-CFC3-3A40523CF199}"/>
                    </a:ext>
                  </a:extLst>
                </p:cNvPr>
                <p:cNvGrpSpPr/>
                <p:nvPr/>
              </p:nvGrpSpPr>
              <p:grpSpPr>
                <a:xfrm>
                  <a:off x="6261789" y="3989358"/>
                  <a:ext cx="794163" cy="627507"/>
                  <a:chOff x="6261789" y="3989358"/>
                  <a:chExt cx="794163" cy="627507"/>
                </a:xfrm>
              </p:grpSpPr>
              <p:grpSp>
                <p:nvGrpSpPr>
                  <p:cNvPr id="2034" name="组合 2033">
                    <a:extLst>
                      <a:ext uri="{FF2B5EF4-FFF2-40B4-BE49-F238E27FC236}">
                        <a16:creationId xmlns:a16="http://schemas.microsoft.com/office/drawing/2014/main" id="{2399E7FC-1FEB-37B3-8343-FC84E0F471D2}"/>
                      </a:ext>
                    </a:extLst>
                  </p:cNvPr>
                  <p:cNvGrpSpPr/>
                  <p:nvPr/>
                </p:nvGrpSpPr>
                <p:grpSpPr>
                  <a:xfrm>
                    <a:off x="6261789" y="3989358"/>
                    <a:ext cx="499108" cy="627507"/>
                    <a:chOff x="6261789" y="3992134"/>
                    <a:chExt cx="499108" cy="627507"/>
                  </a:xfrm>
                </p:grpSpPr>
                <p:grpSp>
                  <p:nvGrpSpPr>
                    <p:cNvPr id="2054" name="组合 2053">
                      <a:extLst>
                        <a:ext uri="{FF2B5EF4-FFF2-40B4-BE49-F238E27FC236}">
                          <a16:creationId xmlns:a16="http://schemas.microsoft.com/office/drawing/2014/main" id="{E4254913-78EC-D569-6994-0C5E45BA1B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7818" y="3992134"/>
                      <a:ext cx="423079" cy="627507"/>
                      <a:chOff x="6337818" y="4009282"/>
                      <a:chExt cx="423079" cy="627507"/>
                    </a:xfrm>
                  </p:grpSpPr>
                  <p:sp>
                    <p:nvSpPr>
                      <p:cNvPr id="2056" name="流程图: 或者 2055">
                        <a:extLst>
                          <a:ext uri="{FF2B5EF4-FFF2-40B4-BE49-F238E27FC236}">
                            <a16:creationId xmlns:a16="http://schemas.microsoft.com/office/drawing/2014/main" id="{2242B12B-41B3-E01C-4171-C007D76FF1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9093" y="4108026"/>
                        <a:ext cx="139546" cy="149577"/>
                      </a:xfrm>
                      <a:prstGeom prst="flowChartOr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2057" name="矩形: 圆角 2056">
                        <a:extLst>
                          <a:ext uri="{FF2B5EF4-FFF2-40B4-BE49-F238E27FC236}">
                            <a16:creationId xmlns:a16="http://schemas.microsoft.com/office/drawing/2014/main" id="{71048956-8904-9B77-F0A1-1BB934F4A6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5388" y="444881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2058" name="矩形: 圆角 2057">
                        <a:extLst>
                          <a:ext uri="{FF2B5EF4-FFF2-40B4-BE49-F238E27FC236}">
                            <a16:creationId xmlns:a16="http://schemas.microsoft.com/office/drawing/2014/main" id="{62314CA6-F261-1AA7-C572-195AD949CF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496346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2059" name="矩形: 圆角 2058">
                        <a:extLst>
                          <a:ext uri="{FF2B5EF4-FFF2-40B4-BE49-F238E27FC236}">
                            <a16:creationId xmlns:a16="http://schemas.microsoft.com/office/drawing/2014/main" id="{6E1042CB-D42A-A3E0-9FAA-B5BB1277FB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544725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2060" name="矩形: 圆角 2059">
                        <a:extLst>
                          <a:ext uri="{FF2B5EF4-FFF2-40B4-BE49-F238E27FC236}">
                            <a16:creationId xmlns:a16="http://schemas.microsoft.com/office/drawing/2014/main" id="{36F2AC02-CE89-9281-27C1-843794B8C2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3750" y="459107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2061" name="直接连接符 2060">
                        <a:extLst>
                          <a:ext uri="{FF2B5EF4-FFF2-40B4-BE49-F238E27FC236}">
                            <a16:creationId xmlns:a16="http://schemas.microsoft.com/office/drawing/2014/main" id="{DF676A81-3489-582A-BBE6-293BDA9AD9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0762" y="4179512"/>
                        <a:ext cx="92220" cy="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2" name="直接连接符 2061">
                        <a:extLst>
                          <a:ext uri="{FF2B5EF4-FFF2-40B4-BE49-F238E27FC236}">
                            <a16:creationId xmlns:a16="http://schemas.microsoft.com/office/drawing/2014/main" id="{CF5FC739-317B-27D9-59A0-9EEAB536E616}"/>
                          </a:ext>
                        </a:extLst>
                      </p:cNvPr>
                      <p:cNvCxnSpPr>
                        <a:cxnSpLocks/>
                        <a:endCxn id="2057" idx="1"/>
                      </p:cNvCxnSpPr>
                      <p:nvPr/>
                    </p:nvCxnSpPr>
                    <p:spPr>
                      <a:xfrm>
                        <a:off x="6337818" y="4471670"/>
                        <a:ext cx="6757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3" name="直接连接符 2062">
                        <a:extLst>
                          <a:ext uri="{FF2B5EF4-FFF2-40B4-BE49-F238E27FC236}">
                            <a16:creationId xmlns:a16="http://schemas.microsoft.com/office/drawing/2014/main" id="{945EB685-796E-B96A-FBEA-B0C93C3A05E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3891" y="4178379"/>
                        <a:ext cx="0" cy="29329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4" name="直接连接符 2063">
                        <a:extLst>
                          <a:ext uri="{FF2B5EF4-FFF2-40B4-BE49-F238E27FC236}">
                            <a16:creationId xmlns:a16="http://schemas.microsoft.com/office/drawing/2014/main" id="{5234B9E0-0FD8-BCC4-63C7-1B5B9F978BB9}"/>
                          </a:ext>
                        </a:extLst>
                      </p:cNvPr>
                      <p:cNvCxnSpPr>
                        <a:cxnSpLocks/>
                        <a:stCxn id="2056" idx="4"/>
                        <a:endCxn id="2067" idx="3"/>
                      </p:cNvCxnSpPr>
                      <p:nvPr/>
                    </p:nvCxnSpPr>
                    <p:spPr>
                      <a:xfrm>
                        <a:off x="6508866" y="4257603"/>
                        <a:ext cx="1396" cy="36016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5" name="直接连接符 2064">
                        <a:extLst>
                          <a:ext uri="{FF2B5EF4-FFF2-40B4-BE49-F238E27FC236}">
                            <a16:creationId xmlns:a16="http://schemas.microsoft.com/office/drawing/2014/main" id="{E3EFE474-FDDE-70C9-BDEF-FCE10287F56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574919" y="4016865"/>
                        <a:ext cx="90381" cy="346515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6" name="直接连接符 2065">
                        <a:extLst>
                          <a:ext uri="{FF2B5EF4-FFF2-40B4-BE49-F238E27FC236}">
                            <a16:creationId xmlns:a16="http://schemas.microsoft.com/office/drawing/2014/main" id="{A761BA9B-FD15-B041-D9A3-17039452627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65300" y="4024306"/>
                        <a:ext cx="95597" cy="86824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67" name="矩形: 剪去左右顶角 2066">
                        <a:extLst>
                          <a:ext uri="{FF2B5EF4-FFF2-40B4-BE49-F238E27FC236}">
                            <a16:creationId xmlns:a16="http://schemas.microsoft.com/office/drawing/2014/main" id="{A8CAAC38-A75A-02CA-FA2F-DB0BA8393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3827" y="4293619"/>
                        <a:ext cx="92869" cy="45719"/>
                      </a:xfrm>
                      <a:prstGeom prst="snip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6350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2068" name="直接连接符 2067">
                        <a:extLst>
                          <a:ext uri="{FF2B5EF4-FFF2-40B4-BE49-F238E27FC236}">
                            <a16:creationId xmlns:a16="http://schemas.microsoft.com/office/drawing/2014/main" id="{0DBE1265-A1CB-4237-55FE-6F9C2D6BED2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96145" y="4339795"/>
                        <a:ext cx="242" cy="10947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9" name="直接连接符 2068">
                        <a:extLst>
                          <a:ext uri="{FF2B5EF4-FFF2-40B4-BE49-F238E27FC236}">
                            <a16:creationId xmlns:a16="http://schemas.microsoft.com/office/drawing/2014/main" id="{0503D2C4-B3AC-E601-254F-221B2D018A09}"/>
                          </a:ext>
                        </a:extLst>
                      </p:cNvPr>
                      <p:cNvCxnSpPr>
                        <a:cxnSpLocks/>
                        <a:endCxn id="2067" idx="1"/>
                      </p:cNvCxnSpPr>
                      <p:nvPr/>
                    </p:nvCxnSpPr>
                    <p:spPr>
                      <a:xfrm flipH="1" flipV="1">
                        <a:off x="6510262" y="4339338"/>
                        <a:ext cx="64657" cy="2404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70" name="直接连接符 2069">
                        <a:extLst>
                          <a:ext uri="{FF2B5EF4-FFF2-40B4-BE49-F238E27FC236}">
                            <a16:creationId xmlns:a16="http://schemas.microsoft.com/office/drawing/2014/main" id="{27F0227D-918A-1F5A-EFF3-3F5F063EC0B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07127" y="4009282"/>
                        <a:ext cx="0" cy="89678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71" name="直接连接符 2070">
                        <a:extLst>
                          <a:ext uri="{FF2B5EF4-FFF2-40B4-BE49-F238E27FC236}">
                            <a16:creationId xmlns:a16="http://schemas.microsoft.com/office/drawing/2014/main" id="{4EF6646D-BA0D-3851-C504-1BEB3936713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78402" y="4306109"/>
                        <a:ext cx="95597" cy="0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55" name="文本框 2054">
                      <a:extLst>
                        <a:ext uri="{FF2B5EF4-FFF2-40B4-BE49-F238E27FC236}">
                          <a16:creationId xmlns:a16="http://schemas.microsoft.com/office/drawing/2014/main" id="{1A55ACE4-2FDE-933A-49C3-8C3F8E3159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61789" y="4257463"/>
                      <a:ext cx="320954" cy="1823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2035" name="组合 2034">
                    <a:extLst>
                      <a:ext uri="{FF2B5EF4-FFF2-40B4-BE49-F238E27FC236}">
                        <a16:creationId xmlns:a16="http://schemas.microsoft.com/office/drawing/2014/main" id="{684B470D-4154-B2E8-26BA-5D9FACA47559}"/>
                      </a:ext>
                    </a:extLst>
                  </p:cNvPr>
                  <p:cNvGrpSpPr/>
                  <p:nvPr/>
                </p:nvGrpSpPr>
                <p:grpSpPr>
                  <a:xfrm>
                    <a:off x="6556844" y="3989358"/>
                    <a:ext cx="499108" cy="627507"/>
                    <a:chOff x="6261789" y="3992134"/>
                    <a:chExt cx="499108" cy="627507"/>
                  </a:xfrm>
                </p:grpSpPr>
                <p:grpSp>
                  <p:nvGrpSpPr>
                    <p:cNvPr id="2036" name="组合 2035">
                      <a:extLst>
                        <a:ext uri="{FF2B5EF4-FFF2-40B4-BE49-F238E27FC236}">
                          <a16:creationId xmlns:a16="http://schemas.microsoft.com/office/drawing/2014/main" id="{A680AFDA-97EB-AB86-756F-1ED25026DD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7818" y="3992134"/>
                      <a:ext cx="423079" cy="627507"/>
                      <a:chOff x="6337818" y="4009282"/>
                      <a:chExt cx="423079" cy="627507"/>
                    </a:xfrm>
                  </p:grpSpPr>
                  <p:sp>
                    <p:nvSpPr>
                      <p:cNvPr id="2038" name="流程图: 或者 2037">
                        <a:extLst>
                          <a:ext uri="{FF2B5EF4-FFF2-40B4-BE49-F238E27FC236}">
                            <a16:creationId xmlns:a16="http://schemas.microsoft.com/office/drawing/2014/main" id="{55AE0835-E469-980A-0F87-ED6ADC2C19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9093" y="4108026"/>
                        <a:ext cx="139546" cy="149577"/>
                      </a:xfrm>
                      <a:prstGeom prst="flowChartOr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2039" name="矩形: 圆角 2038">
                        <a:extLst>
                          <a:ext uri="{FF2B5EF4-FFF2-40B4-BE49-F238E27FC236}">
                            <a16:creationId xmlns:a16="http://schemas.microsoft.com/office/drawing/2014/main" id="{43D11357-5283-D1B8-9711-C3896A22A4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5388" y="444881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2040" name="矩形: 圆角 2039">
                        <a:extLst>
                          <a:ext uri="{FF2B5EF4-FFF2-40B4-BE49-F238E27FC236}">
                            <a16:creationId xmlns:a16="http://schemas.microsoft.com/office/drawing/2014/main" id="{1DA6711D-5C6F-10A7-5CE6-1C3C9355FD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496346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2041" name="矩形: 圆角 2040">
                        <a:extLst>
                          <a:ext uri="{FF2B5EF4-FFF2-40B4-BE49-F238E27FC236}">
                            <a16:creationId xmlns:a16="http://schemas.microsoft.com/office/drawing/2014/main" id="{4C900A3F-52B1-A997-FF72-189A8CDF23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544725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2042" name="矩形: 圆角 2041">
                        <a:extLst>
                          <a:ext uri="{FF2B5EF4-FFF2-40B4-BE49-F238E27FC236}">
                            <a16:creationId xmlns:a16="http://schemas.microsoft.com/office/drawing/2014/main" id="{6690315A-7424-644E-4A14-E4E585C60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3750" y="459107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2043" name="直接连接符 2042">
                        <a:extLst>
                          <a:ext uri="{FF2B5EF4-FFF2-40B4-BE49-F238E27FC236}">
                            <a16:creationId xmlns:a16="http://schemas.microsoft.com/office/drawing/2014/main" id="{69F500A1-7010-0746-E584-BA0C1F3EB81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0762" y="4179512"/>
                        <a:ext cx="92220" cy="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44" name="直接连接符 2043">
                        <a:extLst>
                          <a:ext uri="{FF2B5EF4-FFF2-40B4-BE49-F238E27FC236}">
                            <a16:creationId xmlns:a16="http://schemas.microsoft.com/office/drawing/2014/main" id="{9BFF90A2-2A83-CDC0-D5BA-88CBCF989988}"/>
                          </a:ext>
                        </a:extLst>
                      </p:cNvPr>
                      <p:cNvCxnSpPr>
                        <a:cxnSpLocks/>
                        <a:endCxn id="2039" idx="1"/>
                      </p:cNvCxnSpPr>
                      <p:nvPr/>
                    </p:nvCxnSpPr>
                    <p:spPr>
                      <a:xfrm>
                        <a:off x="6337818" y="4471670"/>
                        <a:ext cx="6757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45" name="直接连接符 2044">
                        <a:extLst>
                          <a:ext uri="{FF2B5EF4-FFF2-40B4-BE49-F238E27FC236}">
                            <a16:creationId xmlns:a16="http://schemas.microsoft.com/office/drawing/2014/main" id="{6BA6216B-9C26-C31C-3D07-4CD049C5CB8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3891" y="4178379"/>
                        <a:ext cx="0" cy="29329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46" name="直接连接符 2045">
                        <a:extLst>
                          <a:ext uri="{FF2B5EF4-FFF2-40B4-BE49-F238E27FC236}">
                            <a16:creationId xmlns:a16="http://schemas.microsoft.com/office/drawing/2014/main" id="{73262F02-27E8-19AD-AA04-EAD2F47E0B82}"/>
                          </a:ext>
                        </a:extLst>
                      </p:cNvPr>
                      <p:cNvCxnSpPr>
                        <a:cxnSpLocks/>
                        <a:stCxn id="2038" idx="4"/>
                        <a:endCxn id="2049" idx="3"/>
                      </p:cNvCxnSpPr>
                      <p:nvPr/>
                    </p:nvCxnSpPr>
                    <p:spPr>
                      <a:xfrm>
                        <a:off x="6508866" y="4257603"/>
                        <a:ext cx="1396" cy="36016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47" name="直接连接符 2046">
                        <a:extLst>
                          <a:ext uri="{FF2B5EF4-FFF2-40B4-BE49-F238E27FC236}">
                            <a16:creationId xmlns:a16="http://schemas.microsoft.com/office/drawing/2014/main" id="{2BDB10CC-8E78-13A2-CB90-85BA930D6F8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574919" y="4016865"/>
                        <a:ext cx="90381" cy="346515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48" name="直接连接符 2047">
                        <a:extLst>
                          <a:ext uri="{FF2B5EF4-FFF2-40B4-BE49-F238E27FC236}">
                            <a16:creationId xmlns:a16="http://schemas.microsoft.com/office/drawing/2014/main" id="{B60D76F5-AEEA-A884-C616-128D00D4F9F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65300" y="4024306"/>
                        <a:ext cx="95597" cy="86824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49" name="矩形: 剪去左右顶角 2048">
                        <a:extLst>
                          <a:ext uri="{FF2B5EF4-FFF2-40B4-BE49-F238E27FC236}">
                            <a16:creationId xmlns:a16="http://schemas.microsoft.com/office/drawing/2014/main" id="{770217CD-232C-06AC-5AF8-3BF5456C89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3827" y="4293619"/>
                        <a:ext cx="92869" cy="45719"/>
                      </a:xfrm>
                      <a:prstGeom prst="snip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6350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2050" name="直接连接符 2049">
                        <a:extLst>
                          <a:ext uri="{FF2B5EF4-FFF2-40B4-BE49-F238E27FC236}">
                            <a16:creationId xmlns:a16="http://schemas.microsoft.com/office/drawing/2014/main" id="{19FB8126-28A8-40FA-B676-51380788DCF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96145" y="4339795"/>
                        <a:ext cx="242" cy="10947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51" name="直接连接符 2050">
                        <a:extLst>
                          <a:ext uri="{FF2B5EF4-FFF2-40B4-BE49-F238E27FC236}">
                            <a16:creationId xmlns:a16="http://schemas.microsoft.com/office/drawing/2014/main" id="{E4CF097F-FD26-0A4A-286D-E6155918CDF4}"/>
                          </a:ext>
                        </a:extLst>
                      </p:cNvPr>
                      <p:cNvCxnSpPr>
                        <a:cxnSpLocks/>
                        <a:endCxn id="2049" idx="1"/>
                      </p:cNvCxnSpPr>
                      <p:nvPr/>
                    </p:nvCxnSpPr>
                    <p:spPr>
                      <a:xfrm flipH="1" flipV="1">
                        <a:off x="6510262" y="4339338"/>
                        <a:ext cx="64657" cy="2404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52" name="直接连接符 2051">
                        <a:extLst>
                          <a:ext uri="{FF2B5EF4-FFF2-40B4-BE49-F238E27FC236}">
                            <a16:creationId xmlns:a16="http://schemas.microsoft.com/office/drawing/2014/main" id="{3DEED81C-BBBB-D0AB-F69E-60E7694302A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07127" y="4009282"/>
                        <a:ext cx="0" cy="89678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53" name="直接连接符 2052">
                        <a:extLst>
                          <a:ext uri="{FF2B5EF4-FFF2-40B4-BE49-F238E27FC236}">
                            <a16:creationId xmlns:a16="http://schemas.microsoft.com/office/drawing/2014/main" id="{E6ED40B9-202D-00CB-6340-89467D8BB64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78402" y="4306109"/>
                        <a:ext cx="95597" cy="0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37" name="文本框 2036">
                      <a:extLst>
                        <a:ext uri="{FF2B5EF4-FFF2-40B4-BE49-F238E27FC236}">
                          <a16:creationId xmlns:a16="http://schemas.microsoft.com/office/drawing/2014/main" id="{F8424884-A127-DA11-078F-1CF0C1C6F2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61789" y="4257463"/>
                      <a:ext cx="320954" cy="1823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995" name="组合 1994">
                  <a:extLst>
                    <a:ext uri="{FF2B5EF4-FFF2-40B4-BE49-F238E27FC236}">
                      <a16:creationId xmlns:a16="http://schemas.microsoft.com/office/drawing/2014/main" id="{AD4CB6D7-CBFC-0FE3-B68C-3A735E79C505}"/>
                    </a:ext>
                  </a:extLst>
                </p:cNvPr>
                <p:cNvGrpSpPr/>
                <p:nvPr/>
              </p:nvGrpSpPr>
              <p:grpSpPr>
                <a:xfrm>
                  <a:off x="6856141" y="3989358"/>
                  <a:ext cx="794163" cy="627507"/>
                  <a:chOff x="6261789" y="3989358"/>
                  <a:chExt cx="794163" cy="627507"/>
                </a:xfrm>
              </p:grpSpPr>
              <p:grpSp>
                <p:nvGrpSpPr>
                  <p:cNvPr id="1996" name="组合 1995">
                    <a:extLst>
                      <a:ext uri="{FF2B5EF4-FFF2-40B4-BE49-F238E27FC236}">
                        <a16:creationId xmlns:a16="http://schemas.microsoft.com/office/drawing/2014/main" id="{212FEC8C-C317-7608-2F08-F82F739AD018}"/>
                      </a:ext>
                    </a:extLst>
                  </p:cNvPr>
                  <p:cNvGrpSpPr/>
                  <p:nvPr/>
                </p:nvGrpSpPr>
                <p:grpSpPr>
                  <a:xfrm>
                    <a:off x="6261789" y="3989358"/>
                    <a:ext cx="499108" cy="627507"/>
                    <a:chOff x="6261789" y="3992134"/>
                    <a:chExt cx="499108" cy="627507"/>
                  </a:xfrm>
                </p:grpSpPr>
                <p:grpSp>
                  <p:nvGrpSpPr>
                    <p:cNvPr id="2016" name="组合 2015">
                      <a:extLst>
                        <a:ext uri="{FF2B5EF4-FFF2-40B4-BE49-F238E27FC236}">
                          <a16:creationId xmlns:a16="http://schemas.microsoft.com/office/drawing/2014/main" id="{C0B8E40B-BCC9-6FBB-9953-6EC203437C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7818" y="3992134"/>
                      <a:ext cx="423079" cy="627507"/>
                      <a:chOff x="6337818" y="4009282"/>
                      <a:chExt cx="423079" cy="627507"/>
                    </a:xfrm>
                  </p:grpSpPr>
                  <p:sp>
                    <p:nvSpPr>
                      <p:cNvPr id="2018" name="流程图: 或者 2017">
                        <a:extLst>
                          <a:ext uri="{FF2B5EF4-FFF2-40B4-BE49-F238E27FC236}">
                            <a16:creationId xmlns:a16="http://schemas.microsoft.com/office/drawing/2014/main" id="{A36CB528-2E1F-BF1C-742C-978241F31D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9093" y="4108026"/>
                        <a:ext cx="139546" cy="149577"/>
                      </a:xfrm>
                      <a:prstGeom prst="flowChartOr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2019" name="矩形: 圆角 2018">
                        <a:extLst>
                          <a:ext uri="{FF2B5EF4-FFF2-40B4-BE49-F238E27FC236}">
                            <a16:creationId xmlns:a16="http://schemas.microsoft.com/office/drawing/2014/main" id="{124D373C-A010-EF9A-EB55-4AC98049E0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5388" y="444881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2020" name="矩形: 圆角 2019">
                        <a:extLst>
                          <a:ext uri="{FF2B5EF4-FFF2-40B4-BE49-F238E27FC236}">
                            <a16:creationId xmlns:a16="http://schemas.microsoft.com/office/drawing/2014/main" id="{DB57B550-925F-EC62-E1D7-86388D17AA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496346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2021" name="矩形: 圆角 2020">
                        <a:extLst>
                          <a:ext uri="{FF2B5EF4-FFF2-40B4-BE49-F238E27FC236}">
                            <a16:creationId xmlns:a16="http://schemas.microsoft.com/office/drawing/2014/main" id="{E52B5A46-2006-D1A3-E982-158D4D0B42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544725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2022" name="矩形: 圆角 2021">
                        <a:extLst>
                          <a:ext uri="{FF2B5EF4-FFF2-40B4-BE49-F238E27FC236}">
                            <a16:creationId xmlns:a16="http://schemas.microsoft.com/office/drawing/2014/main" id="{27B8BC10-3810-069F-F8E7-BDB43BF69D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3750" y="459107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2023" name="直接连接符 2022">
                        <a:extLst>
                          <a:ext uri="{FF2B5EF4-FFF2-40B4-BE49-F238E27FC236}">
                            <a16:creationId xmlns:a16="http://schemas.microsoft.com/office/drawing/2014/main" id="{004848C0-633E-E59C-55DA-3D844A93AB5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0762" y="4179512"/>
                        <a:ext cx="92220" cy="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4" name="直接连接符 2023">
                        <a:extLst>
                          <a:ext uri="{FF2B5EF4-FFF2-40B4-BE49-F238E27FC236}">
                            <a16:creationId xmlns:a16="http://schemas.microsoft.com/office/drawing/2014/main" id="{0B6B6238-3B65-4EA9-6ADF-8BD959FFCFEB}"/>
                          </a:ext>
                        </a:extLst>
                      </p:cNvPr>
                      <p:cNvCxnSpPr>
                        <a:cxnSpLocks/>
                        <a:endCxn id="2019" idx="1"/>
                      </p:cNvCxnSpPr>
                      <p:nvPr/>
                    </p:nvCxnSpPr>
                    <p:spPr>
                      <a:xfrm>
                        <a:off x="6337818" y="4471670"/>
                        <a:ext cx="6757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5" name="直接连接符 2024">
                        <a:extLst>
                          <a:ext uri="{FF2B5EF4-FFF2-40B4-BE49-F238E27FC236}">
                            <a16:creationId xmlns:a16="http://schemas.microsoft.com/office/drawing/2014/main" id="{49EAA0E1-763E-0A07-0072-B95AAC06837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3891" y="4178379"/>
                        <a:ext cx="0" cy="29329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6" name="直接连接符 2025">
                        <a:extLst>
                          <a:ext uri="{FF2B5EF4-FFF2-40B4-BE49-F238E27FC236}">
                            <a16:creationId xmlns:a16="http://schemas.microsoft.com/office/drawing/2014/main" id="{CB2677E5-CE86-CC8B-980B-2C1F70243C57}"/>
                          </a:ext>
                        </a:extLst>
                      </p:cNvPr>
                      <p:cNvCxnSpPr>
                        <a:cxnSpLocks/>
                        <a:stCxn id="2018" idx="4"/>
                        <a:endCxn id="2029" idx="3"/>
                      </p:cNvCxnSpPr>
                      <p:nvPr/>
                    </p:nvCxnSpPr>
                    <p:spPr>
                      <a:xfrm>
                        <a:off x="6508866" y="4257603"/>
                        <a:ext cx="1396" cy="36016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7" name="直接连接符 2026">
                        <a:extLst>
                          <a:ext uri="{FF2B5EF4-FFF2-40B4-BE49-F238E27FC236}">
                            <a16:creationId xmlns:a16="http://schemas.microsoft.com/office/drawing/2014/main" id="{8917464B-0439-7339-349B-55CB6308E3D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574919" y="4016865"/>
                        <a:ext cx="90381" cy="346515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8" name="直接连接符 2027">
                        <a:extLst>
                          <a:ext uri="{FF2B5EF4-FFF2-40B4-BE49-F238E27FC236}">
                            <a16:creationId xmlns:a16="http://schemas.microsoft.com/office/drawing/2014/main" id="{DC310C3C-EC3A-6A51-DB26-25B3A0271D6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65300" y="4024306"/>
                        <a:ext cx="95597" cy="86824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29" name="矩形: 剪去左右顶角 2028">
                        <a:extLst>
                          <a:ext uri="{FF2B5EF4-FFF2-40B4-BE49-F238E27FC236}">
                            <a16:creationId xmlns:a16="http://schemas.microsoft.com/office/drawing/2014/main" id="{282E83BF-A2C1-ACCC-4BE1-36F76F4432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3827" y="4293619"/>
                        <a:ext cx="92869" cy="45719"/>
                      </a:xfrm>
                      <a:prstGeom prst="snip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6350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2030" name="直接连接符 2029">
                        <a:extLst>
                          <a:ext uri="{FF2B5EF4-FFF2-40B4-BE49-F238E27FC236}">
                            <a16:creationId xmlns:a16="http://schemas.microsoft.com/office/drawing/2014/main" id="{4412E6E7-9093-DBC7-E217-DFEFEDF332D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96145" y="4339795"/>
                        <a:ext cx="242" cy="10947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31" name="直接连接符 2030">
                        <a:extLst>
                          <a:ext uri="{FF2B5EF4-FFF2-40B4-BE49-F238E27FC236}">
                            <a16:creationId xmlns:a16="http://schemas.microsoft.com/office/drawing/2014/main" id="{D03B4B26-239F-0B08-4A26-CB22B1C999A0}"/>
                          </a:ext>
                        </a:extLst>
                      </p:cNvPr>
                      <p:cNvCxnSpPr>
                        <a:cxnSpLocks/>
                        <a:endCxn id="2029" idx="1"/>
                      </p:cNvCxnSpPr>
                      <p:nvPr/>
                    </p:nvCxnSpPr>
                    <p:spPr>
                      <a:xfrm flipH="1" flipV="1">
                        <a:off x="6510262" y="4339338"/>
                        <a:ext cx="64657" cy="2404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32" name="直接连接符 2031">
                        <a:extLst>
                          <a:ext uri="{FF2B5EF4-FFF2-40B4-BE49-F238E27FC236}">
                            <a16:creationId xmlns:a16="http://schemas.microsoft.com/office/drawing/2014/main" id="{FAD5C774-36E1-8C97-698D-17F9BE00AA4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07127" y="4009282"/>
                        <a:ext cx="0" cy="89678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33" name="直接连接符 2032">
                        <a:extLst>
                          <a:ext uri="{FF2B5EF4-FFF2-40B4-BE49-F238E27FC236}">
                            <a16:creationId xmlns:a16="http://schemas.microsoft.com/office/drawing/2014/main" id="{6EBA1B94-A262-E003-82EA-C22E234CBB9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78402" y="4306109"/>
                        <a:ext cx="95597" cy="0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17" name="文本框 2016">
                      <a:extLst>
                        <a:ext uri="{FF2B5EF4-FFF2-40B4-BE49-F238E27FC236}">
                          <a16:creationId xmlns:a16="http://schemas.microsoft.com/office/drawing/2014/main" id="{DE7A7C08-E52F-5ED3-F841-3B78910D4A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61789" y="4257463"/>
                      <a:ext cx="320954" cy="1823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1997" name="组合 1996">
                    <a:extLst>
                      <a:ext uri="{FF2B5EF4-FFF2-40B4-BE49-F238E27FC236}">
                        <a16:creationId xmlns:a16="http://schemas.microsoft.com/office/drawing/2014/main" id="{B81B9CD6-6850-669D-1620-0D1812234CEA}"/>
                      </a:ext>
                    </a:extLst>
                  </p:cNvPr>
                  <p:cNvGrpSpPr/>
                  <p:nvPr/>
                </p:nvGrpSpPr>
                <p:grpSpPr>
                  <a:xfrm>
                    <a:off x="6556844" y="3989358"/>
                    <a:ext cx="499108" cy="627507"/>
                    <a:chOff x="6261789" y="3992134"/>
                    <a:chExt cx="499108" cy="627507"/>
                  </a:xfrm>
                </p:grpSpPr>
                <p:grpSp>
                  <p:nvGrpSpPr>
                    <p:cNvPr id="1998" name="组合 1997">
                      <a:extLst>
                        <a:ext uri="{FF2B5EF4-FFF2-40B4-BE49-F238E27FC236}">
                          <a16:creationId xmlns:a16="http://schemas.microsoft.com/office/drawing/2014/main" id="{D18D20EB-35C4-671A-7A13-0566D45EE7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7818" y="3992134"/>
                      <a:ext cx="423079" cy="627507"/>
                      <a:chOff x="6337818" y="4009282"/>
                      <a:chExt cx="423079" cy="627507"/>
                    </a:xfrm>
                  </p:grpSpPr>
                  <p:sp>
                    <p:nvSpPr>
                      <p:cNvPr id="2000" name="流程图: 或者 1999">
                        <a:extLst>
                          <a:ext uri="{FF2B5EF4-FFF2-40B4-BE49-F238E27FC236}">
                            <a16:creationId xmlns:a16="http://schemas.microsoft.com/office/drawing/2014/main" id="{5C288831-59B4-2B64-7A96-AE7E6F0545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9093" y="4108026"/>
                        <a:ext cx="139546" cy="149577"/>
                      </a:xfrm>
                      <a:prstGeom prst="flowChartOr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2001" name="矩形: 圆角 2000">
                        <a:extLst>
                          <a:ext uri="{FF2B5EF4-FFF2-40B4-BE49-F238E27FC236}">
                            <a16:creationId xmlns:a16="http://schemas.microsoft.com/office/drawing/2014/main" id="{FA7AA08D-D389-228B-EE25-4D9C4CD587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5388" y="444881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2002" name="矩形: 圆角 2001">
                        <a:extLst>
                          <a:ext uri="{FF2B5EF4-FFF2-40B4-BE49-F238E27FC236}">
                            <a16:creationId xmlns:a16="http://schemas.microsoft.com/office/drawing/2014/main" id="{F4739E9B-5234-4532-8FEA-044C6F26EE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496346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2003" name="矩形: 圆角 2002">
                        <a:extLst>
                          <a:ext uri="{FF2B5EF4-FFF2-40B4-BE49-F238E27FC236}">
                            <a16:creationId xmlns:a16="http://schemas.microsoft.com/office/drawing/2014/main" id="{9AEEE267-0C8C-1448-F9F1-1766F92A7D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544725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2004" name="矩形: 圆角 2003">
                        <a:extLst>
                          <a:ext uri="{FF2B5EF4-FFF2-40B4-BE49-F238E27FC236}">
                            <a16:creationId xmlns:a16="http://schemas.microsoft.com/office/drawing/2014/main" id="{42BDD4B1-A8E7-4026-3153-A0CF0ECCF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3750" y="459107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2005" name="直接连接符 2004">
                        <a:extLst>
                          <a:ext uri="{FF2B5EF4-FFF2-40B4-BE49-F238E27FC236}">
                            <a16:creationId xmlns:a16="http://schemas.microsoft.com/office/drawing/2014/main" id="{7D740CC9-F5CA-B6AE-0F07-4D6FF1F597C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0762" y="4179512"/>
                        <a:ext cx="92220" cy="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06" name="直接连接符 2005">
                        <a:extLst>
                          <a:ext uri="{FF2B5EF4-FFF2-40B4-BE49-F238E27FC236}">
                            <a16:creationId xmlns:a16="http://schemas.microsoft.com/office/drawing/2014/main" id="{D38018F3-EC8C-2692-AC93-E550616AD3D0}"/>
                          </a:ext>
                        </a:extLst>
                      </p:cNvPr>
                      <p:cNvCxnSpPr>
                        <a:cxnSpLocks/>
                        <a:endCxn id="2001" idx="1"/>
                      </p:cNvCxnSpPr>
                      <p:nvPr/>
                    </p:nvCxnSpPr>
                    <p:spPr>
                      <a:xfrm>
                        <a:off x="6337818" y="4471670"/>
                        <a:ext cx="6757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07" name="直接连接符 2006">
                        <a:extLst>
                          <a:ext uri="{FF2B5EF4-FFF2-40B4-BE49-F238E27FC236}">
                            <a16:creationId xmlns:a16="http://schemas.microsoft.com/office/drawing/2014/main" id="{8770C70E-A654-6757-4980-B6AA7907F04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3891" y="4178379"/>
                        <a:ext cx="0" cy="29329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08" name="直接连接符 2007">
                        <a:extLst>
                          <a:ext uri="{FF2B5EF4-FFF2-40B4-BE49-F238E27FC236}">
                            <a16:creationId xmlns:a16="http://schemas.microsoft.com/office/drawing/2014/main" id="{059A05F9-DFDB-EC01-70AA-5D15A29E42E6}"/>
                          </a:ext>
                        </a:extLst>
                      </p:cNvPr>
                      <p:cNvCxnSpPr>
                        <a:cxnSpLocks/>
                        <a:stCxn id="2000" idx="4"/>
                        <a:endCxn id="2011" idx="3"/>
                      </p:cNvCxnSpPr>
                      <p:nvPr/>
                    </p:nvCxnSpPr>
                    <p:spPr>
                      <a:xfrm>
                        <a:off x="6508866" y="4257603"/>
                        <a:ext cx="1396" cy="36016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09" name="直接连接符 2008">
                        <a:extLst>
                          <a:ext uri="{FF2B5EF4-FFF2-40B4-BE49-F238E27FC236}">
                            <a16:creationId xmlns:a16="http://schemas.microsoft.com/office/drawing/2014/main" id="{E7EDCE19-3474-36DF-1D6A-4000C71572F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574919" y="4016865"/>
                        <a:ext cx="90381" cy="346515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10" name="直接连接符 2009">
                        <a:extLst>
                          <a:ext uri="{FF2B5EF4-FFF2-40B4-BE49-F238E27FC236}">
                            <a16:creationId xmlns:a16="http://schemas.microsoft.com/office/drawing/2014/main" id="{1B277D8C-7CF7-0400-68CA-673957644DE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65300" y="4024306"/>
                        <a:ext cx="95597" cy="86824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11" name="矩形: 剪去左右顶角 2010">
                        <a:extLst>
                          <a:ext uri="{FF2B5EF4-FFF2-40B4-BE49-F238E27FC236}">
                            <a16:creationId xmlns:a16="http://schemas.microsoft.com/office/drawing/2014/main" id="{8F842423-DC4C-DAE6-3323-710648916C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3827" y="4293619"/>
                        <a:ext cx="92869" cy="45719"/>
                      </a:xfrm>
                      <a:prstGeom prst="snip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6350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2012" name="直接连接符 2011">
                        <a:extLst>
                          <a:ext uri="{FF2B5EF4-FFF2-40B4-BE49-F238E27FC236}">
                            <a16:creationId xmlns:a16="http://schemas.microsoft.com/office/drawing/2014/main" id="{F961665B-896C-6739-F06E-C5A3D6F457D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96145" y="4339795"/>
                        <a:ext cx="242" cy="10947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13" name="直接连接符 2012">
                        <a:extLst>
                          <a:ext uri="{FF2B5EF4-FFF2-40B4-BE49-F238E27FC236}">
                            <a16:creationId xmlns:a16="http://schemas.microsoft.com/office/drawing/2014/main" id="{6CC6E951-190E-48D0-8C9B-AD0207D9ABEF}"/>
                          </a:ext>
                        </a:extLst>
                      </p:cNvPr>
                      <p:cNvCxnSpPr>
                        <a:cxnSpLocks/>
                        <a:endCxn id="2011" idx="1"/>
                      </p:cNvCxnSpPr>
                      <p:nvPr/>
                    </p:nvCxnSpPr>
                    <p:spPr>
                      <a:xfrm flipH="1" flipV="1">
                        <a:off x="6510262" y="4339338"/>
                        <a:ext cx="64657" cy="2404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14" name="直接连接符 2013">
                        <a:extLst>
                          <a:ext uri="{FF2B5EF4-FFF2-40B4-BE49-F238E27FC236}">
                            <a16:creationId xmlns:a16="http://schemas.microsoft.com/office/drawing/2014/main" id="{0FC8C208-007C-C07C-07E4-C5571FB22CF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07127" y="4009282"/>
                        <a:ext cx="0" cy="89678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15" name="直接连接符 2014">
                        <a:extLst>
                          <a:ext uri="{FF2B5EF4-FFF2-40B4-BE49-F238E27FC236}">
                            <a16:creationId xmlns:a16="http://schemas.microsoft.com/office/drawing/2014/main" id="{7EF84229-EFC0-ECB5-32AE-852182EF7C3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78402" y="4306109"/>
                        <a:ext cx="95597" cy="0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999" name="文本框 1998">
                      <a:extLst>
                        <a:ext uri="{FF2B5EF4-FFF2-40B4-BE49-F238E27FC236}">
                          <a16:creationId xmlns:a16="http://schemas.microsoft.com/office/drawing/2014/main" id="{D57A210B-8FB1-63B8-CEF9-9551214334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61789" y="4257463"/>
                      <a:ext cx="320954" cy="1823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57" name="组合 1756">
                <a:extLst>
                  <a:ext uri="{FF2B5EF4-FFF2-40B4-BE49-F238E27FC236}">
                    <a16:creationId xmlns:a16="http://schemas.microsoft.com/office/drawing/2014/main" id="{97397C19-E8F9-3304-0309-BF4712965A8D}"/>
                  </a:ext>
                </a:extLst>
              </p:cNvPr>
              <p:cNvGrpSpPr/>
              <p:nvPr/>
            </p:nvGrpSpPr>
            <p:grpSpPr>
              <a:xfrm>
                <a:off x="7444476" y="3964154"/>
                <a:ext cx="1388515" cy="627507"/>
                <a:chOff x="6261789" y="3989358"/>
                <a:chExt cx="1388515" cy="627507"/>
              </a:xfrm>
            </p:grpSpPr>
            <p:grpSp>
              <p:nvGrpSpPr>
                <p:cNvPr id="1916" name="组合 1915">
                  <a:extLst>
                    <a:ext uri="{FF2B5EF4-FFF2-40B4-BE49-F238E27FC236}">
                      <a16:creationId xmlns:a16="http://schemas.microsoft.com/office/drawing/2014/main" id="{39FAF456-63B3-A453-0DE3-2163E57447D2}"/>
                    </a:ext>
                  </a:extLst>
                </p:cNvPr>
                <p:cNvGrpSpPr/>
                <p:nvPr/>
              </p:nvGrpSpPr>
              <p:grpSpPr>
                <a:xfrm>
                  <a:off x="6261789" y="3989358"/>
                  <a:ext cx="794163" cy="627507"/>
                  <a:chOff x="6261789" y="3989358"/>
                  <a:chExt cx="794163" cy="627507"/>
                </a:xfrm>
              </p:grpSpPr>
              <p:grpSp>
                <p:nvGrpSpPr>
                  <p:cNvPr id="1956" name="组合 1955">
                    <a:extLst>
                      <a:ext uri="{FF2B5EF4-FFF2-40B4-BE49-F238E27FC236}">
                        <a16:creationId xmlns:a16="http://schemas.microsoft.com/office/drawing/2014/main" id="{0EDCCC02-F4F8-A8B6-1904-47160F08F1ED}"/>
                      </a:ext>
                    </a:extLst>
                  </p:cNvPr>
                  <p:cNvGrpSpPr/>
                  <p:nvPr/>
                </p:nvGrpSpPr>
                <p:grpSpPr>
                  <a:xfrm>
                    <a:off x="6261789" y="3989358"/>
                    <a:ext cx="499108" cy="627507"/>
                    <a:chOff x="6261789" y="3992134"/>
                    <a:chExt cx="499108" cy="627507"/>
                  </a:xfrm>
                </p:grpSpPr>
                <p:grpSp>
                  <p:nvGrpSpPr>
                    <p:cNvPr id="1976" name="组合 1975">
                      <a:extLst>
                        <a:ext uri="{FF2B5EF4-FFF2-40B4-BE49-F238E27FC236}">
                          <a16:creationId xmlns:a16="http://schemas.microsoft.com/office/drawing/2014/main" id="{54DC59EB-9AAD-6E6B-8822-C3C76E614D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7818" y="3992134"/>
                      <a:ext cx="423079" cy="627507"/>
                      <a:chOff x="6337818" y="4009282"/>
                      <a:chExt cx="423079" cy="627507"/>
                    </a:xfrm>
                  </p:grpSpPr>
                  <p:sp>
                    <p:nvSpPr>
                      <p:cNvPr id="1978" name="流程图: 或者 1977">
                        <a:extLst>
                          <a:ext uri="{FF2B5EF4-FFF2-40B4-BE49-F238E27FC236}">
                            <a16:creationId xmlns:a16="http://schemas.microsoft.com/office/drawing/2014/main" id="{43C3DCFD-A6FB-4ADD-321C-86F322E1AD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9093" y="4108026"/>
                        <a:ext cx="139546" cy="149577"/>
                      </a:xfrm>
                      <a:prstGeom prst="flowChartOr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979" name="矩形: 圆角 1978">
                        <a:extLst>
                          <a:ext uri="{FF2B5EF4-FFF2-40B4-BE49-F238E27FC236}">
                            <a16:creationId xmlns:a16="http://schemas.microsoft.com/office/drawing/2014/main" id="{96FDD53D-8AAD-8E05-6C12-F04CDC7E31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5388" y="444881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980" name="矩形: 圆角 1979">
                        <a:extLst>
                          <a:ext uri="{FF2B5EF4-FFF2-40B4-BE49-F238E27FC236}">
                            <a16:creationId xmlns:a16="http://schemas.microsoft.com/office/drawing/2014/main" id="{A5363866-F836-3F2E-84C8-3FE736787C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496346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981" name="矩形: 圆角 1980">
                        <a:extLst>
                          <a:ext uri="{FF2B5EF4-FFF2-40B4-BE49-F238E27FC236}">
                            <a16:creationId xmlns:a16="http://schemas.microsoft.com/office/drawing/2014/main" id="{E8EAA059-DE24-881B-A89E-6885F1CE6D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544725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982" name="矩形: 圆角 1981">
                        <a:extLst>
                          <a:ext uri="{FF2B5EF4-FFF2-40B4-BE49-F238E27FC236}">
                            <a16:creationId xmlns:a16="http://schemas.microsoft.com/office/drawing/2014/main" id="{CEEF8DAD-3F80-F4A5-3E07-9B823134E3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3750" y="459107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1983" name="直接连接符 1982">
                        <a:extLst>
                          <a:ext uri="{FF2B5EF4-FFF2-40B4-BE49-F238E27FC236}">
                            <a16:creationId xmlns:a16="http://schemas.microsoft.com/office/drawing/2014/main" id="{D8123D2F-070E-49C6-29FB-0FB6B2BD506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0762" y="4179512"/>
                        <a:ext cx="92220" cy="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84" name="直接连接符 1983">
                        <a:extLst>
                          <a:ext uri="{FF2B5EF4-FFF2-40B4-BE49-F238E27FC236}">
                            <a16:creationId xmlns:a16="http://schemas.microsoft.com/office/drawing/2014/main" id="{EE322360-8191-B5DF-DE4F-8D09333D1D5D}"/>
                          </a:ext>
                        </a:extLst>
                      </p:cNvPr>
                      <p:cNvCxnSpPr>
                        <a:cxnSpLocks/>
                        <a:endCxn id="1979" idx="1"/>
                      </p:cNvCxnSpPr>
                      <p:nvPr/>
                    </p:nvCxnSpPr>
                    <p:spPr>
                      <a:xfrm>
                        <a:off x="6337818" y="4471670"/>
                        <a:ext cx="6757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85" name="直接连接符 1984">
                        <a:extLst>
                          <a:ext uri="{FF2B5EF4-FFF2-40B4-BE49-F238E27FC236}">
                            <a16:creationId xmlns:a16="http://schemas.microsoft.com/office/drawing/2014/main" id="{55270F74-9155-C28A-FE84-579DF559926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3891" y="4178379"/>
                        <a:ext cx="0" cy="29329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86" name="直接连接符 1985">
                        <a:extLst>
                          <a:ext uri="{FF2B5EF4-FFF2-40B4-BE49-F238E27FC236}">
                            <a16:creationId xmlns:a16="http://schemas.microsoft.com/office/drawing/2014/main" id="{B417BF00-6FDD-7D75-9137-D1674B3E0BAB}"/>
                          </a:ext>
                        </a:extLst>
                      </p:cNvPr>
                      <p:cNvCxnSpPr>
                        <a:cxnSpLocks/>
                        <a:stCxn id="1978" idx="4"/>
                        <a:endCxn id="1989" idx="3"/>
                      </p:cNvCxnSpPr>
                      <p:nvPr/>
                    </p:nvCxnSpPr>
                    <p:spPr>
                      <a:xfrm>
                        <a:off x="6508866" y="4257603"/>
                        <a:ext cx="1396" cy="36016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87" name="直接连接符 1986">
                        <a:extLst>
                          <a:ext uri="{FF2B5EF4-FFF2-40B4-BE49-F238E27FC236}">
                            <a16:creationId xmlns:a16="http://schemas.microsoft.com/office/drawing/2014/main" id="{FD7C066D-C0E0-7D98-FD7C-780162055DC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574919" y="4016865"/>
                        <a:ext cx="90381" cy="346515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88" name="直接连接符 1987">
                        <a:extLst>
                          <a:ext uri="{FF2B5EF4-FFF2-40B4-BE49-F238E27FC236}">
                            <a16:creationId xmlns:a16="http://schemas.microsoft.com/office/drawing/2014/main" id="{E4B5E1E1-A8D9-A565-E96C-4B5C6BE6091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65300" y="4024306"/>
                        <a:ext cx="95597" cy="86824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89" name="矩形: 剪去左右顶角 1988">
                        <a:extLst>
                          <a:ext uri="{FF2B5EF4-FFF2-40B4-BE49-F238E27FC236}">
                            <a16:creationId xmlns:a16="http://schemas.microsoft.com/office/drawing/2014/main" id="{F2E85DD2-56FB-5D48-29B9-898924790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3827" y="4293619"/>
                        <a:ext cx="92869" cy="45719"/>
                      </a:xfrm>
                      <a:prstGeom prst="snip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6350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1990" name="直接连接符 1989">
                        <a:extLst>
                          <a:ext uri="{FF2B5EF4-FFF2-40B4-BE49-F238E27FC236}">
                            <a16:creationId xmlns:a16="http://schemas.microsoft.com/office/drawing/2014/main" id="{30551146-6B32-3C1E-36FF-B347FE27D7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96145" y="4339795"/>
                        <a:ext cx="242" cy="10947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91" name="直接连接符 1990">
                        <a:extLst>
                          <a:ext uri="{FF2B5EF4-FFF2-40B4-BE49-F238E27FC236}">
                            <a16:creationId xmlns:a16="http://schemas.microsoft.com/office/drawing/2014/main" id="{CA73B439-EBAD-1683-8297-FAF6C22DD79E}"/>
                          </a:ext>
                        </a:extLst>
                      </p:cNvPr>
                      <p:cNvCxnSpPr>
                        <a:cxnSpLocks/>
                        <a:endCxn id="1989" idx="1"/>
                      </p:cNvCxnSpPr>
                      <p:nvPr/>
                    </p:nvCxnSpPr>
                    <p:spPr>
                      <a:xfrm flipH="1" flipV="1">
                        <a:off x="6510262" y="4339338"/>
                        <a:ext cx="64657" cy="2404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92" name="直接连接符 1991">
                        <a:extLst>
                          <a:ext uri="{FF2B5EF4-FFF2-40B4-BE49-F238E27FC236}">
                            <a16:creationId xmlns:a16="http://schemas.microsoft.com/office/drawing/2014/main" id="{6AEEEB65-45E0-A263-4070-8511C360B74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07127" y="4009282"/>
                        <a:ext cx="0" cy="89678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93" name="直接连接符 1992">
                        <a:extLst>
                          <a:ext uri="{FF2B5EF4-FFF2-40B4-BE49-F238E27FC236}">
                            <a16:creationId xmlns:a16="http://schemas.microsoft.com/office/drawing/2014/main" id="{E65AF917-E4C1-C56B-47FA-DDFDC476A27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78402" y="4306109"/>
                        <a:ext cx="95597" cy="0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977" name="文本框 1976">
                      <a:extLst>
                        <a:ext uri="{FF2B5EF4-FFF2-40B4-BE49-F238E27FC236}">
                          <a16:creationId xmlns:a16="http://schemas.microsoft.com/office/drawing/2014/main" id="{11646C5F-C8B5-83D1-110B-BACFB81D44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61789" y="4257463"/>
                      <a:ext cx="320954" cy="1823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1957" name="组合 1956">
                    <a:extLst>
                      <a:ext uri="{FF2B5EF4-FFF2-40B4-BE49-F238E27FC236}">
                        <a16:creationId xmlns:a16="http://schemas.microsoft.com/office/drawing/2014/main" id="{47D93219-847D-8D4F-3262-F10F42634068}"/>
                      </a:ext>
                    </a:extLst>
                  </p:cNvPr>
                  <p:cNvGrpSpPr/>
                  <p:nvPr/>
                </p:nvGrpSpPr>
                <p:grpSpPr>
                  <a:xfrm>
                    <a:off x="6556844" y="3989358"/>
                    <a:ext cx="499108" cy="627507"/>
                    <a:chOff x="6261789" y="3992134"/>
                    <a:chExt cx="499108" cy="627507"/>
                  </a:xfrm>
                </p:grpSpPr>
                <p:grpSp>
                  <p:nvGrpSpPr>
                    <p:cNvPr id="1958" name="组合 1957">
                      <a:extLst>
                        <a:ext uri="{FF2B5EF4-FFF2-40B4-BE49-F238E27FC236}">
                          <a16:creationId xmlns:a16="http://schemas.microsoft.com/office/drawing/2014/main" id="{38977B36-8EF9-3BC0-16DA-E2A4540582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7818" y="3992134"/>
                      <a:ext cx="423079" cy="627507"/>
                      <a:chOff x="6337818" y="4009282"/>
                      <a:chExt cx="423079" cy="627507"/>
                    </a:xfrm>
                  </p:grpSpPr>
                  <p:sp>
                    <p:nvSpPr>
                      <p:cNvPr id="1960" name="流程图: 或者 1959">
                        <a:extLst>
                          <a:ext uri="{FF2B5EF4-FFF2-40B4-BE49-F238E27FC236}">
                            <a16:creationId xmlns:a16="http://schemas.microsoft.com/office/drawing/2014/main" id="{02DDEE16-1C1F-055C-5201-E9AAFD8578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9093" y="4108026"/>
                        <a:ext cx="139546" cy="149577"/>
                      </a:xfrm>
                      <a:prstGeom prst="flowChartOr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961" name="矩形: 圆角 1960">
                        <a:extLst>
                          <a:ext uri="{FF2B5EF4-FFF2-40B4-BE49-F238E27FC236}">
                            <a16:creationId xmlns:a16="http://schemas.microsoft.com/office/drawing/2014/main" id="{8623F46A-AD8A-1AAE-1469-D59670BE60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5388" y="444881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962" name="矩形: 圆角 1961">
                        <a:extLst>
                          <a:ext uri="{FF2B5EF4-FFF2-40B4-BE49-F238E27FC236}">
                            <a16:creationId xmlns:a16="http://schemas.microsoft.com/office/drawing/2014/main" id="{F63905E0-4F64-3C0D-644B-416052FD76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496346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963" name="矩形: 圆角 1962">
                        <a:extLst>
                          <a:ext uri="{FF2B5EF4-FFF2-40B4-BE49-F238E27FC236}">
                            <a16:creationId xmlns:a16="http://schemas.microsoft.com/office/drawing/2014/main" id="{9026A061-922C-A12C-2F3E-32658E8710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544725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964" name="矩形: 圆角 1963">
                        <a:extLst>
                          <a:ext uri="{FF2B5EF4-FFF2-40B4-BE49-F238E27FC236}">
                            <a16:creationId xmlns:a16="http://schemas.microsoft.com/office/drawing/2014/main" id="{8639AC6F-37A5-F72A-84B9-FC0BF40D4F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3750" y="459107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1965" name="直接连接符 1964">
                        <a:extLst>
                          <a:ext uri="{FF2B5EF4-FFF2-40B4-BE49-F238E27FC236}">
                            <a16:creationId xmlns:a16="http://schemas.microsoft.com/office/drawing/2014/main" id="{29F9DB3E-284B-0DC7-A11E-1B265FE0FAF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0762" y="4179512"/>
                        <a:ext cx="92220" cy="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66" name="直接连接符 1965">
                        <a:extLst>
                          <a:ext uri="{FF2B5EF4-FFF2-40B4-BE49-F238E27FC236}">
                            <a16:creationId xmlns:a16="http://schemas.microsoft.com/office/drawing/2014/main" id="{CA288E90-EF3E-2B70-563C-0A15625395F5}"/>
                          </a:ext>
                        </a:extLst>
                      </p:cNvPr>
                      <p:cNvCxnSpPr>
                        <a:cxnSpLocks/>
                        <a:endCxn id="1961" idx="1"/>
                      </p:cNvCxnSpPr>
                      <p:nvPr/>
                    </p:nvCxnSpPr>
                    <p:spPr>
                      <a:xfrm>
                        <a:off x="6337818" y="4471670"/>
                        <a:ext cx="6757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67" name="直接连接符 1966">
                        <a:extLst>
                          <a:ext uri="{FF2B5EF4-FFF2-40B4-BE49-F238E27FC236}">
                            <a16:creationId xmlns:a16="http://schemas.microsoft.com/office/drawing/2014/main" id="{310475E0-77D8-8EE2-B500-B723A6C790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3891" y="4178379"/>
                        <a:ext cx="0" cy="29329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68" name="直接连接符 1967">
                        <a:extLst>
                          <a:ext uri="{FF2B5EF4-FFF2-40B4-BE49-F238E27FC236}">
                            <a16:creationId xmlns:a16="http://schemas.microsoft.com/office/drawing/2014/main" id="{89015BCD-798C-DB16-185F-1C6416069953}"/>
                          </a:ext>
                        </a:extLst>
                      </p:cNvPr>
                      <p:cNvCxnSpPr>
                        <a:cxnSpLocks/>
                        <a:stCxn id="1960" idx="4"/>
                        <a:endCxn id="1971" idx="3"/>
                      </p:cNvCxnSpPr>
                      <p:nvPr/>
                    </p:nvCxnSpPr>
                    <p:spPr>
                      <a:xfrm>
                        <a:off x="6508866" y="4257603"/>
                        <a:ext cx="1396" cy="36016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69" name="直接连接符 1968">
                        <a:extLst>
                          <a:ext uri="{FF2B5EF4-FFF2-40B4-BE49-F238E27FC236}">
                            <a16:creationId xmlns:a16="http://schemas.microsoft.com/office/drawing/2014/main" id="{5F126167-AEF4-28B7-5BC9-4021246848D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574919" y="4016865"/>
                        <a:ext cx="90381" cy="346515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70" name="直接连接符 1969">
                        <a:extLst>
                          <a:ext uri="{FF2B5EF4-FFF2-40B4-BE49-F238E27FC236}">
                            <a16:creationId xmlns:a16="http://schemas.microsoft.com/office/drawing/2014/main" id="{D671112E-927E-62D4-9580-90EA46AAC8C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65300" y="4024306"/>
                        <a:ext cx="95597" cy="86824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71" name="矩形: 剪去左右顶角 1970">
                        <a:extLst>
                          <a:ext uri="{FF2B5EF4-FFF2-40B4-BE49-F238E27FC236}">
                            <a16:creationId xmlns:a16="http://schemas.microsoft.com/office/drawing/2014/main" id="{AD889375-217C-7448-4F36-D8191DB377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3827" y="4293619"/>
                        <a:ext cx="92869" cy="45719"/>
                      </a:xfrm>
                      <a:prstGeom prst="snip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6350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1972" name="直接连接符 1971">
                        <a:extLst>
                          <a:ext uri="{FF2B5EF4-FFF2-40B4-BE49-F238E27FC236}">
                            <a16:creationId xmlns:a16="http://schemas.microsoft.com/office/drawing/2014/main" id="{731F4322-527B-552C-E499-45F0494AE2D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96145" y="4339795"/>
                        <a:ext cx="242" cy="10947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73" name="直接连接符 1972">
                        <a:extLst>
                          <a:ext uri="{FF2B5EF4-FFF2-40B4-BE49-F238E27FC236}">
                            <a16:creationId xmlns:a16="http://schemas.microsoft.com/office/drawing/2014/main" id="{35597EC5-C383-D2C2-77C4-FDA2FF79FBC1}"/>
                          </a:ext>
                        </a:extLst>
                      </p:cNvPr>
                      <p:cNvCxnSpPr>
                        <a:cxnSpLocks/>
                        <a:endCxn id="1971" idx="1"/>
                      </p:cNvCxnSpPr>
                      <p:nvPr/>
                    </p:nvCxnSpPr>
                    <p:spPr>
                      <a:xfrm flipH="1" flipV="1">
                        <a:off x="6510262" y="4339338"/>
                        <a:ext cx="64657" cy="2404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74" name="直接连接符 1973">
                        <a:extLst>
                          <a:ext uri="{FF2B5EF4-FFF2-40B4-BE49-F238E27FC236}">
                            <a16:creationId xmlns:a16="http://schemas.microsoft.com/office/drawing/2014/main" id="{0CA967A0-F7B7-68E3-BED2-6826B1A4B9D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07127" y="4009282"/>
                        <a:ext cx="0" cy="89678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75" name="直接连接符 1974">
                        <a:extLst>
                          <a:ext uri="{FF2B5EF4-FFF2-40B4-BE49-F238E27FC236}">
                            <a16:creationId xmlns:a16="http://schemas.microsoft.com/office/drawing/2014/main" id="{7B17186B-D882-6A4E-C2FC-A9B25CB6245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78402" y="4306109"/>
                        <a:ext cx="95597" cy="0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959" name="文本框 1958">
                      <a:extLst>
                        <a:ext uri="{FF2B5EF4-FFF2-40B4-BE49-F238E27FC236}">
                          <a16:creationId xmlns:a16="http://schemas.microsoft.com/office/drawing/2014/main" id="{09D056BD-76AE-1139-FC95-4C4BBC10E8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61789" y="4257463"/>
                      <a:ext cx="320954" cy="1823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917" name="组合 1916">
                  <a:extLst>
                    <a:ext uri="{FF2B5EF4-FFF2-40B4-BE49-F238E27FC236}">
                      <a16:creationId xmlns:a16="http://schemas.microsoft.com/office/drawing/2014/main" id="{862B67D5-9FB9-44CC-4F12-F0D97264F6B2}"/>
                    </a:ext>
                  </a:extLst>
                </p:cNvPr>
                <p:cNvGrpSpPr/>
                <p:nvPr/>
              </p:nvGrpSpPr>
              <p:grpSpPr>
                <a:xfrm>
                  <a:off x="6856141" y="3989358"/>
                  <a:ext cx="794163" cy="627507"/>
                  <a:chOff x="6261789" y="3989358"/>
                  <a:chExt cx="794163" cy="627507"/>
                </a:xfrm>
              </p:grpSpPr>
              <p:grpSp>
                <p:nvGrpSpPr>
                  <p:cNvPr id="1918" name="组合 1917">
                    <a:extLst>
                      <a:ext uri="{FF2B5EF4-FFF2-40B4-BE49-F238E27FC236}">
                        <a16:creationId xmlns:a16="http://schemas.microsoft.com/office/drawing/2014/main" id="{42D6318A-965B-DFFA-72B8-72200C602216}"/>
                      </a:ext>
                    </a:extLst>
                  </p:cNvPr>
                  <p:cNvGrpSpPr/>
                  <p:nvPr/>
                </p:nvGrpSpPr>
                <p:grpSpPr>
                  <a:xfrm>
                    <a:off x="6261789" y="3989358"/>
                    <a:ext cx="499108" cy="627507"/>
                    <a:chOff x="6261789" y="3992134"/>
                    <a:chExt cx="499108" cy="627507"/>
                  </a:xfrm>
                </p:grpSpPr>
                <p:grpSp>
                  <p:nvGrpSpPr>
                    <p:cNvPr id="1938" name="组合 1937">
                      <a:extLst>
                        <a:ext uri="{FF2B5EF4-FFF2-40B4-BE49-F238E27FC236}">
                          <a16:creationId xmlns:a16="http://schemas.microsoft.com/office/drawing/2014/main" id="{EEE3EF02-EBA5-248F-A6EF-2D5174D4B4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7818" y="3992134"/>
                      <a:ext cx="423079" cy="627507"/>
                      <a:chOff x="6337818" y="4009282"/>
                      <a:chExt cx="423079" cy="627507"/>
                    </a:xfrm>
                  </p:grpSpPr>
                  <p:sp>
                    <p:nvSpPr>
                      <p:cNvPr id="1940" name="流程图: 或者 1939">
                        <a:extLst>
                          <a:ext uri="{FF2B5EF4-FFF2-40B4-BE49-F238E27FC236}">
                            <a16:creationId xmlns:a16="http://schemas.microsoft.com/office/drawing/2014/main" id="{4F963042-0733-ACE1-D41C-FFFC8EF7DA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9093" y="4108026"/>
                        <a:ext cx="139546" cy="149577"/>
                      </a:xfrm>
                      <a:prstGeom prst="flowChartOr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941" name="矩形: 圆角 1940">
                        <a:extLst>
                          <a:ext uri="{FF2B5EF4-FFF2-40B4-BE49-F238E27FC236}">
                            <a16:creationId xmlns:a16="http://schemas.microsoft.com/office/drawing/2014/main" id="{19DFE914-7123-1815-9E57-D2A53419AB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5388" y="444881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942" name="矩形: 圆角 1941">
                        <a:extLst>
                          <a:ext uri="{FF2B5EF4-FFF2-40B4-BE49-F238E27FC236}">
                            <a16:creationId xmlns:a16="http://schemas.microsoft.com/office/drawing/2014/main" id="{67B888FF-0CB7-1577-C38C-454F9D4096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496346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943" name="矩形: 圆角 1942">
                        <a:extLst>
                          <a:ext uri="{FF2B5EF4-FFF2-40B4-BE49-F238E27FC236}">
                            <a16:creationId xmlns:a16="http://schemas.microsoft.com/office/drawing/2014/main" id="{82A5E219-B16B-3B04-2203-724192B00F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544725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944" name="矩形: 圆角 1943">
                        <a:extLst>
                          <a:ext uri="{FF2B5EF4-FFF2-40B4-BE49-F238E27FC236}">
                            <a16:creationId xmlns:a16="http://schemas.microsoft.com/office/drawing/2014/main" id="{EE068F1A-5DF3-E649-8C69-CAEAFB7D4A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3750" y="459107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1945" name="直接连接符 1944">
                        <a:extLst>
                          <a:ext uri="{FF2B5EF4-FFF2-40B4-BE49-F238E27FC236}">
                            <a16:creationId xmlns:a16="http://schemas.microsoft.com/office/drawing/2014/main" id="{373A3ADF-ADD0-7F39-5C5B-86D9F9DC5C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0762" y="4179512"/>
                        <a:ext cx="92220" cy="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6" name="直接连接符 1945">
                        <a:extLst>
                          <a:ext uri="{FF2B5EF4-FFF2-40B4-BE49-F238E27FC236}">
                            <a16:creationId xmlns:a16="http://schemas.microsoft.com/office/drawing/2014/main" id="{FE0F7576-B81F-AF1E-3878-36B9D0527479}"/>
                          </a:ext>
                        </a:extLst>
                      </p:cNvPr>
                      <p:cNvCxnSpPr>
                        <a:cxnSpLocks/>
                        <a:endCxn id="1941" idx="1"/>
                      </p:cNvCxnSpPr>
                      <p:nvPr/>
                    </p:nvCxnSpPr>
                    <p:spPr>
                      <a:xfrm>
                        <a:off x="6337818" y="4471670"/>
                        <a:ext cx="6757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7" name="直接连接符 1946">
                        <a:extLst>
                          <a:ext uri="{FF2B5EF4-FFF2-40B4-BE49-F238E27FC236}">
                            <a16:creationId xmlns:a16="http://schemas.microsoft.com/office/drawing/2014/main" id="{31C6F94F-2143-DC03-D172-EBD5CA85B2B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3891" y="4178379"/>
                        <a:ext cx="0" cy="29329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8" name="直接连接符 1947">
                        <a:extLst>
                          <a:ext uri="{FF2B5EF4-FFF2-40B4-BE49-F238E27FC236}">
                            <a16:creationId xmlns:a16="http://schemas.microsoft.com/office/drawing/2014/main" id="{2766B6E9-EC81-1D66-C939-D2A7536ABE2A}"/>
                          </a:ext>
                        </a:extLst>
                      </p:cNvPr>
                      <p:cNvCxnSpPr>
                        <a:cxnSpLocks/>
                        <a:stCxn id="1940" idx="4"/>
                        <a:endCxn id="1951" idx="3"/>
                      </p:cNvCxnSpPr>
                      <p:nvPr/>
                    </p:nvCxnSpPr>
                    <p:spPr>
                      <a:xfrm>
                        <a:off x="6508866" y="4257603"/>
                        <a:ext cx="1396" cy="36016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9" name="直接连接符 1948">
                        <a:extLst>
                          <a:ext uri="{FF2B5EF4-FFF2-40B4-BE49-F238E27FC236}">
                            <a16:creationId xmlns:a16="http://schemas.microsoft.com/office/drawing/2014/main" id="{BF421188-4954-169E-F92F-3ECEED6F831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574919" y="4016865"/>
                        <a:ext cx="90381" cy="346515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50" name="直接连接符 1949">
                        <a:extLst>
                          <a:ext uri="{FF2B5EF4-FFF2-40B4-BE49-F238E27FC236}">
                            <a16:creationId xmlns:a16="http://schemas.microsoft.com/office/drawing/2014/main" id="{8CA68A59-35D7-139D-87F1-F9072BBE9C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65300" y="4024306"/>
                        <a:ext cx="95597" cy="86824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51" name="矩形: 剪去左右顶角 1950">
                        <a:extLst>
                          <a:ext uri="{FF2B5EF4-FFF2-40B4-BE49-F238E27FC236}">
                            <a16:creationId xmlns:a16="http://schemas.microsoft.com/office/drawing/2014/main" id="{9C901F5E-DF08-9448-356E-151E6AD04E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3827" y="4293619"/>
                        <a:ext cx="92869" cy="45719"/>
                      </a:xfrm>
                      <a:prstGeom prst="snip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6350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1952" name="直接连接符 1951">
                        <a:extLst>
                          <a:ext uri="{FF2B5EF4-FFF2-40B4-BE49-F238E27FC236}">
                            <a16:creationId xmlns:a16="http://schemas.microsoft.com/office/drawing/2014/main" id="{05D6E376-7DE5-EEFE-470F-8AB4F98E404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96145" y="4339795"/>
                        <a:ext cx="242" cy="10947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53" name="直接连接符 1952">
                        <a:extLst>
                          <a:ext uri="{FF2B5EF4-FFF2-40B4-BE49-F238E27FC236}">
                            <a16:creationId xmlns:a16="http://schemas.microsoft.com/office/drawing/2014/main" id="{E21C1D85-6547-4AF2-F1E3-A256BD5EF584}"/>
                          </a:ext>
                        </a:extLst>
                      </p:cNvPr>
                      <p:cNvCxnSpPr>
                        <a:cxnSpLocks/>
                        <a:endCxn id="1951" idx="1"/>
                      </p:cNvCxnSpPr>
                      <p:nvPr/>
                    </p:nvCxnSpPr>
                    <p:spPr>
                      <a:xfrm flipH="1" flipV="1">
                        <a:off x="6510262" y="4339338"/>
                        <a:ext cx="64657" cy="2404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54" name="直接连接符 1953">
                        <a:extLst>
                          <a:ext uri="{FF2B5EF4-FFF2-40B4-BE49-F238E27FC236}">
                            <a16:creationId xmlns:a16="http://schemas.microsoft.com/office/drawing/2014/main" id="{CD6FEF75-9A9C-9052-7736-8B1F98F0FA6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07127" y="4009282"/>
                        <a:ext cx="0" cy="89678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55" name="直接连接符 1954">
                        <a:extLst>
                          <a:ext uri="{FF2B5EF4-FFF2-40B4-BE49-F238E27FC236}">
                            <a16:creationId xmlns:a16="http://schemas.microsoft.com/office/drawing/2014/main" id="{6C629644-7EA3-E77C-E1C8-7DEC879AE6F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78402" y="4306109"/>
                        <a:ext cx="95597" cy="0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939" name="文本框 1938">
                      <a:extLst>
                        <a:ext uri="{FF2B5EF4-FFF2-40B4-BE49-F238E27FC236}">
                          <a16:creationId xmlns:a16="http://schemas.microsoft.com/office/drawing/2014/main" id="{F255F16C-60E1-C020-58AF-F51426521C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61789" y="4257463"/>
                      <a:ext cx="320954" cy="1823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1919" name="组合 1918">
                    <a:extLst>
                      <a:ext uri="{FF2B5EF4-FFF2-40B4-BE49-F238E27FC236}">
                        <a16:creationId xmlns:a16="http://schemas.microsoft.com/office/drawing/2014/main" id="{0652483D-2313-6CA0-5755-54A1BD86EE5B}"/>
                      </a:ext>
                    </a:extLst>
                  </p:cNvPr>
                  <p:cNvGrpSpPr/>
                  <p:nvPr/>
                </p:nvGrpSpPr>
                <p:grpSpPr>
                  <a:xfrm>
                    <a:off x="6556844" y="3989358"/>
                    <a:ext cx="499108" cy="627507"/>
                    <a:chOff x="6261789" y="3992134"/>
                    <a:chExt cx="499108" cy="627507"/>
                  </a:xfrm>
                </p:grpSpPr>
                <p:grpSp>
                  <p:nvGrpSpPr>
                    <p:cNvPr id="1920" name="组合 1919">
                      <a:extLst>
                        <a:ext uri="{FF2B5EF4-FFF2-40B4-BE49-F238E27FC236}">
                          <a16:creationId xmlns:a16="http://schemas.microsoft.com/office/drawing/2014/main" id="{67189182-5C02-EEE1-322A-2A1EC9B5CE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7818" y="3992134"/>
                      <a:ext cx="423079" cy="627507"/>
                      <a:chOff x="6337818" y="4009282"/>
                      <a:chExt cx="423079" cy="627507"/>
                    </a:xfrm>
                  </p:grpSpPr>
                  <p:sp>
                    <p:nvSpPr>
                      <p:cNvPr id="1922" name="流程图: 或者 1921">
                        <a:extLst>
                          <a:ext uri="{FF2B5EF4-FFF2-40B4-BE49-F238E27FC236}">
                            <a16:creationId xmlns:a16="http://schemas.microsoft.com/office/drawing/2014/main" id="{339B9EA5-B20A-98EF-63AD-79EE413C5A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9093" y="4108026"/>
                        <a:ext cx="139546" cy="149577"/>
                      </a:xfrm>
                      <a:prstGeom prst="flowChartOr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923" name="矩形: 圆角 1922">
                        <a:extLst>
                          <a:ext uri="{FF2B5EF4-FFF2-40B4-BE49-F238E27FC236}">
                            <a16:creationId xmlns:a16="http://schemas.microsoft.com/office/drawing/2014/main" id="{A695DC8B-5476-3FD3-67AC-AE35E84960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5388" y="444881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924" name="矩形: 圆角 1923">
                        <a:extLst>
                          <a:ext uri="{FF2B5EF4-FFF2-40B4-BE49-F238E27FC236}">
                            <a16:creationId xmlns:a16="http://schemas.microsoft.com/office/drawing/2014/main" id="{79AFB5CF-B98E-0E03-8EA1-EAB403E9C4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496346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925" name="矩形: 圆角 1924">
                        <a:extLst>
                          <a:ext uri="{FF2B5EF4-FFF2-40B4-BE49-F238E27FC236}">
                            <a16:creationId xmlns:a16="http://schemas.microsoft.com/office/drawing/2014/main" id="{4F6249E8-ADFA-8DF0-7666-F34D54DE2F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544725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926" name="矩形: 圆角 1925">
                        <a:extLst>
                          <a:ext uri="{FF2B5EF4-FFF2-40B4-BE49-F238E27FC236}">
                            <a16:creationId xmlns:a16="http://schemas.microsoft.com/office/drawing/2014/main" id="{CF6EB6D0-BAC3-AC4B-5275-6B4DF8898A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3750" y="459107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1927" name="直接连接符 1926">
                        <a:extLst>
                          <a:ext uri="{FF2B5EF4-FFF2-40B4-BE49-F238E27FC236}">
                            <a16:creationId xmlns:a16="http://schemas.microsoft.com/office/drawing/2014/main" id="{15BDA886-9121-6F5D-CCF7-8182B7E76DC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0762" y="4179512"/>
                        <a:ext cx="92220" cy="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28" name="直接连接符 1927">
                        <a:extLst>
                          <a:ext uri="{FF2B5EF4-FFF2-40B4-BE49-F238E27FC236}">
                            <a16:creationId xmlns:a16="http://schemas.microsoft.com/office/drawing/2014/main" id="{7B8CB561-490D-F443-3449-EC7B05E13112}"/>
                          </a:ext>
                        </a:extLst>
                      </p:cNvPr>
                      <p:cNvCxnSpPr>
                        <a:cxnSpLocks/>
                        <a:endCxn id="1923" idx="1"/>
                      </p:cNvCxnSpPr>
                      <p:nvPr/>
                    </p:nvCxnSpPr>
                    <p:spPr>
                      <a:xfrm>
                        <a:off x="6337818" y="4471670"/>
                        <a:ext cx="6757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29" name="直接连接符 1928">
                        <a:extLst>
                          <a:ext uri="{FF2B5EF4-FFF2-40B4-BE49-F238E27FC236}">
                            <a16:creationId xmlns:a16="http://schemas.microsoft.com/office/drawing/2014/main" id="{D6886CE3-E406-EEC1-73CD-5CD5A19366A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3891" y="4178379"/>
                        <a:ext cx="0" cy="29329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30" name="直接连接符 1929">
                        <a:extLst>
                          <a:ext uri="{FF2B5EF4-FFF2-40B4-BE49-F238E27FC236}">
                            <a16:creationId xmlns:a16="http://schemas.microsoft.com/office/drawing/2014/main" id="{DBD7819B-9152-E995-AF17-36C9DBC91E58}"/>
                          </a:ext>
                        </a:extLst>
                      </p:cNvPr>
                      <p:cNvCxnSpPr>
                        <a:cxnSpLocks/>
                        <a:stCxn id="1922" idx="4"/>
                        <a:endCxn id="1933" idx="3"/>
                      </p:cNvCxnSpPr>
                      <p:nvPr/>
                    </p:nvCxnSpPr>
                    <p:spPr>
                      <a:xfrm>
                        <a:off x="6508866" y="4257603"/>
                        <a:ext cx="1396" cy="36016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31" name="直接连接符 1930">
                        <a:extLst>
                          <a:ext uri="{FF2B5EF4-FFF2-40B4-BE49-F238E27FC236}">
                            <a16:creationId xmlns:a16="http://schemas.microsoft.com/office/drawing/2014/main" id="{2DA3CF0B-88FC-7EA6-D195-FE0683DBD6A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574919" y="4016865"/>
                        <a:ext cx="90381" cy="346515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32" name="直接连接符 1931">
                        <a:extLst>
                          <a:ext uri="{FF2B5EF4-FFF2-40B4-BE49-F238E27FC236}">
                            <a16:creationId xmlns:a16="http://schemas.microsoft.com/office/drawing/2014/main" id="{73D1EF34-AE86-DAD1-F04D-47B80858CD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65300" y="4024306"/>
                        <a:ext cx="95597" cy="86824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33" name="矩形: 剪去左右顶角 1932">
                        <a:extLst>
                          <a:ext uri="{FF2B5EF4-FFF2-40B4-BE49-F238E27FC236}">
                            <a16:creationId xmlns:a16="http://schemas.microsoft.com/office/drawing/2014/main" id="{98441583-BFC8-757C-72E9-E9F0C69AB1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3827" y="4293619"/>
                        <a:ext cx="92869" cy="45719"/>
                      </a:xfrm>
                      <a:prstGeom prst="snip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6350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1934" name="直接连接符 1933">
                        <a:extLst>
                          <a:ext uri="{FF2B5EF4-FFF2-40B4-BE49-F238E27FC236}">
                            <a16:creationId xmlns:a16="http://schemas.microsoft.com/office/drawing/2014/main" id="{136171FE-C5DE-41E3-35C0-7AB4C04C42D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96145" y="4339795"/>
                        <a:ext cx="242" cy="10947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35" name="直接连接符 1934">
                        <a:extLst>
                          <a:ext uri="{FF2B5EF4-FFF2-40B4-BE49-F238E27FC236}">
                            <a16:creationId xmlns:a16="http://schemas.microsoft.com/office/drawing/2014/main" id="{16CADDAB-E1ED-EEF5-88F7-D020A357CDB7}"/>
                          </a:ext>
                        </a:extLst>
                      </p:cNvPr>
                      <p:cNvCxnSpPr>
                        <a:cxnSpLocks/>
                        <a:endCxn id="1933" idx="1"/>
                      </p:cNvCxnSpPr>
                      <p:nvPr/>
                    </p:nvCxnSpPr>
                    <p:spPr>
                      <a:xfrm flipH="1" flipV="1">
                        <a:off x="6510262" y="4339338"/>
                        <a:ext cx="64657" cy="2404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36" name="直接连接符 1935">
                        <a:extLst>
                          <a:ext uri="{FF2B5EF4-FFF2-40B4-BE49-F238E27FC236}">
                            <a16:creationId xmlns:a16="http://schemas.microsoft.com/office/drawing/2014/main" id="{5456B57C-CC4C-6396-3045-794A14049F3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07127" y="4009282"/>
                        <a:ext cx="0" cy="89678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37" name="直接连接符 1936">
                        <a:extLst>
                          <a:ext uri="{FF2B5EF4-FFF2-40B4-BE49-F238E27FC236}">
                            <a16:creationId xmlns:a16="http://schemas.microsoft.com/office/drawing/2014/main" id="{B1DEF6B0-6930-0FF8-FCCF-32528B8A267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78402" y="4306109"/>
                        <a:ext cx="95597" cy="0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921" name="文本框 1920">
                      <a:extLst>
                        <a:ext uri="{FF2B5EF4-FFF2-40B4-BE49-F238E27FC236}">
                          <a16:creationId xmlns:a16="http://schemas.microsoft.com/office/drawing/2014/main" id="{B9052AD0-F17E-0A5E-35A9-EC078C0735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61789" y="4257463"/>
                      <a:ext cx="320954" cy="1823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58" name="组合 1757">
                <a:extLst>
                  <a:ext uri="{FF2B5EF4-FFF2-40B4-BE49-F238E27FC236}">
                    <a16:creationId xmlns:a16="http://schemas.microsoft.com/office/drawing/2014/main" id="{26DD3610-88CF-C4E7-5782-459B54AF1DD2}"/>
                  </a:ext>
                </a:extLst>
              </p:cNvPr>
              <p:cNvGrpSpPr/>
              <p:nvPr/>
            </p:nvGrpSpPr>
            <p:grpSpPr>
              <a:xfrm>
                <a:off x="8636689" y="3964154"/>
                <a:ext cx="1388515" cy="627507"/>
                <a:chOff x="6261789" y="3989358"/>
                <a:chExt cx="1388515" cy="627507"/>
              </a:xfrm>
            </p:grpSpPr>
            <p:grpSp>
              <p:nvGrpSpPr>
                <p:cNvPr id="1838" name="组合 1837">
                  <a:extLst>
                    <a:ext uri="{FF2B5EF4-FFF2-40B4-BE49-F238E27FC236}">
                      <a16:creationId xmlns:a16="http://schemas.microsoft.com/office/drawing/2014/main" id="{BD50C5CB-D480-FA60-BDED-9F5238108BE9}"/>
                    </a:ext>
                  </a:extLst>
                </p:cNvPr>
                <p:cNvGrpSpPr/>
                <p:nvPr/>
              </p:nvGrpSpPr>
              <p:grpSpPr>
                <a:xfrm>
                  <a:off x="6261789" y="3989358"/>
                  <a:ext cx="794163" cy="627507"/>
                  <a:chOff x="6261789" y="3989358"/>
                  <a:chExt cx="794163" cy="627507"/>
                </a:xfrm>
              </p:grpSpPr>
              <p:grpSp>
                <p:nvGrpSpPr>
                  <p:cNvPr id="1878" name="组合 1877">
                    <a:extLst>
                      <a:ext uri="{FF2B5EF4-FFF2-40B4-BE49-F238E27FC236}">
                        <a16:creationId xmlns:a16="http://schemas.microsoft.com/office/drawing/2014/main" id="{C7198BBD-752C-09E7-EA16-658D5B6752D7}"/>
                      </a:ext>
                    </a:extLst>
                  </p:cNvPr>
                  <p:cNvGrpSpPr/>
                  <p:nvPr/>
                </p:nvGrpSpPr>
                <p:grpSpPr>
                  <a:xfrm>
                    <a:off x="6261789" y="3989358"/>
                    <a:ext cx="499108" cy="627507"/>
                    <a:chOff x="6261789" y="3992134"/>
                    <a:chExt cx="499108" cy="627507"/>
                  </a:xfrm>
                </p:grpSpPr>
                <p:grpSp>
                  <p:nvGrpSpPr>
                    <p:cNvPr id="1898" name="组合 1897">
                      <a:extLst>
                        <a:ext uri="{FF2B5EF4-FFF2-40B4-BE49-F238E27FC236}">
                          <a16:creationId xmlns:a16="http://schemas.microsoft.com/office/drawing/2014/main" id="{DAE7D3A3-6F36-9867-D6E0-A6323CE686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7818" y="3992134"/>
                      <a:ext cx="423079" cy="627507"/>
                      <a:chOff x="6337818" y="4009282"/>
                      <a:chExt cx="423079" cy="627507"/>
                    </a:xfrm>
                  </p:grpSpPr>
                  <p:sp>
                    <p:nvSpPr>
                      <p:cNvPr id="1900" name="流程图: 或者 1899">
                        <a:extLst>
                          <a:ext uri="{FF2B5EF4-FFF2-40B4-BE49-F238E27FC236}">
                            <a16:creationId xmlns:a16="http://schemas.microsoft.com/office/drawing/2014/main" id="{78642C06-8EC2-630D-1EBE-F44000AB64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9093" y="4108026"/>
                        <a:ext cx="139546" cy="149577"/>
                      </a:xfrm>
                      <a:prstGeom prst="flowChartOr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901" name="矩形: 圆角 1900">
                        <a:extLst>
                          <a:ext uri="{FF2B5EF4-FFF2-40B4-BE49-F238E27FC236}">
                            <a16:creationId xmlns:a16="http://schemas.microsoft.com/office/drawing/2014/main" id="{A4C59E6F-685A-505C-A58B-C73C8D7097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5388" y="444881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902" name="矩形: 圆角 1901">
                        <a:extLst>
                          <a:ext uri="{FF2B5EF4-FFF2-40B4-BE49-F238E27FC236}">
                            <a16:creationId xmlns:a16="http://schemas.microsoft.com/office/drawing/2014/main" id="{AB93D67D-7A86-74A8-F335-7BE2265FC9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496346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903" name="矩形: 圆角 1902">
                        <a:extLst>
                          <a:ext uri="{FF2B5EF4-FFF2-40B4-BE49-F238E27FC236}">
                            <a16:creationId xmlns:a16="http://schemas.microsoft.com/office/drawing/2014/main" id="{557BF8B3-5BED-9D3E-F47A-1E69B7396D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544725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904" name="矩形: 圆角 1903">
                        <a:extLst>
                          <a:ext uri="{FF2B5EF4-FFF2-40B4-BE49-F238E27FC236}">
                            <a16:creationId xmlns:a16="http://schemas.microsoft.com/office/drawing/2014/main" id="{D7E9E43D-B073-5EF9-41D0-EE365FB70A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3750" y="459107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1905" name="直接连接符 1904">
                        <a:extLst>
                          <a:ext uri="{FF2B5EF4-FFF2-40B4-BE49-F238E27FC236}">
                            <a16:creationId xmlns:a16="http://schemas.microsoft.com/office/drawing/2014/main" id="{9C4B9062-82D7-89C6-526F-021379B3CFE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0762" y="4179512"/>
                        <a:ext cx="92220" cy="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06" name="直接连接符 1905">
                        <a:extLst>
                          <a:ext uri="{FF2B5EF4-FFF2-40B4-BE49-F238E27FC236}">
                            <a16:creationId xmlns:a16="http://schemas.microsoft.com/office/drawing/2014/main" id="{4ADBEBAA-913A-8E0D-806E-9C862C6FA303}"/>
                          </a:ext>
                        </a:extLst>
                      </p:cNvPr>
                      <p:cNvCxnSpPr>
                        <a:cxnSpLocks/>
                        <a:endCxn id="1901" idx="1"/>
                      </p:cNvCxnSpPr>
                      <p:nvPr/>
                    </p:nvCxnSpPr>
                    <p:spPr>
                      <a:xfrm>
                        <a:off x="6337818" y="4471670"/>
                        <a:ext cx="6757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07" name="直接连接符 1906">
                        <a:extLst>
                          <a:ext uri="{FF2B5EF4-FFF2-40B4-BE49-F238E27FC236}">
                            <a16:creationId xmlns:a16="http://schemas.microsoft.com/office/drawing/2014/main" id="{5D22733F-673D-8073-8562-3F0B31351DB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3891" y="4178379"/>
                        <a:ext cx="0" cy="29329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08" name="直接连接符 1907">
                        <a:extLst>
                          <a:ext uri="{FF2B5EF4-FFF2-40B4-BE49-F238E27FC236}">
                            <a16:creationId xmlns:a16="http://schemas.microsoft.com/office/drawing/2014/main" id="{79D97252-920E-18A2-F6D6-E69D3FA56E29}"/>
                          </a:ext>
                        </a:extLst>
                      </p:cNvPr>
                      <p:cNvCxnSpPr>
                        <a:cxnSpLocks/>
                        <a:stCxn id="1900" idx="4"/>
                        <a:endCxn id="1911" idx="3"/>
                      </p:cNvCxnSpPr>
                      <p:nvPr/>
                    </p:nvCxnSpPr>
                    <p:spPr>
                      <a:xfrm>
                        <a:off x="6508866" y="4257603"/>
                        <a:ext cx="1396" cy="36016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09" name="直接连接符 1908">
                        <a:extLst>
                          <a:ext uri="{FF2B5EF4-FFF2-40B4-BE49-F238E27FC236}">
                            <a16:creationId xmlns:a16="http://schemas.microsoft.com/office/drawing/2014/main" id="{A6C78D67-74C6-8E9D-08A3-548CBD04973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574919" y="4016865"/>
                        <a:ext cx="90381" cy="346515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10" name="直接连接符 1909">
                        <a:extLst>
                          <a:ext uri="{FF2B5EF4-FFF2-40B4-BE49-F238E27FC236}">
                            <a16:creationId xmlns:a16="http://schemas.microsoft.com/office/drawing/2014/main" id="{0A40C844-6004-4F07-8A3B-A41B104C89E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65300" y="4024306"/>
                        <a:ext cx="95597" cy="86824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11" name="矩形: 剪去左右顶角 1910">
                        <a:extLst>
                          <a:ext uri="{FF2B5EF4-FFF2-40B4-BE49-F238E27FC236}">
                            <a16:creationId xmlns:a16="http://schemas.microsoft.com/office/drawing/2014/main" id="{AD9A4D1C-502F-5182-4FD8-49A1352B64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3827" y="4293619"/>
                        <a:ext cx="92869" cy="45719"/>
                      </a:xfrm>
                      <a:prstGeom prst="snip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6350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1912" name="直接连接符 1911">
                        <a:extLst>
                          <a:ext uri="{FF2B5EF4-FFF2-40B4-BE49-F238E27FC236}">
                            <a16:creationId xmlns:a16="http://schemas.microsoft.com/office/drawing/2014/main" id="{F9C39157-9061-D16B-6939-92C3A7D0CFF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96145" y="4339795"/>
                        <a:ext cx="242" cy="10947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13" name="直接连接符 1912">
                        <a:extLst>
                          <a:ext uri="{FF2B5EF4-FFF2-40B4-BE49-F238E27FC236}">
                            <a16:creationId xmlns:a16="http://schemas.microsoft.com/office/drawing/2014/main" id="{F5240738-3137-A5F1-DB1E-13C7868B8716}"/>
                          </a:ext>
                        </a:extLst>
                      </p:cNvPr>
                      <p:cNvCxnSpPr>
                        <a:cxnSpLocks/>
                        <a:endCxn id="1911" idx="1"/>
                      </p:cNvCxnSpPr>
                      <p:nvPr/>
                    </p:nvCxnSpPr>
                    <p:spPr>
                      <a:xfrm flipH="1" flipV="1">
                        <a:off x="6510262" y="4339338"/>
                        <a:ext cx="64657" cy="2404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14" name="直接连接符 1913">
                        <a:extLst>
                          <a:ext uri="{FF2B5EF4-FFF2-40B4-BE49-F238E27FC236}">
                            <a16:creationId xmlns:a16="http://schemas.microsoft.com/office/drawing/2014/main" id="{E3958621-1EF2-59D7-653B-6A3DF19192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07127" y="4009282"/>
                        <a:ext cx="0" cy="89678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15" name="直接连接符 1914">
                        <a:extLst>
                          <a:ext uri="{FF2B5EF4-FFF2-40B4-BE49-F238E27FC236}">
                            <a16:creationId xmlns:a16="http://schemas.microsoft.com/office/drawing/2014/main" id="{6157D0A7-03A0-A0B3-4696-F8A907FC89D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78402" y="4306109"/>
                        <a:ext cx="95597" cy="0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899" name="文本框 1898">
                      <a:extLst>
                        <a:ext uri="{FF2B5EF4-FFF2-40B4-BE49-F238E27FC236}">
                          <a16:creationId xmlns:a16="http://schemas.microsoft.com/office/drawing/2014/main" id="{A7DA3BB6-1385-5CA6-D016-C194DEC4C2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61789" y="4257463"/>
                      <a:ext cx="320954" cy="1823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1879" name="组合 1878">
                    <a:extLst>
                      <a:ext uri="{FF2B5EF4-FFF2-40B4-BE49-F238E27FC236}">
                        <a16:creationId xmlns:a16="http://schemas.microsoft.com/office/drawing/2014/main" id="{48762C58-84E2-DE51-0D29-0D4A51C99E32}"/>
                      </a:ext>
                    </a:extLst>
                  </p:cNvPr>
                  <p:cNvGrpSpPr/>
                  <p:nvPr/>
                </p:nvGrpSpPr>
                <p:grpSpPr>
                  <a:xfrm>
                    <a:off x="6556844" y="3989358"/>
                    <a:ext cx="499108" cy="627507"/>
                    <a:chOff x="6261789" y="3992134"/>
                    <a:chExt cx="499108" cy="627507"/>
                  </a:xfrm>
                </p:grpSpPr>
                <p:grpSp>
                  <p:nvGrpSpPr>
                    <p:cNvPr id="1880" name="组合 1879">
                      <a:extLst>
                        <a:ext uri="{FF2B5EF4-FFF2-40B4-BE49-F238E27FC236}">
                          <a16:creationId xmlns:a16="http://schemas.microsoft.com/office/drawing/2014/main" id="{7E0B613E-8800-28A2-9369-3287C906C8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7818" y="3992134"/>
                      <a:ext cx="423079" cy="627507"/>
                      <a:chOff x="6337818" y="4009282"/>
                      <a:chExt cx="423079" cy="627507"/>
                    </a:xfrm>
                  </p:grpSpPr>
                  <p:sp>
                    <p:nvSpPr>
                      <p:cNvPr id="1882" name="流程图: 或者 1881">
                        <a:extLst>
                          <a:ext uri="{FF2B5EF4-FFF2-40B4-BE49-F238E27FC236}">
                            <a16:creationId xmlns:a16="http://schemas.microsoft.com/office/drawing/2014/main" id="{8C0575FF-28B2-8827-C684-DC1D4012D9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9093" y="4108026"/>
                        <a:ext cx="139546" cy="149577"/>
                      </a:xfrm>
                      <a:prstGeom prst="flowChartOr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883" name="矩形: 圆角 1882">
                        <a:extLst>
                          <a:ext uri="{FF2B5EF4-FFF2-40B4-BE49-F238E27FC236}">
                            <a16:creationId xmlns:a16="http://schemas.microsoft.com/office/drawing/2014/main" id="{7F6A5840-19A4-4CFD-3BC8-181C0958F4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5388" y="444881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884" name="矩形: 圆角 1883">
                        <a:extLst>
                          <a:ext uri="{FF2B5EF4-FFF2-40B4-BE49-F238E27FC236}">
                            <a16:creationId xmlns:a16="http://schemas.microsoft.com/office/drawing/2014/main" id="{2668D411-D5B3-1B80-19D6-3E5030F0A3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496346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885" name="矩形: 圆角 1884">
                        <a:extLst>
                          <a:ext uri="{FF2B5EF4-FFF2-40B4-BE49-F238E27FC236}">
                            <a16:creationId xmlns:a16="http://schemas.microsoft.com/office/drawing/2014/main" id="{0F96A552-181D-B5D9-4262-1095200581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544725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886" name="矩形: 圆角 1885">
                        <a:extLst>
                          <a:ext uri="{FF2B5EF4-FFF2-40B4-BE49-F238E27FC236}">
                            <a16:creationId xmlns:a16="http://schemas.microsoft.com/office/drawing/2014/main" id="{5F599D9A-7C74-4A10-DD02-22BF9B28DE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3750" y="459107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1887" name="直接连接符 1886">
                        <a:extLst>
                          <a:ext uri="{FF2B5EF4-FFF2-40B4-BE49-F238E27FC236}">
                            <a16:creationId xmlns:a16="http://schemas.microsoft.com/office/drawing/2014/main" id="{32B23B4E-95B3-278D-E6FC-2F7169F7EB1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0762" y="4179512"/>
                        <a:ext cx="92220" cy="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88" name="直接连接符 1887">
                        <a:extLst>
                          <a:ext uri="{FF2B5EF4-FFF2-40B4-BE49-F238E27FC236}">
                            <a16:creationId xmlns:a16="http://schemas.microsoft.com/office/drawing/2014/main" id="{18308CDB-F134-BD60-1BB3-60DE49932995}"/>
                          </a:ext>
                        </a:extLst>
                      </p:cNvPr>
                      <p:cNvCxnSpPr>
                        <a:cxnSpLocks/>
                        <a:endCxn id="1883" idx="1"/>
                      </p:cNvCxnSpPr>
                      <p:nvPr/>
                    </p:nvCxnSpPr>
                    <p:spPr>
                      <a:xfrm>
                        <a:off x="6337818" y="4471670"/>
                        <a:ext cx="6757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89" name="直接连接符 1888">
                        <a:extLst>
                          <a:ext uri="{FF2B5EF4-FFF2-40B4-BE49-F238E27FC236}">
                            <a16:creationId xmlns:a16="http://schemas.microsoft.com/office/drawing/2014/main" id="{04DB4338-1525-6266-A523-8AC475FE50A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3891" y="4178379"/>
                        <a:ext cx="0" cy="29329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90" name="直接连接符 1889">
                        <a:extLst>
                          <a:ext uri="{FF2B5EF4-FFF2-40B4-BE49-F238E27FC236}">
                            <a16:creationId xmlns:a16="http://schemas.microsoft.com/office/drawing/2014/main" id="{F2660CF9-03EE-1628-C59C-943F1C609D7A}"/>
                          </a:ext>
                        </a:extLst>
                      </p:cNvPr>
                      <p:cNvCxnSpPr>
                        <a:cxnSpLocks/>
                        <a:stCxn id="1882" idx="4"/>
                        <a:endCxn id="1893" idx="3"/>
                      </p:cNvCxnSpPr>
                      <p:nvPr/>
                    </p:nvCxnSpPr>
                    <p:spPr>
                      <a:xfrm>
                        <a:off x="6508866" y="4257603"/>
                        <a:ext cx="1396" cy="36016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91" name="直接连接符 1890">
                        <a:extLst>
                          <a:ext uri="{FF2B5EF4-FFF2-40B4-BE49-F238E27FC236}">
                            <a16:creationId xmlns:a16="http://schemas.microsoft.com/office/drawing/2014/main" id="{7E80A269-F209-D935-E275-9C3C453E7D2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574919" y="4016865"/>
                        <a:ext cx="90381" cy="346515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92" name="直接连接符 1891">
                        <a:extLst>
                          <a:ext uri="{FF2B5EF4-FFF2-40B4-BE49-F238E27FC236}">
                            <a16:creationId xmlns:a16="http://schemas.microsoft.com/office/drawing/2014/main" id="{9BC252C3-4546-0D46-15C2-D58F5D90612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65300" y="4024306"/>
                        <a:ext cx="95597" cy="86824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93" name="矩形: 剪去左右顶角 1892">
                        <a:extLst>
                          <a:ext uri="{FF2B5EF4-FFF2-40B4-BE49-F238E27FC236}">
                            <a16:creationId xmlns:a16="http://schemas.microsoft.com/office/drawing/2014/main" id="{C43FD7F8-49E8-C2DD-AB22-5F9A8C89BE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3827" y="4293619"/>
                        <a:ext cx="92869" cy="45719"/>
                      </a:xfrm>
                      <a:prstGeom prst="snip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6350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1894" name="直接连接符 1893">
                        <a:extLst>
                          <a:ext uri="{FF2B5EF4-FFF2-40B4-BE49-F238E27FC236}">
                            <a16:creationId xmlns:a16="http://schemas.microsoft.com/office/drawing/2014/main" id="{E706C13C-FFE3-8A88-424E-B28BB1C8E92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96145" y="4339795"/>
                        <a:ext cx="242" cy="10947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95" name="直接连接符 1894">
                        <a:extLst>
                          <a:ext uri="{FF2B5EF4-FFF2-40B4-BE49-F238E27FC236}">
                            <a16:creationId xmlns:a16="http://schemas.microsoft.com/office/drawing/2014/main" id="{3F2DA68C-4034-88E1-6F12-06C74C6BC9F8}"/>
                          </a:ext>
                        </a:extLst>
                      </p:cNvPr>
                      <p:cNvCxnSpPr>
                        <a:cxnSpLocks/>
                        <a:endCxn id="1893" idx="1"/>
                      </p:cNvCxnSpPr>
                      <p:nvPr/>
                    </p:nvCxnSpPr>
                    <p:spPr>
                      <a:xfrm flipH="1" flipV="1">
                        <a:off x="6510262" y="4339338"/>
                        <a:ext cx="64657" cy="2404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96" name="直接连接符 1895">
                        <a:extLst>
                          <a:ext uri="{FF2B5EF4-FFF2-40B4-BE49-F238E27FC236}">
                            <a16:creationId xmlns:a16="http://schemas.microsoft.com/office/drawing/2014/main" id="{E9D4C10D-7485-8747-4434-C40DACE1360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07127" y="4009282"/>
                        <a:ext cx="0" cy="89678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97" name="直接连接符 1896">
                        <a:extLst>
                          <a:ext uri="{FF2B5EF4-FFF2-40B4-BE49-F238E27FC236}">
                            <a16:creationId xmlns:a16="http://schemas.microsoft.com/office/drawing/2014/main" id="{95945CF2-C26E-3FD5-6D75-BF3A92B2E7B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78402" y="4306109"/>
                        <a:ext cx="95597" cy="0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881" name="文本框 1880">
                      <a:extLst>
                        <a:ext uri="{FF2B5EF4-FFF2-40B4-BE49-F238E27FC236}">
                          <a16:creationId xmlns:a16="http://schemas.microsoft.com/office/drawing/2014/main" id="{90B48A53-C869-A2DD-0D3D-67E2167D43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61789" y="4257463"/>
                      <a:ext cx="320954" cy="1823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839" name="组合 1838">
                  <a:extLst>
                    <a:ext uri="{FF2B5EF4-FFF2-40B4-BE49-F238E27FC236}">
                      <a16:creationId xmlns:a16="http://schemas.microsoft.com/office/drawing/2014/main" id="{6BD9B53A-5DF7-2F8F-D563-053EEECF73D0}"/>
                    </a:ext>
                  </a:extLst>
                </p:cNvPr>
                <p:cNvGrpSpPr/>
                <p:nvPr/>
              </p:nvGrpSpPr>
              <p:grpSpPr>
                <a:xfrm>
                  <a:off x="6856141" y="3989358"/>
                  <a:ext cx="794163" cy="627507"/>
                  <a:chOff x="6261789" y="3989358"/>
                  <a:chExt cx="794163" cy="627507"/>
                </a:xfrm>
              </p:grpSpPr>
              <p:grpSp>
                <p:nvGrpSpPr>
                  <p:cNvPr id="1840" name="组合 1839">
                    <a:extLst>
                      <a:ext uri="{FF2B5EF4-FFF2-40B4-BE49-F238E27FC236}">
                        <a16:creationId xmlns:a16="http://schemas.microsoft.com/office/drawing/2014/main" id="{89C22A62-5C45-4568-9B04-13BAE770D742}"/>
                      </a:ext>
                    </a:extLst>
                  </p:cNvPr>
                  <p:cNvGrpSpPr/>
                  <p:nvPr/>
                </p:nvGrpSpPr>
                <p:grpSpPr>
                  <a:xfrm>
                    <a:off x="6261789" y="3989358"/>
                    <a:ext cx="499108" cy="627507"/>
                    <a:chOff x="6261789" y="3992134"/>
                    <a:chExt cx="499108" cy="627507"/>
                  </a:xfrm>
                </p:grpSpPr>
                <p:grpSp>
                  <p:nvGrpSpPr>
                    <p:cNvPr id="1860" name="组合 1859">
                      <a:extLst>
                        <a:ext uri="{FF2B5EF4-FFF2-40B4-BE49-F238E27FC236}">
                          <a16:creationId xmlns:a16="http://schemas.microsoft.com/office/drawing/2014/main" id="{83FC2A76-E2B0-7846-5BBF-5B5BB3EF23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7818" y="3992134"/>
                      <a:ext cx="423079" cy="627507"/>
                      <a:chOff x="6337818" y="4009282"/>
                      <a:chExt cx="423079" cy="627507"/>
                    </a:xfrm>
                  </p:grpSpPr>
                  <p:sp>
                    <p:nvSpPr>
                      <p:cNvPr id="1862" name="流程图: 或者 1861">
                        <a:extLst>
                          <a:ext uri="{FF2B5EF4-FFF2-40B4-BE49-F238E27FC236}">
                            <a16:creationId xmlns:a16="http://schemas.microsoft.com/office/drawing/2014/main" id="{B5154BFA-077C-2935-E124-58B1DE11CF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9093" y="4108026"/>
                        <a:ext cx="139546" cy="149577"/>
                      </a:xfrm>
                      <a:prstGeom prst="flowChartOr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863" name="矩形: 圆角 1862">
                        <a:extLst>
                          <a:ext uri="{FF2B5EF4-FFF2-40B4-BE49-F238E27FC236}">
                            <a16:creationId xmlns:a16="http://schemas.microsoft.com/office/drawing/2014/main" id="{42357820-A38A-E9F4-A40F-846BFE59F9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5388" y="444881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864" name="矩形: 圆角 1863">
                        <a:extLst>
                          <a:ext uri="{FF2B5EF4-FFF2-40B4-BE49-F238E27FC236}">
                            <a16:creationId xmlns:a16="http://schemas.microsoft.com/office/drawing/2014/main" id="{7C33690B-97A1-7302-7492-500EB3480B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496346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865" name="矩形: 圆角 1864">
                        <a:extLst>
                          <a:ext uri="{FF2B5EF4-FFF2-40B4-BE49-F238E27FC236}">
                            <a16:creationId xmlns:a16="http://schemas.microsoft.com/office/drawing/2014/main" id="{75427D01-0D9A-0F8C-4838-AB86286F40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544725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866" name="矩形: 圆角 1865">
                        <a:extLst>
                          <a:ext uri="{FF2B5EF4-FFF2-40B4-BE49-F238E27FC236}">
                            <a16:creationId xmlns:a16="http://schemas.microsoft.com/office/drawing/2014/main" id="{9966D95E-A8B6-5676-B60B-DEEB60E112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3750" y="459107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1867" name="直接连接符 1866">
                        <a:extLst>
                          <a:ext uri="{FF2B5EF4-FFF2-40B4-BE49-F238E27FC236}">
                            <a16:creationId xmlns:a16="http://schemas.microsoft.com/office/drawing/2014/main" id="{7EA9109E-1C59-2B8D-8037-179D85AF10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0762" y="4179512"/>
                        <a:ext cx="92220" cy="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68" name="直接连接符 1867">
                        <a:extLst>
                          <a:ext uri="{FF2B5EF4-FFF2-40B4-BE49-F238E27FC236}">
                            <a16:creationId xmlns:a16="http://schemas.microsoft.com/office/drawing/2014/main" id="{E541C02B-AD36-0A8A-E516-5AB8C9069B13}"/>
                          </a:ext>
                        </a:extLst>
                      </p:cNvPr>
                      <p:cNvCxnSpPr>
                        <a:cxnSpLocks/>
                        <a:endCxn id="1863" idx="1"/>
                      </p:cNvCxnSpPr>
                      <p:nvPr/>
                    </p:nvCxnSpPr>
                    <p:spPr>
                      <a:xfrm>
                        <a:off x="6337818" y="4471670"/>
                        <a:ext cx="6757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69" name="直接连接符 1868">
                        <a:extLst>
                          <a:ext uri="{FF2B5EF4-FFF2-40B4-BE49-F238E27FC236}">
                            <a16:creationId xmlns:a16="http://schemas.microsoft.com/office/drawing/2014/main" id="{8F65D6AA-22D4-10F0-EAFB-2EAB8503E46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3891" y="4178379"/>
                        <a:ext cx="0" cy="29329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0" name="直接连接符 1869">
                        <a:extLst>
                          <a:ext uri="{FF2B5EF4-FFF2-40B4-BE49-F238E27FC236}">
                            <a16:creationId xmlns:a16="http://schemas.microsoft.com/office/drawing/2014/main" id="{1E5716EB-3439-CA51-6357-73B9918050BA}"/>
                          </a:ext>
                        </a:extLst>
                      </p:cNvPr>
                      <p:cNvCxnSpPr>
                        <a:cxnSpLocks/>
                        <a:stCxn id="1862" idx="4"/>
                        <a:endCxn id="1873" idx="3"/>
                      </p:cNvCxnSpPr>
                      <p:nvPr/>
                    </p:nvCxnSpPr>
                    <p:spPr>
                      <a:xfrm>
                        <a:off x="6508866" y="4257603"/>
                        <a:ext cx="1396" cy="36016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1" name="直接连接符 1870">
                        <a:extLst>
                          <a:ext uri="{FF2B5EF4-FFF2-40B4-BE49-F238E27FC236}">
                            <a16:creationId xmlns:a16="http://schemas.microsoft.com/office/drawing/2014/main" id="{C2BD4F86-FDBF-6DD4-7715-506A42F5693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574919" y="4016865"/>
                        <a:ext cx="90381" cy="346515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2" name="直接连接符 1871">
                        <a:extLst>
                          <a:ext uri="{FF2B5EF4-FFF2-40B4-BE49-F238E27FC236}">
                            <a16:creationId xmlns:a16="http://schemas.microsoft.com/office/drawing/2014/main" id="{D4595045-7E61-6366-3360-16957AE6DB3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65300" y="4024306"/>
                        <a:ext cx="95597" cy="86824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73" name="矩形: 剪去左右顶角 1872">
                        <a:extLst>
                          <a:ext uri="{FF2B5EF4-FFF2-40B4-BE49-F238E27FC236}">
                            <a16:creationId xmlns:a16="http://schemas.microsoft.com/office/drawing/2014/main" id="{D3828E17-9850-A4B5-D864-B21FC75EA9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3827" y="4293619"/>
                        <a:ext cx="92869" cy="45719"/>
                      </a:xfrm>
                      <a:prstGeom prst="snip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6350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1874" name="直接连接符 1873">
                        <a:extLst>
                          <a:ext uri="{FF2B5EF4-FFF2-40B4-BE49-F238E27FC236}">
                            <a16:creationId xmlns:a16="http://schemas.microsoft.com/office/drawing/2014/main" id="{BF4E4B85-99DF-52FF-A2F1-78BB1A36002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96145" y="4339795"/>
                        <a:ext cx="242" cy="10947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5" name="直接连接符 1874">
                        <a:extLst>
                          <a:ext uri="{FF2B5EF4-FFF2-40B4-BE49-F238E27FC236}">
                            <a16:creationId xmlns:a16="http://schemas.microsoft.com/office/drawing/2014/main" id="{28CDEA7D-7533-4CD9-0F57-E2C07C4D2D8B}"/>
                          </a:ext>
                        </a:extLst>
                      </p:cNvPr>
                      <p:cNvCxnSpPr>
                        <a:cxnSpLocks/>
                        <a:endCxn id="1873" idx="1"/>
                      </p:cNvCxnSpPr>
                      <p:nvPr/>
                    </p:nvCxnSpPr>
                    <p:spPr>
                      <a:xfrm flipH="1" flipV="1">
                        <a:off x="6510262" y="4339338"/>
                        <a:ext cx="64657" cy="2404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6" name="直接连接符 1875">
                        <a:extLst>
                          <a:ext uri="{FF2B5EF4-FFF2-40B4-BE49-F238E27FC236}">
                            <a16:creationId xmlns:a16="http://schemas.microsoft.com/office/drawing/2014/main" id="{4109512F-CD72-62BB-FA36-10BCCBC1965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07127" y="4009282"/>
                        <a:ext cx="0" cy="89678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7" name="直接连接符 1876">
                        <a:extLst>
                          <a:ext uri="{FF2B5EF4-FFF2-40B4-BE49-F238E27FC236}">
                            <a16:creationId xmlns:a16="http://schemas.microsoft.com/office/drawing/2014/main" id="{7607AFC6-6D2C-6DF9-1D02-631A4A4D1E4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78402" y="4306109"/>
                        <a:ext cx="95597" cy="0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861" name="文本框 1860">
                      <a:extLst>
                        <a:ext uri="{FF2B5EF4-FFF2-40B4-BE49-F238E27FC236}">
                          <a16:creationId xmlns:a16="http://schemas.microsoft.com/office/drawing/2014/main" id="{F3FE3BF7-641A-E552-E59A-F829BFDA1D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61789" y="4257463"/>
                      <a:ext cx="320954" cy="1823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1841" name="组合 1840">
                    <a:extLst>
                      <a:ext uri="{FF2B5EF4-FFF2-40B4-BE49-F238E27FC236}">
                        <a16:creationId xmlns:a16="http://schemas.microsoft.com/office/drawing/2014/main" id="{2B5C4470-9D4A-0B06-E256-E6131CBB6092}"/>
                      </a:ext>
                    </a:extLst>
                  </p:cNvPr>
                  <p:cNvGrpSpPr/>
                  <p:nvPr/>
                </p:nvGrpSpPr>
                <p:grpSpPr>
                  <a:xfrm>
                    <a:off x="6556844" y="3989358"/>
                    <a:ext cx="499108" cy="627507"/>
                    <a:chOff x="6261789" y="3992134"/>
                    <a:chExt cx="499108" cy="627507"/>
                  </a:xfrm>
                </p:grpSpPr>
                <p:grpSp>
                  <p:nvGrpSpPr>
                    <p:cNvPr id="1842" name="组合 1841">
                      <a:extLst>
                        <a:ext uri="{FF2B5EF4-FFF2-40B4-BE49-F238E27FC236}">
                          <a16:creationId xmlns:a16="http://schemas.microsoft.com/office/drawing/2014/main" id="{21FE82AD-9C35-47CF-1AB6-5A5225825B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7818" y="3992134"/>
                      <a:ext cx="423079" cy="627507"/>
                      <a:chOff x="6337818" y="4009282"/>
                      <a:chExt cx="423079" cy="627507"/>
                    </a:xfrm>
                  </p:grpSpPr>
                  <p:sp>
                    <p:nvSpPr>
                      <p:cNvPr id="1844" name="流程图: 或者 1843">
                        <a:extLst>
                          <a:ext uri="{FF2B5EF4-FFF2-40B4-BE49-F238E27FC236}">
                            <a16:creationId xmlns:a16="http://schemas.microsoft.com/office/drawing/2014/main" id="{70193E0D-7037-8CBC-E342-E60BBC78D7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9093" y="4108026"/>
                        <a:ext cx="139546" cy="149577"/>
                      </a:xfrm>
                      <a:prstGeom prst="flowChartOr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845" name="矩形: 圆角 1844">
                        <a:extLst>
                          <a:ext uri="{FF2B5EF4-FFF2-40B4-BE49-F238E27FC236}">
                            <a16:creationId xmlns:a16="http://schemas.microsoft.com/office/drawing/2014/main" id="{7721F744-86C3-ECFC-4D69-079D97AC2B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5388" y="444881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846" name="矩形: 圆角 1845">
                        <a:extLst>
                          <a:ext uri="{FF2B5EF4-FFF2-40B4-BE49-F238E27FC236}">
                            <a16:creationId xmlns:a16="http://schemas.microsoft.com/office/drawing/2014/main" id="{6FDE7DE1-CDA8-1A8A-246E-A06867C5F3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496346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847" name="矩形: 圆角 1846">
                        <a:extLst>
                          <a:ext uri="{FF2B5EF4-FFF2-40B4-BE49-F238E27FC236}">
                            <a16:creationId xmlns:a16="http://schemas.microsoft.com/office/drawing/2014/main" id="{269D2608-B5BF-E075-472F-AF94212831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544725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848" name="矩形: 圆角 1847">
                        <a:extLst>
                          <a:ext uri="{FF2B5EF4-FFF2-40B4-BE49-F238E27FC236}">
                            <a16:creationId xmlns:a16="http://schemas.microsoft.com/office/drawing/2014/main" id="{8E60C3C9-12ED-FE17-C04D-FFCFF9CE25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3750" y="459107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1849" name="直接连接符 1848">
                        <a:extLst>
                          <a:ext uri="{FF2B5EF4-FFF2-40B4-BE49-F238E27FC236}">
                            <a16:creationId xmlns:a16="http://schemas.microsoft.com/office/drawing/2014/main" id="{6475338F-B2C6-F6D6-7DF1-D35F8198CC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0762" y="4179512"/>
                        <a:ext cx="92220" cy="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0" name="直接连接符 1849">
                        <a:extLst>
                          <a:ext uri="{FF2B5EF4-FFF2-40B4-BE49-F238E27FC236}">
                            <a16:creationId xmlns:a16="http://schemas.microsoft.com/office/drawing/2014/main" id="{14FBF952-5FED-F12F-1E3F-43943E1E89BF}"/>
                          </a:ext>
                        </a:extLst>
                      </p:cNvPr>
                      <p:cNvCxnSpPr>
                        <a:cxnSpLocks/>
                        <a:endCxn id="1845" idx="1"/>
                      </p:cNvCxnSpPr>
                      <p:nvPr/>
                    </p:nvCxnSpPr>
                    <p:spPr>
                      <a:xfrm>
                        <a:off x="6337818" y="4471670"/>
                        <a:ext cx="6757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1" name="直接连接符 1850">
                        <a:extLst>
                          <a:ext uri="{FF2B5EF4-FFF2-40B4-BE49-F238E27FC236}">
                            <a16:creationId xmlns:a16="http://schemas.microsoft.com/office/drawing/2014/main" id="{1BD6C759-EAA6-902C-CA3F-C39C7A8B91F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3891" y="4178379"/>
                        <a:ext cx="0" cy="29329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2" name="直接连接符 1851">
                        <a:extLst>
                          <a:ext uri="{FF2B5EF4-FFF2-40B4-BE49-F238E27FC236}">
                            <a16:creationId xmlns:a16="http://schemas.microsoft.com/office/drawing/2014/main" id="{644DAC7B-CCBC-6FD4-05ED-215014477EB0}"/>
                          </a:ext>
                        </a:extLst>
                      </p:cNvPr>
                      <p:cNvCxnSpPr>
                        <a:cxnSpLocks/>
                        <a:stCxn id="1844" idx="4"/>
                        <a:endCxn id="1855" idx="3"/>
                      </p:cNvCxnSpPr>
                      <p:nvPr/>
                    </p:nvCxnSpPr>
                    <p:spPr>
                      <a:xfrm>
                        <a:off x="6508866" y="4257603"/>
                        <a:ext cx="1396" cy="36016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3" name="直接连接符 1852">
                        <a:extLst>
                          <a:ext uri="{FF2B5EF4-FFF2-40B4-BE49-F238E27FC236}">
                            <a16:creationId xmlns:a16="http://schemas.microsoft.com/office/drawing/2014/main" id="{FDB356E4-0AC9-DD15-1888-B2F0C190364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574919" y="4016865"/>
                        <a:ext cx="90381" cy="346515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4" name="直接连接符 1853">
                        <a:extLst>
                          <a:ext uri="{FF2B5EF4-FFF2-40B4-BE49-F238E27FC236}">
                            <a16:creationId xmlns:a16="http://schemas.microsoft.com/office/drawing/2014/main" id="{5022209A-8B46-A315-72FC-1089374CA6A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65300" y="4024306"/>
                        <a:ext cx="95597" cy="86824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55" name="矩形: 剪去左右顶角 1854">
                        <a:extLst>
                          <a:ext uri="{FF2B5EF4-FFF2-40B4-BE49-F238E27FC236}">
                            <a16:creationId xmlns:a16="http://schemas.microsoft.com/office/drawing/2014/main" id="{F6A17888-06A4-A886-3DE6-6B82574012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3827" y="4293619"/>
                        <a:ext cx="92869" cy="45719"/>
                      </a:xfrm>
                      <a:prstGeom prst="snip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6350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1856" name="直接连接符 1855">
                        <a:extLst>
                          <a:ext uri="{FF2B5EF4-FFF2-40B4-BE49-F238E27FC236}">
                            <a16:creationId xmlns:a16="http://schemas.microsoft.com/office/drawing/2014/main" id="{20764BBD-4569-447F-79FB-C32993E3150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96145" y="4339795"/>
                        <a:ext cx="242" cy="10947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7" name="直接连接符 1856">
                        <a:extLst>
                          <a:ext uri="{FF2B5EF4-FFF2-40B4-BE49-F238E27FC236}">
                            <a16:creationId xmlns:a16="http://schemas.microsoft.com/office/drawing/2014/main" id="{45925FDD-9541-B5EC-DD38-D8B96D2B4BFB}"/>
                          </a:ext>
                        </a:extLst>
                      </p:cNvPr>
                      <p:cNvCxnSpPr>
                        <a:cxnSpLocks/>
                        <a:endCxn id="1855" idx="1"/>
                      </p:cNvCxnSpPr>
                      <p:nvPr/>
                    </p:nvCxnSpPr>
                    <p:spPr>
                      <a:xfrm flipH="1" flipV="1">
                        <a:off x="6510262" y="4339338"/>
                        <a:ext cx="64657" cy="2404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8" name="直接连接符 1857">
                        <a:extLst>
                          <a:ext uri="{FF2B5EF4-FFF2-40B4-BE49-F238E27FC236}">
                            <a16:creationId xmlns:a16="http://schemas.microsoft.com/office/drawing/2014/main" id="{763612F9-1282-7B2C-330C-44A5D0C8306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07127" y="4009282"/>
                        <a:ext cx="0" cy="89678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9" name="直接连接符 1858">
                        <a:extLst>
                          <a:ext uri="{FF2B5EF4-FFF2-40B4-BE49-F238E27FC236}">
                            <a16:creationId xmlns:a16="http://schemas.microsoft.com/office/drawing/2014/main" id="{71D47C8A-02CA-F3F6-F6A3-D5905C3F96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78402" y="4306109"/>
                        <a:ext cx="95597" cy="0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843" name="文本框 1842">
                      <a:extLst>
                        <a:ext uri="{FF2B5EF4-FFF2-40B4-BE49-F238E27FC236}">
                          <a16:creationId xmlns:a16="http://schemas.microsoft.com/office/drawing/2014/main" id="{5CEF24B7-453C-04BA-654C-51CAE23BF0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61789" y="4257463"/>
                      <a:ext cx="320954" cy="1823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59" name="组合 1758">
                <a:extLst>
                  <a:ext uri="{FF2B5EF4-FFF2-40B4-BE49-F238E27FC236}">
                    <a16:creationId xmlns:a16="http://schemas.microsoft.com/office/drawing/2014/main" id="{14725C8C-9030-3D55-D84C-54E6486AE01A}"/>
                  </a:ext>
                </a:extLst>
              </p:cNvPr>
              <p:cNvGrpSpPr/>
              <p:nvPr/>
            </p:nvGrpSpPr>
            <p:grpSpPr>
              <a:xfrm>
                <a:off x="9819376" y="3964154"/>
                <a:ext cx="1388515" cy="627507"/>
                <a:chOff x="6261789" y="3989358"/>
                <a:chExt cx="1388515" cy="627507"/>
              </a:xfrm>
            </p:grpSpPr>
            <p:grpSp>
              <p:nvGrpSpPr>
                <p:cNvPr id="1760" name="组合 1759">
                  <a:extLst>
                    <a:ext uri="{FF2B5EF4-FFF2-40B4-BE49-F238E27FC236}">
                      <a16:creationId xmlns:a16="http://schemas.microsoft.com/office/drawing/2014/main" id="{CBB0A849-76BA-1DE3-CC53-5589F1F3B51B}"/>
                    </a:ext>
                  </a:extLst>
                </p:cNvPr>
                <p:cNvGrpSpPr/>
                <p:nvPr/>
              </p:nvGrpSpPr>
              <p:grpSpPr>
                <a:xfrm>
                  <a:off x="6261789" y="3989358"/>
                  <a:ext cx="794163" cy="627507"/>
                  <a:chOff x="6261789" y="3989358"/>
                  <a:chExt cx="794163" cy="627507"/>
                </a:xfrm>
              </p:grpSpPr>
              <p:grpSp>
                <p:nvGrpSpPr>
                  <p:cNvPr id="1800" name="组合 1799">
                    <a:extLst>
                      <a:ext uri="{FF2B5EF4-FFF2-40B4-BE49-F238E27FC236}">
                        <a16:creationId xmlns:a16="http://schemas.microsoft.com/office/drawing/2014/main" id="{2EFB2D5E-3CB0-1FAB-94F8-18F97BACF429}"/>
                      </a:ext>
                    </a:extLst>
                  </p:cNvPr>
                  <p:cNvGrpSpPr/>
                  <p:nvPr/>
                </p:nvGrpSpPr>
                <p:grpSpPr>
                  <a:xfrm>
                    <a:off x="6261789" y="3989358"/>
                    <a:ext cx="499108" cy="627507"/>
                    <a:chOff x="6261789" y="3992134"/>
                    <a:chExt cx="499108" cy="627507"/>
                  </a:xfrm>
                </p:grpSpPr>
                <p:grpSp>
                  <p:nvGrpSpPr>
                    <p:cNvPr id="1820" name="组合 1819">
                      <a:extLst>
                        <a:ext uri="{FF2B5EF4-FFF2-40B4-BE49-F238E27FC236}">
                          <a16:creationId xmlns:a16="http://schemas.microsoft.com/office/drawing/2014/main" id="{71C44761-9460-60BA-1695-8A5BF3A031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7818" y="3992134"/>
                      <a:ext cx="423079" cy="627507"/>
                      <a:chOff x="6337818" y="4009282"/>
                      <a:chExt cx="423079" cy="627507"/>
                    </a:xfrm>
                  </p:grpSpPr>
                  <p:sp>
                    <p:nvSpPr>
                      <p:cNvPr id="1822" name="流程图: 或者 1821">
                        <a:extLst>
                          <a:ext uri="{FF2B5EF4-FFF2-40B4-BE49-F238E27FC236}">
                            <a16:creationId xmlns:a16="http://schemas.microsoft.com/office/drawing/2014/main" id="{18AF3B67-A233-12BB-1AC7-725A23CD54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9093" y="4108026"/>
                        <a:ext cx="139546" cy="149577"/>
                      </a:xfrm>
                      <a:prstGeom prst="flowChartOr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823" name="矩形: 圆角 1822">
                        <a:extLst>
                          <a:ext uri="{FF2B5EF4-FFF2-40B4-BE49-F238E27FC236}">
                            <a16:creationId xmlns:a16="http://schemas.microsoft.com/office/drawing/2014/main" id="{BFFFDD8D-EDFA-22D2-8574-609B1FC8EC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5388" y="444881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824" name="矩形: 圆角 1823">
                        <a:extLst>
                          <a:ext uri="{FF2B5EF4-FFF2-40B4-BE49-F238E27FC236}">
                            <a16:creationId xmlns:a16="http://schemas.microsoft.com/office/drawing/2014/main" id="{C6A4608D-5A23-86E4-E9FA-831FE806E7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496346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825" name="矩形: 圆角 1824">
                        <a:extLst>
                          <a:ext uri="{FF2B5EF4-FFF2-40B4-BE49-F238E27FC236}">
                            <a16:creationId xmlns:a16="http://schemas.microsoft.com/office/drawing/2014/main" id="{084DC5FB-0349-1575-52F9-D947026093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544725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826" name="矩形: 圆角 1825">
                        <a:extLst>
                          <a:ext uri="{FF2B5EF4-FFF2-40B4-BE49-F238E27FC236}">
                            <a16:creationId xmlns:a16="http://schemas.microsoft.com/office/drawing/2014/main" id="{0B68F240-9174-71EB-16FA-50320953A8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3750" y="459107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1827" name="直接连接符 1826">
                        <a:extLst>
                          <a:ext uri="{FF2B5EF4-FFF2-40B4-BE49-F238E27FC236}">
                            <a16:creationId xmlns:a16="http://schemas.microsoft.com/office/drawing/2014/main" id="{DD5245E5-D6CB-7B25-EBAD-D1A8F81BA0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0762" y="4179512"/>
                        <a:ext cx="92220" cy="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28" name="直接连接符 1827">
                        <a:extLst>
                          <a:ext uri="{FF2B5EF4-FFF2-40B4-BE49-F238E27FC236}">
                            <a16:creationId xmlns:a16="http://schemas.microsoft.com/office/drawing/2014/main" id="{D6C2CFB8-466C-0A98-2CCF-BEE11A37DD7C}"/>
                          </a:ext>
                        </a:extLst>
                      </p:cNvPr>
                      <p:cNvCxnSpPr>
                        <a:cxnSpLocks/>
                        <a:endCxn id="1823" idx="1"/>
                      </p:cNvCxnSpPr>
                      <p:nvPr/>
                    </p:nvCxnSpPr>
                    <p:spPr>
                      <a:xfrm>
                        <a:off x="6337818" y="4471670"/>
                        <a:ext cx="6757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29" name="直接连接符 1828">
                        <a:extLst>
                          <a:ext uri="{FF2B5EF4-FFF2-40B4-BE49-F238E27FC236}">
                            <a16:creationId xmlns:a16="http://schemas.microsoft.com/office/drawing/2014/main" id="{D2C8E6B4-61AE-904B-A728-6C2638C6E7C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3891" y="4178379"/>
                        <a:ext cx="0" cy="29329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30" name="直接连接符 1829">
                        <a:extLst>
                          <a:ext uri="{FF2B5EF4-FFF2-40B4-BE49-F238E27FC236}">
                            <a16:creationId xmlns:a16="http://schemas.microsoft.com/office/drawing/2014/main" id="{35F905BE-1454-5422-6827-3F7AEE78CF41}"/>
                          </a:ext>
                        </a:extLst>
                      </p:cNvPr>
                      <p:cNvCxnSpPr>
                        <a:cxnSpLocks/>
                        <a:stCxn id="1822" idx="4"/>
                        <a:endCxn id="1833" idx="3"/>
                      </p:cNvCxnSpPr>
                      <p:nvPr/>
                    </p:nvCxnSpPr>
                    <p:spPr>
                      <a:xfrm>
                        <a:off x="6508866" y="4257603"/>
                        <a:ext cx="1396" cy="36016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31" name="直接连接符 1830">
                        <a:extLst>
                          <a:ext uri="{FF2B5EF4-FFF2-40B4-BE49-F238E27FC236}">
                            <a16:creationId xmlns:a16="http://schemas.microsoft.com/office/drawing/2014/main" id="{98C25980-3281-BA4D-ED77-30B5EAED3E9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574919" y="4016865"/>
                        <a:ext cx="90381" cy="346515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32" name="直接连接符 1831">
                        <a:extLst>
                          <a:ext uri="{FF2B5EF4-FFF2-40B4-BE49-F238E27FC236}">
                            <a16:creationId xmlns:a16="http://schemas.microsoft.com/office/drawing/2014/main" id="{0F8AADAE-369A-51D2-432B-3A3BCC6840B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65300" y="4024306"/>
                        <a:ext cx="95597" cy="86824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33" name="矩形: 剪去左右顶角 1832">
                        <a:extLst>
                          <a:ext uri="{FF2B5EF4-FFF2-40B4-BE49-F238E27FC236}">
                            <a16:creationId xmlns:a16="http://schemas.microsoft.com/office/drawing/2014/main" id="{9B7CC5B3-91EF-1E77-5AD9-478C4B1D17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3827" y="4293619"/>
                        <a:ext cx="92869" cy="45719"/>
                      </a:xfrm>
                      <a:prstGeom prst="snip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6350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1834" name="直接连接符 1833">
                        <a:extLst>
                          <a:ext uri="{FF2B5EF4-FFF2-40B4-BE49-F238E27FC236}">
                            <a16:creationId xmlns:a16="http://schemas.microsoft.com/office/drawing/2014/main" id="{87E380FE-F46C-F752-8139-DE14C91A5B9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96145" y="4339795"/>
                        <a:ext cx="242" cy="10947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35" name="直接连接符 1834">
                        <a:extLst>
                          <a:ext uri="{FF2B5EF4-FFF2-40B4-BE49-F238E27FC236}">
                            <a16:creationId xmlns:a16="http://schemas.microsoft.com/office/drawing/2014/main" id="{7EE30133-A729-D817-3194-6E2C096221CF}"/>
                          </a:ext>
                        </a:extLst>
                      </p:cNvPr>
                      <p:cNvCxnSpPr>
                        <a:cxnSpLocks/>
                        <a:endCxn id="1833" idx="1"/>
                      </p:cNvCxnSpPr>
                      <p:nvPr/>
                    </p:nvCxnSpPr>
                    <p:spPr>
                      <a:xfrm flipH="1" flipV="1">
                        <a:off x="6510262" y="4339338"/>
                        <a:ext cx="64657" cy="2404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36" name="直接连接符 1835">
                        <a:extLst>
                          <a:ext uri="{FF2B5EF4-FFF2-40B4-BE49-F238E27FC236}">
                            <a16:creationId xmlns:a16="http://schemas.microsoft.com/office/drawing/2014/main" id="{0CB1C69F-CDBE-DF65-F408-B1444B96ED1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07127" y="4009282"/>
                        <a:ext cx="0" cy="89678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37" name="直接连接符 1836">
                        <a:extLst>
                          <a:ext uri="{FF2B5EF4-FFF2-40B4-BE49-F238E27FC236}">
                            <a16:creationId xmlns:a16="http://schemas.microsoft.com/office/drawing/2014/main" id="{23F85915-603C-9458-CE0A-D3A511D884F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78402" y="4306109"/>
                        <a:ext cx="95597" cy="0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821" name="文本框 1820">
                      <a:extLst>
                        <a:ext uri="{FF2B5EF4-FFF2-40B4-BE49-F238E27FC236}">
                          <a16:creationId xmlns:a16="http://schemas.microsoft.com/office/drawing/2014/main" id="{BC41E3DB-C138-9592-4ADB-9F1F28109C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61789" y="4257463"/>
                      <a:ext cx="320954" cy="1823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1801" name="组合 1800">
                    <a:extLst>
                      <a:ext uri="{FF2B5EF4-FFF2-40B4-BE49-F238E27FC236}">
                        <a16:creationId xmlns:a16="http://schemas.microsoft.com/office/drawing/2014/main" id="{61238965-C330-912C-7B32-EBC1932F2A85}"/>
                      </a:ext>
                    </a:extLst>
                  </p:cNvPr>
                  <p:cNvGrpSpPr/>
                  <p:nvPr/>
                </p:nvGrpSpPr>
                <p:grpSpPr>
                  <a:xfrm>
                    <a:off x="6556844" y="3989358"/>
                    <a:ext cx="499108" cy="627507"/>
                    <a:chOff x="6261789" y="3992134"/>
                    <a:chExt cx="499108" cy="627507"/>
                  </a:xfrm>
                </p:grpSpPr>
                <p:grpSp>
                  <p:nvGrpSpPr>
                    <p:cNvPr id="1802" name="组合 1801">
                      <a:extLst>
                        <a:ext uri="{FF2B5EF4-FFF2-40B4-BE49-F238E27FC236}">
                          <a16:creationId xmlns:a16="http://schemas.microsoft.com/office/drawing/2014/main" id="{B939C3C8-9929-D5C3-0A25-9936DBE9C0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7818" y="3992134"/>
                      <a:ext cx="423079" cy="627507"/>
                      <a:chOff x="6337818" y="4009282"/>
                      <a:chExt cx="423079" cy="627507"/>
                    </a:xfrm>
                  </p:grpSpPr>
                  <p:sp>
                    <p:nvSpPr>
                      <p:cNvPr id="1804" name="流程图: 或者 1803">
                        <a:extLst>
                          <a:ext uri="{FF2B5EF4-FFF2-40B4-BE49-F238E27FC236}">
                            <a16:creationId xmlns:a16="http://schemas.microsoft.com/office/drawing/2014/main" id="{92CF430C-C1D2-745D-928D-4E80E0111C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9093" y="4108026"/>
                        <a:ext cx="139546" cy="149577"/>
                      </a:xfrm>
                      <a:prstGeom prst="flowChartOr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805" name="矩形: 圆角 1804">
                        <a:extLst>
                          <a:ext uri="{FF2B5EF4-FFF2-40B4-BE49-F238E27FC236}">
                            <a16:creationId xmlns:a16="http://schemas.microsoft.com/office/drawing/2014/main" id="{E2B5E6EF-18BD-6140-6976-871D5729A7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5388" y="444881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806" name="矩形: 圆角 1805">
                        <a:extLst>
                          <a:ext uri="{FF2B5EF4-FFF2-40B4-BE49-F238E27FC236}">
                            <a16:creationId xmlns:a16="http://schemas.microsoft.com/office/drawing/2014/main" id="{B5057044-00EE-4583-B939-B777937CD4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496346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807" name="矩形: 圆角 1806">
                        <a:extLst>
                          <a:ext uri="{FF2B5EF4-FFF2-40B4-BE49-F238E27FC236}">
                            <a16:creationId xmlns:a16="http://schemas.microsoft.com/office/drawing/2014/main" id="{A1AFE39A-AF65-B862-7D5A-8C2430F28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544725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808" name="矩形: 圆角 1807">
                        <a:extLst>
                          <a:ext uri="{FF2B5EF4-FFF2-40B4-BE49-F238E27FC236}">
                            <a16:creationId xmlns:a16="http://schemas.microsoft.com/office/drawing/2014/main" id="{46579F47-11C3-3A28-CD4F-B4324E2B36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3750" y="459107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1809" name="直接连接符 1808">
                        <a:extLst>
                          <a:ext uri="{FF2B5EF4-FFF2-40B4-BE49-F238E27FC236}">
                            <a16:creationId xmlns:a16="http://schemas.microsoft.com/office/drawing/2014/main" id="{DA6DD754-03A7-FD63-496E-24E7AD6552F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0762" y="4179512"/>
                        <a:ext cx="92220" cy="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0" name="直接连接符 1809">
                        <a:extLst>
                          <a:ext uri="{FF2B5EF4-FFF2-40B4-BE49-F238E27FC236}">
                            <a16:creationId xmlns:a16="http://schemas.microsoft.com/office/drawing/2014/main" id="{B64C71A8-6725-3A37-2B37-E8F736B27113}"/>
                          </a:ext>
                        </a:extLst>
                      </p:cNvPr>
                      <p:cNvCxnSpPr>
                        <a:cxnSpLocks/>
                        <a:endCxn id="1805" idx="1"/>
                      </p:cNvCxnSpPr>
                      <p:nvPr/>
                    </p:nvCxnSpPr>
                    <p:spPr>
                      <a:xfrm>
                        <a:off x="6337818" y="4471670"/>
                        <a:ext cx="6757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1" name="直接连接符 1810">
                        <a:extLst>
                          <a:ext uri="{FF2B5EF4-FFF2-40B4-BE49-F238E27FC236}">
                            <a16:creationId xmlns:a16="http://schemas.microsoft.com/office/drawing/2014/main" id="{F320ABEB-7DB8-29D4-29CB-03C833A9607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3891" y="4178379"/>
                        <a:ext cx="0" cy="29329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2" name="直接连接符 1811">
                        <a:extLst>
                          <a:ext uri="{FF2B5EF4-FFF2-40B4-BE49-F238E27FC236}">
                            <a16:creationId xmlns:a16="http://schemas.microsoft.com/office/drawing/2014/main" id="{B42CEAE2-FBAD-E8E6-5DB2-D8E643D9BF0D}"/>
                          </a:ext>
                        </a:extLst>
                      </p:cNvPr>
                      <p:cNvCxnSpPr>
                        <a:cxnSpLocks/>
                        <a:stCxn id="1804" idx="4"/>
                        <a:endCxn id="1815" idx="3"/>
                      </p:cNvCxnSpPr>
                      <p:nvPr/>
                    </p:nvCxnSpPr>
                    <p:spPr>
                      <a:xfrm>
                        <a:off x="6508866" y="4257603"/>
                        <a:ext cx="1396" cy="36016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3" name="直接连接符 1812">
                        <a:extLst>
                          <a:ext uri="{FF2B5EF4-FFF2-40B4-BE49-F238E27FC236}">
                            <a16:creationId xmlns:a16="http://schemas.microsoft.com/office/drawing/2014/main" id="{62EC4366-16DE-2748-D0C2-D51E0C51863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574919" y="4016865"/>
                        <a:ext cx="90381" cy="346515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4" name="直接连接符 1813">
                        <a:extLst>
                          <a:ext uri="{FF2B5EF4-FFF2-40B4-BE49-F238E27FC236}">
                            <a16:creationId xmlns:a16="http://schemas.microsoft.com/office/drawing/2014/main" id="{C71A72D0-1A05-BA30-450E-2506C85E1B4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65300" y="4024306"/>
                        <a:ext cx="95597" cy="86824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15" name="矩形: 剪去左右顶角 1814">
                        <a:extLst>
                          <a:ext uri="{FF2B5EF4-FFF2-40B4-BE49-F238E27FC236}">
                            <a16:creationId xmlns:a16="http://schemas.microsoft.com/office/drawing/2014/main" id="{505ABED0-E8B2-A9AC-576B-1667B7B0A1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3827" y="4293619"/>
                        <a:ext cx="92869" cy="45719"/>
                      </a:xfrm>
                      <a:prstGeom prst="snip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6350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1816" name="直接连接符 1815">
                        <a:extLst>
                          <a:ext uri="{FF2B5EF4-FFF2-40B4-BE49-F238E27FC236}">
                            <a16:creationId xmlns:a16="http://schemas.microsoft.com/office/drawing/2014/main" id="{9A88474A-C6F2-0003-9558-36F127AD453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96145" y="4339795"/>
                        <a:ext cx="242" cy="10947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7" name="直接连接符 1816">
                        <a:extLst>
                          <a:ext uri="{FF2B5EF4-FFF2-40B4-BE49-F238E27FC236}">
                            <a16:creationId xmlns:a16="http://schemas.microsoft.com/office/drawing/2014/main" id="{31A38441-FD34-0EC8-484C-55186D3070D9}"/>
                          </a:ext>
                        </a:extLst>
                      </p:cNvPr>
                      <p:cNvCxnSpPr>
                        <a:cxnSpLocks/>
                        <a:endCxn id="1815" idx="1"/>
                      </p:cNvCxnSpPr>
                      <p:nvPr/>
                    </p:nvCxnSpPr>
                    <p:spPr>
                      <a:xfrm flipH="1" flipV="1">
                        <a:off x="6510262" y="4339338"/>
                        <a:ext cx="64657" cy="2404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8" name="直接连接符 1817">
                        <a:extLst>
                          <a:ext uri="{FF2B5EF4-FFF2-40B4-BE49-F238E27FC236}">
                            <a16:creationId xmlns:a16="http://schemas.microsoft.com/office/drawing/2014/main" id="{9B5A1BEC-3296-FA51-5F73-2C0362C312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07127" y="4009282"/>
                        <a:ext cx="0" cy="89678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9" name="直接连接符 1818">
                        <a:extLst>
                          <a:ext uri="{FF2B5EF4-FFF2-40B4-BE49-F238E27FC236}">
                            <a16:creationId xmlns:a16="http://schemas.microsoft.com/office/drawing/2014/main" id="{280A85C3-528F-B233-D282-B50CC3D0BAB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78402" y="4306109"/>
                        <a:ext cx="95597" cy="0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803" name="文本框 1802">
                      <a:extLst>
                        <a:ext uri="{FF2B5EF4-FFF2-40B4-BE49-F238E27FC236}">
                          <a16:creationId xmlns:a16="http://schemas.microsoft.com/office/drawing/2014/main" id="{7B08B483-2D3B-993C-DCCD-9818BF70F5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61789" y="4257463"/>
                      <a:ext cx="320954" cy="1823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761" name="组合 1760">
                  <a:extLst>
                    <a:ext uri="{FF2B5EF4-FFF2-40B4-BE49-F238E27FC236}">
                      <a16:creationId xmlns:a16="http://schemas.microsoft.com/office/drawing/2014/main" id="{9218357C-D5F3-53DA-5BB7-5DA0BA104C2D}"/>
                    </a:ext>
                  </a:extLst>
                </p:cNvPr>
                <p:cNvGrpSpPr/>
                <p:nvPr/>
              </p:nvGrpSpPr>
              <p:grpSpPr>
                <a:xfrm>
                  <a:off x="6856141" y="3989358"/>
                  <a:ext cx="794163" cy="627507"/>
                  <a:chOff x="6261789" y="3989358"/>
                  <a:chExt cx="794163" cy="627507"/>
                </a:xfrm>
              </p:grpSpPr>
              <p:grpSp>
                <p:nvGrpSpPr>
                  <p:cNvPr id="1762" name="组合 1761">
                    <a:extLst>
                      <a:ext uri="{FF2B5EF4-FFF2-40B4-BE49-F238E27FC236}">
                        <a16:creationId xmlns:a16="http://schemas.microsoft.com/office/drawing/2014/main" id="{0EFAB574-FE3D-60D8-C7C7-F36AE94C5F11}"/>
                      </a:ext>
                    </a:extLst>
                  </p:cNvPr>
                  <p:cNvGrpSpPr/>
                  <p:nvPr/>
                </p:nvGrpSpPr>
                <p:grpSpPr>
                  <a:xfrm>
                    <a:off x="6261789" y="3989358"/>
                    <a:ext cx="499108" cy="627507"/>
                    <a:chOff x="6261789" y="3992134"/>
                    <a:chExt cx="499108" cy="627507"/>
                  </a:xfrm>
                </p:grpSpPr>
                <p:grpSp>
                  <p:nvGrpSpPr>
                    <p:cNvPr id="1782" name="组合 1781">
                      <a:extLst>
                        <a:ext uri="{FF2B5EF4-FFF2-40B4-BE49-F238E27FC236}">
                          <a16:creationId xmlns:a16="http://schemas.microsoft.com/office/drawing/2014/main" id="{359400E4-EF17-97F6-08D6-5E00056F33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7818" y="3992134"/>
                      <a:ext cx="423079" cy="627507"/>
                      <a:chOff x="6337818" y="4009282"/>
                      <a:chExt cx="423079" cy="627507"/>
                    </a:xfrm>
                  </p:grpSpPr>
                  <p:sp>
                    <p:nvSpPr>
                      <p:cNvPr id="1784" name="流程图: 或者 1783">
                        <a:extLst>
                          <a:ext uri="{FF2B5EF4-FFF2-40B4-BE49-F238E27FC236}">
                            <a16:creationId xmlns:a16="http://schemas.microsoft.com/office/drawing/2014/main" id="{E688508C-B506-6A23-F28A-ABA907ADFA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9093" y="4108026"/>
                        <a:ext cx="139546" cy="149577"/>
                      </a:xfrm>
                      <a:prstGeom prst="flowChartOr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785" name="矩形: 圆角 1784">
                        <a:extLst>
                          <a:ext uri="{FF2B5EF4-FFF2-40B4-BE49-F238E27FC236}">
                            <a16:creationId xmlns:a16="http://schemas.microsoft.com/office/drawing/2014/main" id="{BBAAB705-56A9-6DC9-D2F7-1D371A0EF5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5388" y="444881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786" name="矩形: 圆角 1785">
                        <a:extLst>
                          <a:ext uri="{FF2B5EF4-FFF2-40B4-BE49-F238E27FC236}">
                            <a16:creationId xmlns:a16="http://schemas.microsoft.com/office/drawing/2014/main" id="{FB9CDCCD-C30B-D25B-0E8F-A033D4E77B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496346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787" name="矩形: 圆角 1786">
                        <a:extLst>
                          <a:ext uri="{FF2B5EF4-FFF2-40B4-BE49-F238E27FC236}">
                            <a16:creationId xmlns:a16="http://schemas.microsoft.com/office/drawing/2014/main" id="{F59982F6-D6CF-047D-69C7-0640752011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544725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788" name="矩形: 圆角 1787">
                        <a:extLst>
                          <a:ext uri="{FF2B5EF4-FFF2-40B4-BE49-F238E27FC236}">
                            <a16:creationId xmlns:a16="http://schemas.microsoft.com/office/drawing/2014/main" id="{0FECF52D-2326-7BD6-7C6B-8182F3C189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3750" y="459107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1789" name="直接连接符 1788">
                        <a:extLst>
                          <a:ext uri="{FF2B5EF4-FFF2-40B4-BE49-F238E27FC236}">
                            <a16:creationId xmlns:a16="http://schemas.microsoft.com/office/drawing/2014/main" id="{9B7D465F-EF08-6BBE-8224-54F0F67F23C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0762" y="4179512"/>
                        <a:ext cx="92220" cy="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90" name="直接连接符 1789">
                        <a:extLst>
                          <a:ext uri="{FF2B5EF4-FFF2-40B4-BE49-F238E27FC236}">
                            <a16:creationId xmlns:a16="http://schemas.microsoft.com/office/drawing/2014/main" id="{6215E97F-73D0-29F7-1A09-AA2C0AFDB159}"/>
                          </a:ext>
                        </a:extLst>
                      </p:cNvPr>
                      <p:cNvCxnSpPr>
                        <a:cxnSpLocks/>
                        <a:endCxn id="1785" idx="1"/>
                      </p:cNvCxnSpPr>
                      <p:nvPr/>
                    </p:nvCxnSpPr>
                    <p:spPr>
                      <a:xfrm>
                        <a:off x="6337818" y="4471670"/>
                        <a:ext cx="6757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91" name="直接连接符 1790">
                        <a:extLst>
                          <a:ext uri="{FF2B5EF4-FFF2-40B4-BE49-F238E27FC236}">
                            <a16:creationId xmlns:a16="http://schemas.microsoft.com/office/drawing/2014/main" id="{83859FCE-7046-5B24-582C-DFFD8DF61BC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3891" y="4178379"/>
                        <a:ext cx="0" cy="29329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92" name="直接连接符 1791">
                        <a:extLst>
                          <a:ext uri="{FF2B5EF4-FFF2-40B4-BE49-F238E27FC236}">
                            <a16:creationId xmlns:a16="http://schemas.microsoft.com/office/drawing/2014/main" id="{E4415F33-78A5-E6FE-15F7-01A1FF39DFAD}"/>
                          </a:ext>
                        </a:extLst>
                      </p:cNvPr>
                      <p:cNvCxnSpPr>
                        <a:cxnSpLocks/>
                        <a:stCxn id="1784" idx="4"/>
                        <a:endCxn id="1795" idx="3"/>
                      </p:cNvCxnSpPr>
                      <p:nvPr/>
                    </p:nvCxnSpPr>
                    <p:spPr>
                      <a:xfrm>
                        <a:off x="6508866" y="4257603"/>
                        <a:ext cx="1396" cy="36016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93" name="直接连接符 1792">
                        <a:extLst>
                          <a:ext uri="{FF2B5EF4-FFF2-40B4-BE49-F238E27FC236}">
                            <a16:creationId xmlns:a16="http://schemas.microsoft.com/office/drawing/2014/main" id="{29FEC039-AD23-D61D-8D42-65C3549521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574919" y="4016865"/>
                        <a:ext cx="90381" cy="346515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94" name="直接连接符 1793">
                        <a:extLst>
                          <a:ext uri="{FF2B5EF4-FFF2-40B4-BE49-F238E27FC236}">
                            <a16:creationId xmlns:a16="http://schemas.microsoft.com/office/drawing/2014/main" id="{F539D382-D767-601D-1494-5CBFEA2C9EC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65300" y="4024306"/>
                        <a:ext cx="95597" cy="86824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95" name="矩形: 剪去左右顶角 1794">
                        <a:extLst>
                          <a:ext uri="{FF2B5EF4-FFF2-40B4-BE49-F238E27FC236}">
                            <a16:creationId xmlns:a16="http://schemas.microsoft.com/office/drawing/2014/main" id="{53812F0F-52FA-BC6A-D110-6E2C0146C5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3827" y="4293619"/>
                        <a:ext cx="92869" cy="45719"/>
                      </a:xfrm>
                      <a:prstGeom prst="snip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6350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1796" name="直接连接符 1795">
                        <a:extLst>
                          <a:ext uri="{FF2B5EF4-FFF2-40B4-BE49-F238E27FC236}">
                            <a16:creationId xmlns:a16="http://schemas.microsoft.com/office/drawing/2014/main" id="{138D6D7E-EE9C-7EEF-376A-0ADA649913B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96145" y="4339795"/>
                        <a:ext cx="242" cy="10947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97" name="直接连接符 1796">
                        <a:extLst>
                          <a:ext uri="{FF2B5EF4-FFF2-40B4-BE49-F238E27FC236}">
                            <a16:creationId xmlns:a16="http://schemas.microsoft.com/office/drawing/2014/main" id="{399CD5C7-41C5-CDF8-3B43-ECBDDBA6A9A5}"/>
                          </a:ext>
                        </a:extLst>
                      </p:cNvPr>
                      <p:cNvCxnSpPr>
                        <a:cxnSpLocks/>
                        <a:endCxn id="1795" idx="1"/>
                      </p:cNvCxnSpPr>
                      <p:nvPr/>
                    </p:nvCxnSpPr>
                    <p:spPr>
                      <a:xfrm flipH="1" flipV="1">
                        <a:off x="6510262" y="4339338"/>
                        <a:ext cx="64657" cy="2404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98" name="直接连接符 1797">
                        <a:extLst>
                          <a:ext uri="{FF2B5EF4-FFF2-40B4-BE49-F238E27FC236}">
                            <a16:creationId xmlns:a16="http://schemas.microsoft.com/office/drawing/2014/main" id="{39AE565D-E92F-8564-D9A9-2F063D87AAF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07127" y="4009282"/>
                        <a:ext cx="0" cy="89678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99" name="直接连接符 1798">
                        <a:extLst>
                          <a:ext uri="{FF2B5EF4-FFF2-40B4-BE49-F238E27FC236}">
                            <a16:creationId xmlns:a16="http://schemas.microsoft.com/office/drawing/2014/main" id="{FF34E70D-B81F-8917-DC6C-A7288A38BAF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78402" y="4306109"/>
                        <a:ext cx="95597" cy="0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783" name="文本框 1782">
                      <a:extLst>
                        <a:ext uri="{FF2B5EF4-FFF2-40B4-BE49-F238E27FC236}">
                          <a16:creationId xmlns:a16="http://schemas.microsoft.com/office/drawing/2014/main" id="{13932BD6-505E-A4C7-0F44-0E90400EFD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61789" y="4257463"/>
                      <a:ext cx="320954" cy="1823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1763" name="组合 1762">
                    <a:extLst>
                      <a:ext uri="{FF2B5EF4-FFF2-40B4-BE49-F238E27FC236}">
                        <a16:creationId xmlns:a16="http://schemas.microsoft.com/office/drawing/2014/main" id="{701DBC1E-888C-8097-CD70-77B1EF0CA4ED}"/>
                      </a:ext>
                    </a:extLst>
                  </p:cNvPr>
                  <p:cNvGrpSpPr/>
                  <p:nvPr/>
                </p:nvGrpSpPr>
                <p:grpSpPr>
                  <a:xfrm>
                    <a:off x="6556844" y="3989358"/>
                    <a:ext cx="499108" cy="627507"/>
                    <a:chOff x="6261789" y="3992134"/>
                    <a:chExt cx="499108" cy="627507"/>
                  </a:xfrm>
                </p:grpSpPr>
                <p:grpSp>
                  <p:nvGrpSpPr>
                    <p:cNvPr id="1764" name="组合 1763">
                      <a:extLst>
                        <a:ext uri="{FF2B5EF4-FFF2-40B4-BE49-F238E27FC236}">
                          <a16:creationId xmlns:a16="http://schemas.microsoft.com/office/drawing/2014/main" id="{9ECC588E-BEB6-83EF-BAB0-FAF2E86F14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7818" y="3992134"/>
                      <a:ext cx="423079" cy="627507"/>
                      <a:chOff x="6337818" y="4009282"/>
                      <a:chExt cx="423079" cy="627507"/>
                    </a:xfrm>
                  </p:grpSpPr>
                  <p:sp>
                    <p:nvSpPr>
                      <p:cNvPr id="1766" name="流程图: 或者 1765">
                        <a:extLst>
                          <a:ext uri="{FF2B5EF4-FFF2-40B4-BE49-F238E27FC236}">
                            <a16:creationId xmlns:a16="http://schemas.microsoft.com/office/drawing/2014/main" id="{14984CA0-F58E-3052-5831-378E6A8D38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9093" y="4108026"/>
                        <a:ext cx="139546" cy="149577"/>
                      </a:xfrm>
                      <a:prstGeom prst="flowChartOr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767" name="矩形: 圆角 1766">
                        <a:extLst>
                          <a:ext uri="{FF2B5EF4-FFF2-40B4-BE49-F238E27FC236}">
                            <a16:creationId xmlns:a16="http://schemas.microsoft.com/office/drawing/2014/main" id="{F47A48BB-99D1-F8EC-BF8C-A98AF8E872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5388" y="444881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768" name="矩形: 圆角 1767">
                        <a:extLst>
                          <a:ext uri="{FF2B5EF4-FFF2-40B4-BE49-F238E27FC236}">
                            <a16:creationId xmlns:a16="http://schemas.microsoft.com/office/drawing/2014/main" id="{453AFEF4-9F2A-CF24-690C-9E8D43A67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496346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769" name="矩形: 圆角 1768">
                        <a:extLst>
                          <a:ext uri="{FF2B5EF4-FFF2-40B4-BE49-F238E27FC236}">
                            <a16:creationId xmlns:a16="http://schemas.microsoft.com/office/drawing/2014/main" id="{5BD758BF-8EBA-5C01-462D-2024B94A77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569" y="4544725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sp>
                    <p:nvSpPr>
                      <p:cNvPr id="1770" name="矩形: 圆角 1769">
                        <a:extLst>
                          <a:ext uri="{FF2B5EF4-FFF2-40B4-BE49-F238E27FC236}">
                            <a16:creationId xmlns:a16="http://schemas.microsoft.com/office/drawing/2014/main" id="{B7AAE7C5-BBBB-38BB-A6EA-92D18EB8FD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3750" y="4591070"/>
                        <a:ext cx="210231" cy="45719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1771" name="直接连接符 1770">
                        <a:extLst>
                          <a:ext uri="{FF2B5EF4-FFF2-40B4-BE49-F238E27FC236}">
                            <a16:creationId xmlns:a16="http://schemas.microsoft.com/office/drawing/2014/main" id="{DCD7EAF6-0A47-0992-575C-8C8914FBE6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0762" y="4179512"/>
                        <a:ext cx="92220" cy="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72" name="直接连接符 1771">
                        <a:extLst>
                          <a:ext uri="{FF2B5EF4-FFF2-40B4-BE49-F238E27FC236}">
                            <a16:creationId xmlns:a16="http://schemas.microsoft.com/office/drawing/2014/main" id="{63CAFECE-099A-BF3A-A16C-119BB56EB342}"/>
                          </a:ext>
                        </a:extLst>
                      </p:cNvPr>
                      <p:cNvCxnSpPr>
                        <a:cxnSpLocks/>
                        <a:endCxn id="1767" idx="1"/>
                      </p:cNvCxnSpPr>
                      <p:nvPr/>
                    </p:nvCxnSpPr>
                    <p:spPr>
                      <a:xfrm>
                        <a:off x="6337818" y="4471670"/>
                        <a:ext cx="6757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73" name="直接连接符 1772">
                        <a:extLst>
                          <a:ext uri="{FF2B5EF4-FFF2-40B4-BE49-F238E27FC236}">
                            <a16:creationId xmlns:a16="http://schemas.microsoft.com/office/drawing/2014/main" id="{B2EB67A8-754D-0E5D-85D6-7DB7058F2DA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43891" y="4178379"/>
                        <a:ext cx="0" cy="29329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74" name="直接连接符 1773">
                        <a:extLst>
                          <a:ext uri="{FF2B5EF4-FFF2-40B4-BE49-F238E27FC236}">
                            <a16:creationId xmlns:a16="http://schemas.microsoft.com/office/drawing/2014/main" id="{E70F20CA-F222-C8F4-E876-814D0D147428}"/>
                          </a:ext>
                        </a:extLst>
                      </p:cNvPr>
                      <p:cNvCxnSpPr>
                        <a:cxnSpLocks/>
                        <a:stCxn id="1766" idx="4"/>
                        <a:endCxn id="1777" idx="3"/>
                      </p:cNvCxnSpPr>
                      <p:nvPr/>
                    </p:nvCxnSpPr>
                    <p:spPr>
                      <a:xfrm>
                        <a:off x="6508866" y="4257603"/>
                        <a:ext cx="1396" cy="36016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75" name="直接连接符 1774">
                        <a:extLst>
                          <a:ext uri="{FF2B5EF4-FFF2-40B4-BE49-F238E27FC236}">
                            <a16:creationId xmlns:a16="http://schemas.microsoft.com/office/drawing/2014/main" id="{4503AEF9-D9C7-B451-10CF-49058FDB864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574919" y="4016865"/>
                        <a:ext cx="90381" cy="346515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76" name="直接连接符 1775">
                        <a:extLst>
                          <a:ext uri="{FF2B5EF4-FFF2-40B4-BE49-F238E27FC236}">
                            <a16:creationId xmlns:a16="http://schemas.microsoft.com/office/drawing/2014/main" id="{E4FF9B2E-A60F-18C0-7D9B-8C6F6789ABA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65300" y="4024306"/>
                        <a:ext cx="95597" cy="86824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77" name="矩形: 剪去左右顶角 1776">
                        <a:extLst>
                          <a:ext uri="{FF2B5EF4-FFF2-40B4-BE49-F238E27FC236}">
                            <a16:creationId xmlns:a16="http://schemas.microsoft.com/office/drawing/2014/main" id="{774B3242-2ADC-947D-F4B9-43429A9909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3827" y="4293619"/>
                        <a:ext cx="92869" cy="45719"/>
                      </a:xfrm>
                      <a:prstGeom prst="snip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6350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200"/>
                      </a:p>
                    </p:txBody>
                  </p:sp>
                  <p:cxnSp>
                    <p:nvCxnSpPr>
                      <p:cNvPr id="1778" name="直接连接符 1777">
                        <a:extLst>
                          <a:ext uri="{FF2B5EF4-FFF2-40B4-BE49-F238E27FC236}">
                            <a16:creationId xmlns:a16="http://schemas.microsoft.com/office/drawing/2014/main" id="{D03663EF-533D-6D8C-8D03-8052E2E1D83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96145" y="4339795"/>
                        <a:ext cx="242" cy="10947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79" name="直接连接符 1778">
                        <a:extLst>
                          <a:ext uri="{FF2B5EF4-FFF2-40B4-BE49-F238E27FC236}">
                            <a16:creationId xmlns:a16="http://schemas.microsoft.com/office/drawing/2014/main" id="{88827AF9-FFCF-7493-C72D-315338BE2BFE}"/>
                          </a:ext>
                        </a:extLst>
                      </p:cNvPr>
                      <p:cNvCxnSpPr>
                        <a:cxnSpLocks/>
                        <a:endCxn id="1777" idx="1"/>
                      </p:cNvCxnSpPr>
                      <p:nvPr/>
                    </p:nvCxnSpPr>
                    <p:spPr>
                      <a:xfrm flipH="1" flipV="1">
                        <a:off x="6510262" y="4339338"/>
                        <a:ext cx="64657" cy="24042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80" name="直接连接符 1779">
                        <a:extLst>
                          <a:ext uri="{FF2B5EF4-FFF2-40B4-BE49-F238E27FC236}">
                            <a16:creationId xmlns:a16="http://schemas.microsoft.com/office/drawing/2014/main" id="{E5119AF0-433B-D749-23A7-AFA77461603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07127" y="4009282"/>
                        <a:ext cx="0" cy="89678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81" name="直接连接符 1780">
                        <a:extLst>
                          <a:ext uri="{FF2B5EF4-FFF2-40B4-BE49-F238E27FC236}">
                            <a16:creationId xmlns:a16="http://schemas.microsoft.com/office/drawing/2014/main" id="{C9CA9185-CF6F-BA34-01EB-665C28C2271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78402" y="4306109"/>
                        <a:ext cx="95597" cy="0"/>
                      </a:xfrm>
                      <a:prstGeom prst="line">
                        <a:avLst/>
                      </a:prstGeom>
                      <a:ln>
                        <a:solidFill>
                          <a:srgbClr val="FF0000"/>
                        </a:solidFill>
                        <a:headEnd type="none" w="med" len="med"/>
                        <a:tailEnd type="stealth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765" name="文本框 1764">
                      <a:extLst>
                        <a:ext uri="{FF2B5EF4-FFF2-40B4-BE49-F238E27FC236}">
                          <a16:creationId xmlns:a16="http://schemas.microsoft.com/office/drawing/2014/main" id="{FC121BDA-13B3-ABFA-0ED2-13A53234B3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61789" y="4257463"/>
                      <a:ext cx="320954" cy="1823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1754" name="文本框 1753">
              <a:extLst>
                <a:ext uri="{FF2B5EF4-FFF2-40B4-BE49-F238E27FC236}">
                  <a16:creationId xmlns:a16="http://schemas.microsoft.com/office/drawing/2014/main" id="{66C1EED1-BD78-652D-A460-86E824E6C4FE}"/>
                </a:ext>
              </a:extLst>
            </p:cNvPr>
            <p:cNvSpPr txBox="1"/>
            <p:nvPr/>
          </p:nvSpPr>
          <p:spPr>
            <a:xfrm>
              <a:off x="5650881" y="4893555"/>
              <a:ext cx="900139" cy="493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/>
                <a:t>ACC</a:t>
              </a:r>
              <a:endParaRPr lang="zh-CN" altLang="en-US" sz="4000" b="1" dirty="0"/>
            </a:p>
          </p:txBody>
        </p:sp>
      </p:grpSp>
      <p:sp>
        <p:nvSpPr>
          <p:cNvPr id="268" name="文本框 267">
            <a:extLst>
              <a:ext uri="{FF2B5EF4-FFF2-40B4-BE49-F238E27FC236}">
                <a16:creationId xmlns:a16="http://schemas.microsoft.com/office/drawing/2014/main" id="{321A06DE-376E-7CE6-133E-C96179CE8EFF}"/>
              </a:ext>
            </a:extLst>
          </p:cNvPr>
          <p:cNvSpPr txBox="1"/>
          <p:nvPr/>
        </p:nvSpPr>
        <p:spPr>
          <a:xfrm>
            <a:off x="8082467" y="51723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数值传递</a:t>
            </a:r>
          </a:p>
        </p:txBody>
      </p: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5C80FF02-DF73-6016-C2E8-76B5F4D888DE}"/>
              </a:ext>
            </a:extLst>
          </p:cNvPr>
          <p:cNvGrpSpPr/>
          <p:nvPr/>
        </p:nvGrpSpPr>
        <p:grpSpPr>
          <a:xfrm>
            <a:off x="7718041" y="3042436"/>
            <a:ext cx="4610670" cy="2562048"/>
            <a:chOff x="3079971" y="3674604"/>
            <a:chExt cx="3634672" cy="1785558"/>
          </a:xfrm>
        </p:grpSpPr>
        <p:sp>
          <p:nvSpPr>
            <p:cNvPr id="1650" name="矩形: 圆角 1649">
              <a:extLst>
                <a:ext uri="{FF2B5EF4-FFF2-40B4-BE49-F238E27FC236}">
                  <a16:creationId xmlns:a16="http://schemas.microsoft.com/office/drawing/2014/main" id="{A9380933-8267-537F-E607-76944D126B19}"/>
                </a:ext>
              </a:extLst>
            </p:cNvPr>
            <p:cNvSpPr/>
            <p:nvPr/>
          </p:nvSpPr>
          <p:spPr>
            <a:xfrm>
              <a:off x="3079971" y="3680440"/>
              <a:ext cx="165815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51" name="矩形: 圆角 1650">
              <a:extLst>
                <a:ext uri="{FF2B5EF4-FFF2-40B4-BE49-F238E27FC236}">
                  <a16:creationId xmlns:a16="http://schemas.microsoft.com/office/drawing/2014/main" id="{D8D76A2E-5F17-4157-5A7F-5773BE374A35}"/>
                </a:ext>
              </a:extLst>
            </p:cNvPr>
            <p:cNvSpPr/>
            <p:nvPr/>
          </p:nvSpPr>
          <p:spPr>
            <a:xfrm>
              <a:off x="3271533" y="3677247"/>
              <a:ext cx="165815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52" name="矩形: 圆角 1651">
              <a:extLst>
                <a:ext uri="{FF2B5EF4-FFF2-40B4-BE49-F238E27FC236}">
                  <a16:creationId xmlns:a16="http://schemas.microsoft.com/office/drawing/2014/main" id="{8493EF08-BF76-DA4E-AED3-945D5408646E}"/>
                </a:ext>
              </a:extLst>
            </p:cNvPr>
            <p:cNvSpPr/>
            <p:nvPr/>
          </p:nvSpPr>
          <p:spPr>
            <a:xfrm>
              <a:off x="3465133" y="3677797"/>
              <a:ext cx="165815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53" name="矩形: 圆角 1652">
              <a:extLst>
                <a:ext uri="{FF2B5EF4-FFF2-40B4-BE49-F238E27FC236}">
                  <a16:creationId xmlns:a16="http://schemas.microsoft.com/office/drawing/2014/main" id="{2A37277A-25ED-3BE4-4667-DCFBD2D8B36E}"/>
                </a:ext>
              </a:extLst>
            </p:cNvPr>
            <p:cNvSpPr/>
            <p:nvPr/>
          </p:nvSpPr>
          <p:spPr>
            <a:xfrm>
              <a:off x="3656695" y="3674604"/>
              <a:ext cx="165815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654" name="直接连接符 1653">
              <a:extLst>
                <a:ext uri="{FF2B5EF4-FFF2-40B4-BE49-F238E27FC236}">
                  <a16:creationId xmlns:a16="http://schemas.microsoft.com/office/drawing/2014/main" id="{B947A020-483F-EE43-A848-8285818E85D0}"/>
                </a:ext>
              </a:extLst>
            </p:cNvPr>
            <p:cNvCxnSpPr>
              <a:cxnSpLocks/>
              <a:stCxn id="1650" idx="2"/>
            </p:cNvCxnSpPr>
            <p:nvPr/>
          </p:nvCxnSpPr>
          <p:spPr>
            <a:xfrm>
              <a:off x="3162879" y="3857201"/>
              <a:ext cx="89743" cy="131335"/>
            </a:xfrm>
            <a:prstGeom prst="line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5" name="直接连接符 1654">
              <a:extLst>
                <a:ext uri="{FF2B5EF4-FFF2-40B4-BE49-F238E27FC236}">
                  <a16:creationId xmlns:a16="http://schemas.microsoft.com/office/drawing/2014/main" id="{F339D0D9-B0C1-8640-4B2B-84BADCFC1D32}"/>
                </a:ext>
              </a:extLst>
            </p:cNvPr>
            <p:cNvCxnSpPr>
              <a:cxnSpLocks/>
              <a:stCxn id="1651" idx="2"/>
            </p:cNvCxnSpPr>
            <p:nvPr/>
          </p:nvCxnSpPr>
          <p:spPr>
            <a:xfrm flipH="1">
              <a:off x="3254844" y="3854008"/>
              <a:ext cx="99597" cy="130719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6" name="直接连接符 1655">
              <a:extLst>
                <a:ext uri="{FF2B5EF4-FFF2-40B4-BE49-F238E27FC236}">
                  <a16:creationId xmlns:a16="http://schemas.microsoft.com/office/drawing/2014/main" id="{E55AE14F-C8A9-8CE7-F2E0-4855A19F767F}"/>
                </a:ext>
              </a:extLst>
            </p:cNvPr>
            <p:cNvCxnSpPr>
              <a:cxnSpLocks/>
            </p:cNvCxnSpPr>
            <p:nvPr/>
          </p:nvCxnSpPr>
          <p:spPr>
            <a:xfrm>
              <a:off x="3540423" y="3864618"/>
              <a:ext cx="89743" cy="131335"/>
            </a:xfrm>
            <a:prstGeom prst="line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7" name="直接连接符 1656">
              <a:extLst>
                <a:ext uri="{FF2B5EF4-FFF2-40B4-BE49-F238E27FC236}">
                  <a16:creationId xmlns:a16="http://schemas.microsoft.com/office/drawing/2014/main" id="{4F535E94-DB0B-EFEF-3A58-313F5BAF55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2388" y="3861425"/>
              <a:ext cx="99597" cy="130719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8" name="矩形: 圆角 1657">
              <a:extLst>
                <a:ext uri="{FF2B5EF4-FFF2-40B4-BE49-F238E27FC236}">
                  <a16:creationId xmlns:a16="http://schemas.microsoft.com/office/drawing/2014/main" id="{56971519-4BB1-03CA-A428-784BB3104CBB}"/>
                </a:ext>
              </a:extLst>
            </p:cNvPr>
            <p:cNvSpPr/>
            <p:nvPr/>
          </p:nvSpPr>
          <p:spPr>
            <a:xfrm>
              <a:off x="3157883" y="3981884"/>
              <a:ext cx="235599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+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659" name="矩形: 圆角 1658">
              <a:extLst>
                <a:ext uri="{FF2B5EF4-FFF2-40B4-BE49-F238E27FC236}">
                  <a16:creationId xmlns:a16="http://schemas.microsoft.com/office/drawing/2014/main" id="{0983D445-7191-9D04-04E4-FD262CEF842D}"/>
                </a:ext>
              </a:extLst>
            </p:cNvPr>
            <p:cNvSpPr/>
            <p:nvPr/>
          </p:nvSpPr>
          <p:spPr>
            <a:xfrm>
              <a:off x="3515381" y="3989597"/>
              <a:ext cx="235599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+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660" name="矩形: 圆角 1659">
              <a:extLst>
                <a:ext uri="{FF2B5EF4-FFF2-40B4-BE49-F238E27FC236}">
                  <a16:creationId xmlns:a16="http://schemas.microsoft.com/office/drawing/2014/main" id="{0ADB4693-3D1C-6439-CAA9-4C3293042AE7}"/>
                </a:ext>
              </a:extLst>
            </p:cNvPr>
            <p:cNvSpPr/>
            <p:nvPr/>
          </p:nvSpPr>
          <p:spPr>
            <a:xfrm>
              <a:off x="3243973" y="4307628"/>
              <a:ext cx="372218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+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cxnSp>
          <p:nvCxnSpPr>
            <p:cNvPr id="1661" name="直接连接符 1660">
              <a:extLst>
                <a:ext uri="{FF2B5EF4-FFF2-40B4-BE49-F238E27FC236}">
                  <a16:creationId xmlns:a16="http://schemas.microsoft.com/office/drawing/2014/main" id="{ECC9FF2D-B152-E892-0D42-6EAD99D9F728}"/>
                </a:ext>
              </a:extLst>
            </p:cNvPr>
            <p:cNvCxnSpPr>
              <a:cxnSpLocks/>
            </p:cNvCxnSpPr>
            <p:nvPr/>
          </p:nvCxnSpPr>
          <p:spPr>
            <a:xfrm>
              <a:off x="3273759" y="4168301"/>
              <a:ext cx="89743" cy="131335"/>
            </a:xfrm>
            <a:prstGeom prst="line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2" name="直接连接符 1661">
              <a:extLst>
                <a:ext uri="{FF2B5EF4-FFF2-40B4-BE49-F238E27FC236}">
                  <a16:creationId xmlns:a16="http://schemas.microsoft.com/office/drawing/2014/main" id="{5204D545-1002-5C56-AB1D-583E2AD37D83}"/>
                </a:ext>
              </a:extLst>
            </p:cNvPr>
            <p:cNvCxnSpPr>
              <a:cxnSpLocks/>
              <a:endCxn id="1660" idx="0"/>
            </p:cNvCxnSpPr>
            <p:nvPr/>
          </p:nvCxnSpPr>
          <p:spPr>
            <a:xfrm flipH="1">
              <a:off x="3430082" y="4178701"/>
              <a:ext cx="178977" cy="128927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3" name="直接连接符 1662">
              <a:extLst>
                <a:ext uri="{FF2B5EF4-FFF2-40B4-BE49-F238E27FC236}">
                  <a16:creationId xmlns:a16="http://schemas.microsoft.com/office/drawing/2014/main" id="{D59037B9-F8E1-A0B8-A97B-63FDEBF646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3838" y="3864795"/>
              <a:ext cx="45079" cy="109143"/>
            </a:xfrm>
            <a:prstGeom prst="line">
              <a:avLst/>
            </a:prstGeom>
            <a:ln>
              <a:solidFill>
                <a:srgbClr val="FFC00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4" name="直接连接符 1663">
              <a:extLst>
                <a:ext uri="{FF2B5EF4-FFF2-40B4-BE49-F238E27FC236}">
                  <a16:creationId xmlns:a16="http://schemas.microsoft.com/office/drawing/2014/main" id="{5BA62085-0CDA-E594-91BD-97B350A0CD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90" y="3865053"/>
              <a:ext cx="45079" cy="109143"/>
            </a:xfrm>
            <a:prstGeom prst="line">
              <a:avLst/>
            </a:prstGeom>
            <a:ln>
              <a:solidFill>
                <a:srgbClr val="FFC00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5" name="直接连接符 1664">
              <a:extLst>
                <a:ext uri="{FF2B5EF4-FFF2-40B4-BE49-F238E27FC236}">
                  <a16:creationId xmlns:a16="http://schemas.microsoft.com/office/drawing/2014/main" id="{97C3A302-BFB7-C71A-45F8-95CED23D3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1548" y="4179396"/>
              <a:ext cx="45079" cy="109143"/>
            </a:xfrm>
            <a:prstGeom prst="line">
              <a:avLst/>
            </a:prstGeom>
            <a:ln>
              <a:solidFill>
                <a:srgbClr val="7030A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6" name="直接连接符 1665">
              <a:extLst>
                <a:ext uri="{FF2B5EF4-FFF2-40B4-BE49-F238E27FC236}">
                  <a16:creationId xmlns:a16="http://schemas.microsoft.com/office/drawing/2014/main" id="{35C69E04-EAC2-8E91-6A5B-D841CE645AE0}"/>
                </a:ext>
              </a:extLst>
            </p:cNvPr>
            <p:cNvCxnSpPr>
              <a:cxnSpLocks/>
            </p:cNvCxnSpPr>
            <p:nvPr/>
          </p:nvCxnSpPr>
          <p:spPr>
            <a:xfrm>
              <a:off x="3430082" y="4484389"/>
              <a:ext cx="0" cy="109143"/>
            </a:xfrm>
            <a:prstGeom prst="line">
              <a:avLst/>
            </a:prstGeom>
            <a:ln>
              <a:solidFill>
                <a:srgbClr val="F391C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7" name="直接连接符 1666">
              <a:extLst>
                <a:ext uri="{FF2B5EF4-FFF2-40B4-BE49-F238E27FC236}">
                  <a16:creationId xmlns:a16="http://schemas.microsoft.com/office/drawing/2014/main" id="{274C1068-1D4E-EBF1-5BC1-14EA0073EC3E}"/>
                </a:ext>
              </a:extLst>
            </p:cNvPr>
            <p:cNvCxnSpPr>
              <a:cxnSpLocks/>
            </p:cNvCxnSpPr>
            <p:nvPr/>
          </p:nvCxnSpPr>
          <p:spPr>
            <a:xfrm>
              <a:off x="3377188" y="3861425"/>
              <a:ext cx="60160" cy="112513"/>
            </a:xfrm>
            <a:prstGeom prst="line">
              <a:avLst/>
            </a:prstGeom>
            <a:ln>
              <a:solidFill>
                <a:srgbClr val="FFC00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8" name="直接连接符 1667">
              <a:extLst>
                <a:ext uri="{FF2B5EF4-FFF2-40B4-BE49-F238E27FC236}">
                  <a16:creationId xmlns:a16="http://schemas.microsoft.com/office/drawing/2014/main" id="{3E124E96-2523-F887-0C00-C64C977B15D6}"/>
                </a:ext>
              </a:extLst>
            </p:cNvPr>
            <p:cNvCxnSpPr>
              <a:cxnSpLocks/>
            </p:cNvCxnSpPr>
            <p:nvPr/>
          </p:nvCxnSpPr>
          <p:spPr>
            <a:xfrm>
              <a:off x="3748737" y="3869371"/>
              <a:ext cx="60160" cy="112513"/>
            </a:xfrm>
            <a:prstGeom prst="line">
              <a:avLst/>
            </a:prstGeom>
            <a:ln>
              <a:solidFill>
                <a:srgbClr val="FFC00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9" name="直接连接符 1668">
              <a:extLst>
                <a:ext uri="{FF2B5EF4-FFF2-40B4-BE49-F238E27FC236}">
                  <a16:creationId xmlns:a16="http://schemas.microsoft.com/office/drawing/2014/main" id="{CD2F026E-A931-3248-6743-0D21F79877E3}"/>
                </a:ext>
              </a:extLst>
            </p:cNvPr>
            <p:cNvCxnSpPr>
              <a:cxnSpLocks/>
            </p:cNvCxnSpPr>
            <p:nvPr/>
          </p:nvCxnSpPr>
          <p:spPr>
            <a:xfrm>
              <a:off x="3630166" y="4184394"/>
              <a:ext cx="60160" cy="112513"/>
            </a:xfrm>
            <a:prstGeom prst="line">
              <a:avLst/>
            </a:prstGeom>
            <a:ln>
              <a:solidFill>
                <a:srgbClr val="7030A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0" name="矩形: 圆角 1669">
              <a:extLst>
                <a:ext uri="{FF2B5EF4-FFF2-40B4-BE49-F238E27FC236}">
                  <a16:creationId xmlns:a16="http://schemas.microsoft.com/office/drawing/2014/main" id="{F467CF1E-F088-66A2-EE4F-2B3C30E5FF5F}"/>
                </a:ext>
              </a:extLst>
            </p:cNvPr>
            <p:cNvSpPr/>
            <p:nvPr/>
          </p:nvSpPr>
          <p:spPr>
            <a:xfrm>
              <a:off x="3930585" y="3680440"/>
              <a:ext cx="165815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71" name="矩形: 圆角 1670">
              <a:extLst>
                <a:ext uri="{FF2B5EF4-FFF2-40B4-BE49-F238E27FC236}">
                  <a16:creationId xmlns:a16="http://schemas.microsoft.com/office/drawing/2014/main" id="{CA529889-3C92-E2A4-B074-A6C06A0D5AA6}"/>
                </a:ext>
              </a:extLst>
            </p:cNvPr>
            <p:cNvSpPr/>
            <p:nvPr/>
          </p:nvSpPr>
          <p:spPr>
            <a:xfrm>
              <a:off x="4122147" y="3677247"/>
              <a:ext cx="165815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72" name="矩形: 圆角 1671">
              <a:extLst>
                <a:ext uri="{FF2B5EF4-FFF2-40B4-BE49-F238E27FC236}">
                  <a16:creationId xmlns:a16="http://schemas.microsoft.com/office/drawing/2014/main" id="{164F0642-B43C-BA01-E66A-05874A0A2102}"/>
                </a:ext>
              </a:extLst>
            </p:cNvPr>
            <p:cNvSpPr/>
            <p:nvPr/>
          </p:nvSpPr>
          <p:spPr>
            <a:xfrm>
              <a:off x="4315747" y="3677797"/>
              <a:ext cx="165815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73" name="矩形: 圆角 1672">
              <a:extLst>
                <a:ext uri="{FF2B5EF4-FFF2-40B4-BE49-F238E27FC236}">
                  <a16:creationId xmlns:a16="http://schemas.microsoft.com/office/drawing/2014/main" id="{F4EA6CC8-15AB-C3FB-FEF0-0D5DA321A3FC}"/>
                </a:ext>
              </a:extLst>
            </p:cNvPr>
            <p:cNvSpPr/>
            <p:nvPr/>
          </p:nvSpPr>
          <p:spPr>
            <a:xfrm>
              <a:off x="4507309" y="3674604"/>
              <a:ext cx="165815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674" name="直接连接符 1673">
              <a:extLst>
                <a:ext uri="{FF2B5EF4-FFF2-40B4-BE49-F238E27FC236}">
                  <a16:creationId xmlns:a16="http://schemas.microsoft.com/office/drawing/2014/main" id="{8DC5E0D8-7433-20E4-305C-C08C7A763EF8}"/>
                </a:ext>
              </a:extLst>
            </p:cNvPr>
            <p:cNvCxnSpPr>
              <a:cxnSpLocks/>
              <a:stCxn id="1670" idx="2"/>
            </p:cNvCxnSpPr>
            <p:nvPr/>
          </p:nvCxnSpPr>
          <p:spPr>
            <a:xfrm>
              <a:off x="4013493" y="3857201"/>
              <a:ext cx="89743" cy="131335"/>
            </a:xfrm>
            <a:prstGeom prst="line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5" name="直接连接符 1674">
              <a:extLst>
                <a:ext uri="{FF2B5EF4-FFF2-40B4-BE49-F238E27FC236}">
                  <a16:creationId xmlns:a16="http://schemas.microsoft.com/office/drawing/2014/main" id="{381C8949-2120-9ADF-BE67-6B6CB35C1457}"/>
                </a:ext>
              </a:extLst>
            </p:cNvPr>
            <p:cNvCxnSpPr>
              <a:cxnSpLocks/>
              <a:stCxn id="1671" idx="2"/>
            </p:cNvCxnSpPr>
            <p:nvPr/>
          </p:nvCxnSpPr>
          <p:spPr>
            <a:xfrm flipH="1">
              <a:off x="4105458" y="3854008"/>
              <a:ext cx="99597" cy="130719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6" name="直接连接符 1675">
              <a:extLst>
                <a:ext uri="{FF2B5EF4-FFF2-40B4-BE49-F238E27FC236}">
                  <a16:creationId xmlns:a16="http://schemas.microsoft.com/office/drawing/2014/main" id="{9798FC23-B550-6FB8-3800-7BBA422D6088}"/>
                </a:ext>
              </a:extLst>
            </p:cNvPr>
            <p:cNvCxnSpPr>
              <a:cxnSpLocks/>
            </p:cNvCxnSpPr>
            <p:nvPr/>
          </p:nvCxnSpPr>
          <p:spPr>
            <a:xfrm>
              <a:off x="4391037" y="3864618"/>
              <a:ext cx="89743" cy="131335"/>
            </a:xfrm>
            <a:prstGeom prst="line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7" name="直接连接符 1676">
              <a:extLst>
                <a:ext uri="{FF2B5EF4-FFF2-40B4-BE49-F238E27FC236}">
                  <a16:creationId xmlns:a16="http://schemas.microsoft.com/office/drawing/2014/main" id="{209D2446-B092-F224-45AE-48B134CFA5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3002" y="3861425"/>
              <a:ext cx="99597" cy="130719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8" name="矩形: 圆角 1677">
              <a:extLst>
                <a:ext uri="{FF2B5EF4-FFF2-40B4-BE49-F238E27FC236}">
                  <a16:creationId xmlns:a16="http://schemas.microsoft.com/office/drawing/2014/main" id="{699D99CB-5080-C84F-16A6-D406BE4CF9FC}"/>
                </a:ext>
              </a:extLst>
            </p:cNvPr>
            <p:cNvSpPr/>
            <p:nvPr/>
          </p:nvSpPr>
          <p:spPr>
            <a:xfrm>
              <a:off x="4008497" y="3981884"/>
              <a:ext cx="235599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+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679" name="矩形: 圆角 1678">
              <a:extLst>
                <a:ext uri="{FF2B5EF4-FFF2-40B4-BE49-F238E27FC236}">
                  <a16:creationId xmlns:a16="http://schemas.microsoft.com/office/drawing/2014/main" id="{E8B6D216-DA8C-A15A-4FE8-ABF7BAC36BDA}"/>
                </a:ext>
              </a:extLst>
            </p:cNvPr>
            <p:cNvSpPr/>
            <p:nvPr/>
          </p:nvSpPr>
          <p:spPr>
            <a:xfrm>
              <a:off x="4365995" y="3989597"/>
              <a:ext cx="235599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+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680" name="矩形: 圆角 1679">
              <a:extLst>
                <a:ext uri="{FF2B5EF4-FFF2-40B4-BE49-F238E27FC236}">
                  <a16:creationId xmlns:a16="http://schemas.microsoft.com/office/drawing/2014/main" id="{E5A61BE3-FC6E-F94A-FE14-5C9E406984F0}"/>
                </a:ext>
              </a:extLst>
            </p:cNvPr>
            <p:cNvSpPr/>
            <p:nvPr/>
          </p:nvSpPr>
          <p:spPr>
            <a:xfrm>
              <a:off x="4094587" y="4307628"/>
              <a:ext cx="372218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+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cxnSp>
          <p:nvCxnSpPr>
            <p:cNvPr id="1681" name="直接连接符 1680">
              <a:extLst>
                <a:ext uri="{FF2B5EF4-FFF2-40B4-BE49-F238E27FC236}">
                  <a16:creationId xmlns:a16="http://schemas.microsoft.com/office/drawing/2014/main" id="{ADE93B5A-52DA-358C-A3A6-575DFD148BFC}"/>
                </a:ext>
              </a:extLst>
            </p:cNvPr>
            <p:cNvCxnSpPr>
              <a:cxnSpLocks/>
            </p:cNvCxnSpPr>
            <p:nvPr/>
          </p:nvCxnSpPr>
          <p:spPr>
            <a:xfrm>
              <a:off x="4124373" y="4168301"/>
              <a:ext cx="89743" cy="131335"/>
            </a:xfrm>
            <a:prstGeom prst="line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2" name="直接连接符 1681">
              <a:extLst>
                <a:ext uri="{FF2B5EF4-FFF2-40B4-BE49-F238E27FC236}">
                  <a16:creationId xmlns:a16="http://schemas.microsoft.com/office/drawing/2014/main" id="{EAFB0A97-AC03-8CA6-2C74-D1ED4859FF61}"/>
                </a:ext>
              </a:extLst>
            </p:cNvPr>
            <p:cNvCxnSpPr>
              <a:cxnSpLocks/>
              <a:endCxn id="1680" idx="0"/>
            </p:cNvCxnSpPr>
            <p:nvPr/>
          </p:nvCxnSpPr>
          <p:spPr>
            <a:xfrm flipH="1">
              <a:off x="4280696" y="4178701"/>
              <a:ext cx="178977" cy="128927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3" name="直接连接符 1682">
              <a:extLst>
                <a:ext uri="{FF2B5EF4-FFF2-40B4-BE49-F238E27FC236}">
                  <a16:creationId xmlns:a16="http://schemas.microsoft.com/office/drawing/2014/main" id="{2E135B7D-B288-A953-9537-64F97EC20A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4452" y="3864795"/>
              <a:ext cx="45079" cy="109143"/>
            </a:xfrm>
            <a:prstGeom prst="line">
              <a:avLst/>
            </a:prstGeom>
            <a:ln>
              <a:solidFill>
                <a:srgbClr val="FFC00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4" name="直接连接符 1683">
              <a:extLst>
                <a:ext uri="{FF2B5EF4-FFF2-40B4-BE49-F238E27FC236}">
                  <a16:creationId xmlns:a16="http://schemas.microsoft.com/office/drawing/2014/main" id="{693FCA69-3989-60FE-5E0D-4B8AAC0927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6104" y="3865053"/>
              <a:ext cx="45079" cy="109143"/>
            </a:xfrm>
            <a:prstGeom prst="line">
              <a:avLst/>
            </a:prstGeom>
            <a:ln>
              <a:solidFill>
                <a:srgbClr val="FFC00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5" name="直接连接符 1684">
              <a:extLst>
                <a:ext uri="{FF2B5EF4-FFF2-40B4-BE49-F238E27FC236}">
                  <a16:creationId xmlns:a16="http://schemas.microsoft.com/office/drawing/2014/main" id="{C52E1F44-E6B1-1FF9-3A52-ED4EB4D2C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2162" y="4179396"/>
              <a:ext cx="45079" cy="109143"/>
            </a:xfrm>
            <a:prstGeom prst="line">
              <a:avLst/>
            </a:prstGeom>
            <a:ln>
              <a:solidFill>
                <a:srgbClr val="7030A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6" name="直接连接符 1685">
              <a:extLst>
                <a:ext uri="{FF2B5EF4-FFF2-40B4-BE49-F238E27FC236}">
                  <a16:creationId xmlns:a16="http://schemas.microsoft.com/office/drawing/2014/main" id="{5E111654-8B43-5344-2271-7E0B716D1BFD}"/>
                </a:ext>
              </a:extLst>
            </p:cNvPr>
            <p:cNvCxnSpPr>
              <a:cxnSpLocks/>
            </p:cNvCxnSpPr>
            <p:nvPr/>
          </p:nvCxnSpPr>
          <p:spPr>
            <a:xfrm>
              <a:off x="4280696" y="4484389"/>
              <a:ext cx="0" cy="109143"/>
            </a:xfrm>
            <a:prstGeom prst="line">
              <a:avLst/>
            </a:prstGeom>
            <a:ln>
              <a:solidFill>
                <a:srgbClr val="F391C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7" name="直接连接符 1686">
              <a:extLst>
                <a:ext uri="{FF2B5EF4-FFF2-40B4-BE49-F238E27FC236}">
                  <a16:creationId xmlns:a16="http://schemas.microsoft.com/office/drawing/2014/main" id="{5DD0FCF1-A990-13BE-7B0C-C65BD547B33A}"/>
                </a:ext>
              </a:extLst>
            </p:cNvPr>
            <p:cNvCxnSpPr>
              <a:cxnSpLocks/>
            </p:cNvCxnSpPr>
            <p:nvPr/>
          </p:nvCxnSpPr>
          <p:spPr>
            <a:xfrm>
              <a:off x="4227802" y="3861425"/>
              <a:ext cx="60160" cy="112513"/>
            </a:xfrm>
            <a:prstGeom prst="line">
              <a:avLst/>
            </a:prstGeom>
            <a:ln>
              <a:solidFill>
                <a:srgbClr val="FFC00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8" name="直接连接符 1687">
              <a:extLst>
                <a:ext uri="{FF2B5EF4-FFF2-40B4-BE49-F238E27FC236}">
                  <a16:creationId xmlns:a16="http://schemas.microsoft.com/office/drawing/2014/main" id="{F9E9EBD1-7F29-D3E9-6981-73395E615C72}"/>
                </a:ext>
              </a:extLst>
            </p:cNvPr>
            <p:cNvCxnSpPr>
              <a:cxnSpLocks/>
            </p:cNvCxnSpPr>
            <p:nvPr/>
          </p:nvCxnSpPr>
          <p:spPr>
            <a:xfrm>
              <a:off x="4599351" y="3869371"/>
              <a:ext cx="60160" cy="112513"/>
            </a:xfrm>
            <a:prstGeom prst="line">
              <a:avLst/>
            </a:prstGeom>
            <a:ln>
              <a:solidFill>
                <a:srgbClr val="FFC00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9" name="直接连接符 1688">
              <a:extLst>
                <a:ext uri="{FF2B5EF4-FFF2-40B4-BE49-F238E27FC236}">
                  <a16:creationId xmlns:a16="http://schemas.microsoft.com/office/drawing/2014/main" id="{FAD4FC14-3D53-9956-90AD-F548536174F5}"/>
                </a:ext>
              </a:extLst>
            </p:cNvPr>
            <p:cNvCxnSpPr>
              <a:cxnSpLocks/>
            </p:cNvCxnSpPr>
            <p:nvPr/>
          </p:nvCxnSpPr>
          <p:spPr>
            <a:xfrm>
              <a:off x="4480780" y="4184394"/>
              <a:ext cx="60160" cy="112513"/>
            </a:xfrm>
            <a:prstGeom prst="line">
              <a:avLst/>
            </a:prstGeom>
            <a:ln>
              <a:solidFill>
                <a:srgbClr val="7030A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0" name="直接连接符 1689">
              <a:extLst>
                <a:ext uri="{FF2B5EF4-FFF2-40B4-BE49-F238E27FC236}">
                  <a16:creationId xmlns:a16="http://schemas.microsoft.com/office/drawing/2014/main" id="{0C37AC9D-2FBB-F487-20E4-4B941B614059}"/>
                </a:ext>
              </a:extLst>
            </p:cNvPr>
            <p:cNvCxnSpPr>
              <a:cxnSpLocks/>
              <a:stCxn id="1680" idx="2"/>
            </p:cNvCxnSpPr>
            <p:nvPr/>
          </p:nvCxnSpPr>
          <p:spPr>
            <a:xfrm flipH="1">
              <a:off x="3912324" y="4484389"/>
              <a:ext cx="368372" cy="156929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1" name="直接连接符 1690">
              <a:extLst>
                <a:ext uri="{FF2B5EF4-FFF2-40B4-BE49-F238E27FC236}">
                  <a16:creationId xmlns:a16="http://schemas.microsoft.com/office/drawing/2014/main" id="{0CF968E0-F54E-062D-0E7A-A75C2C1FC72B}"/>
                </a:ext>
              </a:extLst>
            </p:cNvPr>
            <p:cNvCxnSpPr>
              <a:cxnSpLocks/>
              <a:stCxn id="1660" idx="2"/>
            </p:cNvCxnSpPr>
            <p:nvPr/>
          </p:nvCxnSpPr>
          <p:spPr>
            <a:xfrm>
              <a:off x="3430082" y="4484389"/>
              <a:ext cx="453857" cy="156929"/>
            </a:xfrm>
            <a:prstGeom prst="line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2" name="矩形: 圆角 1691">
              <a:extLst>
                <a:ext uri="{FF2B5EF4-FFF2-40B4-BE49-F238E27FC236}">
                  <a16:creationId xmlns:a16="http://schemas.microsoft.com/office/drawing/2014/main" id="{BCD29A9E-4772-EB46-3386-CB22D025F4F7}"/>
                </a:ext>
              </a:extLst>
            </p:cNvPr>
            <p:cNvSpPr/>
            <p:nvPr/>
          </p:nvSpPr>
          <p:spPr>
            <a:xfrm>
              <a:off x="3715363" y="4651952"/>
              <a:ext cx="372218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+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cxnSp>
          <p:nvCxnSpPr>
            <p:cNvPr id="1693" name="直接连接符 1692">
              <a:extLst>
                <a:ext uri="{FF2B5EF4-FFF2-40B4-BE49-F238E27FC236}">
                  <a16:creationId xmlns:a16="http://schemas.microsoft.com/office/drawing/2014/main" id="{D3F6F48B-7B89-AB4D-962B-0C92A9EE8590}"/>
                </a:ext>
              </a:extLst>
            </p:cNvPr>
            <p:cNvCxnSpPr>
              <a:cxnSpLocks/>
            </p:cNvCxnSpPr>
            <p:nvPr/>
          </p:nvCxnSpPr>
          <p:spPr>
            <a:xfrm>
              <a:off x="3901472" y="4828713"/>
              <a:ext cx="0" cy="109143"/>
            </a:xfrm>
            <a:prstGeom prst="line">
              <a:avLst/>
            </a:prstGeom>
            <a:ln>
              <a:solidFill>
                <a:srgbClr val="C8766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4" name="直接连接符 1693">
              <a:extLst>
                <a:ext uri="{FF2B5EF4-FFF2-40B4-BE49-F238E27FC236}">
                  <a16:creationId xmlns:a16="http://schemas.microsoft.com/office/drawing/2014/main" id="{518713BB-21BF-EC01-A19B-73E603E22FFA}"/>
                </a:ext>
              </a:extLst>
            </p:cNvPr>
            <p:cNvCxnSpPr>
              <a:cxnSpLocks/>
              <a:stCxn id="1740" idx="2"/>
              <a:endCxn id="1696" idx="0"/>
            </p:cNvCxnSpPr>
            <p:nvPr/>
          </p:nvCxnSpPr>
          <p:spPr>
            <a:xfrm flipH="1">
              <a:off x="4768707" y="4831083"/>
              <a:ext cx="836893" cy="154194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5" name="直接连接符 1694">
              <a:extLst>
                <a:ext uri="{FF2B5EF4-FFF2-40B4-BE49-F238E27FC236}">
                  <a16:creationId xmlns:a16="http://schemas.microsoft.com/office/drawing/2014/main" id="{917E71DF-EB21-5C21-1EFD-A12164188ED5}"/>
                </a:ext>
              </a:extLst>
            </p:cNvPr>
            <p:cNvCxnSpPr>
              <a:cxnSpLocks/>
              <a:stCxn id="1692" idx="2"/>
              <a:endCxn id="1696" idx="0"/>
            </p:cNvCxnSpPr>
            <p:nvPr/>
          </p:nvCxnSpPr>
          <p:spPr>
            <a:xfrm>
              <a:off x="3901472" y="4828713"/>
              <a:ext cx="867235" cy="156564"/>
            </a:xfrm>
            <a:prstGeom prst="line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6" name="矩形: 圆角 1695">
              <a:extLst>
                <a:ext uri="{FF2B5EF4-FFF2-40B4-BE49-F238E27FC236}">
                  <a16:creationId xmlns:a16="http://schemas.microsoft.com/office/drawing/2014/main" id="{C471438E-A290-AB2C-1F2F-946F9288F561}"/>
                </a:ext>
              </a:extLst>
            </p:cNvPr>
            <p:cNvSpPr/>
            <p:nvPr/>
          </p:nvSpPr>
          <p:spPr>
            <a:xfrm>
              <a:off x="4582598" y="4985277"/>
              <a:ext cx="372218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+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cxnSp>
          <p:nvCxnSpPr>
            <p:cNvPr id="1697" name="直接连接符 1696">
              <a:extLst>
                <a:ext uri="{FF2B5EF4-FFF2-40B4-BE49-F238E27FC236}">
                  <a16:creationId xmlns:a16="http://schemas.microsoft.com/office/drawing/2014/main" id="{221DA940-6330-BC1E-46E5-217EA547877A}"/>
                </a:ext>
              </a:extLst>
            </p:cNvPr>
            <p:cNvCxnSpPr>
              <a:cxnSpLocks/>
            </p:cNvCxnSpPr>
            <p:nvPr/>
          </p:nvCxnSpPr>
          <p:spPr>
            <a:xfrm>
              <a:off x="4768707" y="5162038"/>
              <a:ext cx="0" cy="109143"/>
            </a:xfrm>
            <a:prstGeom prst="line">
              <a:avLst/>
            </a:prstGeom>
            <a:ln>
              <a:solidFill>
                <a:srgbClr val="00B05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8" name="矩形: 圆角 1697">
              <a:extLst>
                <a:ext uri="{FF2B5EF4-FFF2-40B4-BE49-F238E27FC236}">
                  <a16:creationId xmlns:a16="http://schemas.microsoft.com/office/drawing/2014/main" id="{9D8BA18D-E4E1-E266-FA1F-09A362FCD1F7}"/>
                </a:ext>
              </a:extLst>
            </p:cNvPr>
            <p:cNvSpPr/>
            <p:nvPr/>
          </p:nvSpPr>
          <p:spPr>
            <a:xfrm>
              <a:off x="4784099" y="3682810"/>
              <a:ext cx="165815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99" name="矩形: 圆角 1698">
              <a:extLst>
                <a:ext uri="{FF2B5EF4-FFF2-40B4-BE49-F238E27FC236}">
                  <a16:creationId xmlns:a16="http://schemas.microsoft.com/office/drawing/2014/main" id="{8F1F82EB-2204-C5B2-7A8E-E57F81DE5FDD}"/>
                </a:ext>
              </a:extLst>
            </p:cNvPr>
            <p:cNvSpPr/>
            <p:nvPr/>
          </p:nvSpPr>
          <p:spPr>
            <a:xfrm>
              <a:off x="4975661" y="3679617"/>
              <a:ext cx="165815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00" name="矩形: 圆角 1699">
              <a:extLst>
                <a:ext uri="{FF2B5EF4-FFF2-40B4-BE49-F238E27FC236}">
                  <a16:creationId xmlns:a16="http://schemas.microsoft.com/office/drawing/2014/main" id="{BA1246E6-8566-8089-989E-391213B9752A}"/>
                </a:ext>
              </a:extLst>
            </p:cNvPr>
            <p:cNvSpPr/>
            <p:nvPr/>
          </p:nvSpPr>
          <p:spPr>
            <a:xfrm>
              <a:off x="5169261" y="3680167"/>
              <a:ext cx="165815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01" name="矩形: 圆角 1700">
              <a:extLst>
                <a:ext uri="{FF2B5EF4-FFF2-40B4-BE49-F238E27FC236}">
                  <a16:creationId xmlns:a16="http://schemas.microsoft.com/office/drawing/2014/main" id="{415C4964-03B8-77B8-FCB6-A2A1CBA975B6}"/>
                </a:ext>
              </a:extLst>
            </p:cNvPr>
            <p:cNvSpPr/>
            <p:nvPr/>
          </p:nvSpPr>
          <p:spPr>
            <a:xfrm>
              <a:off x="5360823" y="3676974"/>
              <a:ext cx="165815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702" name="直接连接符 1701">
              <a:extLst>
                <a:ext uri="{FF2B5EF4-FFF2-40B4-BE49-F238E27FC236}">
                  <a16:creationId xmlns:a16="http://schemas.microsoft.com/office/drawing/2014/main" id="{697EFFC1-C6FE-A59C-239D-630A5E017D71}"/>
                </a:ext>
              </a:extLst>
            </p:cNvPr>
            <p:cNvCxnSpPr>
              <a:cxnSpLocks/>
              <a:stCxn id="1698" idx="2"/>
            </p:cNvCxnSpPr>
            <p:nvPr/>
          </p:nvCxnSpPr>
          <p:spPr>
            <a:xfrm>
              <a:off x="4867007" y="3859571"/>
              <a:ext cx="89743" cy="131335"/>
            </a:xfrm>
            <a:prstGeom prst="line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3" name="直接连接符 1702">
              <a:extLst>
                <a:ext uri="{FF2B5EF4-FFF2-40B4-BE49-F238E27FC236}">
                  <a16:creationId xmlns:a16="http://schemas.microsoft.com/office/drawing/2014/main" id="{5AC3D6C4-23F5-03A8-DE1B-63380013C04E}"/>
                </a:ext>
              </a:extLst>
            </p:cNvPr>
            <p:cNvCxnSpPr>
              <a:cxnSpLocks/>
              <a:stCxn id="1699" idx="2"/>
            </p:cNvCxnSpPr>
            <p:nvPr/>
          </p:nvCxnSpPr>
          <p:spPr>
            <a:xfrm flipH="1">
              <a:off x="4958972" y="3856378"/>
              <a:ext cx="99597" cy="130719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4" name="直接连接符 1703">
              <a:extLst>
                <a:ext uri="{FF2B5EF4-FFF2-40B4-BE49-F238E27FC236}">
                  <a16:creationId xmlns:a16="http://schemas.microsoft.com/office/drawing/2014/main" id="{37C0B02B-D48E-3257-4C7E-F2DBD4FF36EB}"/>
                </a:ext>
              </a:extLst>
            </p:cNvPr>
            <p:cNvCxnSpPr>
              <a:cxnSpLocks/>
            </p:cNvCxnSpPr>
            <p:nvPr/>
          </p:nvCxnSpPr>
          <p:spPr>
            <a:xfrm>
              <a:off x="5244551" y="3866988"/>
              <a:ext cx="89743" cy="131335"/>
            </a:xfrm>
            <a:prstGeom prst="line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5" name="直接连接符 1704">
              <a:extLst>
                <a:ext uri="{FF2B5EF4-FFF2-40B4-BE49-F238E27FC236}">
                  <a16:creationId xmlns:a16="http://schemas.microsoft.com/office/drawing/2014/main" id="{7DA55617-87A7-9A7D-7166-3D230B234B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6516" y="3863795"/>
              <a:ext cx="99597" cy="130719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6" name="矩形: 圆角 1705">
              <a:extLst>
                <a:ext uri="{FF2B5EF4-FFF2-40B4-BE49-F238E27FC236}">
                  <a16:creationId xmlns:a16="http://schemas.microsoft.com/office/drawing/2014/main" id="{828D36F0-EE3F-14D3-CF4C-7827FBFD3BC1}"/>
                </a:ext>
              </a:extLst>
            </p:cNvPr>
            <p:cNvSpPr/>
            <p:nvPr/>
          </p:nvSpPr>
          <p:spPr>
            <a:xfrm>
              <a:off x="4862011" y="3984254"/>
              <a:ext cx="235599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+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707" name="矩形: 圆角 1706">
              <a:extLst>
                <a:ext uri="{FF2B5EF4-FFF2-40B4-BE49-F238E27FC236}">
                  <a16:creationId xmlns:a16="http://schemas.microsoft.com/office/drawing/2014/main" id="{013DFBBE-CB63-A8B2-1932-788D76FF7874}"/>
                </a:ext>
              </a:extLst>
            </p:cNvPr>
            <p:cNvSpPr/>
            <p:nvPr/>
          </p:nvSpPr>
          <p:spPr>
            <a:xfrm>
              <a:off x="5219509" y="3991967"/>
              <a:ext cx="235599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+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708" name="矩形: 圆角 1707">
              <a:extLst>
                <a:ext uri="{FF2B5EF4-FFF2-40B4-BE49-F238E27FC236}">
                  <a16:creationId xmlns:a16="http://schemas.microsoft.com/office/drawing/2014/main" id="{A77C7C9D-74FE-4319-8BEB-9AAB5A8BDF82}"/>
                </a:ext>
              </a:extLst>
            </p:cNvPr>
            <p:cNvSpPr/>
            <p:nvPr/>
          </p:nvSpPr>
          <p:spPr>
            <a:xfrm>
              <a:off x="4948101" y="4309998"/>
              <a:ext cx="372218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+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cxnSp>
          <p:nvCxnSpPr>
            <p:cNvPr id="1709" name="直接连接符 1708">
              <a:extLst>
                <a:ext uri="{FF2B5EF4-FFF2-40B4-BE49-F238E27FC236}">
                  <a16:creationId xmlns:a16="http://schemas.microsoft.com/office/drawing/2014/main" id="{8C73DDA6-099D-F671-DAFE-054EFA764177}"/>
                </a:ext>
              </a:extLst>
            </p:cNvPr>
            <p:cNvCxnSpPr>
              <a:cxnSpLocks/>
            </p:cNvCxnSpPr>
            <p:nvPr/>
          </p:nvCxnSpPr>
          <p:spPr>
            <a:xfrm>
              <a:off x="4977887" y="4170671"/>
              <a:ext cx="89743" cy="131335"/>
            </a:xfrm>
            <a:prstGeom prst="line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0" name="直接连接符 1709">
              <a:extLst>
                <a:ext uri="{FF2B5EF4-FFF2-40B4-BE49-F238E27FC236}">
                  <a16:creationId xmlns:a16="http://schemas.microsoft.com/office/drawing/2014/main" id="{29BF0649-5B02-853C-32D3-718A9E5757F4}"/>
                </a:ext>
              </a:extLst>
            </p:cNvPr>
            <p:cNvCxnSpPr>
              <a:cxnSpLocks/>
              <a:endCxn id="1708" idx="0"/>
            </p:cNvCxnSpPr>
            <p:nvPr/>
          </p:nvCxnSpPr>
          <p:spPr>
            <a:xfrm flipH="1">
              <a:off x="5134210" y="4181071"/>
              <a:ext cx="178977" cy="128927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1" name="直接连接符 1710">
              <a:extLst>
                <a:ext uri="{FF2B5EF4-FFF2-40B4-BE49-F238E27FC236}">
                  <a16:creationId xmlns:a16="http://schemas.microsoft.com/office/drawing/2014/main" id="{E360F9BC-5B05-6D59-4B97-47DC46585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7966" y="3867165"/>
              <a:ext cx="45079" cy="109143"/>
            </a:xfrm>
            <a:prstGeom prst="line">
              <a:avLst/>
            </a:prstGeom>
            <a:ln>
              <a:solidFill>
                <a:srgbClr val="FFC00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2" name="直接连接符 1711">
              <a:extLst>
                <a:ext uri="{FF2B5EF4-FFF2-40B4-BE49-F238E27FC236}">
                  <a16:creationId xmlns:a16="http://schemas.microsoft.com/office/drawing/2014/main" id="{417272C9-D9D4-CCA9-E357-D3C91DCB49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9618" y="3867423"/>
              <a:ext cx="45079" cy="109143"/>
            </a:xfrm>
            <a:prstGeom prst="line">
              <a:avLst/>
            </a:prstGeom>
            <a:ln>
              <a:solidFill>
                <a:srgbClr val="FFC00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3" name="直接连接符 1712">
              <a:extLst>
                <a:ext uri="{FF2B5EF4-FFF2-40B4-BE49-F238E27FC236}">
                  <a16:creationId xmlns:a16="http://schemas.microsoft.com/office/drawing/2014/main" id="{77F0A1DD-5C77-78B5-0D07-B1DE8D08F3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5676" y="4181766"/>
              <a:ext cx="45079" cy="109143"/>
            </a:xfrm>
            <a:prstGeom prst="line">
              <a:avLst/>
            </a:prstGeom>
            <a:ln>
              <a:solidFill>
                <a:srgbClr val="7030A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4" name="直接连接符 1713">
              <a:extLst>
                <a:ext uri="{FF2B5EF4-FFF2-40B4-BE49-F238E27FC236}">
                  <a16:creationId xmlns:a16="http://schemas.microsoft.com/office/drawing/2014/main" id="{0CE48A97-64AF-478C-5E5F-A1E8D3064CD6}"/>
                </a:ext>
              </a:extLst>
            </p:cNvPr>
            <p:cNvCxnSpPr>
              <a:cxnSpLocks/>
            </p:cNvCxnSpPr>
            <p:nvPr/>
          </p:nvCxnSpPr>
          <p:spPr>
            <a:xfrm>
              <a:off x="5134210" y="4486759"/>
              <a:ext cx="0" cy="109143"/>
            </a:xfrm>
            <a:prstGeom prst="line">
              <a:avLst/>
            </a:prstGeom>
            <a:ln>
              <a:solidFill>
                <a:srgbClr val="F391C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5" name="直接连接符 1714">
              <a:extLst>
                <a:ext uri="{FF2B5EF4-FFF2-40B4-BE49-F238E27FC236}">
                  <a16:creationId xmlns:a16="http://schemas.microsoft.com/office/drawing/2014/main" id="{55E355E7-1396-CCBD-BCED-A3F793861842}"/>
                </a:ext>
              </a:extLst>
            </p:cNvPr>
            <p:cNvCxnSpPr>
              <a:cxnSpLocks/>
            </p:cNvCxnSpPr>
            <p:nvPr/>
          </p:nvCxnSpPr>
          <p:spPr>
            <a:xfrm>
              <a:off x="5081316" y="3863795"/>
              <a:ext cx="60160" cy="112513"/>
            </a:xfrm>
            <a:prstGeom prst="line">
              <a:avLst/>
            </a:prstGeom>
            <a:ln>
              <a:solidFill>
                <a:srgbClr val="FFC00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6" name="直接连接符 1715">
              <a:extLst>
                <a:ext uri="{FF2B5EF4-FFF2-40B4-BE49-F238E27FC236}">
                  <a16:creationId xmlns:a16="http://schemas.microsoft.com/office/drawing/2014/main" id="{B7E450A6-83EB-8EA2-F6A3-0C37A27B0C3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865" y="3871741"/>
              <a:ext cx="60160" cy="112513"/>
            </a:xfrm>
            <a:prstGeom prst="line">
              <a:avLst/>
            </a:prstGeom>
            <a:ln>
              <a:solidFill>
                <a:srgbClr val="FFC00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7" name="直接连接符 1716">
              <a:extLst>
                <a:ext uri="{FF2B5EF4-FFF2-40B4-BE49-F238E27FC236}">
                  <a16:creationId xmlns:a16="http://schemas.microsoft.com/office/drawing/2014/main" id="{1F63C4E8-FE25-A5C3-E6C6-848CA065E31C}"/>
                </a:ext>
              </a:extLst>
            </p:cNvPr>
            <p:cNvCxnSpPr>
              <a:cxnSpLocks/>
            </p:cNvCxnSpPr>
            <p:nvPr/>
          </p:nvCxnSpPr>
          <p:spPr>
            <a:xfrm>
              <a:off x="5334294" y="4186764"/>
              <a:ext cx="60160" cy="112513"/>
            </a:xfrm>
            <a:prstGeom prst="line">
              <a:avLst/>
            </a:prstGeom>
            <a:ln>
              <a:solidFill>
                <a:srgbClr val="7030A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8" name="矩形: 圆角 1717">
              <a:extLst>
                <a:ext uri="{FF2B5EF4-FFF2-40B4-BE49-F238E27FC236}">
                  <a16:creationId xmlns:a16="http://schemas.microsoft.com/office/drawing/2014/main" id="{463ADEC6-8463-E34C-30D5-D4CAC35AE6D8}"/>
                </a:ext>
              </a:extLst>
            </p:cNvPr>
            <p:cNvSpPr/>
            <p:nvPr/>
          </p:nvSpPr>
          <p:spPr>
            <a:xfrm>
              <a:off x="5634713" y="3682810"/>
              <a:ext cx="165815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19" name="矩形: 圆角 1718">
              <a:extLst>
                <a:ext uri="{FF2B5EF4-FFF2-40B4-BE49-F238E27FC236}">
                  <a16:creationId xmlns:a16="http://schemas.microsoft.com/office/drawing/2014/main" id="{1CC16D4B-9F08-EE29-E65A-529ACFA8B681}"/>
                </a:ext>
              </a:extLst>
            </p:cNvPr>
            <p:cNvSpPr/>
            <p:nvPr/>
          </p:nvSpPr>
          <p:spPr>
            <a:xfrm>
              <a:off x="5826275" y="3679617"/>
              <a:ext cx="165815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20" name="矩形: 圆角 1719">
              <a:extLst>
                <a:ext uri="{FF2B5EF4-FFF2-40B4-BE49-F238E27FC236}">
                  <a16:creationId xmlns:a16="http://schemas.microsoft.com/office/drawing/2014/main" id="{9DB1E694-3C82-DA92-6853-E1BD03792DCC}"/>
                </a:ext>
              </a:extLst>
            </p:cNvPr>
            <p:cNvSpPr/>
            <p:nvPr/>
          </p:nvSpPr>
          <p:spPr>
            <a:xfrm>
              <a:off x="6019875" y="3680167"/>
              <a:ext cx="165815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21" name="矩形: 圆角 1720">
              <a:extLst>
                <a:ext uri="{FF2B5EF4-FFF2-40B4-BE49-F238E27FC236}">
                  <a16:creationId xmlns:a16="http://schemas.microsoft.com/office/drawing/2014/main" id="{6C995C82-6532-781E-8BF0-BC9091275EE5}"/>
                </a:ext>
              </a:extLst>
            </p:cNvPr>
            <p:cNvSpPr/>
            <p:nvPr/>
          </p:nvSpPr>
          <p:spPr>
            <a:xfrm>
              <a:off x="6211437" y="3676974"/>
              <a:ext cx="165815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722" name="直接连接符 1721">
              <a:extLst>
                <a:ext uri="{FF2B5EF4-FFF2-40B4-BE49-F238E27FC236}">
                  <a16:creationId xmlns:a16="http://schemas.microsoft.com/office/drawing/2014/main" id="{224DD7FC-7DFC-2673-13E4-78C9F039D695}"/>
                </a:ext>
              </a:extLst>
            </p:cNvPr>
            <p:cNvCxnSpPr>
              <a:cxnSpLocks/>
              <a:stCxn id="1718" idx="2"/>
            </p:cNvCxnSpPr>
            <p:nvPr/>
          </p:nvCxnSpPr>
          <p:spPr>
            <a:xfrm>
              <a:off x="5717621" y="3859571"/>
              <a:ext cx="89743" cy="131335"/>
            </a:xfrm>
            <a:prstGeom prst="line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3" name="直接连接符 1722">
              <a:extLst>
                <a:ext uri="{FF2B5EF4-FFF2-40B4-BE49-F238E27FC236}">
                  <a16:creationId xmlns:a16="http://schemas.microsoft.com/office/drawing/2014/main" id="{D8A285AB-CEF0-18D1-E373-BB49EAB9E11C}"/>
                </a:ext>
              </a:extLst>
            </p:cNvPr>
            <p:cNvCxnSpPr>
              <a:cxnSpLocks/>
              <a:stCxn id="1719" idx="2"/>
            </p:cNvCxnSpPr>
            <p:nvPr/>
          </p:nvCxnSpPr>
          <p:spPr>
            <a:xfrm flipH="1">
              <a:off x="5809586" y="3856378"/>
              <a:ext cx="99597" cy="130719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4" name="直接连接符 1723">
              <a:extLst>
                <a:ext uri="{FF2B5EF4-FFF2-40B4-BE49-F238E27FC236}">
                  <a16:creationId xmlns:a16="http://schemas.microsoft.com/office/drawing/2014/main" id="{2B824629-1396-0851-9FDC-27F38CBAEEB9}"/>
                </a:ext>
              </a:extLst>
            </p:cNvPr>
            <p:cNvCxnSpPr>
              <a:cxnSpLocks/>
            </p:cNvCxnSpPr>
            <p:nvPr/>
          </p:nvCxnSpPr>
          <p:spPr>
            <a:xfrm>
              <a:off x="6095165" y="3866988"/>
              <a:ext cx="89743" cy="131335"/>
            </a:xfrm>
            <a:prstGeom prst="line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5" name="直接连接符 1724">
              <a:extLst>
                <a:ext uri="{FF2B5EF4-FFF2-40B4-BE49-F238E27FC236}">
                  <a16:creationId xmlns:a16="http://schemas.microsoft.com/office/drawing/2014/main" id="{4E15C85A-696E-9082-FBA3-5E25331BE2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7130" y="3863795"/>
              <a:ext cx="99597" cy="130719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6" name="矩形: 圆角 1725">
              <a:extLst>
                <a:ext uri="{FF2B5EF4-FFF2-40B4-BE49-F238E27FC236}">
                  <a16:creationId xmlns:a16="http://schemas.microsoft.com/office/drawing/2014/main" id="{22CA4FA2-FCB8-A5EA-B37F-B4B94AA3714E}"/>
                </a:ext>
              </a:extLst>
            </p:cNvPr>
            <p:cNvSpPr/>
            <p:nvPr/>
          </p:nvSpPr>
          <p:spPr>
            <a:xfrm>
              <a:off x="5712625" y="3984254"/>
              <a:ext cx="235599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+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727" name="矩形: 圆角 1726">
              <a:extLst>
                <a:ext uri="{FF2B5EF4-FFF2-40B4-BE49-F238E27FC236}">
                  <a16:creationId xmlns:a16="http://schemas.microsoft.com/office/drawing/2014/main" id="{07F336CB-FD43-48B6-8AF7-2946182669B3}"/>
                </a:ext>
              </a:extLst>
            </p:cNvPr>
            <p:cNvSpPr/>
            <p:nvPr/>
          </p:nvSpPr>
          <p:spPr>
            <a:xfrm>
              <a:off x="6070123" y="3991967"/>
              <a:ext cx="235599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+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728" name="矩形: 圆角 1727">
              <a:extLst>
                <a:ext uri="{FF2B5EF4-FFF2-40B4-BE49-F238E27FC236}">
                  <a16:creationId xmlns:a16="http://schemas.microsoft.com/office/drawing/2014/main" id="{368917F9-B26E-BAA5-4A1B-FA90661245FB}"/>
                </a:ext>
              </a:extLst>
            </p:cNvPr>
            <p:cNvSpPr/>
            <p:nvPr/>
          </p:nvSpPr>
          <p:spPr>
            <a:xfrm>
              <a:off x="5798715" y="4309998"/>
              <a:ext cx="372218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+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cxnSp>
          <p:nvCxnSpPr>
            <p:cNvPr id="1729" name="直接连接符 1728">
              <a:extLst>
                <a:ext uri="{FF2B5EF4-FFF2-40B4-BE49-F238E27FC236}">
                  <a16:creationId xmlns:a16="http://schemas.microsoft.com/office/drawing/2014/main" id="{FC48AC45-565B-91E6-852A-2FB7EC4F812C}"/>
                </a:ext>
              </a:extLst>
            </p:cNvPr>
            <p:cNvCxnSpPr>
              <a:cxnSpLocks/>
            </p:cNvCxnSpPr>
            <p:nvPr/>
          </p:nvCxnSpPr>
          <p:spPr>
            <a:xfrm>
              <a:off x="5828501" y="4170671"/>
              <a:ext cx="89743" cy="131335"/>
            </a:xfrm>
            <a:prstGeom prst="line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0" name="直接连接符 1729">
              <a:extLst>
                <a:ext uri="{FF2B5EF4-FFF2-40B4-BE49-F238E27FC236}">
                  <a16:creationId xmlns:a16="http://schemas.microsoft.com/office/drawing/2014/main" id="{CCD82587-BE93-7938-85FE-E0BB3C0DD78D}"/>
                </a:ext>
              </a:extLst>
            </p:cNvPr>
            <p:cNvCxnSpPr>
              <a:cxnSpLocks/>
              <a:endCxn id="1728" idx="0"/>
            </p:cNvCxnSpPr>
            <p:nvPr/>
          </p:nvCxnSpPr>
          <p:spPr>
            <a:xfrm flipH="1">
              <a:off x="5984824" y="4181071"/>
              <a:ext cx="178977" cy="128927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1" name="直接连接符 1730">
              <a:extLst>
                <a:ext uri="{FF2B5EF4-FFF2-40B4-BE49-F238E27FC236}">
                  <a16:creationId xmlns:a16="http://schemas.microsoft.com/office/drawing/2014/main" id="{60BB8774-2DAA-B861-2637-217D9FD71F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8580" y="3867165"/>
              <a:ext cx="45079" cy="109143"/>
            </a:xfrm>
            <a:prstGeom prst="line">
              <a:avLst/>
            </a:prstGeom>
            <a:ln>
              <a:solidFill>
                <a:srgbClr val="FFC00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2" name="直接连接符 1731">
              <a:extLst>
                <a:ext uri="{FF2B5EF4-FFF2-40B4-BE49-F238E27FC236}">
                  <a16:creationId xmlns:a16="http://schemas.microsoft.com/office/drawing/2014/main" id="{1A21F176-1EB4-B6F7-53D5-099290FC23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0232" y="3867423"/>
              <a:ext cx="45079" cy="109143"/>
            </a:xfrm>
            <a:prstGeom prst="line">
              <a:avLst/>
            </a:prstGeom>
            <a:ln>
              <a:solidFill>
                <a:srgbClr val="FFC00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3" name="直接连接符 1732">
              <a:extLst>
                <a:ext uri="{FF2B5EF4-FFF2-40B4-BE49-F238E27FC236}">
                  <a16:creationId xmlns:a16="http://schemas.microsoft.com/office/drawing/2014/main" id="{C8E52D4F-B308-0A6A-3569-0E74EB442D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6290" y="4181766"/>
              <a:ext cx="45079" cy="109143"/>
            </a:xfrm>
            <a:prstGeom prst="line">
              <a:avLst/>
            </a:prstGeom>
            <a:ln>
              <a:solidFill>
                <a:srgbClr val="7030A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4" name="直接连接符 1733">
              <a:extLst>
                <a:ext uri="{FF2B5EF4-FFF2-40B4-BE49-F238E27FC236}">
                  <a16:creationId xmlns:a16="http://schemas.microsoft.com/office/drawing/2014/main" id="{9FB286B3-0F96-4BA2-18C4-964FDC4EB17E}"/>
                </a:ext>
              </a:extLst>
            </p:cNvPr>
            <p:cNvCxnSpPr>
              <a:cxnSpLocks/>
            </p:cNvCxnSpPr>
            <p:nvPr/>
          </p:nvCxnSpPr>
          <p:spPr>
            <a:xfrm>
              <a:off x="5984824" y="4486759"/>
              <a:ext cx="0" cy="109143"/>
            </a:xfrm>
            <a:prstGeom prst="line">
              <a:avLst/>
            </a:prstGeom>
            <a:ln>
              <a:solidFill>
                <a:srgbClr val="F391C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5" name="直接连接符 1734">
              <a:extLst>
                <a:ext uri="{FF2B5EF4-FFF2-40B4-BE49-F238E27FC236}">
                  <a16:creationId xmlns:a16="http://schemas.microsoft.com/office/drawing/2014/main" id="{F6816C54-4F70-07F3-5E57-58600D49C431}"/>
                </a:ext>
              </a:extLst>
            </p:cNvPr>
            <p:cNvCxnSpPr>
              <a:cxnSpLocks/>
            </p:cNvCxnSpPr>
            <p:nvPr/>
          </p:nvCxnSpPr>
          <p:spPr>
            <a:xfrm>
              <a:off x="5931930" y="3863795"/>
              <a:ext cx="60160" cy="112513"/>
            </a:xfrm>
            <a:prstGeom prst="line">
              <a:avLst/>
            </a:prstGeom>
            <a:ln>
              <a:solidFill>
                <a:srgbClr val="FFC00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6" name="直接连接符 1735">
              <a:extLst>
                <a:ext uri="{FF2B5EF4-FFF2-40B4-BE49-F238E27FC236}">
                  <a16:creationId xmlns:a16="http://schemas.microsoft.com/office/drawing/2014/main" id="{CA1EF360-950A-A488-9A70-B8DF213163EF}"/>
                </a:ext>
              </a:extLst>
            </p:cNvPr>
            <p:cNvCxnSpPr>
              <a:cxnSpLocks/>
            </p:cNvCxnSpPr>
            <p:nvPr/>
          </p:nvCxnSpPr>
          <p:spPr>
            <a:xfrm>
              <a:off x="6303479" y="3871741"/>
              <a:ext cx="60160" cy="112513"/>
            </a:xfrm>
            <a:prstGeom prst="line">
              <a:avLst/>
            </a:prstGeom>
            <a:ln>
              <a:solidFill>
                <a:srgbClr val="FFC00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7" name="直接连接符 1736">
              <a:extLst>
                <a:ext uri="{FF2B5EF4-FFF2-40B4-BE49-F238E27FC236}">
                  <a16:creationId xmlns:a16="http://schemas.microsoft.com/office/drawing/2014/main" id="{4A5ACC47-91E7-C099-1D7C-6B6A8C3DC0C6}"/>
                </a:ext>
              </a:extLst>
            </p:cNvPr>
            <p:cNvCxnSpPr>
              <a:cxnSpLocks/>
            </p:cNvCxnSpPr>
            <p:nvPr/>
          </p:nvCxnSpPr>
          <p:spPr>
            <a:xfrm>
              <a:off x="6184908" y="4186764"/>
              <a:ext cx="60160" cy="112513"/>
            </a:xfrm>
            <a:prstGeom prst="line">
              <a:avLst/>
            </a:prstGeom>
            <a:ln>
              <a:solidFill>
                <a:srgbClr val="7030A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8" name="直接连接符 1737">
              <a:extLst>
                <a:ext uri="{FF2B5EF4-FFF2-40B4-BE49-F238E27FC236}">
                  <a16:creationId xmlns:a16="http://schemas.microsoft.com/office/drawing/2014/main" id="{253FCFC5-6C39-16C8-210F-6F1A814DBDB7}"/>
                </a:ext>
              </a:extLst>
            </p:cNvPr>
            <p:cNvCxnSpPr>
              <a:cxnSpLocks/>
              <a:stCxn id="1728" idx="2"/>
            </p:cNvCxnSpPr>
            <p:nvPr/>
          </p:nvCxnSpPr>
          <p:spPr>
            <a:xfrm flipH="1">
              <a:off x="5616452" y="4486759"/>
              <a:ext cx="368372" cy="156929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9" name="直接连接符 1738">
              <a:extLst>
                <a:ext uri="{FF2B5EF4-FFF2-40B4-BE49-F238E27FC236}">
                  <a16:creationId xmlns:a16="http://schemas.microsoft.com/office/drawing/2014/main" id="{A897D33E-3DEF-EDDB-F598-A34A374B9B2A}"/>
                </a:ext>
              </a:extLst>
            </p:cNvPr>
            <p:cNvCxnSpPr>
              <a:cxnSpLocks/>
              <a:stCxn id="1708" idx="2"/>
            </p:cNvCxnSpPr>
            <p:nvPr/>
          </p:nvCxnSpPr>
          <p:spPr>
            <a:xfrm>
              <a:off x="5134210" y="4486759"/>
              <a:ext cx="453857" cy="156929"/>
            </a:xfrm>
            <a:prstGeom prst="line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0" name="矩形: 圆角 1739">
              <a:extLst>
                <a:ext uri="{FF2B5EF4-FFF2-40B4-BE49-F238E27FC236}">
                  <a16:creationId xmlns:a16="http://schemas.microsoft.com/office/drawing/2014/main" id="{412250DD-A864-D1A1-1C8E-DA377B2B82C9}"/>
                </a:ext>
              </a:extLst>
            </p:cNvPr>
            <p:cNvSpPr/>
            <p:nvPr/>
          </p:nvSpPr>
          <p:spPr>
            <a:xfrm>
              <a:off x="5419491" y="4654322"/>
              <a:ext cx="372218" cy="1767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solidFill>
                    <a:schemeClr val="tx1"/>
                  </a:solidFill>
                </a:rPr>
                <a:t>+</a:t>
              </a:r>
              <a:endParaRPr lang="zh-CN" altLang="en-US" sz="4400" dirty="0">
                <a:solidFill>
                  <a:schemeClr val="tx1"/>
                </a:solidFill>
              </a:endParaRPr>
            </a:p>
          </p:txBody>
        </p:sp>
        <p:cxnSp>
          <p:nvCxnSpPr>
            <p:cNvPr id="1741" name="直接连接符 1740">
              <a:extLst>
                <a:ext uri="{FF2B5EF4-FFF2-40B4-BE49-F238E27FC236}">
                  <a16:creationId xmlns:a16="http://schemas.microsoft.com/office/drawing/2014/main" id="{00B2E456-DA67-7EA8-CAC9-1B8BBEA65281}"/>
                </a:ext>
              </a:extLst>
            </p:cNvPr>
            <p:cNvCxnSpPr>
              <a:cxnSpLocks/>
            </p:cNvCxnSpPr>
            <p:nvPr/>
          </p:nvCxnSpPr>
          <p:spPr>
            <a:xfrm>
              <a:off x="5605600" y="4831083"/>
              <a:ext cx="0" cy="109143"/>
            </a:xfrm>
            <a:prstGeom prst="line">
              <a:avLst/>
            </a:prstGeom>
            <a:ln>
              <a:solidFill>
                <a:srgbClr val="C8766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2" name="文本框 1741">
              <a:extLst>
                <a:ext uri="{FF2B5EF4-FFF2-40B4-BE49-F238E27FC236}">
                  <a16:creationId xmlns:a16="http://schemas.microsoft.com/office/drawing/2014/main" id="{3C538B47-C318-B749-C0A9-2C4012943E4F}"/>
                </a:ext>
              </a:extLst>
            </p:cNvPr>
            <p:cNvSpPr txBox="1"/>
            <p:nvPr/>
          </p:nvSpPr>
          <p:spPr>
            <a:xfrm>
              <a:off x="3502063" y="4961991"/>
              <a:ext cx="954328" cy="27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结果输出</a:t>
              </a:r>
            </a:p>
          </p:txBody>
        </p:sp>
        <p:cxnSp>
          <p:nvCxnSpPr>
            <p:cNvPr id="1743" name="直接连接符 1742">
              <a:extLst>
                <a:ext uri="{FF2B5EF4-FFF2-40B4-BE49-F238E27FC236}">
                  <a16:creationId xmlns:a16="http://schemas.microsoft.com/office/drawing/2014/main" id="{132B2099-197B-7AEC-1584-84EB798FC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8553" y="5018381"/>
              <a:ext cx="45079" cy="109143"/>
            </a:xfrm>
            <a:prstGeom prst="line">
              <a:avLst/>
            </a:prstGeom>
            <a:ln>
              <a:solidFill>
                <a:srgbClr val="00B05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44" name="组合 1743">
              <a:extLst>
                <a:ext uri="{FF2B5EF4-FFF2-40B4-BE49-F238E27FC236}">
                  <a16:creationId xmlns:a16="http://schemas.microsoft.com/office/drawing/2014/main" id="{0EC5C9E3-8114-F2B7-8E2C-C7FB21D564BC}"/>
                </a:ext>
              </a:extLst>
            </p:cNvPr>
            <p:cNvGrpSpPr/>
            <p:nvPr/>
          </p:nvGrpSpPr>
          <p:grpSpPr>
            <a:xfrm>
              <a:off x="5215235" y="4966818"/>
              <a:ext cx="1499408" cy="493344"/>
              <a:chOff x="5234088" y="5333892"/>
              <a:chExt cx="1499408" cy="493344"/>
            </a:xfrm>
          </p:grpSpPr>
          <p:cxnSp>
            <p:nvCxnSpPr>
              <p:cNvPr id="1751" name="直接连接符 1750">
                <a:extLst>
                  <a:ext uri="{FF2B5EF4-FFF2-40B4-BE49-F238E27FC236}">
                    <a16:creationId xmlns:a16="http://schemas.microsoft.com/office/drawing/2014/main" id="{9B37470C-ED9B-E1B0-CE5D-A52996813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4088" y="5423357"/>
                <a:ext cx="99597" cy="130719"/>
              </a:xfrm>
              <a:prstGeom prst="line">
                <a:avLst/>
              </a:prstGeom>
              <a:ln>
                <a:solidFill>
                  <a:srgbClr val="00B0F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2" name="文本框 1751">
                <a:extLst>
                  <a:ext uri="{FF2B5EF4-FFF2-40B4-BE49-F238E27FC236}">
                    <a16:creationId xmlns:a16="http://schemas.microsoft.com/office/drawing/2014/main" id="{C93AACA6-4839-D002-82A8-69A1327A1323}"/>
                  </a:ext>
                </a:extLst>
              </p:cNvPr>
              <p:cNvSpPr txBox="1"/>
              <p:nvPr/>
            </p:nvSpPr>
            <p:spPr>
              <a:xfrm>
                <a:off x="5313186" y="5333892"/>
                <a:ext cx="1420310" cy="493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数值左移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位</a:t>
                </a:r>
                <a:endParaRPr lang="en-US" altLang="zh-CN" sz="2000" dirty="0"/>
              </a:p>
              <a:p>
                <a:r>
                  <a:rPr lang="en-US" altLang="zh-CN" sz="2000" dirty="0"/>
                  <a:t>(</a:t>
                </a:r>
                <a:r>
                  <a:rPr lang="zh-CN" altLang="en-US" sz="2000" dirty="0"/>
                  <a:t>放大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的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次方</a:t>
                </a:r>
                <a:r>
                  <a:rPr lang="en-US" altLang="zh-CN" sz="2000" dirty="0"/>
                  <a:t>)</a:t>
                </a:r>
                <a:endParaRPr lang="zh-CN" altLang="en-US" sz="2000" dirty="0"/>
              </a:p>
            </p:txBody>
          </p:sp>
        </p:grpSp>
        <p:cxnSp>
          <p:nvCxnSpPr>
            <p:cNvPr id="1745" name="直接连接符 1744">
              <a:extLst>
                <a:ext uri="{FF2B5EF4-FFF2-40B4-BE49-F238E27FC236}">
                  <a16:creationId xmlns:a16="http://schemas.microsoft.com/office/drawing/2014/main" id="{8F73E29A-DB1A-5640-E915-8570E80281C3}"/>
                </a:ext>
              </a:extLst>
            </p:cNvPr>
            <p:cNvCxnSpPr>
              <a:cxnSpLocks/>
            </p:cNvCxnSpPr>
            <p:nvPr/>
          </p:nvCxnSpPr>
          <p:spPr>
            <a:xfrm>
              <a:off x="3245174" y="5218716"/>
              <a:ext cx="89743" cy="1313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6" name="文本框 1745">
              <a:extLst>
                <a:ext uri="{FF2B5EF4-FFF2-40B4-BE49-F238E27FC236}">
                  <a16:creationId xmlns:a16="http://schemas.microsoft.com/office/drawing/2014/main" id="{F29AD962-E448-08F9-5A01-638CCF025F80}"/>
                </a:ext>
              </a:extLst>
            </p:cNvPr>
            <p:cNvSpPr txBox="1"/>
            <p:nvPr/>
          </p:nvSpPr>
          <p:spPr>
            <a:xfrm>
              <a:off x="5701120" y="4728765"/>
              <a:ext cx="954328" cy="27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加法模块</a:t>
              </a:r>
            </a:p>
          </p:txBody>
        </p:sp>
        <p:cxnSp>
          <p:nvCxnSpPr>
            <p:cNvPr id="1747" name="直接连接符 1746">
              <a:extLst>
                <a:ext uri="{FF2B5EF4-FFF2-40B4-BE49-F238E27FC236}">
                  <a16:creationId xmlns:a16="http://schemas.microsoft.com/office/drawing/2014/main" id="{99C444F9-CAF3-1882-5106-0AF21FFC27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8961" y="5014807"/>
              <a:ext cx="45079" cy="109143"/>
            </a:xfrm>
            <a:prstGeom prst="line">
              <a:avLst/>
            </a:prstGeom>
            <a:ln>
              <a:solidFill>
                <a:srgbClr val="7030A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8" name="直接连接符 1747">
              <a:extLst>
                <a:ext uri="{FF2B5EF4-FFF2-40B4-BE49-F238E27FC236}">
                  <a16:creationId xmlns:a16="http://schemas.microsoft.com/office/drawing/2014/main" id="{FCC60FB0-821F-E621-65CF-7D7136807EE4}"/>
                </a:ext>
              </a:extLst>
            </p:cNvPr>
            <p:cNvCxnSpPr>
              <a:cxnSpLocks/>
            </p:cNvCxnSpPr>
            <p:nvPr/>
          </p:nvCxnSpPr>
          <p:spPr>
            <a:xfrm>
              <a:off x="3391787" y="5024893"/>
              <a:ext cx="0" cy="109143"/>
            </a:xfrm>
            <a:prstGeom prst="line">
              <a:avLst/>
            </a:prstGeom>
            <a:ln>
              <a:solidFill>
                <a:srgbClr val="F391C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9" name="直接连接符 1748">
              <a:extLst>
                <a:ext uri="{FF2B5EF4-FFF2-40B4-BE49-F238E27FC236}">
                  <a16:creationId xmlns:a16="http://schemas.microsoft.com/office/drawing/2014/main" id="{8CFCB036-186C-0B70-5FF5-25B0D70C0A5B}"/>
                </a:ext>
              </a:extLst>
            </p:cNvPr>
            <p:cNvCxnSpPr>
              <a:cxnSpLocks/>
            </p:cNvCxnSpPr>
            <p:nvPr/>
          </p:nvCxnSpPr>
          <p:spPr>
            <a:xfrm>
              <a:off x="3461121" y="5014462"/>
              <a:ext cx="0" cy="109143"/>
            </a:xfrm>
            <a:prstGeom prst="line">
              <a:avLst/>
            </a:prstGeom>
            <a:ln>
              <a:solidFill>
                <a:srgbClr val="C8766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0" name="直接连接符 1749">
              <a:extLst>
                <a:ext uri="{FF2B5EF4-FFF2-40B4-BE49-F238E27FC236}">
                  <a16:creationId xmlns:a16="http://schemas.microsoft.com/office/drawing/2014/main" id="{0D45924B-B386-5440-4369-65C01658F5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4332" y="5001954"/>
              <a:ext cx="45079" cy="109143"/>
            </a:xfrm>
            <a:prstGeom prst="line">
              <a:avLst/>
            </a:prstGeom>
            <a:ln>
              <a:solidFill>
                <a:srgbClr val="FFC000"/>
              </a:solidFill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3C6571A5-11DB-819C-B5B9-B59CA8CF2C9C}"/>
              </a:ext>
            </a:extLst>
          </p:cNvPr>
          <p:cNvGrpSpPr/>
          <p:nvPr/>
        </p:nvGrpSpPr>
        <p:grpSpPr>
          <a:xfrm>
            <a:off x="3786593" y="74032"/>
            <a:ext cx="3704715" cy="5380004"/>
            <a:chOff x="-70744" y="1987682"/>
            <a:chExt cx="2869834" cy="3378110"/>
          </a:xfrm>
        </p:grpSpPr>
        <p:grpSp>
          <p:nvGrpSpPr>
            <p:cNvPr id="812" name="组合 811">
              <a:extLst>
                <a:ext uri="{FF2B5EF4-FFF2-40B4-BE49-F238E27FC236}">
                  <a16:creationId xmlns:a16="http://schemas.microsoft.com/office/drawing/2014/main" id="{E57FD6C4-EA66-DE38-4B5A-E45D95571B33}"/>
                </a:ext>
              </a:extLst>
            </p:cNvPr>
            <p:cNvGrpSpPr/>
            <p:nvPr/>
          </p:nvGrpSpPr>
          <p:grpSpPr>
            <a:xfrm>
              <a:off x="784400" y="2319701"/>
              <a:ext cx="2014690" cy="546207"/>
              <a:chOff x="764493" y="3196189"/>
              <a:chExt cx="2014690" cy="546207"/>
            </a:xfrm>
          </p:grpSpPr>
          <p:sp>
            <p:nvSpPr>
              <p:cNvPr id="1633" name="矩形 1632">
                <a:extLst>
                  <a:ext uri="{FF2B5EF4-FFF2-40B4-BE49-F238E27FC236}">
                    <a16:creationId xmlns:a16="http://schemas.microsoft.com/office/drawing/2014/main" id="{8A1B8225-F799-3274-3152-EF9568D32164}"/>
                  </a:ext>
                </a:extLst>
              </p:cNvPr>
              <p:cNvSpPr/>
              <p:nvPr/>
            </p:nvSpPr>
            <p:spPr>
              <a:xfrm>
                <a:off x="917255" y="3322723"/>
                <a:ext cx="334648" cy="356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634" name="矩形 1633">
                <a:extLst>
                  <a:ext uri="{FF2B5EF4-FFF2-40B4-BE49-F238E27FC236}">
                    <a16:creationId xmlns:a16="http://schemas.microsoft.com/office/drawing/2014/main" id="{9378BAA4-5822-1678-4FD6-0D6EAF8541CB}"/>
                  </a:ext>
                </a:extLst>
              </p:cNvPr>
              <p:cNvSpPr/>
              <p:nvPr/>
            </p:nvSpPr>
            <p:spPr>
              <a:xfrm>
                <a:off x="1374837" y="3322722"/>
                <a:ext cx="334648" cy="356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635" name="矩形 1634">
                <a:extLst>
                  <a:ext uri="{FF2B5EF4-FFF2-40B4-BE49-F238E27FC236}">
                    <a16:creationId xmlns:a16="http://schemas.microsoft.com/office/drawing/2014/main" id="{3D176DEC-752B-C0FE-A2B0-D9220573F909}"/>
                  </a:ext>
                </a:extLst>
              </p:cNvPr>
              <p:cNvSpPr/>
              <p:nvPr/>
            </p:nvSpPr>
            <p:spPr>
              <a:xfrm>
                <a:off x="1832419" y="3322722"/>
                <a:ext cx="334648" cy="356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636" name="矩形 1635">
                <a:extLst>
                  <a:ext uri="{FF2B5EF4-FFF2-40B4-BE49-F238E27FC236}">
                    <a16:creationId xmlns:a16="http://schemas.microsoft.com/office/drawing/2014/main" id="{5AD87D00-6EBE-8C91-E6C7-EDB53CBCDDA4}"/>
                  </a:ext>
                </a:extLst>
              </p:cNvPr>
              <p:cNvSpPr/>
              <p:nvPr/>
            </p:nvSpPr>
            <p:spPr>
              <a:xfrm>
                <a:off x="2290001" y="3322722"/>
                <a:ext cx="334648" cy="356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cxnSp>
            <p:nvCxnSpPr>
              <p:cNvPr id="1637" name="直接箭头连接符 1636">
                <a:extLst>
                  <a:ext uri="{FF2B5EF4-FFF2-40B4-BE49-F238E27FC236}">
                    <a16:creationId xmlns:a16="http://schemas.microsoft.com/office/drawing/2014/main" id="{7E193284-B175-339A-70C5-4BC5F4935EDC}"/>
                  </a:ext>
                </a:extLst>
              </p:cNvPr>
              <p:cNvCxnSpPr>
                <a:cxnSpLocks/>
                <a:stCxn id="1636" idx="3"/>
              </p:cNvCxnSpPr>
              <p:nvPr/>
            </p:nvCxnSpPr>
            <p:spPr>
              <a:xfrm flipV="1">
                <a:off x="2624649" y="3500893"/>
                <a:ext cx="154534" cy="0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8" name="直接箭头连接符 1637">
                <a:extLst>
                  <a:ext uri="{FF2B5EF4-FFF2-40B4-BE49-F238E27FC236}">
                    <a16:creationId xmlns:a16="http://schemas.microsoft.com/office/drawing/2014/main" id="{41D7DDFA-ABB7-7007-0F15-212A0D88A28E}"/>
                  </a:ext>
                </a:extLst>
              </p:cNvPr>
              <p:cNvCxnSpPr/>
              <p:nvPr/>
            </p:nvCxnSpPr>
            <p:spPr>
              <a:xfrm flipV="1">
                <a:off x="2135467" y="3500892"/>
                <a:ext cx="154534" cy="0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9" name="直接箭头连接符 1638">
                <a:extLst>
                  <a:ext uri="{FF2B5EF4-FFF2-40B4-BE49-F238E27FC236}">
                    <a16:creationId xmlns:a16="http://schemas.microsoft.com/office/drawing/2014/main" id="{13CC5E71-AFAE-A146-D5DF-2D1BCDC60326}"/>
                  </a:ext>
                </a:extLst>
              </p:cNvPr>
              <p:cNvCxnSpPr/>
              <p:nvPr/>
            </p:nvCxnSpPr>
            <p:spPr>
              <a:xfrm flipV="1">
                <a:off x="1693685" y="3500892"/>
                <a:ext cx="154534" cy="0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0" name="直接箭头连接符 1639">
                <a:extLst>
                  <a:ext uri="{FF2B5EF4-FFF2-40B4-BE49-F238E27FC236}">
                    <a16:creationId xmlns:a16="http://schemas.microsoft.com/office/drawing/2014/main" id="{D2894450-3155-CAF1-776C-46B8E1799FD1}"/>
                  </a:ext>
                </a:extLst>
              </p:cNvPr>
              <p:cNvCxnSpPr/>
              <p:nvPr/>
            </p:nvCxnSpPr>
            <p:spPr>
              <a:xfrm flipV="1">
                <a:off x="1243303" y="3506108"/>
                <a:ext cx="154534" cy="0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1" name="直接箭头连接符 1640">
                <a:extLst>
                  <a:ext uri="{FF2B5EF4-FFF2-40B4-BE49-F238E27FC236}">
                    <a16:creationId xmlns:a16="http://schemas.microsoft.com/office/drawing/2014/main" id="{C51F569A-7045-BC93-B1BE-67D83E6E4B3C}"/>
                  </a:ext>
                </a:extLst>
              </p:cNvPr>
              <p:cNvCxnSpPr/>
              <p:nvPr/>
            </p:nvCxnSpPr>
            <p:spPr>
              <a:xfrm flipV="1">
                <a:off x="764493" y="3500522"/>
                <a:ext cx="154534" cy="0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2" name="直接箭头连接符 1641">
                <a:extLst>
                  <a:ext uri="{FF2B5EF4-FFF2-40B4-BE49-F238E27FC236}">
                    <a16:creationId xmlns:a16="http://schemas.microsoft.com/office/drawing/2014/main" id="{51A0B13C-48E4-3FA9-DB47-304AFD4A12A5}"/>
                  </a:ext>
                </a:extLst>
              </p:cNvPr>
              <p:cNvCxnSpPr>
                <a:cxnSpLocks/>
                <a:stCxn id="1636" idx="2"/>
              </p:cNvCxnSpPr>
              <p:nvPr/>
            </p:nvCxnSpPr>
            <p:spPr>
              <a:xfrm>
                <a:off x="2457325" y="3679064"/>
                <a:ext cx="0" cy="63332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391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3" name="直接箭头连接符 1642">
                <a:extLst>
                  <a:ext uri="{FF2B5EF4-FFF2-40B4-BE49-F238E27FC236}">
                    <a16:creationId xmlns:a16="http://schemas.microsoft.com/office/drawing/2014/main" id="{E5D2FFAE-0764-53A8-8FE9-2552D9FAB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7425" y="3679064"/>
                <a:ext cx="0" cy="63332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391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4" name="直接箭头连接符 1643">
                <a:extLst>
                  <a:ext uri="{FF2B5EF4-FFF2-40B4-BE49-F238E27FC236}">
                    <a16:creationId xmlns:a16="http://schemas.microsoft.com/office/drawing/2014/main" id="{BF46EF23-7E5C-DBA4-1F86-8F900E3F4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0225" y="3679064"/>
                <a:ext cx="0" cy="63332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391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5" name="直接箭头连接符 1644">
                <a:extLst>
                  <a:ext uri="{FF2B5EF4-FFF2-40B4-BE49-F238E27FC236}">
                    <a16:creationId xmlns:a16="http://schemas.microsoft.com/office/drawing/2014/main" id="{570A9E89-CDBB-CB86-CFD5-887CB25F87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375" y="3679064"/>
                <a:ext cx="0" cy="63332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391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6" name="直接箭头连接符 1645">
                <a:extLst>
                  <a:ext uri="{FF2B5EF4-FFF2-40B4-BE49-F238E27FC236}">
                    <a16:creationId xmlns:a16="http://schemas.microsoft.com/office/drawing/2014/main" id="{F5E44F4E-19BD-3FAB-B1D4-8A04EF6739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23416" y="3255287"/>
                <a:ext cx="111919" cy="1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7" name="直接箭头连接符 1646">
                <a:extLst>
                  <a:ext uri="{FF2B5EF4-FFF2-40B4-BE49-F238E27FC236}">
                    <a16:creationId xmlns:a16="http://schemas.microsoft.com/office/drawing/2014/main" id="{BF58A6D2-C624-739C-5A48-41361F5A3D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484757" y="3252148"/>
                <a:ext cx="111919" cy="1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8" name="直接箭头连接符 1647">
                <a:extLst>
                  <a:ext uri="{FF2B5EF4-FFF2-40B4-BE49-F238E27FC236}">
                    <a16:creationId xmlns:a16="http://schemas.microsoft.com/office/drawing/2014/main" id="{882B5EF0-060C-E30C-56EC-CDC20C3D03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941958" y="3260485"/>
                <a:ext cx="111919" cy="1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9" name="直接箭头连接符 1648">
                <a:extLst>
                  <a:ext uri="{FF2B5EF4-FFF2-40B4-BE49-F238E27FC236}">
                    <a16:creationId xmlns:a16="http://schemas.microsoft.com/office/drawing/2014/main" id="{1BD179A9-EA8B-F9EB-F91F-0F2B342E5EA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399158" y="3260486"/>
                <a:ext cx="111919" cy="1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3" name="矩形 812">
              <a:extLst>
                <a:ext uri="{FF2B5EF4-FFF2-40B4-BE49-F238E27FC236}">
                  <a16:creationId xmlns:a16="http://schemas.microsoft.com/office/drawing/2014/main" id="{BCCD5195-207D-89BB-E448-79E4D709EF32}"/>
                </a:ext>
              </a:extLst>
            </p:cNvPr>
            <p:cNvSpPr/>
            <p:nvPr/>
          </p:nvSpPr>
          <p:spPr>
            <a:xfrm>
              <a:off x="784400" y="2327535"/>
              <a:ext cx="1987806" cy="527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14" name="文本框 813">
              <a:extLst>
                <a:ext uri="{FF2B5EF4-FFF2-40B4-BE49-F238E27FC236}">
                  <a16:creationId xmlns:a16="http://schemas.microsoft.com/office/drawing/2014/main" id="{B1ADB188-EACF-D7C0-10FD-FBAE59D11D07}"/>
                </a:ext>
              </a:extLst>
            </p:cNvPr>
            <p:cNvSpPr txBox="1"/>
            <p:nvPr/>
          </p:nvSpPr>
          <p:spPr>
            <a:xfrm>
              <a:off x="-70744" y="2337912"/>
              <a:ext cx="660863" cy="367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16b</a:t>
              </a:r>
              <a:endParaRPr lang="zh-CN" altLang="en-US" sz="3200" dirty="0"/>
            </a:p>
          </p:txBody>
        </p:sp>
        <p:sp>
          <p:nvSpPr>
            <p:cNvPr id="815" name="文本框 814">
              <a:extLst>
                <a:ext uri="{FF2B5EF4-FFF2-40B4-BE49-F238E27FC236}">
                  <a16:creationId xmlns:a16="http://schemas.microsoft.com/office/drawing/2014/main" id="{2182472A-6E2F-1C40-D4FD-99D0095450E6}"/>
                </a:ext>
              </a:extLst>
            </p:cNvPr>
            <p:cNvSpPr txBox="1"/>
            <p:nvPr/>
          </p:nvSpPr>
          <p:spPr>
            <a:xfrm>
              <a:off x="512559" y="1987682"/>
              <a:ext cx="493226" cy="367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4b</a:t>
              </a:r>
              <a:endParaRPr lang="zh-CN" altLang="en-US" sz="3200" dirty="0"/>
            </a:p>
          </p:txBody>
        </p:sp>
        <p:grpSp>
          <p:nvGrpSpPr>
            <p:cNvPr id="816" name="组合 815">
              <a:extLst>
                <a:ext uri="{FF2B5EF4-FFF2-40B4-BE49-F238E27FC236}">
                  <a16:creationId xmlns:a16="http://schemas.microsoft.com/office/drawing/2014/main" id="{EA88608A-D9D4-0BA1-958C-2F1B8EF5D46C}"/>
                </a:ext>
              </a:extLst>
            </p:cNvPr>
            <p:cNvGrpSpPr/>
            <p:nvPr/>
          </p:nvGrpSpPr>
          <p:grpSpPr>
            <a:xfrm>
              <a:off x="581310" y="2327535"/>
              <a:ext cx="131766" cy="518248"/>
              <a:chOff x="3019104" y="868658"/>
              <a:chExt cx="131766" cy="518248"/>
            </a:xfrm>
          </p:grpSpPr>
          <p:sp>
            <p:nvSpPr>
              <p:cNvPr id="1629" name="矩形 1628">
                <a:extLst>
                  <a:ext uri="{FF2B5EF4-FFF2-40B4-BE49-F238E27FC236}">
                    <a16:creationId xmlns:a16="http://schemas.microsoft.com/office/drawing/2014/main" id="{7CFA1B45-CDB8-9739-85A2-501DCC4BCA5F}"/>
                  </a:ext>
                </a:extLst>
              </p:cNvPr>
              <p:cNvSpPr/>
              <p:nvPr/>
            </p:nvSpPr>
            <p:spPr>
              <a:xfrm>
                <a:off x="3019105" y="868658"/>
                <a:ext cx="131765" cy="1295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630" name="矩形 1629">
                <a:extLst>
                  <a:ext uri="{FF2B5EF4-FFF2-40B4-BE49-F238E27FC236}">
                    <a16:creationId xmlns:a16="http://schemas.microsoft.com/office/drawing/2014/main" id="{5C95CD5D-F8D7-12E7-FD5F-7A3E6D50EA64}"/>
                  </a:ext>
                </a:extLst>
              </p:cNvPr>
              <p:cNvSpPr/>
              <p:nvPr/>
            </p:nvSpPr>
            <p:spPr>
              <a:xfrm>
                <a:off x="3019104" y="998220"/>
                <a:ext cx="131765" cy="1295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631" name="矩形 1630">
                <a:extLst>
                  <a:ext uri="{FF2B5EF4-FFF2-40B4-BE49-F238E27FC236}">
                    <a16:creationId xmlns:a16="http://schemas.microsoft.com/office/drawing/2014/main" id="{B41A3859-240B-A748-6518-DB7DFAB5FB82}"/>
                  </a:ext>
                </a:extLst>
              </p:cNvPr>
              <p:cNvSpPr/>
              <p:nvPr/>
            </p:nvSpPr>
            <p:spPr>
              <a:xfrm>
                <a:off x="3019104" y="1127782"/>
                <a:ext cx="131765" cy="12956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632" name="矩形 1631">
                <a:extLst>
                  <a:ext uri="{FF2B5EF4-FFF2-40B4-BE49-F238E27FC236}">
                    <a16:creationId xmlns:a16="http://schemas.microsoft.com/office/drawing/2014/main" id="{2D12DAA5-EB51-16DF-D8F0-31B5BCB9C0D6}"/>
                  </a:ext>
                </a:extLst>
              </p:cNvPr>
              <p:cNvSpPr/>
              <p:nvPr/>
            </p:nvSpPr>
            <p:spPr>
              <a:xfrm>
                <a:off x="3019104" y="1257344"/>
                <a:ext cx="131765" cy="12956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sp>
          <p:nvSpPr>
            <p:cNvPr id="821" name="矩形 820">
              <a:extLst>
                <a:ext uri="{FF2B5EF4-FFF2-40B4-BE49-F238E27FC236}">
                  <a16:creationId xmlns:a16="http://schemas.microsoft.com/office/drawing/2014/main" id="{177E5D39-B0F7-2E1A-4BDE-71DF1BD49CC1}"/>
                </a:ext>
              </a:extLst>
            </p:cNvPr>
            <p:cNvSpPr/>
            <p:nvPr/>
          </p:nvSpPr>
          <p:spPr>
            <a:xfrm>
              <a:off x="1033399" y="2130790"/>
              <a:ext cx="131765" cy="12956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22" name="矩形 821">
              <a:extLst>
                <a:ext uri="{FF2B5EF4-FFF2-40B4-BE49-F238E27FC236}">
                  <a16:creationId xmlns:a16="http://schemas.microsoft.com/office/drawing/2014/main" id="{C7E27FB1-F714-05A9-6DED-737DE9CE33C7}"/>
                </a:ext>
              </a:extLst>
            </p:cNvPr>
            <p:cNvSpPr/>
            <p:nvPr/>
          </p:nvSpPr>
          <p:spPr>
            <a:xfrm>
              <a:off x="1494741" y="2130790"/>
              <a:ext cx="131765" cy="12956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23" name="矩形 822">
              <a:extLst>
                <a:ext uri="{FF2B5EF4-FFF2-40B4-BE49-F238E27FC236}">
                  <a16:creationId xmlns:a16="http://schemas.microsoft.com/office/drawing/2014/main" id="{27BC641F-2D68-2E90-457C-99BF3B56E889}"/>
                </a:ext>
              </a:extLst>
            </p:cNvPr>
            <p:cNvSpPr/>
            <p:nvPr/>
          </p:nvSpPr>
          <p:spPr>
            <a:xfrm>
              <a:off x="1951941" y="2130925"/>
              <a:ext cx="131765" cy="12956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24" name="矩形 823">
              <a:extLst>
                <a:ext uri="{FF2B5EF4-FFF2-40B4-BE49-F238E27FC236}">
                  <a16:creationId xmlns:a16="http://schemas.microsoft.com/office/drawing/2014/main" id="{CADD1329-E5D5-1813-7907-99A2B2FC182B}"/>
                </a:ext>
              </a:extLst>
            </p:cNvPr>
            <p:cNvSpPr/>
            <p:nvPr/>
          </p:nvSpPr>
          <p:spPr>
            <a:xfrm>
              <a:off x="2409141" y="2130925"/>
              <a:ext cx="131765" cy="1295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grpSp>
          <p:nvGrpSpPr>
            <p:cNvPr id="825" name="组合 824">
              <a:extLst>
                <a:ext uri="{FF2B5EF4-FFF2-40B4-BE49-F238E27FC236}">
                  <a16:creationId xmlns:a16="http://schemas.microsoft.com/office/drawing/2014/main" id="{BAB0502E-FB8D-F78D-1CC7-2D9527FB5EA4}"/>
                </a:ext>
              </a:extLst>
            </p:cNvPr>
            <p:cNvGrpSpPr/>
            <p:nvPr/>
          </p:nvGrpSpPr>
          <p:grpSpPr>
            <a:xfrm>
              <a:off x="954251" y="2904104"/>
              <a:ext cx="290059" cy="74504"/>
              <a:chOff x="1033399" y="2903939"/>
              <a:chExt cx="528908" cy="131150"/>
            </a:xfrm>
          </p:grpSpPr>
          <p:sp>
            <p:nvSpPr>
              <p:cNvPr id="1625" name="矩形 1624">
                <a:extLst>
                  <a:ext uri="{FF2B5EF4-FFF2-40B4-BE49-F238E27FC236}">
                    <a16:creationId xmlns:a16="http://schemas.microsoft.com/office/drawing/2014/main" id="{4A251B93-DA8E-2780-FF3E-32BA0C86D0A2}"/>
                  </a:ext>
                </a:extLst>
              </p:cNvPr>
              <p:cNvSpPr/>
              <p:nvPr/>
            </p:nvSpPr>
            <p:spPr>
              <a:xfrm>
                <a:off x="1033399" y="2905527"/>
                <a:ext cx="131765" cy="129562"/>
              </a:xfrm>
              <a:prstGeom prst="rect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626" name="矩形 1625">
                <a:extLst>
                  <a:ext uri="{FF2B5EF4-FFF2-40B4-BE49-F238E27FC236}">
                    <a16:creationId xmlns:a16="http://schemas.microsoft.com/office/drawing/2014/main" id="{FCCF4CBF-4A1D-0764-D36E-3C42AF10E666}"/>
                  </a:ext>
                </a:extLst>
              </p:cNvPr>
              <p:cNvSpPr/>
              <p:nvPr/>
            </p:nvSpPr>
            <p:spPr>
              <a:xfrm>
                <a:off x="1165164" y="2905527"/>
                <a:ext cx="131765" cy="129562"/>
              </a:xfrm>
              <a:prstGeom prst="rect">
                <a:avLst/>
              </a:prstGeom>
              <a:solidFill>
                <a:srgbClr val="92D05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627" name="矩形 1626">
                <a:extLst>
                  <a:ext uri="{FF2B5EF4-FFF2-40B4-BE49-F238E27FC236}">
                    <a16:creationId xmlns:a16="http://schemas.microsoft.com/office/drawing/2014/main" id="{0E1E1E3A-FD41-638F-F6F3-953D751B1C6D}"/>
                  </a:ext>
                </a:extLst>
              </p:cNvPr>
              <p:cNvSpPr/>
              <p:nvPr/>
            </p:nvSpPr>
            <p:spPr>
              <a:xfrm>
                <a:off x="1296929" y="2903939"/>
                <a:ext cx="131765" cy="129562"/>
              </a:xfrm>
              <a:prstGeom prst="rect">
                <a:avLst/>
              </a:prstGeom>
              <a:solidFill>
                <a:srgbClr val="FFC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628" name="矩形 1627">
                <a:extLst>
                  <a:ext uri="{FF2B5EF4-FFF2-40B4-BE49-F238E27FC236}">
                    <a16:creationId xmlns:a16="http://schemas.microsoft.com/office/drawing/2014/main" id="{CCBBE805-A855-4470-D372-39E32DFFAFD8}"/>
                  </a:ext>
                </a:extLst>
              </p:cNvPr>
              <p:cNvSpPr/>
              <p:nvPr/>
            </p:nvSpPr>
            <p:spPr>
              <a:xfrm>
                <a:off x="1430542" y="2903939"/>
                <a:ext cx="131765" cy="129562"/>
              </a:xfrm>
              <a:prstGeom prst="rect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830" name="组合 829">
              <a:extLst>
                <a:ext uri="{FF2B5EF4-FFF2-40B4-BE49-F238E27FC236}">
                  <a16:creationId xmlns:a16="http://schemas.microsoft.com/office/drawing/2014/main" id="{59B8978D-8968-DAE5-61E0-C026DC33C6DE}"/>
                </a:ext>
              </a:extLst>
            </p:cNvPr>
            <p:cNvGrpSpPr/>
            <p:nvPr/>
          </p:nvGrpSpPr>
          <p:grpSpPr>
            <a:xfrm>
              <a:off x="1423533" y="2895804"/>
              <a:ext cx="290059" cy="74504"/>
              <a:chOff x="1033399" y="2903939"/>
              <a:chExt cx="528908" cy="131150"/>
            </a:xfrm>
          </p:grpSpPr>
          <p:sp>
            <p:nvSpPr>
              <p:cNvPr id="1621" name="矩形 1620">
                <a:extLst>
                  <a:ext uri="{FF2B5EF4-FFF2-40B4-BE49-F238E27FC236}">
                    <a16:creationId xmlns:a16="http://schemas.microsoft.com/office/drawing/2014/main" id="{E8BC92D6-D3A7-A367-1302-D127CF72234E}"/>
                  </a:ext>
                </a:extLst>
              </p:cNvPr>
              <p:cNvSpPr/>
              <p:nvPr/>
            </p:nvSpPr>
            <p:spPr>
              <a:xfrm>
                <a:off x="1033399" y="2905527"/>
                <a:ext cx="131765" cy="129562"/>
              </a:xfrm>
              <a:prstGeom prst="rect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622" name="矩形 1621">
                <a:extLst>
                  <a:ext uri="{FF2B5EF4-FFF2-40B4-BE49-F238E27FC236}">
                    <a16:creationId xmlns:a16="http://schemas.microsoft.com/office/drawing/2014/main" id="{0F90073C-35E9-4613-DC19-7AA92134B0BD}"/>
                  </a:ext>
                </a:extLst>
              </p:cNvPr>
              <p:cNvSpPr/>
              <p:nvPr/>
            </p:nvSpPr>
            <p:spPr>
              <a:xfrm>
                <a:off x="1165164" y="2905527"/>
                <a:ext cx="131765" cy="129562"/>
              </a:xfrm>
              <a:prstGeom prst="rect">
                <a:avLst/>
              </a:prstGeom>
              <a:solidFill>
                <a:srgbClr val="92D05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623" name="矩形 1622">
                <a:extLst>
                  <a:ext uri="{FF2B5EF4-FFF2-40B4-BE49-F238E27FC236}">
                    <a16:creationId xmlns:a16="http://schemas.microsoft.com/office/drawing/2014/main" id="{120E6A54-256E-C919-DB7E-DA35FC2F4F25}"/>
                  </a:ext>
                </a:extLst>
              </p:cNvPr>
              <p:cNvSpPr/>
              <p:nvPr/>
            </p:nvSpPr>
            <p:spPr>
              <a:xfrm>
                <a:off x="1296929" y="2903939"/>
                <a:ext cx="131765" cy="129562"/>
              </a:xfrm>
              <a:prstGeom prst="rect">
                <a:avLst/>
              </a:prstGeom>
              <a:solidFill>
                <a:srgbClr val="FFC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624" name="矩形 1623">
                <a:extLst>
                  <a:ext uri="{FF2B5EF4-FFF2-40B4-BE49-F238E27FC236}">
                    <a16:creationId xmlns:a16="http://schemas.microsoft.com/office/drawing/2014/main" id="{D87FFDC2-58E5-A6AB-5A8A-E6C94E2F487A}"/>
                  </a:ext>
                </a:extLst>
              </p:cNvPr>
              <p:cNvSpPr/>
              <p:nvPr/>
            </p:nvSpPr>
            <p:spPr>
              <a:xfrm>
                <a:off x="1430542" y="2903939"/>
                <a:ext cx="131765" cy="129562"/>
              </a:xfrm>
              <a:prstGeom prst="rect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831" name="组合 830">
              <a:extLst>
                <a:ext uri="{FF2B5EF4-FFF2-40B4-BE49-F238E27FC236}">
                  <a16:creationId xmlns:a16="http://schemas.microsoft.com/office/drawing/2014/main" id="{3B1402E6-B109-0F3A-7B4E-A53057C40603}"/>
                </a:ext>
              </a:extLst>
            </p:cNvPr>
            <p:cNvGrpSpPr/>
            <p:nvPr/>
          </p:nvGrpSpPr>
          <p:grpSpPr>
            <a:xfrm>
              <a:off x="1872793" y="2902720"/>
              <a:ext cx="290059" cy="74504"/>
              <a:chOff x="1033399" y="2903939"/>
              <a:chExt cx="528908" cy="131150"/>
            </a:xfrm>
          </p:grpSpPr>
          <p:sp>
            <p:nvSpPr>
              <p:cNvPr id="1617" name="矩形 1616">
                <a:extLst>
                  <a:ext uri="{FF2B5EF4-FFF2-40B4-BE49-F238E27FC236}">
                    <a16:creationId xmlns:a16="http://schemas.microsoft.com/office/drawing/2014/main" id="{B43569EA-D7A3-BFBF-595C-B5A932BF826F}"/>
                  </a:ext>
                </a:extLst>
              </p:cNvPr>
              <p:cNvSpPr/>
              <p:nvPr/>
            </p:nvSpPr>
            <p:spPr>
              <a:xfrm>
                <a:off x="1033399" y="2905527"/>
                <a:ext cx="131765" cy="129562"/>
              </a:xfrm>
              <a:prstGeom prst="rect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618" name="矩形 1617">
                <a:extLst>
                  <a:ext uri="{FF2B5EF4-FFF2-40B4-BE49-F238E27FC236}">
                    <a16:creationId xmlns:a16="http://schemas.microsoft.com/office/drawing/2014/main" id="{591EFB36-8005-9698-FB41-FF88C9BB07EF}"/>
                  </a:ext>
                </a:extLst>
              </p:cNvPr>
              <p:cNvSpPr/>
              <p:nvPr/>
            </p:nvSpPr>
            <p:spPr>
              <a:xfrm>
                <a:off x="1165164" y="2905527"/>
                <a:ext cx="131765" cy="129562"/>
              </a:xfrm>
              <a:prstGeom prst="rect">
                <a:avLst/>
              </a:prstGeom>
              <a:solidFill>
                <a:srgbClr val="92D05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619" name="矩形 1618">
                <a:extLst>
                  <a:ext uri="{FF2B5EF4-FFF2-40B4-BE49-F238E27FC236}">
                    <a16:creationId xmlns:a16="http://schemas.microsoft.com/office/drawing/2014/main" id="{028D2706-CCE2-2E62-FDC0-2E725B521DBD}"/>
                  </a:ext>
                </a:extLst>
              </p:cNvPr>
              <p:cNvSpPr/>
              <p:nvPr/>
            </p:nvSpPr>
            <p:spPr>
              <a:xfrm>
                <a:off x="1296929" y="2903939"/>
                <a:ext cx="131765" cy="129562"/>
              </a:xfrm>
              <a:prstGeom prst="rect">
                <a:avLst/>
              </a:prstGeom>
              <a:solidFill>
                <a:srgbClr val="FFC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620" name="矩形 1619">
                <a:extLst>
                  <a:ext uri="{FF2B5EF4-FFF2-40B4-BE49-F238E27FC236}">
                    <a16:creationId xmlns:a16="http://schemas.microsoft.com/office/drawing/2014/main" id="{532329AC-9CC0-8EDF-1C04-C032CD93ECB5}"/>
                  </a:ext>
                </a:extLst>
              </p:cNvPr>
              <p:cNvSpPr/>
              <p:nvPr/>
            </p:nvSpPr>
            <p:spPr>
              <a:xfrm>
                <a:off x="1430542" y="2903939"/>
                <a:ext cx="131765" cy="129562"/>
              </a:xfrm>
              <a:prstGeom prst="rect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832" name="组合 831">
              <a:extLst>
                <a:ext uri="{FF2B5EF4-FFF2-40B4-BE49-F238E27FC236}">
                  <a16:creationId xmlns:a16="http://schemas.microsoft.com/office/drawing/2014/main" id="{5DABA172-437F-0E3A-3191-12DE5898B547}"/>
                </a:ext>
              </a:extLst>
            </p:cNvPr>
            <p:cNvGrpSpPr/>
            <p:nvPr/>
          </p:nvGrpSpPr>
          <p:grpSpPr>
            <a:xfrm>
              <a:off x="2329993" y="2904670"/>
              <a:ext cx="290059" cy="74504"/>
              <a:chOff x="1033399" y="2903939"/>
              <a:chExt cx="528908" cy="131150"/>
            </a:xfrm>
          </p:grpSpPr>
          <p:sp>
            <p:nvSpPr>
              <p:cNvPr id="1613" name="矩形 1612">
                <a:extLst>
                  <a:ext uri="{FF2B5EF4-FFF2-40B4-BE49-F238E27FC236}">
                    <a16:creationId xmlns:a16="http://schemas.microsoft.com/office/drawing/2014/main" id="{5105A2BB-02BF-E969-9BFE-8EF5B7C9FD58}"/>
                  </a:ext>
                </a:extLst>
              </p:cNvPr>
              <p:cNvSpPr/>
              <p:nvPr/>
            </p:nvSpPr>
            <p:spPr>
              <a:xfrm>
                <a:off x="1033399" y="2905527"/>
                <a:ext cx="131765" cy="129562"/>
              </a:xfrm>
              <a:prstGeom prst="rect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614" name="矩形 1613">
                <a:extLst>
                  <a:ext uri="{FF2B5EF4-FFF2-40B4-BE49-F238E27FC236}">
                    <a16:creationId xmlns:a16="http://schemas.microsoft.com/office/drawing/2014/main" id="{3F8E19A1-71EE-A486-F267-4EA66C8769F7}"/>
                  </a:ext>
                </a:extLst>
              </p:cNvPr>
              <p:cNvSpPr/>
              <p:nvPr/>
            </p:nvSpPr>
            <p:spPr>
              <a:xfrm>
                <a:off x="1165164" y="2905527"/>
                <a:ext cx="131765" cy="129562"/>
              </a:xfrm>
              <a:prstGeom prst="rect">
                <a:avLst/>
              </a:prstGeom>
              <a:solidFill>
                <a:srgbClr val="92D05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615" name="矩形 1614">
                <a:extLst>
                  <a:ext uri="{FF2B5EF4-FFF2-40B4-BE49-F238E27FC236}">
                    <a16:creationId xmlns:a16="http://schemas.microsoft.com/office/drawing/2014/main" id="{E51009E3-11B0-AE04-66CC-C55C68D577DF}"/>
                  </a:ext>
                </a:extLst>
              </p:cNvPr>
              <p:cNvSpPr/>
              <p:nvPr/>
            </p:nvSpPr>
            <p:spPr>
              <a:xfrm>
                <a:off x="1296929" y="2903939"/>
                <a:ext cx="131765" cy="129562"/>
              </a:xfrm>
              <a:prstGeom prst="rect">
                <a:avLst/>
              </a:prstGeom>
              <a:solidFill>
                <a:srgbClr val="FFC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616" name="矩形 1615">
                <a:extLst>
                  <a:ext uri="{FF2B5EF4-FFF2-40B4-BE49-F238E27FC236}">
                    <a16:creationId xmlns:a16="http://schemas.microsoft.com/office/drawing/2014/main" id="{67D967A1-8872-59FC-0FB9-90CFC61F4FCB}"/>
                  </a:ext>
                </a:extLst>
              </p:cNvPr>
              <p:cNvSpPr/>
              <p:nvPr/>
            </p:nvSpPr>
            <p:spPr>
              <a:xfrm>
                <a:off x="1430542" y="2903939"/>
                <a:ext cx="131765" cy="129562"/>
              </a:xfrm>
              <a:prstGeom prst="rect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833" name="组合 832">
              <a:extLst>
                <a:ext uri="{FF2B5EF4-FFF2-40B4-BE49-F238E27FC236}">
                  <a16:creationId xmlns:a16="http://schemas.microsoft.com/office/drawing/2014/main" id="{934B99F8-5C44-2483-4143-4A6BAD739AC6}"/>
                </a:ext>
              </a:extLst>
            </p:cNvPr>
            <p:cNvGrpSpPr/>
            <p:nvPr/>
          </p:nvGrpSpPr>
          <p:grpSpPr>
            <a:xfrm>
              <a:off x="936389" y="2472955"/>
              <a:ext cx="327744" cy="287794"/>
              <a:chOff x="2964605" y="2355717"/>
              <a:chExt cx="451083" cy="401025"/>
            </a:xfrm>
          </p:grpSpPr>
          <p:grpSp>
            <p:nvGrpSpPr>
              <p:cNvPr id="1590" name="组合 1589">
                <a:extLst>
                  <a:ext uri="{FF2B5EF4-FFF2-40B4-BE49-F238E27FC236}">
                    <a16:creationId xmlns:a16="http://schemas.microsoft.com/office/drawing/2014/main" id="{438989BC-F1AF-F3AD-90B0-1126D054C24A}"/>
                  </a:ext>
                </a:extLst>
              </p:cNvPr>
              <p:cNvGrpSpPr/>
              <p:nvPr/>
            </p:nvGrpSpPr>
            <p:grpSpPr>
              <a:xfrm rot="16200000">
                <a:off x="3146871" y="2218862"/>
                <a:ext cx="84240" cy="357949"/>
                <a:chOff x="3019104" y="868658"/>
                <a:chExt cx="131766" cy="518248"/>
              </a:xfrm>
            </p:grpSpPr>
            <p:sp>
              <p:nvSpPr>
                <p:cNvPr id="1609" name="矩形 1608">
                  <a:extLst>
                    <a:ext uri="{FF2B5EF4-FFF2-40B4-BE49-F238E27FC236}">
                      <a16:creationId xmlns:a16="http://schemas.microsoft.com/office/drawing/2014/main" id="{78FD6A03-EB34-3ACB-59D0-F8CFC6738C9C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610" name="矩形 1609">
                  <a:extLst>
                    <a:ext uri="{FF2B5EF4-FFF2-40B4-BE49-F238E27FC236}">
                      <a16:creationId xmlns:a16="http://schemas.microsoft.com/office/drawing/2014/main" id="{2A8F3708-1248-1FA5-A33B-4C61B03B13C8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611" name="矩形 1610">
                  <a:extLst>
                    <a:ext uri="{FF2B5EF4-FFF2-40B4-BE49-F238E27FC236}">
                      <a16:creationId xmlns:a16="http://schemas.microsoft.com/office/drawing/2014/main" id="{D38897ED-DB62-5E62-B4C4-EBBBABC61393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612" name="矩形 1611">
                  <a:extLst>
                    <a:ext uri="{FF2B5EF4-FFF2-40B4-BE49-F238E27FC236}">
                      <a16:creationId xmlns:a16="http://schemas.microsoft.com/office/drawing/2014/main" id="{9D71B2DF-33B7-28C8-910A-D9F87BFFE7EE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1591" name="组合 1590">
                <a:extLst>
                  <a:ext uri="{FF2B5EF4-FFF2-40B4-BE49-F238E27FC236}">
                    <a16:creationId xmlns:a16="http://schemas.microsoft.com/office/drawing/2014/main" id="{F9FD9D25-4A79-EBF5-53D8-616C470E4BBE}"/>
                  </a:ext>
                </a:extLst>
              </p:cNvPr>
              <p:cNvGrpSpPr/>
              <p:nvPr/>
            </p:nvGrpSpPr>
            <p:grpSpPr>
              <a:xfrm>
                <a:off x="3010015" y="2672503"/>
                <a:ext cx="357950" cy="84239"/>
                <a:chOff x="1033399" y="2903939"/>
                <a:chExt cx="528908" cy="131150"/>
              </a:xfrm>
            </p:grpSpPr>
            <p:sp>
              <p:nvSpPr>
                <p:cNvPr id="1605" name="矩形 1604">
                  <a:extLst>
                    <a:ext uri="{FF2B5EF4-FFF2-40B4-BE49-F238E27FC236}">
                      <a16:creationId xmlns:a16="http://schemas.microsoft.com/office/drawing/2014/main" id="{030A5582-1282-85D6-D994-FFC3F23B42A3}"/>
                    </a:ext>
                  </a:extLst>
                </p:cNvPr>
                <p:cNvSpPr/>
                <p:nvPr/>
              </p:nvSpPr>
              <p:spPr>
                <a:xfrm>
                  <a:off x="1033399" y="2905527"/>
                  <a:ext cx="131765" cy="129562"/>
                </a:xfrm>
                <a:prstGeom prst="rect">
                  <a:avLst/>
                </a:prstGeom>
                <a:solidFill>
                  <a:srgbClr val="FFFF0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606" name="矩形 1605">
                  <a:extLst>
                    <a:ext uri="{FF2B5EF4-FFF2-40B4-BE49-F238E27FC236}">
                      <a16:creationId xmlns:a16="http://schemas.microsoft.com/office/drawing/2014/main" id="{7A0AEA00-9572-7AAD-9209-291EC4764C8E}"/>
                    </a:ext>
                  </a:extLst>
                </p:cNvPr>
                <p:cNvSpPr/>
                <p:nvPr/>
              </p:nvSpPr>
              <p:spPr>
                <a:xfrm>
                  <a:off x="1165164" y="2905527"/>
                  <a:ext cx="131765" cy="129562"/>
                </a:xfrm>
                <a:prstGeom prst="rect">
                  <a:avLst/>
                </a:prstGeom>
                <a:solidFill>
                  <a:srgbClr val="92D05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607" name="矩形 1606">
                  <a:extLst>
                    <a:ext uri="{FF2B5EF4-FFF2-40B4-BE49-F238E27FC236}">
                      <a16:creationId xmlns:a16="http://schemas.microsoft.com/office/drawing/2014/main" id="{E5B32A24-E209-B143-D9C3-678AD5B6C113}"/>
                    </a:ext>
                  </a:extLst>
                </p:cNvPr>
                <p:cNvSpPr/>
                <p:nvPr/>
              </p:nvSpPr>
              <p:spPr>
                <a:xfrm>
                  <a:off x="1296929" y="2903939"/>
                  <a:ext cx="131765" cy="129562"/>
                </a:xfrm>
                <a:prstGeom prst="rect">
                  <a:avLst/>
                </a:prstGeom>
                <a:solidFill>
                  <a:srgbClr val="FFC00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608" name="矩形 1607">
                  <a:extLst>
                    <a:ext uri="{FF2B5EF4-FFF2-40B4-BE49-F238E27FC236}">
                      <a16:creationId xmlns:a16="http://schemas.microsoft.com/office/drawing/2014/main" id="{56BFD721-8CA2-8CC1-1649-EA3772CF1380}"/>
                    </a:ext>
                  </a:extLst>
                </p:cNvPr>
                <p:cNvSpPr/>
                <p:nvPr/>
              </p:nvSpPr>
              <p:spPr>
                <a:xfrm>
                  <a:off x="1430542" y="2903939"/>
                  <a:ext cx="131765" cy="129562"/>
                </a:xfrm>
                <a:prstGeom prst="rect">
                  <a:avLst/>
                </a:prstGeom>
                <a:solidFill>
                  <a:srgbClr val="00B0F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1592" name="组合 1591">
                <a:extLst>
                  <a:ext uri="{FF2B5EF4-FFF2-40B4-BE49-F238E27FC236}">
                    <a16:creationId xmlns:a16="http://schemas.microsoft.com/office/drawing/2014/main" id="{9B750090-E5EE-F9CA-E046-781D4C80194A}"/>
                  </a:ext>
                </a:extLst>
              </p:cNvPr>
              <p:cNvGrpSpPr/>
              <p:nvPr/>
            </p:nvGrpSpPr>
            <p:grpSpPr>
              <a:xfrm>
                <a:off x="3010015" y="2509915"/>
                <a:ext cx="361680" cy="85259"/>
                <a:chOff x="3010016" y="2500863"/>
                <a:chExt cx="392407" cy="98996"/>
              </a:xfrm>
            </p:grpSpPr>
            <p:sp>
              <p:nvSpPr>
                <p:cNvPr id="1601" name="矩形 1600">
                  <a:extLst>
                    <a:ext uri="{FF2B5EF4-FFF2-40B4-BE49-F238E27FC236}">
                      <a16:creationId xmlns:a16="http://schemas.microsoft.com/office/drawing/2014/main" id="{B4C172F0-6380-C30D-3DA8-44DCC97D749B}"/>
                    </a:ext>
                  </a:extLst>
                </p:cNvPr>
                <p:cNvSpPr/>
                <p:nvPr/>
              </p:nvSpPr>
              <p:spPr>
                <a:xfrm>
                  <a:off x="3010016" y="2502047"/>
                  <a:ext cx="97280" cy="9781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602" name="矩形 1601">
                  <a:extLst>
                    <a:ext uri="{FF2B5EF4-FFF2-40B4-BE49-F238E27FC236}">
                      <a16:creationId xmlns:a16="http://schemas.microsoft.com/office/drawing/2014/main" id="{FE93A228-664B-E0E2-5A92-7E672C35383E}"/>
                    </a:ext>
                  </a:extLst>
                </p:cNvPr>
                <p:cNvSpPr/>
                <p:nvPr/>
              </p:nvSpPr>
              <p:spPr>
                <a:xfrm>
                  <a:off x="3110583" y="2502047"/>
                  <a:ext cx="97280" cy="9781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603" name="矩形 1602">
                  <a:extLst>
                    <a:ext uri="{FF2B5EF4-FFF2-40B4-BE49-F238E27FC236}">
                      <a16:creationId xmlns:a16="http://schemas.microsoft.com/office/drawing/2014/main" id="{5FB35EB9-5205-E210-7B00-74090BA394E3}"/>
                    </a:ext>
                  </a:extLst>
                </p:cNvPr>
                <p:cNvSpPr/>
                <p:nvPr/>
              </p:nvSpPr>
              <p:spPr>
                <a:xfrm>
                  <a:off x="3207863" y="2500863"/>
                  <a:ext cx="97280" cy="9781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604" name="矩形 1603">
                  <a:extLst>
                    <a:ext uri="{FF2B5EF4-FFF2-40B4-BE49-F238E27FC236}">
                      <a16:creationId xmlns:a16="http://schemas.microsoft.com/office/drawing/2014/main" id="{DCAD058E-50DF-6B42-0D17-DBA028D6905C}"/>
                    </a:ext>
                  </a:extLst>
                </p:cNvPr>
                <p:cNvSpPr/>
                <p:nvPr/>
              </p:nvSpPr>
              <p:spPr>
                <a:xfrm>
                  <a:off x="3305143" y="2500863"/>
                  <a:ext cx="97280" cy="9781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sp>
            <p:nvSpPr>
              <p:cNvPr id="1593" name="乘号 1592">
                <a:extLst>
                  <a:ext uri="{FF2B5EF4-FFF2-40B4-BE49-F238E27FC236}">
                    <a16:creationId xmlns:a16="http://schemas.microsoft.com/office/drawing/2014/main" id="{B30AA056-9712-4315-4415-4B0AC4BA9D5D}"/>
                  </a:ext>
                </a:extLst>
              </p:cNvPr>
              <p:cNvSpPr/>
              <p:nvPr/>
            </p:nvSpPr>
            <p:spPr>
              <a:xfrm>
                <a:off x="3021463" y="2439956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94" name="乘号 1593">
                <a:extLst>
                  <a:ext uri="{FF2B5EF4-FFF2-40B4-BE49-F238E27FC236}">
                    <a16:creationId xmlns:a16="http://schemas.microsoft.com/office/drawing/2014/main" id="{B30236F3-D7F2-4951-6256-4080980DFDEE}"/>
                  </a:ext>
                </a:extLst>
              </p:cNvPr>
              <p:cNvSpPr/>
              <p:nvPr/>
            </p:nvSpPr>
            <p:spPr>
              <a:xfrm>
                <a:off x="3106916" y="2443158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95" name="乘号 1594">
                <a:extLst>
                  <a:ext uri="{FF2B5EF4-FFF2-40B4-BE49-F238E27FC236}">
                    <a16:creationId xmlns:a16="http://schemas.microsoft.com/office/drawing/2014/main" id="{9F8C32A6-CFBD-0955-2901-C074C05FB1A3}"/>
                  </a:ext>
                </a:extLst>
              </p:cNvPr>
              <p:cNvSpPr/>
              <p:nvPr/>
            </p:nvSpPr>
            <p:spPr>
              <a:xfrm>
                <a:off x="3197970" y="2439956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96" name="乘号 1595">
                <a:extLst>
                  <a:ext uri="{FF2B5EF4-FFF2-40B4-BE49-F238E27FC236}">
                    <a16:creationId xmlns:a16="http://schemas.microsoft.com/office/drawing/2014/main" id="{C30455E0-5D92-F48B-806C-BDEA89A995F8}"/>
                  </a:ext>
                </a:extLst>
              </p:cNvPr>
              <p:cNvSpPr/>
              <p:nvPr/>
            </p:nvSpPr>
            <p:spPr>
              <a:xfrm>
                <a:off x="3295703" y="2439956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97" name="等号 1596">
                <a:extLst>
                  <a:ext uri="{FF2B5EF4-FFF2-40B4-BE49-F238E27FC236}">
                    <a16:creationId xmlns:a16="http://schemas.microsoft.com/office/drawing/2014/main" id="{C78F0EF6-F03D-F7E6-C49A-02ACC2C32D72}"/>
                  </a:ext>
                </a:extLst>
              </p:cNvPr>
              <p:cNvSpPr/>
              <p:nvPr/>
            </p:nvSpPr>
            <p:spPr>
              <a:xfrm rot="5400000">
                <a:off x="3034212" y="253772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98" name="等号 1597">
                <a:extLst>
                  <a:ext uri="{FF2B5EF4-FFF2-40B4-BE49-F238E27FC236}">
                    <a16:creationId xmlns:a16="http://schemas.microsoft.com/office/drawing/2014/main" id="{7BE0F625-FCA6-61FE-FEFF-070005D07D40}"/>
                  </a:ext>
                </a:extLst>
              </p:cNvPr>
              <p:cNvSpPr/>
              <p:nvPr/>
            </p:nvSpPr>
            <p:spPr>
              <a:xfrm rot="5400000">
                <a:off x="3121861" y="253747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99" name="等号 1598">
                <a:extLst>
                  <a:ext uri="{FF2B5EF4-FFF2-40B4-BE49-F238E27FC236}">
                    <a16:creationId xmlns:a16="http://schemas.microsoft.com/office/drawing/2014/main" id="{256ED99D-8CF1-2401-6E55-430BF40D3C85}"/>
                  </a:ext>
                </a:extLst>
              </p:cNvPr>
              <p:cNvSpPr/>
              <p:nvPr/>
            </p:nvSpPr>
            <p:spPr>
              <a:xfrm rot="5400000">
                <a:off x="3208249" y="253645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600" name="等号 1599">
                <a:extLst>
                  <a:ext uri="{FF2B5EF4-FFF2-40B4-BE49-F238E27FC236}">
                    <a16:creationId xmlns:a16="http://schemas.microsoft.com/office/drawing/2014/main" id="{98FE22F4-6FB4-FAE3-C3FF-66C8926FFBD0}"/>
                  </a:ext>
                </a:extLst>
              </p:cNvPr>
              <p:cNvSpPr/>
              <p:nvPr/>
            </p:nvSpPr>
            <p:spPr>
              <a:xfrm rot="5400000">
                <a:off x="3300361" y="253611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4" name="组合 833">
              <a:extLst>
                <a:ext uri="{FF2B5EF4-FFF2-40B4-BE49-F238E27FC236}">
                  <a16:creationId xmlns:a16="http://schemas.microsoft.com/office/drawing/2014/main" id="{2E4C6B62-341E-2C35-C740-B2192FEC501C}"/>
                </a:ext>
              </a:extLst>
            </p:cNvPr>
            <p:cNvGrpSpPr/>
            <p:nvPr/>
          </p:nvGrpSpPr>
          <p:grpSpPr>
            <a:xfrm>
              <a:off x="1400235" y="2469945"/>
              <a:ext cx="327744" cy="287794"/>
              <a:chOff x="2964605" y="2355717"/>
              <a:chExt cx="451083" cy="401025"/>
            </a:xfrm>
          </p:grpSpPr>
          <p:grpSp>
            <p:nvGrpSpPr>
              <p:cNvPr id="1567" name="组合 1566">
                <a:extLst>
                  <a:ext uri="{FF2B5EF4-FFF2-40B4-BE49-F238E27FC236}">
                    <a16:creationId xmlns:a16="http://schemas.microsoft.com/office/drawing/2014/main" id="{A2B669B0-69A1-50B5-11E1-40A9DC4331F8}"/>
                  </a:ext>
                </a:extLst>
              </p:cNvPr>
              <p:cNvGrpSpPr/>
              <p:nvPr/>
            </p:nvGrpSpPr>
            <p:grpSpPr>
              <a:xfrm rot="16200000">
                <a:off x="3146871" y="2218862"/>
                <a:ext cx="84240" cy="357949"/>
                <a:chOff x="3019104" y="868658"/>
                <a:chExt cx="131766" cy="518248"/>
              </a:xfrm>
            </p:grpSpPr>
            <p:sp>
              <p:nvSpPr>
                <p:cNvPr id="1586" name="矩形 1585">
                  <a:extLst>
                    <a:ext uri="{FF2B5EF4-FFF2-40B4-BE49-F238E27FC236}">
                      <a16:creationId xmlns:a16="http://schemas.microsoft.com/office/drawing/2014/main" id="{1050FEB5-E0AF-45A0-B0B3-CE42B7BBACEF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87" name="矩形 1586">
                  <a:extLst>
                    <a:ext uri="{FF2B5EF4-FFF2-40B4-BE49-F238E27FC236}">
                      <a16:creationId xmlns:a16="http://schemas.microsoft.com/office/drawing/2014/main" id="{A1E14B09-AD52-68A4-12F0-2BF19D8B6753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88" name="矩形 1587">
                  <a:extLst>
                    <a:ext uri="{FF2B5EF4-FFF2-40B4-BE49-F238E27FC236}">
                      <a16:creationId xmlns:a16="http://schemas.microsoft.com/office/drawing/2014/main" id="{4C4F3323-BB3F-C36C-A00F-26C0EAA25E84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89" name="矩形 1588">
                  <a:extLst>
                    <a:ext uri="{FF2B5EF4-FFF2-40B4-BE49-F238E27FC236}">
                      <a16:creationId xmlns:a16="http://schemas.microsoft.com/office/drawing/2014/main" id="{CBBBB156-E81C-7399-F5D7-9F3BACC90F4C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1568" name="组合 1567">
                <a:extLst>
                  <a:ext uri="{FF2B5EF4-FFF2-40B4-BE49-F238E27FC236}">
                    <a16:creationId xmlns:a16="http://schemas.microsoft.com/office/drawing/2014/main" id="{9EAF2DC2-D6AE-B64F-C53B-CC26834808FD}"/>
                  </a:ext>
                </a:extLst>
              </p:cNvPr>
              <p:cNvGrpSpPr/>
              <p:nvPr/>
            </p:nvGrpSpPr>
            <p:grpSpPr>
              <a:xfrm>
                <a:off x="3010015" y="2672503"/>
                <a:ext cx="357950" cy="84239"/>
                <a:chOff x="1033399" y="2903939"/>
                <a:chExt cx="528908" cy="131150"/>
              </a:xfrm>
            </p:grpSpPr>
            <p:sp>
              <p:nvSpPr>
                <p:cNvPr id="1582" name="矩形 1581">
                  <a:extLst>
                    <a:ext uri="{FF2B5EF4-FFF2-40B4-BE49-F238E27FC236}">
                      <a16:creationId xmlns:a16="http://schemas.microsoft.com/office/drawing/2014/main" id="{889F862E-2012-D598-8E63-1C7F59785A47}"/>
                    </a:ext>
                  </a:extLst>
                </p:cNvPr>
                <p:cNvSpPr/>
                <p:nvPr/>
              </p:nvSpPr>
              <p:spPr>
                <a:xfrm>
                  <a:off x="1033399" y="2905527"/>
                  <a:ext cx="131765" cy="129562"/>
                </a:xfrm>
                <a:prstGeom prst="rect">
                  <a:avLst/>
                </a:prstGeom>
                <a:solidFill>
                  <a:srgbClr val="FFFF0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83" name="矩形 1582">
                  <a:extLst>
                    <a:ext uri="{FF2B5EF4-FFF2-40B4-BE49-F238E27FC236}">
                      <a16:creationId xmlns:a16="http://schemas.microsoft.com/office/drawing/2014/main" id="{4057E437-2A38-9E32-69AA-7CD1D6A34F71}"/>
                    </a:ext>
                  </a:extLst>
                </p:cNvPr>
                <p:cNvSpPr/>
                <p:nvPr/>
              </p:nvSpPr>
              <p:spPr>
                <a:xfrm>
                  <a:off x="1165164" y="2905527"/>
                  <a:ext cx="131765" cy="129562"/>
                </a:xfrm>
                <a:prstGeom prst="rect">
                  <a:avLst/>
                </a:prstGeom>
                <a:solidFill>
                  <a:srgbClr val="92D05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84" name="矩形 1583">
                  <a:extLst>
                    <a:ext uri="{FF2B5EF4-FFF2-40B4-BE49-F238E27FC236}">
                      <a16:creationId xmlns:a16="http://schemas.microsoft.com/office/drawing/2014/main" id="{7C3EA984-9E5D-4E4C-08FB-C04FDA0EBE89}"/>
                    </a:ext>
                  </a:extLst>
                </p:cNvPr>
                <p:cNvSpPr/>
                <p:nvPr/>
              </p:nvSpPr>
              <p:spPr>
                <a:xfrm>
                  <a:off x="1296929" y="2903939"/>
                  <a:ext cx="131765" cy="129562"/>
                </a:xfrm>
                <a:prstGeom prst="rect">
                  <a:avLst/>
                </a:prstGeom>
                <a:solidFill>
                  <a:srgbClr val="FFC00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85" name="矩形 1584">
                  <a:extLst>
                    <a:ext uri="{FF2B5EF4-FFF2-40B4-BE49-F238E27FC236}">
                      <a16:creationId xmlns:a16="http://schemas.microsoft.com/office/drawing/2014/main" id="{C15858EF-867F-B66D-F390-A5A4257B2C36}"/>
                    </a:ext>
                  </a:extLst>
                </p:cNvPr>
                <p:cNvSpPr/>
                <p:nvPr/>
              </p:nvSpPr>
              <p:spPr>
                <a:xfrm>
                  <a:off x="1430542" y="2903939"/>
                  <a:ext cx="131765" cy="129562"/>
                </a:xfrm>
                <a:prstGeom prst="rect">
                  <a:avLst/>
                </a:prstGeom>
                <a:solidFill>
                  <a:srgbClr val="00B0F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1569" name="组合 1568">
                <a:extLst>
                  <a:ext uri="{FF2B5EF4-FFF2-40B4-BE49-F238E27FC236}">
                    <a16:creationId xmlns:a16="http://schemas.microsoft.com/office/drawing/2014/main" id="{1D5E1433-8B25-7657-9CA3-9562A39A0055}"/>
                  </a:ext>
                </a:extLst>
              </p:cNvPr>
              <p:cNvGrpSpPr/>
              <p:nvPr/>
            </p:nvGrpSpPr>
            <p:grpSpPr>
              <a:xfrm>
                <a:off x="3010015" y="2509915"/>
                <a:ext cx="361680" cy="85259"/>
                <a:chOff x="3010016" y="2500863"/>
                <a:chExt cx="392407" cy="98996"/>
              </a:xfrm>
            </p:grpSpPr>
            <p:sp>
              <p:nvSpPr>
                <p:cNvPr id="1578" name="矩形 1577">
                  <a:extLst>
                    <a:ext uri="{FF2B5EF4-FFF2-40B4-BE49-F238E27FC236}">
                      <a16:creationId xmlns:a16="http://schemas.microsoft.com/office/drawing/2014/main" id="{2189E3F8-77B4-63C5-B7F2-028155A5AF43}"/>
                    </a:ext>
                  </a:extLst>
                </p:cNvPr>
                <p:cNvSpPr/>
                <p:nvPr/>
              </p:nvSpPr>
              <p:spPr>
                <a:xfrm>
                  <a:off x="3010016" y="2502047"/>
                  <a:ext cx="97280" cy="97812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79" name="矩形 1578">
                  <a:extLst>
                    <a:ext uri="{FF2B5EF4-FFF2-40B4-BE49-F238E27FC236}">
                      <a16:creationId xmlns:a16="http://schemas.microsoft.com/office/drawing/2014/main" id="{B325C560-44AE-3DAD-AFDC-651711F4D763}"/>
                    </a:ext>
                  </a:extLst>
                </p:cNvPr>
                <p:cNvSpPr/>
                <p:nvPr/>
              </p:nvSpPr>
              <p:spPr>
                <a:xfrm>
                  <a:off x="3110583" y="2502047"/>
                  <a:ext cx="97280" cy="97812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80" name="矩形 1579">
                  <a:extLst>
                    <a:ext uri="{FF2B5EF4-FFF2-40B4-BE49-F238E27FC236}">
                      <a16:creationId xmlns:a16="http://schemas.microsoft.com/office/drawing/2014/main" id="{68041656-33EA-582B-335F-467AACA5A99F}"/>
                    </a:ext>
                  </a:extLst>
                </p:cNvPr>
                <p:cNvSpPr/>
                <p:nvPr/>
              </p:nvSpPr>
              <p:spPr>
                <a:xfrm>
                  <a:off x="3207863" y="2500863"/>
                  <a:ext cx="97280" cy="97812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81" name="矩形 1580">
                  <a:extLst>
                    <a:ext uri="{FF2B5EF4-FFF2-40B4-BE49-F238E27FC236}">
                      <a16:creationId xmlns:a16="http://schemas.microsoft.com/office/drawing/2014/main" id="{0BD4076C-E564-6F03-E34D-CE891BDC22EF}"/>
                    </a:ext>
                  </a:extLst>
                </p:cNvPr>
                <p:cNvSpPr/>
                <p:nvPr/>
              </p:nvSpPr>
              <p:spPr>
                <a:xfrm>
                  <a:off x="3305143" y="2500863"/>
                  <a:ext cx="97280" cy="97812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sp>
            <p:nvSpPr>
              <p:cNvPr id="1570" name="乘号 1569">
                <a:extLst>
                  <a:ext uri="{FF2B5EF4-FFF2-40B4-BE49-F238E27FC236}">
                    <a16:creationId xmlns:a16="http://schemas.microsoft.com/office/drawing/2014/main" id="{E620E51C-3F68-09D4-A220-C38218C11906}"/>
                  </a:ext>
                </a:extLst>
              </p:cNvPr>
              <p:cNvSpPr/>
              <p:nvPr/>
            </p:nvSpPr>
            <p:spPr>
              <a:xfrm>
                <a:off x="3021463" y="2439956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71" name="乘号 1570">
                <a:extLst>
                  <a:ext uri="{FF2B5EF4-FFF2-40B4-BE49-F238E27FC236}">
                    <a16:creationId xmlns:a16="http://schemas.microsoft.com/office/drawing/2014/main" id="{7EF5D60C-37A8-A322-4BCC-4827B6D6A7BC}"/>
                  </a:ext>
                </a:extLst>
              </p:cNvPr>
              <p:cNvSpPr/>
              <p:nvPr/>
            </p:nvSpPr>
            <p:spPr>
              <a:xfrm>
                <a:off x="3106916" y="2443158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72" name="乘号 1571">
                <a:extLst>
                  <a:ext uri="{FF2B5EF4-FFF2-40B4-BE49-F238E27FC236}">
                    <a16:creationId xmlns:a16="http://schemas.microsoft.com/office/drawing/2014/main" id="{BD2D197F-CD1C-748B-46E2-9EACBDF083ED}"/>
                  </a:ext>
                </a:extLst>
              </p:cNvPr>
              <p:cNvSpPr/>
              <p:nvPr/>
            </p:nvSpPr>
            <p:spPr>
              <a:xfrm>
                <a:off x="3197970" y="2439956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73" name="乘号 1572">
                <a:extLst>
                  <a:ext uri="{FF2B5EF4-FFF2-40B4-BE49-F238E27FC236}">
                    <a16:creationId xmlns:a16="http://schemas.microsoft.com/office/drawing/2014/main" id="{30B3381F-1849-A55C-1983-7C573249401D}"/>
                  </a:ext>
                </a:extLst>
              </p:cNvPr>
              <p:cNvSpPr/>
              <p:nvPr/>
            </p:nvSpPr>
            <p:spPr>
              <a:xfrm>
                <a:off x="3295703" y="2439956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74" name="等号 1573">
                <a:extLst>
                  <a:ext uri="{FF2B5EF4-FFF2-40B4-BE49-F238E27FC236}">
                    <a16:creationId xmlns:a16="http://schemas.microsoft.com/office/drawing/2014/main" id="{0F4EFC52-BB4C-E8D3-5FD0-ABD81352C45D}"/>
                  </a:ext>
                </a:extLst>
              </p:cNvPr>
              <p:cNvSpPr/>
              <p:nvPr/>
            </p:nvSpPr>
            <p:spPr>
              <a:xfrm rot="5400000">
                <a:off x="3034212" y="253772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75" name="等号 1574">
                <a:extLst>
                  <a:ext uri="{FF2B5EF4-FFF2-40B4-BE49-F238E27FC236}">
                    <a16:creationId xmlns:a16="http://schemas.microsoft.com/office/drawing/2014/main" id="{DA7E274F-C179-8BA3-3403-E93A30ED8767}"/>
                  </a:ext>
                </a:extLst>
              </p:cNvPr>
              <p:cNvSpPr/>
              <p:nvPr/>
            </p:nvSpPr>
            <p:spPr>
              <a:xfrm rot="5400000">
                <a:off x="3121861" y="253747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76" name="等号 1575">
                <a:extLst>
                  <a:ext uri="{FF2B5EF4-FFF2-40B4-BE49-F238E27FC236}">
                    <a16:creationId xmlns:a16="http://schemas.microsoft.com/office/drawing/2014/main" id="{3DA6F0A6-48A0-6A5E-3D03-E35132A45AED}"/>
                  </a:ext>
                </a:extLst>
              </p:cNvPr>
              <p:cNvSpPr/>
              <p:nvPr/>
            </p:nvSpPr>
            <p:spPr>
              <a:xfrm rot="5400000">
                <a:off x="3208249" y="253645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77" name="等号 1576">
                <a:extLst>
                  <a:ext uri="{FF2B5EF4-FFF2-40B4-BE49-F238E27FC236}">
                    <a16:creationId xmlns:a16="http://schemas.microsoft.com/office/drawing/2014/main" id="{B09B040E-4F15-94A8-7D46-EB7AA6E974F3}"/>
                  </a:ext>
                </a:extLst>
              </p:cNvPr>
              <p:cNvSpPr/>
              <p:nvPr/>
            </p:nvSpPr>
            <p:spPr>
              <a:xfrm rot="5400000">
                <a:off x="3300361" y="253611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5" name="组合 834">
              <a:extLst>
                <a:ext uri="{FF2B5EF4-FFF2-40B4-BE49-F238E27FC236}">
                  <a16:creationId xmlns:a16="http://schemas.microsoft.com/office/drawing/2014/main" id="{4FD61ADC-4EE6-3AF6-2F18-E139CD186BDD}"/>
                </a:ext>
              </a:extLst>
            </p:cNvPr>
            <p:cNvGrpSpPr/>
            <p:nvPr/>
          </p:nvGrpSpPr>
          <p:grpSpPr>
            <a:xfrm>
              <a:off x="1695286" y="2448518"/>
              <a:ext cx="475918" cy="319412"/>
              <a:chOff x="2760669" y="2311659"/>
              <a:chExt cx="655019" cy="445083"/>
            </a:xfrm>
          </p:grpSpPr>
          <p:grpSp>
            <p:nvGrpSpPr>
              <p:cNvPr id="1544" name="组合 1543">
                <a:extLst>
                  <a:ext uri="{FF2B5EF4-FFF2-40B4-BE49-F238E27FC236}">
                    <a16:creationId xmlns:a16="http://schemas.microsoft.com/office/drawing/2014/main" id="{DD083B2E-75ED-A434-1110-71015BA209A5}"/>
                  </a:ext>
                </a:extLst>
              </p:cNvPr>
              <p:cNvGrpSpPr/>
              <p:nvPr/>
            </p:nvGrpSpPr>
            <p:grpSpPr>
              <a:xfrm rot="16200000">
                <a:off x="3000165" y="2072163"/>
                <a:ext cx="128305" cy="607297"/>
                <a:chOff x="3019104" y="507646"/>
                <a:chExt cx="200692" cy="879260"/>
              </a:xfrm>
            </p:grpSpPr>
            <p:sp>
              <p:nvSpPr>
                <p:cNvPr id="1563" name="矩形 1562">
                  <a:extLst>
                    <a:ext uri="{FF2B5EF4-FFF2-40B4-BE49-F238E27FC236}">
                      <a16:creationId xmlns:a16="http://schemas.microsoft.com/office/drawing/2014/main" id="{1CE9D34C-CFD6-BC8A-7E4C-0FAF55056FEC}"/>
                    </a:ext>
                  </a:extLst>
                </p:cNvPr>
                <p:cNvSpPr/>
                <p:nvPr/>
              </p:nvSpPr>
              <p:spPr>
                <a:xfrm>
                  <a:off x="3157227" y="507646"/>
                  <a:ext cx="62569" cy="27419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64" name="矩形 1563">
                  <a:extLst>
                    <a:ext uri="{FF2B5EF4-FFF2-40B4-BE49-F238E27FC236}">
                      <a16:creationId xmlns:a16="http://schemas.microsoft.com/office/drawing/2014/main" id="{600DE8C1-63A8-E13B-50E8-98A119D08699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65" name="矩形 1564">
                  <a:extLst>
                    <a:ext uri="{FF2B5EF4-FFF2-40B4-BE49-F238E27FC236}">
                      <a16:creationId xmlns:a16="http://schemas.microsoft.com/office/drawing/2014/main" id="{5CEC3DC5-A439-E066-E247-9BCB149E6EFF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66" name="矩形 1565">
                  <a:extLst>
                    <a:ext uri="{FF2B5EF4-FFF2-40B4-BE49-F238E27FC236}">
                      <a16:creationId xmlns:a16="http://schemas.microsoft.com/office/drawing/2014/main" id="{218D554F-CF63-3AB1-2F73-E824952D7A21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1545" name="组合 1544">
                <a:extLst>
                  <a:ext uri="{FF2B5EF4-FFF2-40B4-BE49-F238E27FC236}">
                    <a16:creationId xmlns:a16="http://schemas.microsoft.com/office/drawing/2014/main" id="{5180A3DF-7D11-1345-BBED-52B5AB8F8DD1}"/>
                  </a:ext>
                </a:extLst>
              </p:cNvPr>
              <p:cNvGrpSpPr/>
              <p:nvPr/>
            </p:nvGrpSpPr>
            <p:grpSpPr>
              <a:xfrm>
                <a:off x="3010015" y="2672503"/>
                <a:ext cx="357950" cy="84239"/>
                <a:chOff x="1033399" y="2903939"/>
                <a:chExt cx="528908" cy="131150"/>
              </a:xfrm>
            </p:grpSpPr>
            <p:sp>
              <p:nvSpPr>
                <p:cNvPr id="1559" name="矩形 1558">
                  <a:extLst>
                    <a:ext uri="{FF2B5EF4-FFF2-40B4-BE49-F238E27FC236}">
                      <a16:creationId xmlns:a16="http://schemas.microsoft.com/office/drawing/2014/main" id="{7AC36B1E-6431-82C3-800C-004D70BA2575}"/>
                    </a:ext>
                  </a:extLst>
                </p:cNvPr>
                <p:cNvSpPr/>
                <p:nvPr/>
              </p:nvSpPr>
              <p:spPr>
                <a:xfrm>
                  <a:off x="1033399" y="2905527"/>
                  <a:ext cx="131765" cy="129562"/>
                </a:xfrm>
                <a:prstGeom prst="rect">
                  <a:avLst/>
                </a:prstGeom>
                <a:solidFill>
                  <a:srgbClr val="FFFF0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60" name="矩形 1559">
                  <a:extLst>
                    <a:ext uri="{FF2B5EF4-FFF2-40B4-BE49-F238E27FC236}">
                      <a16:creationId xmlns:a16="http://schemas.microsoft.com/office/drawing/2014/main" id="{D7EB2844-671C-853D-B538-A8934BEF3BC3}"/>
                    </a:ext>
                  </a:extLst>
                </p:cNvPr>
                <p:cNvSpPr/>
                <p:nvPr/>
              </p:nvSpPr>
              <p:spPr>
                <a:xfrm>
                  <a:off x="1165164" y="2905527"/>
                  <a:ext cx="131765" cy="129562"/>
                </a:xfrm>
                <a:prstGeom prst="rect">
                  <a:avLst/>
                </a:prstGeom>
                <a:solidFill>
                  <a:srgbClr val="92D05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61" name="矩形 1560">
                  <a:extLst>
                    <a:ext uri="{FF2B5EF4-FFF2-40B4-BE49-F238E27FC236}">
                      <a16:creationId xmlns:a16="http://schemas.microsoft.com/office/drawing/2014/main" id="{E75FBCA4-9154-7EC2-195E-B681229ED0DB}"/>
                    </a:ext>
                  </a:extLst>
                </p:cNvPr>
                <p:cNvSpPr/>
                <p:nvPr/>
              </p:nvSpPr>
              <p:spPr>
                <a:xfrm>
                  <a:off x="1296929" y="2903939"/>
                  <a:ext cx="131765" cy="129562"/>
                </a:xfrm>
                <a:prstGeom prst="rect">
                  <a:avLst/>
                </a:prstGeom>
                <a:solidFill>
                  <a:srgbClr val="FFC00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62" name="矩形 1561">
                  <a:extLst>
                    <a:ext uri="{FF2B5EF4-FFF2-40B4-BE49-F238E27FC236}">
                      <a16:creationId xmlns:a16="http://schemas.microsoft.com/office/drawing/2014/main" id="{09D34570-D946-1606-6387-7E1C49E802EB}"/>
                    </a:ext>
                  </a:extLst>
                </p:cNvPr>
                <p:cNvSpPr/>
                <p:nvPr/>
              </p:nvSpPr>
              <p:spPr>
                <a:xfrm>
                  <a:off x="1430542" y="2903939"/>
                  <a:ext cx="131765" cy="129562"/>
                </a:xfrm>
                <a:prstGeom prst="rect">
                  <a:avLst/>
                </a:prstGeom>
                <a:solidFill>
                  <a:srgbClr val="00B0F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1546" name="组合 1545">
                <a:extLst>
                  <a:ext uri="{FF2B5EF4-FFF2-40B4-BE49-F238E27FC236}">
                    <a16:creationId xmlns:a16="http://schemas.microsoft.com/office/drawing/2014/main" id="{65DD8EE0-8FD7-4A46-5557-F7401B3F02C5}"/>
                  </a:ext>
                </a:extLst>
              </p:cNvPr>
              <p:cNvGrpSpPr/>
              <p:nvPr/>
            </p:nvGrpSpPr>
            <p:grpSpPr>
              <a:xfrm>
                <a:off x="3010015" y="2509915"/>
                <a:ext cx="361680" cy="85259"/>
                <a:chOff x="3010016" y="2500863"/>
                <a:chExt cx="392407" cy="98996"/>
              </a:xfrm>
            </p:grpSpPr>
            <p:sp>
              <p:nvSpPr>
                <p:cNvPr id="1555" name="矩形 1554">
                  <a:extLst>
                    <a:ext uri="{FF2B5EF4-FFF2-40B4-BE49-F238E27FC236}">
                      <a16:creationId xmlns:a16="http://schemas.microsoft.com/office/drawing/2014/main" id="{6F5DA3BF-7DC3-8991-AFDC-63B67A37EBA8}"/>
                    </a:ext>
                  </a:extLst>
                </p:cNvPr>
                <p:cNvSpPr/>
                <p:nvPr/>
              </p:nvSpPr>
              <p:spPr>
                <a:xfrm>
                  <a:off x="3010016" y="2502047"/>
                  <a:ext cx="97280" cy="978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56" name="矩形 1555">
                  <a:extLst>
                    <a:ext uri="{FF2B5EF4-FFF2-40B4-BE49-F238E27FC236}">
                      <a16:creationId xmlns:a16="http://schemas.microsoft.com/office/drawing/2014/main" id="{688AD843-B0AF-3A81-4DC0-6D8F519CCEF4}"/>
                    </a:ext>
                  </a:extLst>
                </p:cNvPr>
                <p:cNvSpPr/>
                <p:nvPr/>
              </p:nvSpPr>
              <p:spPr>
                <a:xfrm>
                  <a:off x="3110583" y="2502047"/>
                  <a:ext cx="97280" cy="978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57" name="矩形 1556">
                  <a:extLst>
                    <a:ext uri="{FF2B5EF4-FFF2-40B4-BE49-F238E27FC236}">
                      <a16:creationId xmlns:a16="http://schemas.microsoft.com/office/drawing/2014/main" id="{DDE7B844-CFCA-A17F-1536-58A674E3F956}"/>
                    </a:ext>
                  </a:extLst>
                </p:cNvPr>
                <p:cNvSpPr/>
                <p:nvPr/>
              </p:nvSpPr>
              <p:spPr>
                <a:xfrm>
                  <a:off x="3207863" y="2500863"/>
                  <a:ext cx="97280" cy="978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58" name="矩形 1557">
                  <a:extLst>
                    <a:ext uri="{FF2B5EF4-FFF2-40B4-BE49-F238E27FC236}">
                      <a16:creationId xmlns:a16="http://schemas.microsoft.com/office/drawing/2014/main" id="{92A590B6-FF7C-6409-4B54-26300EBC5400}"/>
                    </a:ext>
                  </a:extLst>
                </p:cNvPr>
                <p:cNvSpPr/>
                <p:nvPr/>
              </p:nvSpPr>
              <p:spPr>
                <a:xfrm>
                  <a:off x="3305143" y="2500863"/>
                  <a:ext cx="97280" cy="978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sp>
            <p:nvSpPr>
              <p:cNvPr id="1547" name="乘号 1546">
                <a:extLst>
                  <a:ext uri="{FF2B5EF4-FFF2-40B4-BE49-F238E27FC236}">
                    <a16:creationId xmlns:a16="http://schemas.microsoft.com/office/drawing/2014/main" id="{C0681D2A-DD14-60EC-5162-D00853201330}"/>
                  </a:ext>
                </a:extLst>
              </p:cNvPr>
              <p:cNvSpPr/>
              <p:nvPr/>
            </p:nvSpPr>
            <p:spPr>
              <a:xfrm>
                <a:off x="3021463" y="2439956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48" name="乘号 1547">
                <a:extLst>
                  <a:ext uri="{FF2B5EF4-FFF2-40B4-BE49-F238E27FC236}">
                    <a16:creationId xmlns:a16="http://schemas.microsoft.com/office/drawing/2014/main" id="{2E1477DA-DF0E-B103-5814-F02B5E39A744}"/>
                  </a:ext>
                </a:extLst>
              </p:cNvPr>
              <p:cNvSpPr/>
              <p:nvPr/>
            </p:nvSpPr>
            <p:spPr>
              <a:xfrm>
                <a:off x="3106916" y="2443158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49" name="乘号 1548">
                <a:extLst>
                  <a:ext uri="{FF2B5EF4-FFF2-40B4-BE49-F238E27FC236}">
                    <a16:creationId xmlns:a16="http://schemas.microsoft.com/office/drawing/2014/main" id="{6D4D91A8-74AD-FA8D-9F50-E83940CDED01}"/>
                  </a:ext>
                </a:extLst>
              </p:cNvPr>
              <p:cNvSpPr/>
              <p:nvPr/>
            </p:nvSpPr>
            <p:spPr>
              <a:xfrm>
                <a:off x="3197970" y="2439956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50" name="乘号 1549">
                <a:extLst>
                  <a:ext uri="{FF2B5EF4-FFF2-40B4-BE49-F238E27FC236}">
                    <a16:creationId xmlns:a16="http://schemas.microsoft.com/office/drawing/2014/main" id="{E437DB5E-A02A-0676-4B99-BAF41C7C1EE3}"/>
                  </a:ext>
                </a:extLst>
              </p:cNvPr>
              <p:cNvSpPr/>
              <p:nvPr/>
            </p:nvSpPr>
            <p:spPr>
              <a:xfrm>
                <a:off x="3295703" y="2439956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51" name="等号 1550">
                <a:extLst>
                  <a:ext uri="{FF2B5EF4-FFF2-40B4-BE49-F238E27FC236}">
                    <a16:creationId xmlns:a16="http://schemas.microsoft.com/office/drawing/2014/main" id="{A0EBD163-FECC-3089-6A84-4AC44573CF56}"/>
                  </a:ext>
                </a:extLst>
              </p:cNvPr>
              <p:cNvSpPr/>
              <p:nvPr/>
            </p:nvSpPr>
            <p:spPr>
              <a:xfrm rot="5400000">
                <a:off x="3034212" y="253772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52" name="等号 1551">
                <a:extLst>
                  <a:ext uri="{FF2B5EF4-FFF2-40B4-BE49-F238E27FC236}">
                    <a16:creationId xmlns:a16="http://schemas.microsoft.com/office/drawing/2014/main" id="{DF7A6081-AE14-CA9F-72EF-3B6F5E87218C}"/>
                  </a:ext>
                </a:extLst>
              </p:cNvPr>
              <p:cNvSpPr/>
              <p:nvPr/>
            </p:nvSpPr>
            <p:spPr>
              <a:xfrm rot="5400000">
                <a:off x="3121861" y="253747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53" name="等号 1552">
                <a:extLst>
                  <a:ext uri="{FF2B5EF4-FFF2-40B4-BE49-F238E27FC236}">
                    <a16:creationId xmlns:a16="http://schemas.microsoft.com/office/drawing/2014/main" id="{F1E35651-251C-3127-9FB4-567BB7114ED7}"/>
                  </a:ext>
                </a:extLst>
              </p:cNvPr>
              <p:cNvSpPr/>
              <p:nvPr/>
            </p:nvSpPr>
            <p:spPr>
              <a:xfrm rot="5400000">
                <a:off x="3208249" y="253645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54" name="等号 1553">
                <a:extLst>
                  <a:ext uri="{FF2B5EF4-FFF2-40B4-BE49-F238E27FC236}">
                    <a16:creationId xmlns:a16="http://schemas.microsoft.com/office/drawing/2014/main" id="{87B24862-475D-64FE-07C6-4B90D6592A32}"/>
                  </a:ext>
                </a:extLst>
              </p:cNvPr>
              <p:cNvSpPr/>
              <p:nvPr/>
            </p:nvSpPr>
            <p:spPr>
              <a:xfrm rot="5400000">
                <a:off x="3300361" y="253611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6" name="组合 835">
              <a:extLst>
                <a:ext uri="{FF2B5EF4-FFF2-40B4-BE49-F238E27FC236}">
                  <a16:creationId xmlns:a16="http://schemas.microsoft.com/office/drawing/2014/main" id="{5796B12D-75E7-FD8D-123E-E6AA27868D4D}"/>
                </a:ext>
              </a:extLst>
            </p:cNvPr>
            <p:cNvGrpSpPr/>
            <p:nvPr/>
          </p:nvGrpSpPr>
          <p:grpSpPr>
            <a:xfrm>
              <a:off x="2314376" y="2474008"/>
              <a:ext cx="327744" cy="287794"/>
              <a:chOff x="2964605" y="2355717"/>
              <a:chExt cx="451083" cy="401025"/>
            </a:xfrm>
          </p:grpSpPr>
          <p:grpSp>
            <p:nvGrpSpPr>
              <p:cNvPr id="1521" name="组合 1520">
                <a:extLst>
                  <a:ext uri="{FF2B5EF4-FFF2-40B4-BE49-F238E27FC236}">
                    <a16:creationId xmlns:a16="http://schemas.microsoft.com/office/drawing/2014/main" id="{EE7A7AA0-72A2-E47F-BCC0-3D5F0E233A94}"/>
                  </a:ext>
                </a:extLst>
              </p:cNvPr>
              <p:cNvGrpSpPr/>
              <p:nvPr/>
            </p:nvGrpSpPr>
            <p:grpSpPr>
              <a:xfrm rot="16200000">
                <a:off x="3146871" y="2218862"/>
                <a:ext cx="84240" cy="357949"/>
                <a:chOff x="3019104" y="868658"/>
                <a:chExt cx="131766" cy="518248"/>
              </a:xfrm>
            </p:grpSpPr>
            <p:sp>
              <p:nvSpPr>
                <p:cNvPr id="1540" name="矩形 1539">
                  <a:extLst>
                    <a:ext uri="{FF2B5EF4-FFF2-40B4-BE49-F238E27FC236}">
                      <a16:creationId xmlns:a16="http://schemas.microsoft.com/office/drawing/2014/main" id="{8C3DD029-24A7-9E1F-F3BF-C3FFFB2B81EB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41" name="矩形 1540">
                  <a:extLst>
                    <a:ext uri="{FF2B5EF4-FFF2-40B4-BE49-F238E27FC236}">
                      <a16:creationId xmlns:a16="http://schemas.microsoft.com/office/drawing/2014/main" id="{AB8C163F-5745-B281-36C5-BBCC28E4ADFC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42" name="矩形 1541">
                  <a:extLst>
                    <a:ext uri="{FF2B5EF4-FFF2-40B4-BE49-F238E27FC236}">
                      <a16:creationId xmlns:a16="http://schemas.microsoft.com/office/drawing/2014/main" id="{83D7B4C0-8CCA-861C-28BA-281D87D842DB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43" name="矩形 1542">
                  <a:extLst>
                    <a:ext uri="{FF2B5EF4-FFF2-40B4-BE49-F238E27FC236}">
                      <a16:creationId xmlns:a16="http://schemas.microsoft.com/office/drawing/2014/main" id="{A2CB6464-5C6C-1D8E-702E-3D18BE735280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1522" name="组合 1521">
                <a:extLst>
                  <a:ext uri="{FF2B5EF4-FFF2-40B4-BE49-F238E27FC236}">
                    <a16:creationId xmlns:a16="http://schemas.microsoft.com/office/drawing/2014/main" id="{990029B4-71F5-6BDB-03AC-581E96E6321F}"/>
                  </a:ext>
                </a:extLst>
              </p:cNvPr>
              <p:cNvGrpSpPr/>
              <p:nvPr/>
            </p:nvGrpSpPr>
            <p:grpSpPr>
              <a:xfrm>
                <a:off x="3010015" y="2672503"/>
                <a:ext cx="357950" cy="84239"/>
                <a:chOff x="1033399" y="2903939"/>
                <a:chExt cx="528908" cy="131150"/>
              </a:xfrm>
            </p:grpSpPr>
            <p:sp>
              <p:nvSpPr>
                <p:cNvPr id="1536" name="矩形 1535">
                  <a:extLst>
                    <a:ext uri="{FF2B5EF4-FFF2-40B4-BE49-F238E27FC236}">
                      <a16:creationId xmlns:a16="http://schemas.microsoft.com/office/drawing/2014/main" id="{DBABD6DA-AEB0-C439-67BD-B1CDD3F7A43E}"/>
                    </a:ext>
                  </a:extLst>
                </p:cNvPr>
                <p:cNvSpPr/>
                <p:nvPr/>
              </p:nvSpPr>
              <p:spPr>
                <a:xfrm>
                  <a:off x="1033399" y="2905527"/>
                  <a:ext cx="131765" cy="129562"/>
                </a:xfrm>
                <a:prstGeom prst="rect">
                  <a:avLst/>
                </a:prstGeom>
                <a:solidFill>
                  <a:srgbClr val="FFFF0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37" name="矩形 1536">
                  <a:extLst>
                    <a:ext uri="{FF2B5EF4-FFF2-40B4-BE49-F238E27FC236}">
                      <a16:creationId xmlns:a16="http://schemas.microsoft.com/office/drawing/2014/main" id="{CD9BAC63-D1A7-5707-8ADA-AA8B77DE5C34}"/>
                    </a:ext>
                  </a:extLst>
                </p:cNvPr>
                <p:cNvSpPr/>
                <p:nvPr/>
              </p:nvSpPr>
              <p:spPr>
                <a:xfrm>
                  <a:off x="1165164" y="2905527"/>
                  <a:ext cx="131765" cy="129562"/>
                </a:xfrm>
                <a:prstGeom prst="rect">
                  <a:avLst/>
                </a:prstGeom>
                <a:solidFill>
                  <a:srgbClr val="92D05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38" name="矩形 1537">
                  <a:extLst>
                    <a:ext uri="{FF2B5EF4-FFF2-40B4-BE49-F238E27FC236}">
                      <a16:creationId xmlns:a16="http://schemas.microsoft.com/office/drawing/2014/main" id="{CA9630F0-63F0-3DCC-B40B-27BFC585FF4D}"/>
                    </a:ext>
                  </a:extLst>
                </p:cNvPr>
                <p:cNvSpPr/>
                <p:nvPr/>
              </p:nvSpPr>
              <p:spPr>
                <a:xfrm>
                  <a:off x="1296929" y="2903939"/>
                  <a:ext cx="131765" cy="129562"/>
                </a:xfrm>
                <a:prstGeom prst="rect">
                  <a:avLst/>
                </a:prstGeom>
                <a:solidFill>
                  <a:srgbClr val="FFC00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39" name="矩形 1538">
                  <a:extLst>
                    <a:ext uri="{FF2B5EF4-FFF2-40B4-BE49-F238E27FC236}">
                      <a16:creationId xmlns:a16="http://schemas.microsoft.com/office/drawing/2014/main" id="{8C019C62-94C8-573B-514F-B6E5AA456287}"/>
                    </a:ext>
                  </a:extLst>
                </p:cNvPr>
                <p:cNvSpPr/>
                <p:nvPr/>
              </p:nvSpPr>
              <p:spPr>
                <a:xfrm>
                  <a:off x="1430542" y="2903939"/>
                  <a:ext cx="131765" cy="129562"/>
                </a:xfrm>
                <a:prstGeom prst="rect">
                  <a:avLst/>
                </a:prstGeom>
                <a:solidFill>
                  <a:srgbClr val="00B0F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1523" name="组合 1522">
                <a:extLst>
                  <a:ext uri="{FF2B5EF4-FFF2-40B4-BE49-F238E27FC236}">
                    <a16:creationId xmlns:a16="http://schemas.microsoft.com/office/drawing/2014/main" id="{5BDEAE79-3A2C-6677-BCB2-25236B9671C8}"/>
                  </a:ext>
                </a:extLst>
              </p:cNvPr>
              <p:cNvGrpSpPr/>
              <p:nvPr/>
            </p:nvGrpSpPr>
            <p:grpSpPr>
              <a:xfrm>
                <a:off x="3010015" y="2509915"/>
                <a:ext cx="361680" cy="85259"/>
                <a:chOff x="3010016" y="2500863"/>
                <a:chExt cx="392407" cy="98996"/>
              </a:xfrm>
            </p:grpSpPr>
            <p:sp>
              <p:nvSpPr>
                <p:cNvPr id="1532" name="矩形 1531">
                  <a:extLst>
                    <a:ext uri="{FF2B5EF4-FFF2-40B4-BE49-F238E27FC236}">
                      <a16:creationId xmlns:a16="http://schemas.microsoft.com/office/drawing/2014/main" id="{EB40DC8E-25FF-E2B8-BCA9-B3D1B000748A}"/>
                    </a:ext>
                  </a:extLst>
                </p:cNvPr>
                <p:cNvSpPr/>
                <p:nvPr/>
              </p:nvSpPr>
              <p:spPr>
                <a:xfrm>
                  <a:off x="3010016" y="2502047"/>
                  <a:ext cx="97280" cy="97812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33" name="矩形 1532">
                  <a:extLst>
                    <a:ext uri="{FF2B5EF4-FFF2-40B4-BE49-F238E27FC236}">
                      <a16:creationId xmlns:a16="http://schemas.microsoft.com/office/drawing/2014/main" id="{A0DA723A-15E2-260F-8C0D-56C012CF9E9F}"/>
                    </a:ext>
                  </a:extLst>
                </p:cNvPr>
                <p:cNvSpPr/>
                <p:nvPr/>
              </p:nvSpPr>
              <p:spPr>
                <a:xfrm>
                  <a:off x="3110583" y="2502047"/>
                  <a:ext cx="97280" cy="97812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34" name="矩形 1533">
                  <a:extLst>
                    <a:ext uri="{FF2B5EF4-FFF2-40B4-BE49-F238E27FC236}">
                      <a16:creationId xmlns:a16="http://schemas.microsoft.com/office/drawing/2014/main" id="{B622E687-BFB8-5747-3565-15A1E3E2012F}"/>
                    </a:ext>
                  </a:extLst>
                </p:cNvPr>
                <p:cNvSpPr/>
                <p:nvPr/>
              </p:nvSpPr>
              <p:spPr>
                <a:xfrm>
                  <a:off x="3207863" y="2500863"/>
                  <a:ext cx="97280" cy="97812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535" name="矩形 1534">
                  <a:extLst>
                    <a:ext uri="{FF2B5EF4-FFF2-40B4-BE49-F238E27FC236}">
                      <a16:creationId xmlns:a16="http://schemas.microsoft.com/office/drawing/2014/main" id="{6FB06A89-C564-25D0-7CAA-02ADFD930C66}"/>
                    </a:ext>
                  </a:extLst>
                </p:cNvPr>
                <p:cNvSpPr/>
                <p:nvPr/>
              </p:nvSpPr>
              <p:spPr>
                <a:xfrm>
                  <a:off x="3305143" y="2500863"/>
                  <a:ext cx="97280" cy="97812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sp>
            <p:nvSpPr>
              <p:cNvPr id="1524" name="乘号 1523">
                <a:extLst>
                  <a:ext uri="{FF2B5EF4-FFF2-40B4-BE49-F238E27FC236}">
                    <a16:creationId xmlns:a16="http://schemas.microsoft.com/office/drawing/2014/main" id="{68528381-1DCD-38BC-1D0E-186FBA72908F}"/>
                  </a:ext>
                </a:extLst>
              </p:cNvPr>
              <p:cNvSpPr/>
              <p:nvPr/>
            </p:nvSpPr>
            <p:spPr>
              <a:xfrm>
                <a:off x="3021463" y="2439956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25" name="乘号 1524">
                <a:extLst>
                  <a:ext uri="{FF2B5EF4-FFF2-40B4-BE49-F238E27FC236}">
                    <a16:creationId xmlns:a16="http://schemas.microsoft.com/office/drawing/2014/main" id="{4EBAF697-0201-5AA5-2C7F-EE74D0F4A718}"/>
                  </a:ext>
                </a:extLst>
              </p:cNvPr>
              <p:cNvSpPr/>
              <p:nvPr/>
            </p:nvSpPr>
            <p:spPr>
              <a:xfrm>
                <a:off x="3106916" y="2443158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26" name="乘号 1525">
                <a:extLst>
                  <a:ext uri="{FF2B5EF4-FFF2-40B4-BE49-F238E27FC236}">
                    <a16:creationId xmlns:a16="http://schemas.microsoft.com/office/drawing/2014/main" id="{AF768F86-88A2-BF93-E2DC-DC5776F908D5}"/>
                  </a:ext>
                </a:extLst>
              </p:cNvPr>
              <p:cNvSpPr/>
              <p:nvPr/>
            </p:nvSpPr>
            <p:spPr>
              <a:xfrm>
                <a:off x="3197970" y="2439956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27" name="乘号 1526">
                <a:extLst>
                  <a:ext uri="{FF2B5EF4-FFF2-40B4-BE49-F238E27FC236}">
                    <a16:creationId xmlns:a16="http://schemas.microsoft.com/office/drawing/2014/main" id="{49AF272D-474E-1F35-C946-FB8578E7FE40}"/>
                  </a:ext>
                </a:extLst>
              </p:cNvPr>
              <p:cNvSpPr/>
              <p:nvPr/>
            </p:nvSpPr>
            <p:spPr>
              <a:xfrm>
                <a:off x="3295703" y="2439956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28" name="等号 1527">
                <a:extLst>
                  <a:ext uri="{FF2B5EF4-FFF2-40B4-BE49-F238E27FC236}">
                    <a16:creationId xmlns:a16="http://schemas.microsoft.com/office/drawing/2014/main" id="{31542F28-06B8-5793-AC3C-82B158FC7C40}"/>
                  </a:ext>
                </a:extLst>
              </p:cNvPr>
              <p:cNvSpPr/>
              <p:nvPr/>
            </p:nvSpPr>
            <p:spPr>
              <a:xfrm rot="5400000">
                <a:off x="3034212" y="253772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29" name="等号 1528">
                <a:extLst>
                  <a:ext uri="{FF2B5EF4-FFF2-40B4-BE49-F238E27FC236}">
                    <a16:creationId xmlns:a16="http://schemas.microsoft.com/office/drawing/2014/main" id="{86B640FC-13EA-57B0-7A18-D8F54D35A6AC}"/>
                  </a:ext>
                </a:extLst>
              </p:cNvPr>
              <p:cNvSpPr/>
              <p:nvPr/>
            </p:nvSpPr>
            <p:spPr>
              <a:xfrm rot="5400000">
                <a:off x="3121861" y="253747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30" name="等号 1529">
                <a:extLst>
                  <a:ext uri="{FF2B5EF4-FFF2-40B4-BE49-F238E27FC236}">
                    <a16:creationId xmlns:a16="http://schemas.microsoft.com/office/drawing/2014/main" id="{174D6C64-33EF-DD24-622E-50D711554C93}"/>
                  </a:ext>
                </a:extLst>
              </p:cNvPr>
              <p:cNvSpPr/>
              <p:nvPr/>
            </p:nvSpPr>
            <p:spPr>
              <a:xfrm rot="5400000">
                <a:off x="3208249" y="253645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31" name="等号 1530">
                <a:extLst>
                  <a:ext uri="{FF2B5EF4-FFF2-40B4-BE49-F238E27FC236}">
                    <a16:creationId xmlns:a16="http://schemas.microsoft.com/office/drawing/2014/main" id="{1927B5B7-7177-C9B7-17E8-D20068A87804}"/>
                  </a:ext>
                </a:extLst>
              </p:cNvPr>
              <p:cNvSpPr/>
              <p:nvPr/>
            </p:nvSpPr>
            <p:spPr>
              <a:xfrm rot="5400000">
                <a:off x="3300361" y="253611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7" name="组合 836">
              <a:extLst>
                <a:ext uri="{FF2B5EF4-FFF2-40B4-BE49-F238E27FC236}">
                  <a16:creationId xmlns:a16="http://schemas.microsoft.com/office/drawing/2014/main" id="{7109DDFF-85C1-C8B3-BF72-D6574B139067}"/>
                </a:ext>
              </a:extLst>
            </p:cNvPr>
            <p:cNvGrpSpPr/>
            <p:nvPr/>
          </p:nvGrpSpPr>
          <p:grpSpPr>
            <a:xfrm>
              <a:off x="825065" y="4452501"/>
              <a:ext cx="439014" cy="104662"/>
              <a:chOff x="1033399" y="2903939"/>
              <a:chExt cx="528908" cy="131150"/>
            </a:xfrm>
          </p:grpSpPr>
          <p:sp>
            <p:nvSpPr>
              <p:cNvPr id="1517" name="矩形 1516">
                <a:extLst>
                  <a:ext uri="{FF2B5EF4-FFF2-40B4-BE49-F238E27FC236}">
                    <a16:creationId xmlns:a16="http://schemas.microsoft.com/office/drawing/2014/main" id="{AED9F24E-BE13-152F-7096-4424CFC3B097}"/>
                  </a:ext>
                </a:extLst>
              </p:cNvPr>
              <p:cNvSpPr/>
              <p:nvPr/>
            </p:nvSpPr>
            <p:spPr>
              <a:xfrm>
                <a:off x="1033399" y="2905527"/>
                <a:ext cx="131765" cy="129562"/>
              </a:xfrm>
              <a:prstGeom prst="rect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18" name="矩形 1517">
                <a:extLst>
                  <a:ext uri="{FF2B5EF4-FFF2-40B4-BE49-F238E27FC236}">
                    <a16:creationId xmlns:a16="http://schemas.microsoft.com/office/drawing/2014/main" id="{DCF4F788-40CC-33F2-DAD3-84C549919485}"/>
                  </a:ext>
                </a:extLst>
              </p:cNvPr>
              <p:cNvSpPr/>
              <p:nvPr/>
            </p:nvSpPr>
            <p:spPr>
              <a:xfrm>
                <a:off x="1165164" y="2905527"/>
                <a:ext cx="131765" cy="129562"/>
              </a:xfrm>
              <a:prstGeom prst="rect">
                <a:avLst/>
              </a:prstGeom>
              <a:solidFill>
                <a:srgbClr val="92D05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19" name="矩形 1518">
                <a:extLst>
                  <a:ext uri="{FF2B5EF4-FFF2-40B4-BE49-F238E27FC236}">
                    <a16:creationId xmlns:a16="http://schemas.microsoft.com/office/drawing/2014/main" id="{C9403A2A-5C2A-E1F3-377D-C05D4BC239C6}"/>
                  </a:ext>
                </a:extLst>
              </p:cNvPr>
              <p:cNvSpPr/>
              <p:nvPr/>
            </p:nvSpPr>
            <p:spPr>
              <a:xfrm>
                <a:off x="1296929" y="2903939"/>
                <a:ext cx="131765" cy="129562"/>
              </a:xfrm>
              <a:prstGeom prst="rect">
                <a:avLst/>
              </a:prstGeom>
              <a:solidFill>
                <a:srgbClr val="FFC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20" name="矩形 1519">
                <a:extLst>
                  <a:ext uri="{FF2B5EF4-FFF2-40B4-BE49-F238E27FC236}">
                    <a16:creationId xmlns:a16="http://schemas.microsoft.com/office/drawing/2014/main" id="{29602FC3-0162-E396-8713-0A2BBDE82EEB}"/>
                  </a:ext>
                </a:extLst>
              </p:cNvPr>
              <p:cNvSpPr/>
              <p:nvPr/>
            </p:nvSpPr>
            <p:spPr>
              <a:xfrm>
                <a:off x="1430542" y="2903939"/>
                <a:ext cx="131765" cy="129562"/>
              </a:xfrm>
              <a:prstGeom prst="rect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838" name="组合 837">
              <a:extLst>
                <a:ext uri="{FF2B5EF4-FFF2-40B4-BE49-F238E27FC236}">
                  <a16:creationId xmlns:a16="http://schemas.microsoft.com/office/drawing/2014/main" id="{A8F0740D-E981-D2F7-51B2-FFF9D2058DC7}"/>
                </a:ext>
              </a:extLst>
            </p:cNvPr>
            <p:cNvGrpSpPr/>
            <p:nvPr/>
          </p:nvGrpSpPr>
          <p:grpSpPr>
            <a:xfrm>
              <a:off x="1316397" y="4326673"/>
              <a:ext cx="439014" cy="104662"/>
              <a:chOff x="1033399" y="2903939"/>
              <a:chExt cx="528908" cy="131150"/>
            </a:xfrm>
          </p:grpSpPr>
          <p:sp>
            <p:nvSpPr>
              <p:cNvPr id="1513" name="矩形 1512">
                <a:extLst>
                  <a:ext uri="{FF2B5EF4-FFF2-40B4-BE49-F238E27FC236}">
                    <a16:creationId xmlns:a16="http://schemas.microsoft.com/office/drawing/2014/main" id="{38F2B3BE-9848-437F-66F2-659A79C3A62C}"/>
                  </a:ext>
                </a:extLst>
              </p:cNvPr>
              <p:cNvSpPr/>
              <p:nvPr/>
            </p:nvSpPr>
            <p:spPr>
              <a:xfrm>
                <a:off x="1033399" y="2905527"/>
                <a:ext cx="131765" cy="129562"/>
              </a:xfrm>
              <a:prstGeom prst="rect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14" name="矩形 1513">
                <a:extLst>
                  <a:ext uri="{FF2B5EF4-FFF2-40B4-BE49-F238E27FC236}">
                    <a16:creationId xmlns:a16="http://schemas.microsoft.com/office/drawing/2014/main" id="{4190A3CF-6953-E21B-5994-DC19A686113E}"/>
                  </a:ext>
                </a:extLst>
              </p:cNvPr>
              <p:cNvSpPr/>
              <p:nvPr/>
            </p:nvSpPr>
            <p:spPr>
              <a:xfrm>
                <a:off x="1165164" y="2905527"/>
                <a:ext cx="131765" cy="129562"/>
              </a:xfrm>
              <a:prstGeom prst="rect">
                <a:avLst/>
              </a:prstGeom>
              <a:solidFill>
                <a:srgbClr val="92D05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15" name="矩形 1514">
                <a:extLst>
                  <a:ext uri="{FF2B5EF4-FFF2-40B4-BE49-F238E27FC236}">
                    <a16:creationId xmlns:a16="http://schemas.microsoft.com/office/drawing/2014/main" id="{DF74E347-726F-6248-2661-77E3BAFC4694}"/>
                  </a:ext>
                </a:extLst>
              </p:cNvPr>
              <p:cNvSpPr/>
              <p:nvPr/>
            </p:nvSpPr>
            <p:spPr>
              <a:xfrm>
                <a:off x="1296929" y="2903939"/>
                <a:ext cx="131765" cy="129562"/>
              </a:xfrm>
              <a:prstGeom prst="rect">
                <a:avLst/>
              </a:prstGeom>
              <a:solidFill>
                <a:srgbClr val="FFC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16" name="矩形 1515">
                <a:extLst>
                  <a:ext uri="{FF2B5EF4-FFF2-40B4-BE49-F238E27FC236}">
                    <a16:creationId xmlns:a16="http://schemas.microsoft.com/office/drawing/2014/main" id="{E929FED6-1CBE-0A73-D9ED-9CC882B063C0}"/>
                  </a:ext>
                </a:extLst>
              </p:cNvPr>
              <p:cNvSpPr/>
              <p:nvPr/>
            </p:nvSpPr>
            <p:spPr>
              <a:xfrm>
                <a:off x="1430542" y="2903939"/>
                <a:ext cx="131765" cy="129562"/>
              </a:xfrm>
              <a:prstGeom prst="rect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839" name="组合 838">
              <a:extLst>
                <a:ext uri="{FF2B5EF4-FFF2-40B4-BE49-F238E27FC236}">
                  <a16:creationId xmlns:a16="http://schemas.microsoft.com/office/drawing/2014/main" id="{A150109D-D3FA-E05B-967A-F0C65A6A8CE6}"/>
                </a:ext>
              </a:extLst>
            </p:cNvPr>
            <p:cNvGrpSpPr/>
            <p:nvPr/>
          </p:nvGrpSpPr>
          <p:grpSpPr>
            <a:xfrm>
              <a:off x="1787388" y="4179424"/>
              <a:ext cx="439014" cy="104662"/>
              <a:chOff x="1033399" y="2903939"/>
              <a:chExt cx="528908" cy="131150"/>
            </a:xfrm>
          </p:grpSpPr>
          <p:sp>
            <p:nvSpPr>
              <p:cNvPr id="1509" name="矩形 1508">
                <a:extLst>
                  <a:ext uri="{FF2B5EF4-FFF2-40B4-BE49-F238E27FC236}">
                    <a16:creationId xmlns:a16="http://schemas.microsoft.com/office/drawing/2014/main" id="{586EFC06-EF2D-3490-F4E5-0F9C7198C0E5}"/>
                  </a:ext>
                </a:extLst>
              </p:cNvPr>
              <p:cNvSpPr/>
              <p:nvPr/>
            </p:nvSpPr>
            <p:spPr>
              <a:xfrm>
                <a:off x="1033399" y="2905527"/>
                <a:ext cx="131765" cy="129562"/>
              </a:xfrm>
              <a:prstGeom prst="rect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10" name="矩形 1509">
                <a:extLst>
                  <a:ext uri="{FF2B5EF4-FFF2-40B4-BE49-F238E27FC236}">
                    <a16:creationId xmlns:a16="http://schemas.microsoft.com/office/drawing/2014/main" id="{3E9F2264-8464-35AB-751B-D8611C6E881D}"/>
                  </a:ext>
                </a:extLst>
              </p:cNvPr>
              <p:cNvSpPr/>
              <p:nvPr/>
            </p:nvSpPr>
            <p:spPr>
              <a:xfrm>
                <a:off x="1165164" y="2905527"/>
                <a:ext cx="131765" cy="129562"/>
              </a:xfrm>
              <a:prstGeom prst="rect">
                <a:avLst/>
              </a:prstGeom>
              <a:solidFill>
                <a:srgbClr val="92D05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11" name="矩形 1510">
                <a:extLst>
                  <a:ext uri="{FF2B5EF4-FFF2-40B4-BE49-F238E27FC236}">
                    <a16:creationId xmlns:a16="http://schemas.microsoft.com/office/drawing/2014/main" id="{BDFA2AE3-41CC-5352-04B4-FEAFB931969E}"/>
                  </a:ext>
                </a:extLst>
              </p:cNvPr>
              <p:cNvSpPr/>
              <p:nvPr/>
            </p:nvSpPr>
            <p:spPr>
              <a:xfrm>
                <a:off x="1296929" y="2903939"/>
                <a:ext cx="131765" cy="129562"/>
              </a:xfrm>
              <a:prstGeom prst="rect">
                <a:avLst/>
              </a:prstGeom>
              <a:solidFill>
                <a:srgbClr val="FFC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12" name="矩形 1511">
                <a:extLst>
                  <a:ext uri="{FF2B5EF4-FFF2-40B4-BE49-F238E27FC236}">
                    <a16:creationId xmlns:a16="http://schemas.microsoft.com/office/drawing/2014/main" id="{507CFDFF-2255-EE01-6728-B95517CA71AD}"/>
                  </a:ext>
                </a:extLst>
              </p:cNvPr>
              <p:cNvSpPr/>
              <p:nvPr/>
            </p:nvSpPr>
            <p:spPr>
              <a:xfrm>
                <a:off x="1430542" y="2903939"/>
                <a:ext cx="131765" cy="129562"/>
              </a:xfrm>
              <a:prstGeom prst="rect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840" name="组合 839">
              <a:extLst>
                <a:ext uri="{FF2B5EF4-FFF2-40B4-BE49-F238E27FC236}">
                  <a16:creationId xmlns:a16="http://schemas.microsoft.com/office/drawing/2014/main" id="{12C511C9-AC79-CEDA-81F5-254A68608238}"/>
                </a:ext>
              </a:extLst>
            </p:cNvPr>
            <p:cNvGrpSpPr/>
            <p:nvPr/>
          </p:nvGrpSpPr>
          <p:grpSpPr>
            <a:xfrm>
              <a:off x="2256948" y="4036899"/>
              <a:ext cx="439014" cy="104662"/>
              <a:chOff x="1033399" y="2903939"/>
              <a:chExt cx="528908" cy="131150"/>
            </a:xfrm>
          </p:grpSpPr>
          <p:sp>
            <p:nvSpPr>
              <p:cNvPr id="1505" name="矩形 1504">
                <a:extLst>
                  <a:ext uri="{FF2B5EF4-FFF2-40B4-BE49-F238E27FC236}">
                    <a16:creationId xmlns:a16="http://schemas.microsoft.com/office/drawing/2014/main" id="{BB4E5A30-F6CC-D426-11D4-70DC63F9ACC8}"/>
                  </a:ext>
                </a:extLst>
              </p:cNvPr>
              <p:cNvSpPr/>
              <p:nvPr/>
            </p:nvSpPr>
            <p:spPr>
              <a:xfrm>
                <a:off x="1033399" y="2905527"/>
                <a:ext cx="131765" cy="129562"/>
              </a:xfrm>
              <a:prstGeom prst="rect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06" name="矩形 1505">
                <a:extLst>
                  <a:ext uri="{FF2B5EF4-FFF2-40B4-BE49-F238E27FC236}">
                    <a16:creationId xmlns:a16="http://schemas.microsoft.com/office/drawing/2014/main" id="{330A827E-FB99-2B4C-7C5B-29B968C09F09}"/>
                  </a:ext>
                </a:extLst>
              </p:cNvPr>
              <p:cNvSpPr/>
              <p:nvPr/>
            </p:nvSpPr>
            <p:spPr>
              <a:xfrm>
                <a:off x="1165164" y="2905527"/>
                <a:ext cx="131765" cy="129562"/>
              </a:xfrm>
              <a:prstGeom prst="rect">
                <a:avLst/>
              </a:prstGeom>
              <a:solidFill>
                <a:srgbClr val="92D05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07" name="矩形 1506">
                <a:extLst>
                  <a:ext uri="{FF2B5EF4-FFF2-40B4-BE49-F238E27FC236}">
                    <a16:creationId xmlns:a16="http://schemas.microsoft.com/office/drawing/2014/main" id="{F72D5E50-D6E9-C9A4-B7F7-B06741A535C3}"/>
                  </a:ext>
                </a:extLst>
              </p:cNvPr>
              <p:cNvSpPr/>
              <p:nvPr/>
            </p:nvSpPr>
            <p:spPr>
              <a:xfrm>
                <a:off x="1296929" y="2903939"/>
                <a:ext cx="131765" cy="129562"/>
              </a:xfrm>
              <a:prstGeom prst="rect">
                <a:avLst/>
              </a:prstGeom>
              <a:solidFill>
                <a:srgbClr val="FFC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08" name="矩形 1507">
                <a:extLst>
                  <a:ext uri="{FF2B5EF4-FFF2-40B4-BE49-F238E27FC236}">
                    <a16:creationId xmlns:a16="http://schemas.microsoft.com/office/drawing/2014/main" id="{1C60830E-916F-96A8-95B4-344184FE9D64}"/>
                  </a:ext>
                </a:extLst>
              </p:cNvPr>
              <p:cNvSpPr/>
              <p:nvPr/>
            </p:nvSpPr>
            <p:spPr>
              <a:xfrm>
                <a:off x="1430542" y="2903939"/>
                <a:ext cx="131765" cy="129562"/>
              </a:xfrm>
              <a:prstGeom prst="rect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sp>
          <p:nvSpPr>
            <p:cNvPr id="841" name="矩形 840">
              <a:extLst>
                <a:ext uri="{FF2B5EF4-FFF2-40B4-BE49-F238E27FC236}">
                  <a16:creationId xmlns:a16="http://schemas.microsoft.com/office/drawing/2014/main" id="{19EF842C-0A4C-B5D6-60BB-847C1EBC953E}"/>
                </a:ext>
              </a:extLst>
            </p:cNvPr>
            <p:cNvSpPr/>
            <p:nvPr/>
          </p:nvSpPr>
          <p:spPr>
            <a:xfrm>
              <a:off x="812509" y="4617494"/>
              <a:ext cx="1911344" cy="1298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 Map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42" name="组合 841">
              <a:extLst>
                <a:ext uri="{FF2B5EF4-FFF2-40B4-BE49-F238E27FC236}">
                  <a16:creationId xmlns:a16="http://schemas.microsoft.com/office/drawing/2014/main" id="{9A6B2199-8B3A-9FEE-6FE4-C20532FB2EB4}"/>
                </a:ext>
              </a:extLst>
            </p:cNvPr>
            <p:cNvGrpSpPr/>
            <p:nvPr/>
          </p:nvGrpSpPr>
          <p:grpSpPr>
            <a:xfrm>
              <a:off x="816640" y="4814647"/>
              <a:ext cx="439014" cy="104662"/>
              <a:chOff x="1033399" y="2903939"/>
              <a:chExt cx="528908" cy="131150"/>
            </a:xfrm>
          </p:grpSpPr>
          <p:sp>
            <p:nvSpPr>
              <p:cNvPr id="1501" name="矩形 1500">
                <a:extLst>
                  <a:ext uri="{FF2B5EF4-FFF2-40B4-BE49-F238E27FC236}">
                    <a16:creationId xmlns:a16="http://schemas.microsoft.com/office/drawing/2014/main" id="{3FDE65A0-C419-4EA3-A9C7-A3AF72CB34B7}"/>
                  </a:ext>
                </a:extLst>
              </p:cNvPr>
              <p:cNvSpPr/>
              <p:nvPr/>
            </p:nvSpPr>
            <p:spPr>
              <a:xfrm>
                <a:off x="1033399" y="2905527"/>
                <a:ext cx="131765" cy="129562"/>
              </a:xfrm>
              <a:prstGeom prst="rect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02" name="矩形 1501">
                <a:extLst>
                  <a:ext uri="{FF2B5EF4-FFF2-40B4-BE49-F238E27FC236}">
                    <a16:creationId xmlns:a16="http://schemas.microsoft.com/office/drawing/2014/main" id="{C95585D4-FFE4-8E59-B7DD-E2F153B1FE62}"/>
                  </a:ext>
                </a:extLst>
              </p:cNvPr>
              <p:cNvSpPr/>
              <p:nvPr/>
            </p:nvSpPr>
            <p:spPr>
              <a:xfrm>
                <a:off x="1165164" y="2905527"/>
                <a:ext cx="131765" cy="129562"/>
              </a:xfrm>
              <a:prstGeom prst="rect">
                <a:avLst/>
              </a:prstGeom>
              <a:solidFill>
                <a:srgbClr val="92D05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03" name="矩形 1502">
                <a:extLst>
                  <a:ext uri="{FF2B5EF4-FFF2-40B4-BE49-F238E27FC236}">
                    <a16:creationId xmlns:a16="http://schemas.microsoft.com/office/drawing/2014/main" id="{9D668877-0A0A-4083-D15F-CB675F82664F}"/>
                  </a:ext>
                </a:extLst>
              </p:cNvPr>
              <p:cNvSpPr/>
              <p:nvPr/>
            </p:nvSpPr>
            <p:spPr>
              <a:xfrm>
                <a:off x="1296929" y="2903939"/>
                <a:ext cx="131765" cy="129562"/>
              </a:xfrm>
              <a:prstGeom prst="rect">
                <a:avLst/>
              </a:prstGeom>
              <a:solidFill>
                <a:srgbClr val="FFC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04" name="矩形 1503">
                <a:extLst>
                  <a:ext uri="{FF2B5EF4-FFF2-40B4-BE49-F238E27FC236}">
                    <a16:creationId xmlns:a16="http://schemas.microsoft.com/office/drawing/2014/main" id="{4F34A6A5-33C6-7984-DBF0-8BF07286624B}"/>
                  </a:ext>
                </a:extLst>
              </p:cNvPr>
              <p:cNvSpPr/>
              <p:nvPr/>
            </p:nvSpPr>
            <p:spPr>
              <a:xfrm>
                <a:off x="1430542" y="2903939"/>
                <a:ext cx="131765" cy="129562"/>
              </a:xfrm>
              <a:prstGeom prst="rect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843" name="组合 842">
              <a:extLst>
                <a:ext uri="{FF2B5EF4-FFF2-40B4-BE49-F238E27FC236}">
                  <a16:creationId xmlns:a16="http://schemas.microsoft.com/office/drawing/2014/main" id="{3D3BD788-1672-5CAD-DF15-5573225A62DE}"/>
                </a:ext>
              </a:extLst>
            </p:cNvPr>
            <p:cNvGrpSpPr/>
            <p:nvPr/>
          </p:nvGrpSpPr>
          <p:grpSpPr>
            <a:xfrm>
              <a:off x="1307129" y="4814647"/>
              <a:ext cx="439014" cy="104662"/>
              <a:chOff x="1033399" y="2903939"/>
              <a:chExt cx="528908" cy="131150"/>
            </a:xfrm>
          </p:grpSpPr>
          <p:sp>
            <p:nvSpPr>
              <p:cNvPr id="1497" name="矩形 1496">
                <a:extLst>
                  <a:ext uri="{FF2B5EF4-FFF2-40B4-BE49-F238E27FC236}">
                    <a16:creationId xmlns:a16="http://schemas.microsoft.com/office/drawing/2014/main" id="{22E971D3-A85F-E795-3D0B-BB3520DD37EC}"/>
                  </a:ext>
                </a:extLst>
              </p:cNvPr>
              <p:cNvSpPr/>
              <p:nvPr/>
            </p:nvSpPr>
            <p:spPr>
              <a:xfrm>
                <a:off x="1033399" y="2905527"/>
                <a:ext cx="131765" cy="129562"/>
              </a:xfrm>
              <a:prstGeom prst="rect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98" name="矩形 1497">
                <a:extLst>
                  <a:ext uri="{FF2B5EF4-FFF2-40B4-BE49-F238E27FC236}">
                    <a16:creationId xmlns:a16="http://schemas.microsoft.com/office/drawing/2014/main" id="{5BFCB571-05E3-D1D6-B766-99F888A2B482}"/>
                  </a:ext>
                </a:extLst>
              </p:cNvPr>
              <p:cNvSpPr/>
              <p:nvPr/>
            </p:nvSpPr>
            <p:spPr>
              <a:xfrm>
                <a:off x="1165164" y="2905527"/>
                <a:ext cx="131765" cy="129562"/>
              </a:xfrm>
              <a:prstGeom prst="rect">
                <a:avLst/>
              </a:prstGeom>
              <a:solidFill>
                <a:srgbClr val="92D05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99" name="矩形 1498">
                <a:extLst>
                  <a:ext uri="{FF2B5EF4-FFF2-40B4-BE49-F238E27FC236}">
                    <a16:creationId xmlns:a16="http://schemas.microsoft.com/office/drawing/2014/main" id="{1B43B48E-F45F-F6F2-4619-EBB06CB85E37}"/>
                  </a:ext>
                </a:extLst>
              </p:cNvPr>
              <p:cNvSpPr/>
              <p:nvPr/>
            </p:nvSpPr>
            <p:spPr>
              <a:xfrm>
                <a:off x="1296929" y="2903939"/>
                <a:ext cx="131765" cy="129562"/>
              </a:xfrm>
              <a:prstGeom prst="rect">
                <a:avLst/>
              </a:prstGeom>
              <a:solidFill>
                <a:srgbClr val="FFC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00" name="矩形 1499">
                <a:extLst>
                  <a:ext uri="{FF2B5EF4-FFF2-40B4-BE49-F238E27FC236}">
                    <a16:creationId xmlns:a16="http://schemas.microsoft.com/office/drawing/2014/main" id="{032B5A46-FDB2-C99E-0252-D4767784904B}"/>
                  </a:ext>
                </a:extLst>
              </p:cNvPr>
              <p:cNvSpPr/>
              <p:nvPr/>
            </p:nvSpPr>
            <p:spPr>
              <a:xfrm>
                <a:off x="1430542" y="2903939"/>
                <a:ext cx="131765" cy="129562"/>
              </a:xfrm>
              <a:prstGeom prst="rect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844" name="组合 843">
              <a:extLst>
                <a:ext uri="{FF2B5EF4-FFF2-40B4-BE49-F238E27FC236}">
                  <a16:creationId xmlns:a16="http://schemas.microsoft.com/office/drawing/2014/main" id="{45C69C37-8747-80F5-8171-A0867FDB2845}"/>
                </a:ext>
              </a:extLst>
            </p:cNvPr>
            <p:cNvGrpSpPr/>
            <p:nvPr/>
          </p:nvGrpSpPr>
          <p:grpSpPr>
            <a:xfrm>
              <a:off x="1794349" y="4814647"/>
              <a:ext cx="439014" cy="104662"/>
              <a:chOff x="1033399" y="2903939"/>
              <a:chExt cx="528908" cy="131150"/>
            </a:xfrm>
          </p:grpSpPr>
          <p:sp>
            <p:nvSpPr>
              <p:cNvPr id="1493" name="矩形 1492">
                <a:extLst>
                  <a:ext uri="{FF2B5EF4-FFF2-40B4-BE49-F238E27FC236}">
                    <a16:creationId xmlns:a16="http://schemas.microsoft.com/office/drawing/2014/main" id="{6059D5B8-F66C-6A8A-3B2E-7E1FA8DBE182}"/>
                  </a:ext>
                </a:extLst>
              </p:cNvPr>
              <p:cNvSpPr/>
              <p:nvPr/>
            </p:nvSpPr>
            <p:spPr>
              <a:xfrm>
                <a:off x="1033399" y="2905527"/>
                <a:ext cx="131765" cy="129562"/>
              </a:xfrm>
              <a:prstGeom prst="rect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94" name="矩形 1493">
                <a:extLst>
                  <a:ext uri="{FF2B5EF4-FFF2-40B4-BE49-F238E27FC236}">
                    <a16:creationId xmlns:a16="http://schemas.microsoft.com/office/drawing/2014/main" id="{B8A593C2-C073-F6EE-9FAF-1767F90757D1}"/>
                  </a:ext>
                </a:extLst>
              </p:cNvPr>
              <p:cNvSpPr/>
              <p:nvPr/>
            </p:nvSpPr>
            <p:spPr>
              <a:xfrm>
                <a:off x="1165164" y="2905527"/>
                <a:ext cx="131765" cy="129562"/>
              </a:xfrm>
              <a:prstGeom prst="rect">
                <a:avLst/>
              </a:prstGeom>
              <a:solidFill>
                <a:srgbClr val="92D05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95" name="矩形 1494">
                <a:extLst>
                  <a:ext uri="{FF2B5EF4-FFF2-40B4-BE49-F238E27FC236}">
                    <a16:creationId xmlns:a16="http://schemas.microsoft.com/office/drawing/2014/main" id="{9919D7F9-465E-502F-DD3E-93B7E2B7CAD0}"/>
                  </a:ext>
                </a:extLst>
              </p:cNvPr>
              <p:cNvSpPr/>
              <p:nvPr/>
            </p:nvSpPr>
            <p:spPr>
              <a:xfrm>
                <a:off x="1296929" y="2903939"/>
                <a:ext cx="131765" cy="129562"/>
              </a:xfrm>
              <a:prstGeom prst="rect">
                <a:avLst/>
              </a:prstGeom>
              <a:solidFill>
                <a:srgbClr val="FFC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96" name="矩形 1495">
                <a:extLst>
                  <a:ext uri="{FF2B5EF4-FFF2-40B4-BE49-F238E27FC236}">
                    <a16:creationId xmlns:a16="http://schemas.microsoft.com/office/drawing/2014/main" id="{251E649F-58B1-1933-0A91-98B8AA61C893}"/>
                  </a:ext>
                </a:extLst>
              </p:cNvPr>
              <p:cNvSpPr/>
              <p:nvPr/>
            </p:nvSpPr>
            <p:spPr>
              <a:xfrm>
                <a:off x="1430542" y="2903939"/>
                <a:ext cx="131765" cy="129562"/>
              </a:xfrm>
              <a:prstGeom prst="rect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845" name="组合 844">
              <a:extLst>
                <a:ext uri="{FF2B5EF4-FFF2-40B4-BE49-F238E27FC236}">
                  <a16:creationId xmlns:a16="http://schemas.microsoft.com/office/drawing/2014/main" id="{9295044D-015A-F4E4-E8B6-F75019C61D34}"/>
                </a:ext>
              </a:extLst>
            </p:cNvPr>
            <p:cNvGrpSpPr/>
            <p:nvPr/>
          </p:nvGrpSpPr>
          <p:grpSpPr>
            <a:xfrm>
              <a:off x="2284838" y="4814647"/>
              <a:ext cx="439014" cy="104662"/>
              <a:chOff x="1033399" y="2903939"/>
              <a:chExt cx="528908" cy="131150"/>
            </a:xfrm>
          </p:grpSpPr>
          <p:sp>
            <p:nvSpPr>
              <p:cNvPr id="1489" name="矩形 1488">
                <a:extLst>
                  <a:ext uri="{FF2B5EF4-FFF2-40B4-BE49-F238E27FC236}">
                    <a16:creationId xmlns:a16="http://schemas.microsoft.com/office/drawing/2014/main" id="{6CCBEF34-AC79-21ED-048F-DFC25AA0F258}"/>
                  </a:ext>
                </a:extLst>
              </p:cNvPr>
              <p:cNvSpPr/>
              <p:nvPr/>
            </p:nvSpPr>
            <p:spPr>
              <a:xfrm>
                <a:off x="1033399" y="2905527"/>
                <a:ext cx="131765" cy="129562"/>
              </a:xfrm>
              <a:prstGeom prst="rect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90" name="矩形 1489">
                <a:extLst>
                  <a:ext uri="{FF2B5EF4-FFF2-40B4-BE49-F238E27FC236}">
                    <a16:creationId xmlns:a16="http://schemas.microsoft.com/office/drawing/2014/main" id="{61AD69F8-6C74-98EB-2677-60FF71306CDF}"/>
                  </a:ext>
                </a:extLst>
              </p:cNvPr>
              <p:cNvSpPr/>
              <p:nvPr/>
            </p:nvSpPr>
            <p:spPr>
              <a:xfrm>
                <a:off x="1165164" y="2905527"/>
                <a:ext cx="131765" cy="129562"/>
              </a:xfrm>
              <a:prstGeom prst="rect">
                <a:avLst/>
              </a:prstGeom>
              <a:solidFill>
                <a:srgbClr val="92D05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91" name="矩形 1490">
                <a:extLst>
                  <a:ext uri="{FF2B5EF4-FFF2-40B4-BE49-F238E27FC236}">
                    <a16:creationId xmlns:a16="http://schemas.microsoft.com/office/drawing/2014/main" id="{74161F8C-F58C-1764-BC88-5DD265458286}"/>
                  </a:ext>
                </a:extLst>
              </p:cNvPr>
              <p:cNvSpPr/>
              <p:nvPr/>
            </p:nvSpPr>
            <p:spPr>
              <a:xfrm>
                <a:off x="1296929" y="2903939"/>
                <a:ext cx="131765" cy="129562"/>
              </a:xfrm>
              <a:prstGeom prst="rect">
                <a:avLst/>
              </a:prstGeom>
              <a:solidFill>
                <a:srgbClr val="FFC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92" name="矩形 1491">
                <a:extLst>
                  <a:ext uri="{FF2B5EF4-FFF2-40B4-BE49-F238E27FC236}">
                    <a16:creationId xmlns:a16="http://schemas.microsoft.com/office/drawing/2014/main" id="{A625C632-ECA8-885E-E9BD-994F3A542662}"/>
                  </a:ext>
                </a:extLst>
              </p:cNvPr>
              <p:cNvSpPr/>
              <p:nvPr/>
            </p:nvSpPr>
            <p:spPr>
              <a:xfrm>
                <a:off x="1430542" y="2903939"/>
                <a:ext cx="131765" cy="129562"/>
              </a:xfrm>
              <a:prstGeom prst="rect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sp>
          <p:nvSpPr>
            <p:cNvPr id="846" name="矩形 845">
              <a:extLst>
                <a:ext uri="{FF2B5EF4-FFF2-40B4-BE49-F238E27FC236}">
                  <a16:creationId xmlns:a16="http://schemas.microsoft.com/office/drawing/2014/main" id="{3570FBFA-D1E4-A741-8671-549AA157FF88}"/>
                </a:ext>
              </a:extLst>
            </p:cNvPr>
            <p:cNvSpPr/>
            <p:nvPr/>
          </p:nvSpPr>
          <p:spPr>
            <a:xfrm>
              <a:off x="796482" y="4990350"/>
              <a:ext cx="1943398" cy="17026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Data Add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47" name="矩形 846">
              <a:extLst>
                <a:ext uri="{FF2B5EF4-FFF2-40B4-BE49-F238E27FC236}">
                  <a16:creationId xmlns:a16="http://schemas.microsoft.com/office/drawing/2014/main" id="{CEC07511-E85E-7BCB-6C92-677B79AE3A27}"/>
                </a:ext>
              </a:extLst>
            </p:cNvPr>
            <p:cNvSpPr/>
            <p:nvPr/>
          </p:nvSpPr>
          <p:spPr>
            <a:xfrm>
              <a:off x="929547" y="3150019"/>
              <a:ext cx="334648" cy="356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48" name="矩形 847">
              <a:extLst>
                <a:ext uri="{FF2B5EF4-FFF2-40B4-BE49-F238E27FC236}">
                  <a16:creationId xmlns:a16="http://schemas.microsoft.com/office/drawing/2014/main" id="{7FA9F16F-4861-68C1-E477-270472BD4EB4}"/>
                </a:ext>
              </a:extLst>
            </p:cNvPr>
            <p:cNvSpPr/>
            <p:nvPr/>
          </p:nvSpPr>
          <p:spPr>
            <a:xfrm>
              <a:off x="1387129" y="3150018"/>
              <a:ext cx="334648" cy="356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49" name="矩形 848">
              <a:extLst>
                <a:ext uri="{FF2B5EF4-FFF2-40B4-BE49-F238E27FC236}">
                  <a16:creationId xmlns:a16="http://schemas.microsoft.com/office/drawing/2014/main" id="{72E23E74-50FC-E906-673A-D72DFAD2E706}"/>
                </a:ext>
              </a:extLst>
            </p:cNvPr>
            <p:cNvSpPr/>
            <p:nvPr/>
          </p:nvSpPr>
          <p:spPr>
            <a:xfrm>
              <a:off x="1844711" y="3150018"/>
              <a:ext cx="334648" cy="356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50" name="矩形 849">
              <a:extLst>
                <a:ext uri="{FF2B5EF4-FFF2-40B4-BE49-F238E27FC236}">
                  <a16:creationId xmlns:a16="http://schemas.microsoft.com/office/drawing/2014/main" id="{CF6A3878-06BE-F9A5-CCB5-83FCD0C47523}"/>
                </a:ext>
              </a:extLst>
            </p:cNvPr>
            <p:cNvSpPr/>
            <p:nvPr/>
          </p:nvSpPr>
          <p:spPr>
            <a:xfrm>
              <a:off x="2302293" y="3150018"/>
              <a:ext cx="334648" cy="356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851" name="直接箭头连接符 850">
              <a:extLst>
                <a:ext uri="{FF2B5EF4-FFF2-40B4-BE49-F238E27FC236}">
                  <a16:creationId xmlns:a16="http://schemas.microsoft.com/office/drawing/2014/main" id="{28AA618D-50FE-8B5C-EBDF-90457DDEBD9F}"/>
                </a:ext>
              </a:extLst>
            </p:cNvPr>
            <p:cNvCxnSpPr>
              <a:cxnSpLocks/>
              <a:stCxn id="850" idx="3"/>
            </p:cNvCxnSpPr>
            <p:nvPr/>
          </p:nvCxnSpPr>
          <p:spPr>
            <a:xfrm flipV="1">
              <a:off x="2636941" y="3328189"/>
              <a:ext cx="154534" cy="0"/>
            </a:xfrm>
            <a:prstGeom prst="straightConnector1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直接箭头连接符 851">
              <a:extLst>
                <a:ext uri="{FF2B5EF4-FFF2-40B4-BE49-F238E27FC236}">
                  <a16:creationId xmlns:a16="http://schemas.microsoft.com/office/drawing/2014/main" id="{69D58293-7E24-2F7D-6A80-40366A0EC726}"/>
                </a:ext>
              </a:extLst>
            </p:cNvPr>
            <p:cNvCxnSpPr/>
            <p:nvPr/>
          </p:nvCxnSpPr>
          <p:spPr>
            <a:xfrm flipV="1">
              <a:off x="2147759" y="3328188"/>
              <a:ext cx="154534" cy="0"/>
            </a:xfrm>
            <a:prstGeom prst="straightConnector1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直接箭头连接符 852">
              <a:extLst>
                <a:ext uri="{FF2B5EF4-FFF2-40B4-BE49-F238E27FC236}">
                  <a16:creationId xmlns:a16="http://schemas.microsoft.com/office/drawing/2014/main" id="{0F24930E-4F78-7690-7CE3-C0F8EBEBB1D3}"/>
                </a:ext>
              </a:extLst>
            </p:cNvPr>
            <p:cNvCxnSpPr/>
            <p:nvPr/>
          </p:nvCxnSpPr>
          <p:spPr>
            <a:xfrm flipV="1">
              <a:off x="1705977" y="3328188"/>
              <a:ext cx="154534" cy="0"/>
            </a:xfrm>
            <a:prstGeom prst="straightConnector1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直接箭头连接符 853">
              <a:extLst>
                <a:ext uri="{FF2B5EF4-FFF2-40B4-BE49-F238E27FC236}">
                  <a16:creationId xmlns:a16="http://schemas.microsoft.com/office/drawing/2014/main" id="{6DAEE2A9-BFBD-E98C-7DFB-7C29FA6C09A2}"/>
                </a:ext>
              </a:extLst>
            </p:cNvPr>
            <p:cNvCxnSpPr/>
            <p:nvPr/>
          </p:nvCxnSpPr>
          <p:spPr>
            <a:xfrm flipV="1">
              <a:off x="1255595" y="3333404"/>
              <a:ext cx="154534" cy="0"/>
            </a:xfrm>
            <a:prstGeom prst="straightConnector1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直接箭头连接符 854">
              <a:extLst>
                <a:ext uri="{FF2B5EF4-FFF2-40B4-BE49-F238E27FC236}">
                  <a16:creationId xmlns:a16="http://schemas.microsoft.com/office/drawing/2014/main" id="{E0ECDF41-8CA2-D166-B794-2C62B514D2A7}"/>
                </a:ext>
              </a:extLst>
            </p:cNvPr>
            <p:cNvCxnSpPr/>
            <p:nvPr/>
          </p:nvCxnSpPr>
          <p:spPr>
            <a:xfrm flipV="1">
              <a:off x="776785" y="3327818"/>
              <a:ext cx="154534" cy="0"/>
            </a:xfrm>
            <a:prstGeom prst="straightConnector1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6" name="组合 855">
              <a:extLst>
                <a:ext uri="{FF2B5EF4-FFF2-40B4-BE49-F238E27FC236}">
                  <a16:creationId xmlns:a16="http://schemas.microsoft.com/office/drawing/2014/main" id="{62DBCE44-E518-2A0D-9901-33060A38348A}"/>
                </a:ext>
              </a:extLst>
            </p:cNvPr>
            <p:cNvGrpSpPr/>
            <p:nvPr/>
          </p:nvGrpSpPr>
          <p:grpSpPr>
            <a:xfrm>
              <a:off x="1091667" y="3506360"/>
              <a:ext cx="1377950" cy="63332"/>
              <a:chOff x="1091667" y="3506360"/>
              <a:chExt cx="1377950" cy="63332"/>
            </a:xfrm>
          </p:grpSpPr>
          <p:cxnSp>
            <p:nvCxnSpPr>
              <p:cNvPr id="1485" name="直接箭头连接符 1484">
                <a:extLst>
                  <a:ext uri="{FF2B5EF4-FFF2-40B4-BE49-F238E27FC236}">
                    <a16:creationId xmlns:a16="http://schemas.microsoft.com/office/drawing/2014/main" id="{A927BCCB-ACA4-CE39-A720-07FAACCD156F}"/>
                  </a:ext>
                </a:extLst>
              </p:cNvPr>
              <p:cNvCxnSpPr>
                <a:cxnSpLocks/>
                <a:stCxn id="850" idx="2"/>
              </p:cNvCxnSpPr>
              <p:nvPr/>
            </p:nvCxnSpPr>
            <p:spPr>
              <a:xfrm>
                <a:off x="2469617" y="3506360"/>
                <a:ext cx="0" cy="63332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6" name="直接箭头连接符 1485">
                <a:extLst>
                  <a:ext uri="{FF2B5EF4-FFF2-40B4-BE49-F238E27FC236}">
                    <a16:creationId xmlns:a16="http://schemas.microsoft.com/office/drawing/2014/main" id="{6AD1AC1C-2D2E-E80B-D314-97F35F81F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9717" y="3506360"/>
                <a:ext cx="0" cy="63332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7" name="直接箭头连接符 1486">
                <a:extLst>
                  <a:ext uri="{FF2B5EF4-FFF2-40B4-BE49-F238E27FC236}">
                    <a16:creationId xmlns:a16="http://schemas.microsoft.com/office/drawing/2014/main" id="{92185366-5C50-D9DE-6273-B3D1BE8F1E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517" y="3506360"/>
                <a:ext cx="0" cy="63332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8" name="直接箭头连接符 1487">
                <a:extLst>
                  <a:ext uri="{FF2B5EF4-FFF2-40B4-BE49-F238E27FC236}">
                    <a16:creationId xmlns:a16="http://schemas.microsoft.com/office/drawing/2014/main" id="{CD86FAD1-B40D-820A-5D5F-FBBCC8751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1667" y="3506360"/>
                <a:ext cx="0" cy="63332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7" name="直接箭头连接符 856">
              <a:extLst>
                <a:ext uri="{FF2B5EF4-FFF2-40B4-BE49-F238E27FC236}">
                  <a16:creationId xmlns:a16="http://schemas.microsoft.com/office/drawing/2014/main" id="{BCBDD784-27F1-11DA-71D1-D29566BD0B6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431204" y="3079758"/>
              <a:ext cx="111919" cy="1"/>
            </a:xfrm>
            <a:prstGeom prst="straightConnector1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接箭头连接符 857">
              <a:extLst>
                <a:ext uri="{FF2B5EF4-FFF2-40B4-BE49-F238E27FC236}">
                  <a16:creationId xmlns:a16="http://schemas.microsoft.com/office/drawing/2014/main" id="{8AA9834C-80FC-AB30-628A-A4EA6587A60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882410" y="3091713"/>
              <a:ext cx="111919" cy="1"/>
            </a:xfrm>
            <a:prstGeom prst="straightConnector1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接箭头连接符 858">
              <a:extLst>
                <a:ext uri="{FF2B5EF4-FFF2-40B4-BE49-F238E27FC236}">
                  <a16:creationId xmlns:a16="http://schemas.microsoft.com/office/drawing/2014/main" id="{8DBDA047-3955-9AE3-4B09-63949A80DF5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346806" y="3081810"/>
              <a:ext cx="111919" cy="1"/>
            </a:xfrm>
            <a:prstGeom prst="straightConnector1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0" name="矩形 859">
              <a:extLst>
                <a:ext uri="{FF2B5EF4-FFF2-40B4-BE49-F238E27FC236}">
                  <a16:creationId xmlns:a16="http://schemas.microsoft.com/office/drawing/2014/main" id="{C5E89DBE-823A-F894-46B9-D3EC497DC0D4}"/>
                </a:ext>
              </a:extLst>
            </p:cNvPr>
            <p:cNvSpPr/>
            <p:nvPr/>
          </p:nvSpPr>
          <p:spPr>
            <a:xfrm>
              <a:off x="776785" y="3031318"/>
              <a:ext cx="1987806" cy="9454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grpSp>
          <p:nvGrpSpPr>
            <p:cNvPr id="861" name="组合 860">
              <a:extLst>
                <a:ext uri="{FF2B5EF4-FFF2-40B4-BE49-F238E27FC236}">
                  <a16:creationId xmlns:a16="http://schemas.microsoft.com/office/drawing/2014/main" id="{759CFDD8-73CC-5A37-52E8-EA13B2B792D7}"/>
                </a:ext>
              </a:extLst>
            </p:cNvPr>
            <p:cNvGrpSpPr/>
            <p:nvPr/>
          </p:nvGrpSpPr>
          <p:grpSpPr>
            <a:xfrm>
              <a:off x="573695" y="3031319"/>
              <a:ext cx="131766" cy="518248"/>
              <a:chOff x="3019104" y="868658"/>
              <a:chExt cx="131766" cy="518248"/>
            </a:xfrm>
          </p:grpSpPr>
          <p:sp>
            <p:nvSpPr>
              <p:cNvPr id="1481" name="矩形 1480">
                <a:extLst>
                  <a:ext uri="{FF2B5EF4-FFF2-40B4-BE49-F238E27FC236}">
                    <a16:creationId xmlns:a16="http://schemas.microsoft.com/office/drawing/2014/main" id="{48723E04-C982-CC59-35E1-BFA06BE9BFAA}"/>
                  </a:ext>
                </a:extLst>
              </p:cNvPr>
              <p:cNvSpPr/>
              <p:nvPr/>
            </p:nvSpPr>
            <p:spPr>
              <a:xfrm>
                <a:off x="3019105" y="868658"/>
                <a:ext cx="131765" cy="1295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82" name="矩形 1481">
                <a:extLst>
                  <a:ext uri="{FF2B5EF4-FFF2-40B4-BE49-F238E27FC236}">
                    <a16:creationId xmlns:a16="http://schemas.microsoft.com/office/drawing/2014/main" id="{5C19150A-2431-3A88-4B8C-2E4FD028A3F3}"/>
                  </a:ext>
                </a:extLst>
              </p:cNvPr>
              <p:cNvSpPr/>
              <p:nvPr/>
            </p:nvSpPr>
            <p:spPr>
              <a:xfrm>
                <a:off x="3019104" y="998220"/>
                <a:ext cx="131765" cy="1295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83" name="矩形 1482">
                <a:extLst>
                  <a:ext uri="{FF2B5EF4-FFF2-40B4-BE49-F238E27FC236}">
                    <a16:creationId xmlns:a16="http://schemas.microsoft.com/office/drawing/2014/main" id="{E6AE89DE-3996-1F49-3EA8-4FB62E6949A8}"/>
                  </a:ext>
                </a:extLst>
              </p:cNvPr>
              <p:cNvSpPr/>
              <p:nvPr/>
            </p:nvSpPr>
            <p:spPr>
              <a:xfrm>
                <a:off x="3019104" y="1127782"/>
                <a:ext cx="131765" cy="12956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84" name="矩形 1483">
                <a:extLst>
                  <a:ext uri="{FF2B5EF4-FFF2-40B4-BE49-F238E27FC236}">
                    <a16:creationId xmlns:a16="http://schemas.microsoft.com/office/drawing/2014/main" id="{3CACA732-3E35-A5C5-CF02-3C9691D21FA1}"/>
                  </a:ext>
                </a:extLst>
              </p:cNvPr>
              <p:cNvSpPr/>
              <p:nvPr/>
            </p:nvSpPr>
            <p:spPr>
              <a:xfrm>
                <a:off x="3019104" y="1257344"/>
                <a:ext cx="131765" cy="12956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862" name="组合 861">
              <a:extLst>
                <a:ext uri="{FF2B5EF4-FFF2-40B4-BE49-F238E27FC236}">
                  <a16:creationId xmlns:a16="http://schemas.microsoft.com/office/drawing/2014/main" id="{66F2BCEF-4264-3763-CAC5-8774044C3526}"/>
                </a:ext>
              </a:extLst>
            </p:cNvPr>
            <p:cNvGrpSpPr/>
            <p:nvPr/>
          </p:nvGrpSpPr>
          <p:grpSpPr>
            <a:xfrm>
              <a:off x="928774" y="3176739"/>
              <a:ext cx="327744" cy="287794"/>
              <a:chOff x="2964605" y="2355717"/>
              <a:chExt cx="451083" cy="401025"/>
            </a:xfrm>
          </p:grpSpPr>
          <p:grpSp>
            <p:nvGrpSpPr>
              <p:cNvPr id="1458" name="组合 1457">
                <a:extLst>
                  <a:ext uri="{FF2B5EF4-FFF2-40B4-BE49-F238E27FC236}">
                    <a16:creationId xmlns:a16="http://schemas.microsoft.com/office/drawing/2014/main" id="{02F131E1-C389-1B18-A380-D8D70709D9A8}"/>
                  </a:ext>
                </a:extLst>
              </p:cNvPr>
              <p:cNvGrpSpPr/>
              <p:nvPr/>
            </p:nvGrpSpPr>
            <p:grpSpPr>
              <a:xfrm rot="16200000">
                <a:off x="3146871" y="2218862"/>
                <a:ext cx="84240" cy="357949"/>
                <a:chOff x="3019104" y="868658"/>
                <a:chExt cx="131766" cy="518248"/>
              </a:xfrm>
            </p:grpSpPr>
            <p:sp>
              <p:nvSpPr>
                <p:cNvPr id="1477" name="矩形 1476">
                  <a:extLst>
                    <a:ext uri="{FF2B5EF4-FFF2-40B4-BE49-F238E27FC236}">
                      <a16:creationId xmlns:a16="http://schemas.microsoft.com/office/drawing/2014/main" id="{AB970DDB-8A7A-6D13-B7BB-24EDF195846C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78" name="矩形 1477">
                  <a:extLst>
                    <a:ext uri="{FF2B5EF4-FFF2-40B4-BE49-F238E27FC236}">
                      <a16:creationId xmlns:a16="http://schemas.microsoft.com/office/drawing/2014/main" id="{91648427-4ABC-3BF8-E8E7-AE8FD2E2D1B9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79" name="矩形 1478">
                  <a:extLst>
                    <a:ext uri="{FF2B5EF4-FFF2-40B4-BE49-F238E27FC236}">
                      <a16:creationId xmlns:a16="http://schemas.microsoft.com/office/drawing/2014/main" id="{5D85C18A-9478-659D-112E-B983A85D1B49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80" name="矩形 1479">
                  <a:extLst>
                    <a:ext uri="{FF2B5EF4-FFF2-40B4-BE49-F238E27FC236}">
                      <a16:creationId xmlns:a16="http://schemas.microsoft.com/office/drawing/2014/main" id="{AC1283D7-04A8-9137-1D99-23B90136D541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1459" name="组合 1458">
                <a:extLst>
                  <a:ext uri="{FF2B5EF4-FFF2-40B4-BE49-F238E27FC236}">
                    <a16:creationId xmlns:a16="http://schemas.microsoft.com/office/drawing/2014/main" id="{41F15FED-6723-1E19-D6C1-714D76A40CC9}"/>
                  </a:ext>
                </a:extLst>
              </p:cNvPr>
              <p:cNvGrpSpPr/>
              <p:nvPr/>
            </p:nvGrpSpPr>
            <p:grpSpPr>
              <a:xfrm>
                <a:off x="3010015" y="2672503"/>
                <a:ext cx="357950" cy="84239"/>
                <a:chOff x="1033399" y="2903939"/>
                <a:chExt cx="528908" cy="131150"/>
              </a:xfrm>
            </p:grpSpPr>
            <p:sp>
              <p:nvSpPr>
                <p:cNvPr id="1473" name="矩形 1472">
                  <a:extLst>
                    <a:ext uri="{FF2B5EF4-FFF2-40B4-BE49-F238E27FC236}">
                      <a16:creationId xmlns:a16="http://schemas.microsoft.com/office/drawing/2014/main" id="{13096515-52C5-02F0-A9DF-561F9395A911}"/>
                    </a:ext>
                  </a:extLst>
                </p:cNvPr>
                <p:cNvSpPr/>
                <p:nvPr/>
              </p:nvSpPr>
              <p:spPr>
                <a:xfrm>
                  <a:off x="1033399" y="2905527"/>
                  <a:ext cx="131765" cy="129562"/>
                </a:xfrm>
                <a:prstGeom prst="rect">
                  <a:avLst/>
                </a:prstGeom>
                <a:solidFill>
                  <a:srgbClr val="FFFF0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74" name="矩形 1473">
                  <a:extLst>
                    <a:ext uri="{FF2B5EF4-FFF2-40B4-BE49-F238E27FC236}">
                      <a16:creationId xmlns:a16="http://schemas.microsoft.com/office/drawing/2014/main" id="{4087A344-F04D-B2D1-3CE5-B70BDAF5B6B2}"/>
                    </a:ext>
                  </a:extLst>
                </p:cNvPr>
                <p:cNvSpPr/>
                <p:nvPr/>
              </p:nvSpPr>
              <p:spPr>
                <a:xfrm>
                  <a:off x="1165164" y="2905527"/>
                  <a:ext cx="131765" cy="129562"/>
                </a:xfrm>
                <a:prstGeom prst="rect">
                  <a:avLst/>
                </a:prstGeom>
                <a:solidFill>
                  <a:srgbClr val="92D05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75" name="矩形 1474">
                  <a:extLst>
                    <a:ext uri="{FF2B5EF4-FFF2-40B4-BE49-F238E27FC236}">
                      <a16:creationId xmlns:a16="http://schemas.microsoft.com/office/drawing/2014/main" id="{71C56538-9B21-9A14-BB7E-C0A7A00A80D0}"/>
                    </a:ext>
                  </a:extLst>
                </p:cNvPr>
                <p:cNvSpPr/>
                <p:nvPr/>
              </p:nvSpPr>
              <p:spPr>
                <a:xfrm>
                  <a:off x="1296929" y="2903939"/>
                  <a:ext cx="131765" cy="129562"/>
                </a:xfrm>
                <a:prstGeom prst="rect">
                  <a:avLst/>
                </a:prstGeom>
                <a:solidFill>
                  <a:srgbClr val="FFC00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76" name="矩形 1475">
                  <a:extLst>
                    <a:ext uri="{FF2B5EF4-FFF2-40B4-BE49-F238E27FC236}">
                      <a16:creationId xmlns:a16="http://schemas.microsoft.com/office/drawing/2014/main" id="{D29E9434-9A09-7D81-D4CF-07A76630D587}"/>
                    </a:ext>
                  </a:extLst>
                </p:cNvPr>
                <p:cNvSpPr/>
                <p:nvPr/>
              </p:nvSpPr>
              <p:spPr>
                <a:xfrm>
                  <a:off x="1430542" y="2903939"/>
                  <a:ext cx="131765" cy="129562"/>
                </a:xfrm>
                <a:prstGeom prst="rect">
                  <a:avLst/>
                </a:prstGeom>
                <a:solidFill>
                  <a:srgbClr val="00B0F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1460" name="组合 1459">
                <a:extLst>
                  <a:ext uri="{FF2B5EF4-FFF2-40B4-BE49-F238E27FC236}">
                    <a16:creationId xmlns:a16="http://schemas.microsoft.com/office/drawing/2014/main" id="{F33F6DF3-6B1E-FC69-6B07-62ED5A969662}"/>
                  </a:ext>
                </a:extLst>
              </p:cNvPr>
              <p:cNvGrpSpPr/>
              <p:nvPr/>
            </p:nvGrpSpPr>
            <p:grpSpPr>
              <a:xfrm>
                <a:off x="3010015" y="2509915"/>
                <a:ext cx="361680" cy="85259"/>
                <a:chOff x="3010016" y="2500863"/>
                <a:chExt cx="392407" cy="98996"/>
              </a:xfrm>
            </p:grpSpPr>
            <p:sp>
              <p:nvSpPr>
                <p:cNvPr id="1469" name="矩形 1468">
                  <a:extLst>
                    <a:ext uri="{FF2B5EF4-FFF2-40B4-BE49-F238E27FC236}">
                      <a16:creationId xmlns:a16="http://schemas.microsoft.com/office/drawing/2014/main" id="{0F317E9A-1EEA-7AA5-F5FB-5EF0B7403D0B}"/>
                    </a:ext>
                  </a:extLst>
                </p:cNvPr>
                <p:cNvSpPr/>
                <p:nvPr/>
              </p:nvSpPr>
              <p:spPr>
                <a:xfrm>
                  <a:off x="3010016" y="2502047"/>
                  <a:ext cx="97280" cy="9781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70" name="矩形 1469">
                  <a:extLst>
                    <a:ext uri="{FF2B5EF4-FFF2-40B4-BE49-F238E27FC236}">
                      <a16:creationId xmlns:a16="http://schemas.microsoft.com/office/drawing/2014/main" id="{557859D5-EF50-CB7B-AA28-AFEF15324786}"/>
                    </a:ext>
                  </a:extLst>
                </p:cNvPr>
                <p:cNvSpPr/>
                <p:nvPr/>
              </p:nvSpPr>
              <p:spPr>
                <a:xfrm>
                  <a:off x="3110583" y="2502047"/>
                  <a:ext cx="97280" cy="9781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71" name="矩形 1470">
                  <a:extLst>
                    <a:ext uri="{FF2B5EF4-FFF2-40B4-BE49-F238E27FC236}">
                      <a16:creationId xmlns:a16="http://schemas.microsoft.com/office/drawing/2014/main" id="{9816527C-FFC1-1A81-0554-A0F05C3531C9}"/>
                    </a:ext>
                  </a:extLst>
                </p:cNvPr>
                <p:cNvSpPr/>
                <p:nvPr/>
              </p:nvSpPr>
              <p:spPr>
                <a:xfrm>
                  <a:off x="3207863" y="2500863"/>
                  <a:ext cx="97280" cy="9781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72" name="矩形 1471">
                  <a:extLst>
                    <a:ext uri="{FF2B5EF4-FFF2-40B4-BE49-F238E27FC236}">
                      <a16:creationId xmlns:a16="http://schemas.microsoft.com/office/drawing/2014/main" id="{203F67FC-6A31-4793-B039-3C2F5D8B9FFD}"/>
                    </a:ext>
                  </a:extLst>
                </p:cNvPr>
                <p:cNvSpPr/>
                <p:nvPr/>
              </p:nvSpPr>
              <p:spPr>
                <a:xfrm>
                  <a:off x="3305143" y="2500863"/>
                  <a:ext cx="97280" cy="9781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sp>
            <p:nvSpPr>
              <p:cNvPr id="1461" name="乘号 1460">
                <a:extLst>
                  <a:ext uri="{FF2B5EF4-FFF2-40B4-BE49-F238E27FC236}">
                    <a16:creationId xmlns:a16="http://schemas.microsoft.com/office/drawing/2014/main" id="{5CE11539-25F5-811A-02DB-047B9DB8BBCF}"/>
                  </a:ext>
                </a:extLst>
              </p:cNvPr>
              <p:cNvSpPr/>
              <p:nvPr/>
            </p:nvSpPr>
            <p:spPr>
              <a:xfrm>
                <a:off x="3021463" y="2439956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62" name="乘号 1461">
                <a:extLst>
                  <a:ext uri="{FF2B5EF4-FFF2-40B4-BE49-F238E27FC236}">
                    <a16:creationId xmlns:a16="http://schemas.microsoft.com/office/drawing/2014/main" id="{DD38F5AD-531A-499F-3B1C-11B61B78DED1}"/>
                  </a:ext>
                </a:extLst>
              </p:cNvPr>
              <p:cNvSpPr/>
              <p:nvPr/>
            </p:nvSpPr>
            <p:spPr>
              <a:xfrm>
                <a:off x="3106916" y="2443158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63" name="乘号 1462">
                <a:extLst>
                  <a:ext uri="{FF2B5EF4-FFF2-40B4-BE49-F238E27FC236}">
                    <a16:creationId xmlns:a16="http://schemas.microsoft.com/office/drawing/2014/main" id="{A668C761-053E-7549-B5A7-454ADFD166D7}"/>
                  </a:ext>
                </a:extLst>
              </p:cNvPr>
              <p:cNvSpPr/>
              <p:nvPr/>
            </p:nvSpPr>
            <p:spPr>
              <a:xfrm>
                <a:off x="3197970" y="2439956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64" name="乘号 1463">
                <a:extLst>
                  <a:ext uri="{FF2B5EF4-FFF2-40B4-BE49-F238E27FC236}">
                    <a16:creationId xmlns:a16="http://schemas.microsoft.com/office/drawing/2014/main" id="{1C52C858-B45D-3C28-4C44-FBAC0400545A}"/>
                  </a:ext>
                </a:extLst>
              </p:cNvPr>
              <p:cNvSpPr/>
              <p:nvPr/>
            </p:nvSpPr>
            <p:spPr>
              <a:xfrm>
                <a:off x="3295703" y="2439956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65" name="等号 1464">
                <a:extLst>
                  <a:ext uri="{FF2B5EF4-FFF2-40B4-BE49-F238E27FC236}">
                    <a16:creationId xmlns:a16="http://schemas.microsoft.com/office/drawing/2014/main" id="{61935238-37B8-7907-2307-5095FFFABA91}"/>
                  </a:ext>
                </a:extLst>
              </p:cNvPr>
              <p:cNvSpPr/>
              <p:nvPr/>
            </p:nvSpPr>
            <p:spPr>
              <a:xfrm rot="5400000">
                <a:off x="3034212" y="253772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66" name="等号 1465">
                <a:extLst>
                  <a:ext uri="{FF2B5EF4-FFF2-40B4-BE49-F238E27FC236}">
                    <a16:creationId xmlns:a16="http://schemas.microsoft.com/office/drawing/2014/main" id="{8A11E986-50A9-5B31-7A90-698A44093E4B}"/>
                  </a:ext>
                </a:extLst>
              </p:cNvPr>
              <p:cNvSpPr/>
              <p:nvPr/>
            </p:nvSpPr>
            <p:spPr>
              <a:xfrm rot="5400000">
                <a:off x="3121861" y="253747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67" name="等号 1466">
                <a:extLst>
                  <a:ext uri="{FF2B5EF4-FFF2-40B4-BE49-F238E27FC236}">
                    <a16:creationId xmlns:a16="http://schemas.microsoft.com/office/drawing/2014/main" id="{C46313B3-E09C-0DCD-1CF4-BCE465156252}"/>
                  </a:ext>
                </a:extLst>
              </p:cNvPr>
              <p:cNvSpPr/>
              <p:nvPr/>
            </p:nvSpPr>
            <p:spPr>
              <a:xfrm rot="5400000">
                <a:off x="3208249" y="253645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68" name="等号 1467">
                <a:extLst>
                  <a:ext uri="{FF2B5EF4-FFF2-40B4-BE49-F238E27FC236}">
                    <a16:creationId xmlns:a16="http://schemas.microsoft.com/office/drawing/2014/main" id="{6327DD13-407B-3903-C0B2-E8B4C1B5023F}"/>
                  </a:ext>
                </a:extLst>
              </p:cNvPr>
              <p:cNvSpPr/>
              <p:nvPr/>
            </p:nvSpPr>
            <p:spPr>
              <a:xfrm rot="5400000">
                <a:off x="3300361" y="253611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3" name="组合 862">
              <a:extLst>
                <a:ext uri="{FF2B5EF4-FFF2-40B4-BE49-F238E27FC236}">
                  <a16:creationId xmlns:a16="http://schemas.microsoft.com/office/drawing/2014/main" id="{2505D694-3540-2807-C3DF-D597D03CC84F}"/>
                </a:ext>
              </a:extLst>
            </p:cNvPr>
            <p:cNvGrpSpPr/>
            <p:nvPr/>
          </p:nvGrpSpPr>
          <p:grpSpPr>
            <a:xfrm>
              <a:off x="1392620" y="3173729"/>
              <a:ext cx="327744" cy="287794"/>
              <a:chOff x="2964605" y="2355717"/>
              <a:chExt cx="451083" cy="401025"/>
            </a:xfrm>
          </p:grpSpPr>
          <p:grpSp>
            <p:nvGrpSpPr>
              <p:cNvPr id="1435" name="组合 1434">
                <a:extLst>
                  <a:ext uri="{FF2B5EF4-FFF2-40B4-BE49-F238E27FC236}">
                    <a16:creationId xmlns:a16="http://schemas.microsoft.com/office/drawing/2014/main" id="{629AB89B-7ACE-97F6-F5D3-1C162D9B7319}"/>
                  </a:ext>
                </a:extLst>
              </p:cNvPr>
              <p:cNvGrpSpPr/>
              <p:nvPr/>
            </p:nvGrpSpPr>
            <p:grpSpPr>
              <a:xfrm rot="16200000">
                <a:off x="3146871" y="2218862"/>
                <a:ext cx="84240" cy="357949"/>
                <a:chOff x="3019104" y="868658"/>
                <a:chExt cx="131766" cy="518248"/>
              </a:xfrm>
            </p:grpSpPr>
            <p:sp>
              <p:nvSpPr>
                <p:cNvPr id="1454" name="矩形 1453">
                  <a:extLst>
                    <a:ext uri="{FF2B5EF4-FFF2-40B4-BE49-F238E27FC236}">
                      <a16:creationId xmlns:a16="http://schemas.microsoft.com/office/drawing/2014/main" id="{8F5B1BDB-13D1-A9C2-F7F7-12C63F242395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55" name="矩形 1454">
                  <a:extLst>
                    <a:ext uri="{FF2B5EF4-FFF2-40B4-BE49-F238E27FC236}">
                      <a16:creationId xmlns:a16="http://schemas.microsoft.com/office/drawing/2014/main" id="{1A4FFDE5-1604-2806-3D04-6A6E7064D0DB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56" name="矩形 1455">
                  <a:extLst>
                    <a:ext uri="{FF2B5EF4-FFF2-40B4-BE49-F238E27FC236}">
                      <a16:creationId xmlns:a16="http://schemas.microsoft.com/office/drawing/2014/main" id="{F9F64628-0A0F-028F-537C-A1BD14A546AD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57" name="矩形 1456">
                  <a:extLst>
                    <a:ext uri="{FF2B5EF4-FFF2-40B4-BE49-F238E27FC236}">
                      <a16:creationId xmlns:a16="http://schemas.microsoft.com/office/drawing/2014/main" id="{872DC376-98E6-E239-EAC9-5717D1A004DA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1436" name="组合 1435">
                <a:extLst>
                  <a:ext uri="{FF2B5EF4-FFF2-40B4-BE49-F238E27FC236}">
                    <a16:creationId xmlns:a16="http://schemas.microsoft.com/office/drawing/2014/main" id="{A7C0B276-2930-78A5-346C-F3991C29C260}"/>
                  </a:ext>
                </a:extLst>
              </p:cNvPr>
              <p:cNvGrpSpPr/>
              <p:nvPr/>
            </p:nvGrpSpPr>
            <p:grpSpPr>
              <a:xfrm>
                <a:off x="3010015" y="2672503"/>
                <a:ext cx="357950" cy="84239"/>
                <a:chOff x="1033399" y="2903939"/>
                <a:chExt cx="528908" cy="131150"/>
              </a:xfrm>
            </p:grpSpPr>
            <p:sp>
              <p:nvSpPr>
                <p:cNvPr id="1450" name="矩形 1449">
                  <a:extLst>
                    <a:ext uri="{FF2B5EF4-FFF2-40B4-BE49-F238E27FC236}">
                      <a16:creationId xmlns:a16="http://schemas.microsoft.com/office/drawing/2014/main" id="{E1D40500-67EF-BEA9-F9F5-F11C79BE55E6}"/>
                    </a:ext>
                  </a:extLst>
                </p:cNvPr>
                <p:cNvSpPr/>
                <p:nvPr/>
              </p:nvSpPr>
              <p:spPr>
                <a:xfrm>
                  <a:off x="1033399" y="2905527"/>
                  <a:ext cx="131765" cy="129562"/>
                </a:xfrm>
                <a:prstGeom prst="rect">
                  <a:avLst/>
                </a:prstGeom>
                <a:solidFill>
                  <a:srgbClr val="FFFF0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51" name="矩形 1450">
                  <a:extLst>
                    <a:ext uri="{FF2B5EF4-FFF2-40B4-BE49-F238E27FC236}">
                      <a16:creationId xmlns:a16="http://schemas.microsoft.com/office/drawing/2014/main" id="{40189FF0-73AE-7969-A8B5-9E79C356ABA8}"/>
                    </a:ext>
                  </a:extLst>
                </p:cNvPr>
                <p:cNvSpPr/>
                <p:nvPr/>
              </p:nvSpPr>
              <p:spPr>
                <a:xfrm>
                  <a:off x="1165164" y="2905527"/>
                  <a:ext cx="131765" cy="129562"/>
                </a:xfrm>
                <a:prstGeom prst="rect">
                  <a:avLst/>
                </a:prstGeom>
                <a:solidFill>
                  <a:srgbClr val="92D05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52" name="矩形 1451">
                  <a:extLst>
                    <a:ext uri="{FF2B5EF4-FFF2-40B4-BE49-F238E27FC236}">
                      <a16:creationId xmlns:a16="http://schemas.microsoft.com/office/drawing/2014/main" id="{1D8ABEAB-A595-7600-1AC1-9722A6917456}"/>
                    </a:ext>
                  </a:extLst>
                </p:cNvPr>
                <p:cNvSpPr/>
                <p:nvPr/>
              </p:nvSpPr>
              <p:spPr>
                <a:xfrm>
                  <a:off x="1296929" y="2903939"/>
                  <a:ext cx="131765" cy="129562"/>
                </a:xfrm>
                <a:prstGeom prst="rect">
                  <a:avLst/>
                </a:prstGeom>
                <a:solidFill>
                  <a:srgbClr val="FFC00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53" name="矩形 1452">
                  <a:extLst>
                    <a:ext uri="{FF2B5EF4-FFF2-40B4-BE49-F238E27FC236}">
                      <a16:creationId xmlns:a16="http://schemas.microsoft.com/office/drawing/2014/main" id="{763AAA1E-CA6F-2073-D360-BFE6970F3D3D}"/>
                    </a:ext>
                  </a:extLst>
                </p:cNvPr>
                <p:cNvSpPr/>
                <p:nvPr/>
              </p:nvSpPr>
              <p:spPr>
                <a:xfrm>
                  <a:off x="1430542" y="2903939"/>
                  <a:ext cx="131765" cy="129562"/>
                </a:xfrm>
                <a:prstGeom prst="rect">
                  <a:avLst/>
                </a:prstGeom>
                <a:solidFill>
                  <a:srgbClr val="00B0F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1437" name="组合 1436">
                <a:extLst>
                  <a:ext uri="{FF2B5EF4-FFF2-40B4-BE49-F238E27FC236}">
                    <a16:creationId xmlns:a16="http://schemas.microsoft.com/office/drawing/2014/main" id="{4D09352E-F930-EC1E-15CC-0291BA3910B1}"/>
                  </a:ext>
                </a:extLst>
              </p:cNvPr>
              <p:cNvGrpSpPr/>
              <p:nvPr/>
            </p:nvGrpSpPr>
            <p:grpSpPr>
              <a:xfrm>
                <a:off x="3010015" y="2509915"/>
                <a:ext cx="361680" cy="85259"/>
                <a:chOff x="3010016" y="2500863"/>
                <a:chExt cx="392407" cy="98996"/>
              </a:xfrm>
            </p:grpSpPr>
            <p:sp>
              <p:nvSpPr>
                <p:cNvPr id="1446" name="矩形 1445">
                  <a:extLst>
                    <a:ext uri="{FF2B5EF4-FFF2-40B4-BE49-F238E27FC236}">
                      <a16:creationId xmlns:a16="http://schemas.microsoft.com/office/drawing/2014/main" id="{BD74F9B4-1222-E0D7-087D-03533D66371E}"/>
                    </a:ext>
                  </a:extLst>
                </p:cNvPr>
                <p:cNvSpPr/>
                <p:nvPr/>
              </p:nvSpPr>
              <p:spPr>
                <a:xfrm>
                  <a:off x="3010016" y="2502047"/>
                  <a:ext cx="97280" cy="97812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47" name="矩形 1446">
                  <a:extLst>
                    <a:ext uri="{FF2B5EF4-FFF2-40B4-BE49-F238E27FC236}">
                      <a16:creationId xmlns:a16="http://schemas.microsoft.com/office/drawing/2014/main" id="{C27C45F8-A9EB-B8EB-009E-2A366FB384F7}"/>
                    </a:ext>
                  </a:extLst>
                </p:cNvPr>
                <p:cNvSpPr/>
                <p:nvPr/>
              </p:nvSpPr>
              <p:spPr>
                <a:xfrm>
                  <a:off x="3110583" y="2502047"/>
                  <a:ext cx="97280" cy="97812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48" name="矩形 1447">
                  <a:extLst>
                    <a:ext uri="{FF2B5EF4-FFF2-40B4-BE49-F238E27FC236}">
                      <a16:creationId xmlns:a16="http://schemas.microsoft.com/office/drawing/2014/main" id="{413AEC4F-4DAD-9626-EE23-9AE8EBB2DFF9}"/>
                    </a:ext>
                  </a:extLst>
                </p:cNvPr>
                <p:cNvSpPr/>
                <p:nvPr/>
              </p:nvSpPr>
              <p:spPr>
                <a:xfrm>
                  <a:off x="3207863" y="2500863"/>
                  <a:ext cx="97280" cy="97812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49" name="矩形 1448">
                  <a:extLst>
                    <a:ext uri="{FF2B5EF4-FFF2-40B4-BE49-F238E27FC236}">
                      <a16:creationId xmlns:a16="http://schemas.microsoft.com/office/drawing/2014/main" id="{0A95D350-3E7B-5137-6474-E3D822BB8B16}"/>
                    </a:ext>
                  </a:extLst>
                </p:cNvPr>
                <p:cNvSpPr/>
                <p:nvPr/>
              </p:nvSpPr>
              <p:spPr>
                <a:xfrm>
                  <a:off x="3305143" y="2500863"/>
                  <a:ext cx="97280" cy="97812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sp>
            <p:nvSpPr>
              <p:cNvPr id="1438" name="乘号 1437">
                <a:extLst>
                  <a:ext uri="{FF2B5EF4-FFF2-40B4-BE49-F238E27FC236}">
                    <a16:creationId xmlns:a16="http://schemas.microsoft.com/office/drawing/2014/main" id="{C172038B-6981-AD46-1D39-32DE4E02877A}"/>
                  </a:ext>
                </a:extLst>
              </p:cNvPr>
              <p:cNvSpPr/>
              <p:nvPr/>
            </p:nvSpPr>
            <p:spPr>
              <a:xfrm>
                <a:off x="3021463" y="2439956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39" name="乘号 1438">
                <a:extLst>
                  <a:ext uri="{FF2B5EF4-FFF2-40B4-BE49-F238E27FC236}">
                    <a16:creationId xmlns:a16="http://schemas.microsoft.com/office/drawing/2014/main" id="{2D5982D8-2B75-181A-27E7-FD43F4D5830F}"/>
                  </a:ext>
                </a:extLst>
              </p:cNvPr>
              <p:cNvSpPr/>
              <p:nvPr/>
            </p:nvSpPr>
            <p:spPr>
              <a:xfrm>
                <a:off x="3106916" y="2443158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40" name="乘号 1439">
                <a:extLst>
                  <a:ext uri="{FF2B5EF4-FFF2-40B4-BE49-F238E27FC236}">
                    <a16:creationId xmlns:a16="http://schemas.microsoft.com/office/drawing/2014/main" id="{ECF0760F-87AE-1152-A6F5-B7E13F949B36}"/>
                  </a:ext>
                </a:extLst>
              </p:cNvPr>
              <p:cNvSpPr/>
              <p:nvPr/>
            </p:nvSpPr>
            <p:spPr>
              <a:xfrm>
                <a:off x="3197970" y="2439956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41" name="乘号 1440">
                <a:extLst>
                  <a:ext uri="{FF2B5EF4-FFF2-40B4-BE49-F238E27FC236}">
                    <a16:creationId xmlns:a16="http://schemas.microsoft.com/office/drawing/2014/main" id="{30DA5795-BCDF-784C-651F-AF4CBADB1826}"/>
                  </a:ext>
                </a:extLst>
              </p:cNvPr>
              <p:cNvSpPr/>
              <p:nvPr/>
            </p:nvSpPr>
            <p:spPr>
              <a:xfrm>
                <a:off x="3295703" y="2439956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42" name="等号 1441">
                <a:extLst>
                  <a:ext uri="{FF2B5EF4-FFF2-40B4-BE49-F238E27FC236}">
                    <a16:creationId xmlns:a16="http://schemas.microsoft.com/office/drawing/2014/main" id="{59467F4D-828C-F4D4-0F18-B12F6F61FF6E}"/>
                  </a:ext>
                </a:extLst>
              </p:cNvPr>
              <p:cNvSpPr/>
              <p:nvPr/>
            </p:nvSpPr>
            <p:spPr>
              <a:xfrm rot="5400000">
                <a:off x="3034212" y="253772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3" name="等号 1442">
                <a:extLst>
                  <a:ext uri="{FF2B5EF4-FFF2-40B4-BE49-F238E27FC236}">
                    <a16:creationId xmlns:a16="http://schemas.microsoft.com/office/drawing/2014/main" id="{EE76B31B-035C-74C9-954C-21161A589D6F}"/>
                  </a:ext>
                </a:extLst>
              </p:cNvPr>
              <p:cNvSpPr/>
              <p:nvPr/>
            </p:nvSpPr>
            <p:spPr>
              <a:xfrm rot="5400000">
                <a:off x="3121861" y="253747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4" name="等号 1443">
                <a:extLst>
                  <a:ext uri="{FF2B5EF4-FFF2-40B4-BE49-F238E27FC236}">
                    <a16:creationId xmlns:a16="http://schemas.microsoft.com/office/drawing/2014/main" id="{7282C4E2-E315-EAF8-2282-5D68CC715A4D}"/>
                  </a:ext>
                </a:extLst>
              </p:cNvPr>
              <p:cNvSpPr/>
              <p:nvPr/>
            </p:nvSpPr>
            <p:spPr>
              <a:xfrm rot="5400000">
                <a:off x="3208249" y="253645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5" name="等号 1444">
                <a:extLst>
                  <a:ext uri="{FF2B5EF4-FFF2-40B4-BE49-F238E27FC236}">
                    <a16:creationId xmlns:a16="http://schemas.microsoft.com/office/drawing/2014/main" id="{E69C0DC2-14D0-6429-FD0B-1E4CBC84AA46}"/>
                  </a:ext>
                </a:extLst>
              </p:cNvPr>
              <p:cNvSpPr/>
              <p:nvPr/>
            </p:nvSpPr>
            <p:spPr>
              <a:xfrm rot="5400000">
                <a:off x="3300361" y="253611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4" name="组合 863">
              <a:extLst>
                <a:ext uri="{FF2B5EF4-FFF2-40B4-BE49-F238E27FC236}">
                  <a16:creationId xmlns:a16="http://schemas.microsoft.com/office/drawing/2014/main" id="{7510FE6D-7B45-8BEB-1082-CCCD797E57B8}"/>
                </a:ext>
              </a:extLst>
            </p:cNvPr>
            <p:cNvGrpSpPr/>
            <p:nvPr/>
          </p:nvGrpSpPr>
          <p:grpSpPr>
            <a:xfrm>
              <a:off x="1835845" y="3183921"/>
              <a:ext cx="327744" cy="287794"/>
              <a:chOff x="2964605" y="2355717"/>
              <a:chExt cx="451083" cy="401025"/>
            </a:xfrm>
          </p:grpSpPr>
          <p:grpSp>
            <p:nvGrpSpPr>
              <p:cNvPr id="1412" name="组合 1411">
                <a:extLst>
                  <a:ext uri="{FF2B5EF4-FFF2-40B4-BE49-F238E27FC236}">
                    <a16:creationId xmlns:a16="http://schemas.microsoft.com/office/drawing/2014/main" id="{6B2603FA-9349-1D3B-3B7E-043835574B17}"/>
                  </a:ext>
                </a:extLst>
              </p:cNvPr>
              <p:cNvGrpSpPr/>
              <p:nvPr/>
            </p:nvGrpSpPr>
            <p:grpSpPr>
              <a:xfrm rot="16200000">
                <a:off x="3146871" y="2218862"/>
                <a:ext cx="84240" cy="357949"/>
                <a:chOff x="3019104" y="868658"/>
                <a:chExt cx="131766" cy="518248"/>
              </a:xfrm>
            </p:grpSpPr>
            <p:sp>
              <p:nvSpPr>
                <p:cNvPr id="1431" name="矩形 1430">
                  <a:extLst>
                    <a:ext uri="{FF2B5EF4-FFF2-40B4-BE49-F238E27FC236}">
                      <a16:creationId xmlns:a16="http://schemas.microsoft.com/office/drawing/2014/main" id="{25D63147-D9D3-41E9-47CF-29C7C952ACC3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32" name="矩形 1431">
                  <a:extLst>
                    <a:ext uri="{FF2B5EF4-FFF2-40B4-BE49-F238E27FC236}">
                      <a16:creationId xmlns:a16="http://schemas.microsoft.com/office/drawing/2014/main" id="{DA0DF777-E2AA-6FE3-6322-8480647CFFE6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33" name="矩形 1432">
                  <a:extLst>
                    <a:ext uri="{FF2B5EF4-FFF2-40B4-BE49-F238E27FC236}">
                      <a16:creationId xmlns:a16="http://schemas.microsoft.com/office/drawing/2014/main" id="{FEB9454A-2552-A3ED-1EE8-191142B2F498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34" name="矩形 1433">
                  <a:extLst>
                    <a:ext uri="{FF2B5EF4-FFF2-40B4-BE49-F238E27FC236}">
                      <a16:creationId xmlns:a16="http://schemas.microsoft.com/office/drawing/2014/main" id="{7E581F61-6020-ED60-87B1-744CDFB056F2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1413" name="组合 1412">
                <a:extLst>
                  <a:ext uri="{FF2B5EF4-FFF2-40B4-BE49-F238E27FC236}">
                    <a16:creationId xmlns:a16="http://schemas.microsoft.com/office/drawing/2014/main" id="{4503FABF-2DBC-3D0E-01DB-7727F305AF0F}"/>
                  </a:ext>
                </a:extLst>
              </p:cNvPr>
              <p:cNvGrpSpPr/>
              <p:nvPr/>
            </p:nvGrpSpPr>
            <p:grpSpPr>
              <a:xfrm>
                <a:off x="3010015" y="2672503"/>
                <a:ext cx="357950" cy="84239"/>
                <a:chOff x="1033399" y="2903939"/>
                <a:chExt cx="528908" cy="131150"/>
              </a:xfrm>
            </p:grpSpPr>
            <p:sp>
              <p:nvSpPr>
                <p:cNvPr id="1427" name="矩形 1426">
                  <a:extLst>
                    <a:ext uri="{FF2B5EF4-FFF2-40B4-BE49-F238E27FC236}">
                      <a16:creationId xmlns:a16="http://schemas.microsoft.com/office/drawing/2014/main" id="{ADED3C36-102F-4F11-3ECF-453A9383FA63}"/>
                    </a:ext>
                  </a:extLst>
                </p:cNvPr>
                <p:cNvSpPr/>
                <p:nvPr/>
              </p:nvSpPr>
              <p:spPr>
                <a:xfrm>
                  <a:off x="1033399" y="2905527"/>
                  <a:ext cx="131765" cy="129562"/>
                </a:xfrm>
                <a:prstGeom prst="rect">
                  <a:avLst/>
                </a:prstGeom>
                <a:solidFill>
                  <a:srgbClr val="FFFF0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28" name="矩形 1427">
                  <a:extLst>
                    <a:ext uri="{FF2B5EF4-FFF2-40B4-BE49-F238E27FC236}">
                      <a16:creationId xmlns:a16="http://schemas.microsoft.com/office/drawing/2014/main" id="{5525E8C3-FE59-9AA0-F1B6-0298A2D8EB36}"/>
                    </a:ext>
                  </a:extLst>
                </p:cNvPr>
                <p:cNvSpPr/>
                <p:nvPr/>
              </p:nvSpPr>
              <p:spPr>
                <a:xfrm>
                  <a:off x="1165164" y="2905527"/>
                  <a:ext cx="131765" cy="129562"/>
                </a:xfrm>
                <a:prstGeom prst="rect">
                  <a:avLst/>
                </a:prstGeom>
                <a:solidFill>
                  <a:srgbClr val="92D05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29" name="矩形 1428">
                  <a:extLst>
                    <a:ext uri="{FF2B5EF4-FFF2-40B4-BE49-F238E27FC236}">
                      <a16:creationId xmlns:a16="http://schemas.microsoft.com/office/drawing/2014/main" id="{FC06E705-D5AC-FD10-4DB1-AB0629FCB155}"/>
                    </a:ext>
                  </a:extLst>
                </p:cNvPr>
                <p:cNvSpPr/>
                <p:nvPr/>
              </p:nvSpPr>
              <p:spPr>
                <a:xfrm>
                  <a:off x="1296929" y="2903939"/>
                  <a:ext cx="131765" cy="129562"/>
                </a:xfrm>
                <a:prstGeom prst="rect">
                  <a:avLst/>
                </a:prstGeom>
                <a:solidFill>
                  <a:srgbClr val="FFC00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30" name="矩形 1429">
                  <a:extLst>
                    <a:ext uri="{FF2B5EF4-FFF2-40B4-BE49-F238E27FC236}">
                      <a16:creationId xmlns:a16="http://schemas.microsoft.com/office/drawing/2014/main" id="{44F4931F-647A-B0BE-E4E8-CC03262B670C}"/>
                    </a:ext>
                  </a:extLst>
                </p:cNvPr>
                <p:cNvSpPr/>
                <p:nvPr/>
              </p:nvSpPr>
              <p:spPr>
                <a:xfrm>
                  <a:off x="1430542" y="2903939"/>
                  <a:ext cx="131765" cy="129562"/>
                </a:xfrm>
                <a:prstGeom prst="rect">
                  <a:avLst/>
                </a:prstGeom>
                <a:solidFill>
                  <a:srgbClr val="00B0F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1414" name="组合 1413">
                <a:extLst>
                  <a:ext uri="{FF2B5EF4-FFF2-40B4-BE49-F238E27FC236}">
                    <a16:creationId xmlns:a16="http://schemas.microsoft.com/office/drawing/2014/main" id="{6F921326-24C0-0856-C5B4-39A914718E0C}"/>
                  </a:ext>
                </a:extLst>
              </p:cNvPr>
              <p:cNvGrpSpPr/>
              <p:nvPr/>
            </p:nvGrpSpPr>
            <p:grpSpPr>
              <a:xfrm>
                <a:off x="3010015" y="2509915"/>
                <a:ext cx="361680" cy="85259"/>
                <a:chOff x="3010016" y="2500863"/>
                <a:chExt cx="392407" cy="98996"/>
              </a:xfrm>
            </p:grpSpPr>
            <p:sp>
              <p:nvSpPr>
                <p:cNvPr id="1423" name="矩形 1422">
                  <a:extLst>
                    <a:ext uri="{FF2B5EF4-FFF2-40B4-BE49-F238E27FC236}">
                      <a16:creationId xmlns:a16="http://schemas.microsoft.com/office/drawing/2014/main" id="{06C9E94C-4B13-3224-0E7E-5ADEC63441BE}"/>
                    </a:ext>
                  </a:extLst>
                </p:cNvPr>
                <p:cNvSpPr/>
                <p:nvPr/>
              </p:nvSpPr>
              <p:spPr>
                <a:xfrm>
                  <a:off x="3010016" y="2502047"/>
                  <a:ext cx="97280" cy="978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24" name="矩形 1423">
                  <a:extLst>
                    <a:ext uri="{FF2B5EF4-FFF2-40B4-BE49-F238E27FC236}">
                      <a16:creationId xmlns:a16="http://schemas.microsoft.com/office/drawing/2014/main" id="{05885105-BEB9-A609-77B7-D75CBE62559C}"/>
                    </a:ext>
                  </a:extLst>
                </p:cNvPr>
                <p:cNvSpPr/>
                <p:nvPr/>
              </p:nvSpPr>
              <p:spPr>
                <a:xfrm>
                  <a:off x="3110583" y="2502047"/>
                  <a:ext cx="97280" cy="978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25" name="矩形 1424">
                  <a:extLst>
                    <a:ext uri="{FF2B5EF4-FFF2-40B4-BE49-F238E27FC236}">
                      <a16:creationId xmlns:a16="http://schemas.microsoft.com/office/drawing/2014/main" id="{0A30980E-4837-8A7E-20D9-A3900ADC1998}"/>
                    </a:ext>
                  </a:extLst>
                </p:cNvPr>
                <p:cNvSpPr/>
                <p:nvPr/>
              </p:nvSpPr>
              <p:spPr>
                <a:xfrm>
                  <a:off x="3207863" y="2500863"/>
                  <a:ext cx="97280" cy="978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26" name="矩形 1425">
                  <a:extLst>
                    <a:ext uri="{FF2B5EF4-FFF2-40B4-BE49-F238E27FC236}">
                      <a16:creationId xmlns:a16="http://schemas.microsoft.com/office/drawing/2014/main" id="{CA464808-5C22-4FAB-3DAB-32ABF0BE96CC}"/>
                    </a:ext>
                  </a:extLst>
                </p:cNvPr>
                <p:cNvSpPr/>
                <p:nvPr/>
              </p:nvSpPr>
              <p:spPr>
                <a:xfrm>
                  <a:off x="3305143" y="2500863"/>
                  <a:ext cx="97280" cy="9781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sp>
            <p:nvSpPr>
              <p:cNvPr id="1415" name="乘号 1414">
                <a:extLst>
                  <a:ext uri="{FF2B5EF4-FFF2-40B4-BE49-F238E27FC236}">
                    <a16:creationId xmlns:a16="http://schemas.microsoft.com/office/drawing/2014/main" id="{CC345A08-F6E4-27A5-BD7F-C8711B9B59BA}"/>
                  </a:ext>
                </a:extLst>
              </p:cNvPr>
              <p:cNvSpPr/>
              <p:nvPr/>
            </p:nvSpPr>
            <p:spPr>
              <a:xfrm>
                <a:off x="3021463" y="2439956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16" name="乘号 1415">
                <a:extLst>
                  <a:ext uri="{FF2B5EF4-FFF2-40B4-BE49-F238E27FC236}">
                    <a16:creationId xmlns:a16="http://schemas.microsoft.com/office/drawing/2014/main" id="{990650EB-C979-E96E-69C6-CB797BFDF742}"/>
                  </a:ext>
                </a:extLst>
              </p:cNvPr>
              <p:cNvSpPr/>
              <p:nvPr/>
            </p:nvSpPr>
            <p:spPr>
              <a:xfrm>
                <a:off x="3106916" y="2443158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17" name="乘号 1416">
                <a:extLst>
                  <a:ext uri="{FF2B5EF4-FFF2-40B4-BE49-F238E27FC236}">
                    <a16:creationId xmlns:a16="http://schemas.microsoft.com/office/drawing/2014/main" id="{E9211E9E-44D2-65C2-8860-8C0063952F1D}"/>
                  </a:ext>
                </a:extLst>
              </p:cNvPr>
              <p:cNvSpPr/>
              <p:nvPr/>
            </p:nvSpPr>
            <p:spPr>
              <a:xfrm>
                <a:off x="3197970" y="2439956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18" name="乘号 1417">
                <a:extLst>
                  <a:ext uri="{FF2B5EF4-FFF2-40B4-BE49-F238E27FC236}">
                    <a16:creationId xmlns:a16="http://schemas.microsoft.com/office/drawing/2014/main" id="{F669B402-94F1-B996-DEC8-53BD5758A5F0}"/>
                  </a:ext>
                </a:extLst>
              </p:cNvPr>
              <p:cNvSpPr/>
              <p:nvPr/>
            </p:nvSpPr>
            <p:spPr>
              <a:xfrm>
                <a:off x="3295703" y="2439956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19" name="等号 1418">
                <a:extLst>
                  <a:ext uri="{FF2B5EF4-FFF2-40B4-BE49-F238E27FC236}">
                    <a16:creationId xmlns:a16="http://schemas.microsoft.com/office/drawing/2014/main" id="{32166DF0-F60E-8C04-7458-8C621890687A}"/>
                  </a:ext>
                </a:extLst>
              </p:cNvPr>
              <p:cNvSpPr/>
              <p:nvPr/>
            </p:nvSpPr>
            <p:spPr>
              <a:xfrm rot="5400000">
                <a:off x="3034212" y="253772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0" name="等号 1419">
                <a:extLst>
                  <a:ext uri="{FF2B5EF4-FFF2-40B4-BE49-F238E27FC236}">
                    <a16:creationId xmlns:a16="http://schemas.microsoft.com/office/drawing/2014/main" id="{B7DB5FFC-F3F5-442F-E980-11259469C6C5}"/>
                  </a:ext>
                </a:extLst>
              </p:cNvPr>
              <p:cNvSpPr/>
              <p:nvPr/>
            </p:nvSpPr>
            <p:spPr>
              <a:xfrm rot="5400000">
                <a:off x="3121861" y="253747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1" name="等号 1420">
                <a:extLst>
                  <a:ext uri="{FF2B5EF4-FFF2-40B4-BE49-F238E27FC236}">
                    <a16:creationId xmlns:a16="http://schemas.microsoft.com/office/drawing/2014/main" id="{5F455DAC-418A-39B0-756D-D2A9CB33502B}"/>
                  </a:ext>
                </a:extLst>
              </p:cNvPr>
              <p:cNvSpPr/>
              <p:nvPr/>
            </p:nvSpPr>
            <p:spPr>
              <a:xfrm rot="5400000">
                <a:off x="3208249" y="253645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2" name="等号 1421">
                <a:extLst>
                  <a:ext uri="{FF2B5EF4-FFF2-40B4-BE49-F238E27FC236}">
                    <a16:creationId xmlns:a16="http://schemas.microsoft.com/office/drawing/2014/main" id="{91F7C97C-1D1A-554D-A0C7-7158CA07A662}"/>
                  </a:ext>
                </a:extLst>
              </p:cNvPr>
              <p:cNvSpPr/>
              <p:nvPr/>
            </p:nvSpPr>
            <p:spPr>
              <a:xfrm rot="5400000">
                <a:off x="3300361" y="253611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5" name="组合 864">
              <a:extLst>
                <a:ext uri="{FF2B5EF4-FFF2-40B4-BE49-F238E27FC236}">
                  <a16:creationId xmlns:a16="http://schemas.microsoft.com/office/drawing/2014/main" id="{A9F9874F-A277-8EAD-C76E-15722DE4B6DB}"/>
                </a:ext>
              </a:extLst>
            </p:cNvPr>
            <p:cNvGrpSpPr/>
            <p:nvPr/>
          </p:nvGrpSpPr>
          <p:grpSpPr>
            <a:xfrm>
              <a:off x="2306761" y="3177792"/>
              <a:ext cx="327744" cy="287794"/>
              <a:chOff x="2964605" y="2355717"/>
              <a:chExt cx="451083" cy="401025"/>
            </a:xfrm>
          </p:grpSpPr>
          <p:grpSp>
            <p:nvGrpSpPr>
              <p:cNvPr id="1386" name="组合 1385">
                <a:extLst>
                  <a:ext uri="{FF2B5EF4-FFF2-40B4-BE49-F238E27FC236}">
                    <a16:creationId xmlns:a16="http://schemas.microsoft.com/office/drawing/2014/main" id="{BE920DE8-9328-E7C8-801A-747A29F96989}"/>
                  </a:ext>
                </a:extLst>
              </p:cNvPr>
              <p:cNvGrpSpPr/>
              <p:nvPr/>
            </p:nvGrpSpPr>
            <p:grpSpPr>
              <a:xfrm rot="16200000">
                <a:off x="3146871" y="2218862"/>
                <a:ext cx="84240" cy="357949"/>
                <a:chOff x="3019104" y="868658"/>
                <a:chExt cx="131766" cy="518248"/>
              </a:xfrm>
            </p:grpSpPr>
            <p:sp>
              <p:nvSpPr>
                <p:cNvPr id="1408" name="矩形 1407">
                  <a:extLst>
                    <a:ext uri="{FF2B5EF4-FFF2-40B4-BE49-F238E27FC236}">
                      <a16:creationId xmlns:a16="http://schemas.microsoft.com/office/drawing/2014/main" id="{7F2EDD89-3AB7-2787-B28D-6BB665067032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09" name="矩形 1408">
                  <a:extLst>
                    <a:ext uri="{FF2B5EF4-FFF2-40B4-BE49-F238E27FC236}">
                      <a16:creationId xmlns:a16="http://schemas.microsoft.com/office/drawing/2014/main" id="{D65DA0C9-C7E2-D50C-9298-6CF9A4BB9219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10" name="矩形 1409">
                  <a:extLst>
                    <a:ext uri="{FF2B5EF4-FFF2-40B4-BE49-F238E27FC236}">
                      <a16:creationId xmlns:a16="http://schemas.microsoft.com/office/drawing/2014/main" id="{B6895488-4DE0-6B45-36AB-9D36AEE06D7B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11" name="矩形 1410">
                  <a:extLst>
                    <a:ext uri="{FF2B5EF4-FFF2-40B4-BE49-F238E27FC236}">
                      <a16:creationId xmlns:a16="http://schemas.microsoft.com/office/drawing/2014/main" id="{DEA91E57-8F03-B146-B636-D9D997FF7FC0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1388" name="组合 1387">
                <a:extLst>
                  <a:ext uri="{FF2B5EF4-FFF2-40B4-BE49-F238E27FC236}">
                    <a16:creationId xmlns:a16="http://schemas.microsoft.com/office/drawing/2014/main" id="{6293E00B-5BFC-462E-0E27-8A96A7C975F5}"/>
                  </a:ext>
                </a:extLst>
              </p:cNvPr>
              <p:cNvGrpSpPr/>
              <p:nvPr/>
            </p:nvGrpSpPr>
            <p:grpSpPr>
              <a:xfrm>
                <a:off x="3010015" y="2672503"/>
                <a:ext cx="357950" cy="84239"/>
                <a:chOff x="1033399" y="2903939"/>
                <a:chExt cx="528908" cy="131150"/>
              </a:xfrm>
            </p:grpSpPr>
            <p:sp>
              <p:nvSpPr>
                <p:cNvPr id="1404" name="矩形 1403">
                  <a:extLst>
                    <a:ext uri="{FF2B5EF4-FFF2-40B4-BE49-F238E27FC236}">
                      <a16:creationId xmlns:a16="http://schemas.microsoft.com/office/drawing/2014/main" id="{11D34787-1C5C-1C04-C117-2E2C6626A918}"/>
                    </a:ext>
                  </a:extLst>
                </p:cNvPr>
                <p:cNvSpPr/>
                <p:nvPr/>
              </p:nvSpPr>
              <p:spPr>
                <a:xfrm>
                  <a:off x="1033399" y="2905527"/>
                  <a:ext cx="131765" cy="129562"/>
                </a:xfrm>
                <a:prstGeom prst="rect">
                  <a:avLst/>
                </a:prstGeom>
                <a:solidFill>
                  <a:srgbClr val="FFFF0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05" name="矩形 1404">
                  <a:extLst>
                    <a:ext uri="{FF2B5EF4-FFF2-40B4-BE49-F238E27FC236}">
                      <a16:creationId xmlns:a16="http://schemas.microsoft.com/office/drawing/2014/main" id="{ED4E0911-5616-6FD4-C84A-88A964B9467F}"/>
                    </a:ext>
                  </a:extLst>
                </p:cNvPr>
                <p:cNvSpPr/>
                <p:nvPr/>
              </p:nvSpPr>
              <p:spPr>
                <a:xfrm>
                  <a:off x="1165164" y="2905527"/>
                  <a:ext cx="131765" cy="129562"/>
                </a:xfrm>
                <a:prstGeom prst="rect">
                  <a:avLst/>
                </a:prstGeom>
                <a:solidFill>
                  <a:srgbClr val="92D05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06" name="矩形 1405">
                  <a:extLst>
                    <a:ext uri="{FF2B5EF4-FFF2-40B4-BE49-F238E27FC236}">
                      <a16:creationId xmlns:a16="http://schemas.microsoft.com/office/drawing/2014/main" id="{586931FD-0B0A-FDB3-AC3D-9BB0B6031A1D}"/>
                    </a:ext>
                  </a:extLst>
                </p:cNvPr>
                <p:cNvSpPr/>
                <p:nvPr/>
              </p:nvSpPr>
              <p:spPr>
                <a:xfrm>
                  <a:off x="1296929" y="2903939"/>
                  <a:ext cx="131765" cy="129562"/>
                </a:xfrm>
                <a:prstGeom prst="rect">
                  <a:avLst/>
                </a:prstGeom>
                <a:solidFill>
                  <a:srgbClr val="FFC00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07" name="矩形 1406">
                  <a:extLst>
                    <a:ext uri="{FF2B5EF4-FFF2-40B4-BE49-F238E27FC236}">
                      <a16:creationId xmlns:a16="http://schemas.microsoft.com/office/drawing/2014/main" id="{3D7B2B85-1F24-C1CD-1992-6F4329D8BD24}"/>
                    </a:ext>
                  </a:extLst>
                </p:cNvPr>
                <p:cNvSpPr/>
                <p:nvPr/>
              </p:nvSpPr>
              <p:spPr>
                <a:xfrm>
                  <a:off x="1430542" y="2903939"/>
                  <a:ext cx="131765" cy="129562"/>
                </a:xfrm>
                <a:prstGeom prst="rect">
                  <a:avLst/>
                </a:prstGeom>
                <a:solidFill>
                  <a:srgbClr val="00B0F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1389" name="组合 1388">
                <a:extLst>
                  <a:ext uri="{FF2B5EF4-FFF2-40B4-BE49-F238E27FC236}">
                    <a16:creationId xmlns:a16="http://schemas.microsoft.com/office/drawing/2014/main" id="{DE295935-86DC-44BD-C228-795D534A3988}"/>
                  </a:ext>
                </a:extLst>
              </p:cNvPr>
              <p:cNvGrpSpPr/>
              <p:nvPr/>
            </p:nvGrpSpPr>
            <p:grpSpPr>
              <a:xfrm>
                <a:off x="3010015" y="2509915"/>
                <a:ext cx="361680" cy="85259"/>
                <a:chOff x="3010016" y="2500863"/>
                <a:chExt cx="392407" cy="98996"/>
              </a:xfrm>
            </p:grpSpPr>
            <p:sp>
              <p:nvSpPr>
                <p:cNvPr id="1399" name="矩形 1398">
                  <a:extLst>
                    <a:ext uri="{FF2B5EF4-FFF2-40B4-BE49-F238E27FC236}">
                      <a16:creationId xmlns:a16="http://schemas.microsoft.com/office/drawing/2014/main" id="{08F8222B-6A3C-F646-8C4C-58B89CAB4102}"/>
                    </a:ext>
                  </a:extLst>
                </p:cNvPr>
                <p:cNvSpPr/>
                <p:nvPr/>
              </p:nvSpPr>
              <p:spPr>
                <a:xfrm>
                  <a:off x="3010016" y="2502047"/>
                  <a:ext cx="97280" cy="97812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01" name="矩形 1400">
                  <a:extLst>
                    <a:ext uri="{FF2B5EF4-FFF2-40B4-BE49-F238E27FC236}">
                      <a16:creationId xmlns:a16="http://schemas.microsoft.com/office/drawing/2014/main" id="{E0077968-DACF-5FE2-56E8-1B680CFC7733}"/>
                    </a:ext>
                  </a:extLst>
                </p:cNvPr>
                <p:cNvSpPr/>
                <p:nvPr/>
              </p:nvSpPr>
              <p:spPr>
                <a:xfrm>
                  <a:off x="3110583" y="2502047"/>
                  <a:ext cx="97280" cy="97812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02" name="矩形 1401">
                  <a:extLst>
                    <a:ext uri="{FF2B5EF4-FFF2-40B4-BE49-F238E27FC236}">
                      <a16:creationId xmlns:a16="http://schemas.microsoft.com/office/drawing/2014/main" id="{210E574C-EA9C-72CD-ED55-E9CCFDC7DB88}"/>
                    </a:ext>
                  </a:extLst>
                </p:cNvPr>
                <p:cNvSpPr/>
                <p:nvPr/>
              </p:nvSpPr>
              <p:spPr>
                <a:xfrm>
                  <a:off x="3207863" y="2500863"/>
                  <a:ext cx="97280" cy="97812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403" name="矩形 1402">
                  <a:extLst>
                    <a:ext uri="{FF2B5EF4-FFF2-40B4-BE49-F238E27FC236}">
                      <a16:creationId xmlns:a16="http://schemas.microsoft.com/office/drawing/2014/main" id="{B25D33F5-5DF8-D7B0-AF1E-F78F68956297}"/>
                    </a:ext>
                  </a:extLst>
                </p:cNvPr>
                <p:cNvSpPr/>
                <p:nvPr/>
              </p:nvSpPr>
              <p:spPr>
                <a:xfrm>
                  <a:off x="3305143" y="2500863"/>
                  <a:ext cx="97280" cy="97812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sp>
            <p:nvSpPr>
              <p:cNvPr id="1391" name="乘号 1390">
                <a:extLst>
                  <a:ext uri="{FF2B5EF4-FFF2-40B4-BE49-F238E27FC236}">
                    <a16:creationId xmlns:a16="http://schemas.microsoft.com/office/drawing/2014/main" id="{A86A413F-95F5-40FE-9F8F-4ED2B103755A}"/>
                  </a:ext>
                </a:extLst>
              </p:cNvPr>
              <p:cNvSpPr/>
              <p:nvPr/>
            </p:nvSpPr>
            <p:spPr>
              <a:xfrm>
                <a:off x="3021463" y="2439956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392" name="乘号 1391">
                <a:extLst>
                  <a:ext uri="{FF2B5EF4-FFF2-40B4-BE49-F238E27FC236}">
                    <a16:creationId xmlns:a16="http://schemas.microsoft.com/office/drawing/2014/main" id="{ECF7568C-E4B5-26C4-E4A9-2E5660377552}"/>
                  </a:ext>
                </a:extLst>
              </p:cNvPr>
              <p:cNvSpPr/>
              <p:nvPr/>
            </p:nvSpPr>
            <p:spPr>
              <a:xfrm>
                <a:off x="3106916" y="2443158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393" name="乘号 1392">
                <a:extLst>
                  <a:ext uri="{FF2B5EF4-FFF2-40B4-BE49-F238E27FC236}">
                    <a16:creationId xmlns:a16="http://schemas.microsoft.com/office/drawing/2014/main" id="{CF7E2E96-6780-36CB-F3D2-30FDBDC2965A}"/>
                  </a:ext>
                </a:extLst>
              </p:cNvPr>
              <p:cNvSpPr/>
              <p:nvPr/>
            </p:nvSpPr>
            <p:spPr>
              <a:xfrm>
                <a:off x="3197970" y="2439956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394" name="乘号 1393">
                <a:extLst>
                  <a:ext uri="{FF2B5EF4-FFF2-40B4-BE49-F238E27FC236}">
                    <a16:creationId xmlns:a16="http://schemas.microsoft.com/office/drawing/2014/main" id="{C14F28CA-68F1-DD50-DB59-21236F482FEF}"/>
                  </a:ext>
                </a:extLst>
              </p:cNvPr>
              <p:cNvSpPr/>
              <p:nvPr/>
            </p:nvSpPr>
            <p:spPr>
              <a:xfrm>
                <a:off x="3295703" y="2439956"/>
                <a:ext cx="66278" cy="67650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395" name="等号 1394">
                <a:extLst>
                  <a:ext uri="{FF2B5EF4-FFF2-40B4-BE49-F238E27FC236}">
                    <a16:creationId xmlns:a16="http://schemas.microsoft.com/office/drawing/2014/main" id="{059CB793-CCA3-BC43-D121-C729F8AFE9BD}"/>
                  </a:ext>
                </a:extLst>
              </p:cNvPr>
              <p:cNvSpPr/>
              <p:nvPr/>
            </p:nvSpPr>
            <p:spPr>
              <a:xfrm rot="5400000">
                <a:off x="3034212" y="253772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6" name="等号 1395">
                <a:extLst>
                  <a:ext uri="{FF2B5EF4-FFF2-40B4-BE49-F238E27FC236}">
                    <a16:creationId xmlns:a16="http://schemas.microsoft.com/office/drawing/2014/main" id="{9638C005-720E-4332-5706-AC74AFF71578}"/>
                  </a:ext>
                </a:extLst>
              </p:cNvPr>
              <p:cNvSpPr/>
              <p:nvPr/>
            </p:nvSpPr>
            <p:spPr>
              <a:xfrm rot="5400000">
                <a:off x="3121861" y="253747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7" name="等号 1396">
                <a:extLst>
                  <a:ext uri="{FF2B5EF4-FFF2-40B4-BE49-F238E27FC236}">
                    <a16:creationId xmlns:a16="http://schemas.microsoft.com/office/drawing/2014/main" id="{DF25B978-4AD4-818C-B0CF-3FA03B6D0B0A}"/>
                  </a:ext>
                </a:extLst>
              </p:cNvPr>
              <p:cNvSpPr/>
              <p:nvPr/>
            </p:nvSpPr>
            <p:spPr>
              <a:xfrm rot="5400000">
                <a:off x="3208249" y="253645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8" name="等号 1397">
                <a:extLst>
                  <a:ext uri="{FF2B5EF4-FFF2-40B4-BE49-F238E27FC236}">
                    <a16:creationId xmlns:a16="http://schemas.microsoft.com/office/drawing/2014/main" id="{1B3BD247-35C1-31A9-6D9B-90058C033A06}"/>
                  </a:ext>
                </a:extLst>
              </p:cNvPr>
              <p:cNvSpPr/>
              <p:nvPr/>
            </p:nvSpPr>
            <p:spPr>
              <a:xfrm rot="5400000">
                <a:off x="3300361" y="2536113"/>
                <a:ext cx="45720" cy="184934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6" name="组合 865">
              <a:extLst>
                <a:ext uri="{FF2B5EF4-FFF2-40B4-BE49-F238E27FC236}">
                  <a16:creationId xmlns:a16="http://schemas.microsoft.com/office/drawing/2014/main" id="{7FDCDA5B-1026-70BF-7445-95C18D8D26AB}"/>
                </a:ext>
              </a:extLst>
            </p:cNvPr>
            <p:cNvGrpSpPr/>
            <p:nvPr/>
          </p:nvGrpSpPr>
          <p:grpSpPr>
            <a:xfrm>
              <a:off x="926212" y="3573408"/>
              <a:ext cx="327745" cy="304727"/>
              <a:chOff x="3227019" y="3430615"/>
              <a:chExt cx="327745" cy="304727"/>
            </a:xfrm>
          </p:grpSpPr>
          <p:grpSp>
            <p:nvGrpSpPr>
              <p:cNvPr id="1074" name="组合 1073">
                <a:extLst>
                  <a:ext uri="{FF2B5EF4-FFF2-40B4-BE49-F238E27FC236}">
                    <a16:creationId xmlns:a16="http://schemas.microsoft.com/office/drawing/2014/main" id="{B94DE31F-0AD8-7242-BCA7-C219CF9FE2A3}"/>
                  </a:ext>
                </a:extLst>
              </p:cNvPr>
              <p:cNvGrpSpPr/>
              <p:nvPr/>
            </p:nvGrpSpPr>
            <p:grpSpPr>
              <a:xfrm>
                <a:off x="3254036" y="3660838"/>
                <a:ext cx="290059" cy="74504"/>
                <a:chOff x="1033399" y="2903939"/>
                <a:chExt cx="528908" cy="131150"/>
              </a:xfrm>
            </p:grpSpPr>
            <p:sp>
              <p:nvSpPr>
                <p:cNvPr id="1093" name="矩形 1092">
                  <a:extLst>
                    <a:ext uri="{FF2B5EF4-FFF2-40B4-BE49-F238E27FC236}">
                      <a16:creationId xmlns:a16="http://schemas.microsoft.com/office/drawing/2014/main" id="{FA0FC4F9-6239-571D-48C6-2165B4BFF90E}"/>
                    </a:ext>
                  </a:extLst>
                </p:cNvPr>
                <p:cNvSpPr/>
                <p:nvPr/>
              </p:nvSpPr>
              <p:spPr>
                <a:xfrm>
                  <a:off x="1033399" y="2905527"/>
                  <a:ext cx="131765" cy="129562"/>
                </a:xfrm>
                <a:prstGeom prst="rect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319" name="矩形 1318">
                  <a:extLst>
                    <a:ext uri="{FF2B5EF4-FFF2-40B4-BE49-F238E27FC236}">
                      <a16:creationId xmlns:a16="http://schemas.microsoft.com/office/drawing/2014/main" id="{99C5E715-2F5D-2A8D-F60F-4EA07B3371FC}"/>
                    </a:ext>
                  </a:extLst>
                </p:cNvPr>
                <p:cNvSpPr/>
                <p:nvPr/>
              </p:nvSpPr>
              <p:spPr>
                <a:xfrm>
                  <a:off x="1165164" y="2905527"/>
                  <a:ext cx="131765" cy="129562"/>
                </a:xfrm>
                <a:prstGeom prst="rect">
                  <a:avLst/>
                </a:prstGeom>
                <a:solidFill>
                  <a:srgbClr val="92D05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381" name="矩形 1380">
                  <a:extLst>
                    <a:ext uri="{FF2B5EF4-FFF2-40B4-BE49-F238E27FC236}">
                      <a16:creationId xmlns:a16="http://schemas.microsoft.com/office/drawing/2014/main" id="{66ABF341-2F4F-9A91-1B44-543EFF992FF0}"/>
                    </a:ext>
                  </a:extLst>
                </p:cNvPr>
                <p:cNvSpPr/>
                <p:nvPr/>
              </p:nvSpPr>
              <p:spPr>
                <a:xfrm>
                  <a:off x="1296929" y="2903939"/>
                  <a:ext cx="131765" cy="129562"/>
                </a:xfrm>
                <a:prstGeom prst="rect">
                  <a:avLst/>
                </a:prstGeom>
                <a:solidFill>
                  <a:srgbClr val="FFC0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382" name="矩形 1381">
                  <a:extLst>
                    <a:ext uri="{FF2B5EF4-FFF2-40B4-BE49-F238E27FC236}">
                      <a16:creationId xmlns:a16="http://schemas.microsoft.com/office/drawing/2014/main" id="{912031EB-057B-E358-A9FC-846D6E063434}"/>
                    </a:ext>
                  </a:extLst>
                </p:cNvPr>
                <p:cNvSpPr/>
                <p:nvPr/>
              </p:nvSpPr>
              <p:spPr>
                <a:xfrm>
                  <a:off x="1430542" y="2903939"/>
                  <a:ext cx="131765" cy="129562"/>
                </a:xfrm>
                <a:prstGeom prst="rect">
                  <a:avLst/>
                </a:prstGeom>
                <a:solidFill>
                  <a:srgbClr val="00B0F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1075" name="组合 1074">
                <a:extLst>
                  <a:ext uri="{FF2B5EF4-FFF2-40B4-BE49-F238E27FC236}">
                    <a16:creationId xmlns:a16="http://schemas.microsoft.com/office/drawing/2014/main" id="{CAD188B9-9B21-B2DC-D390-A478DC33F137}"/>
                  </a:ext>
                </a:extLst>
              </p:cNvPr>
              <p:cNvGrpSpPr/>
              <p:nvPr/>
            </p:nvGrpSpPr>
            <p:grpSpPr>
              <a:xfrm rot="16200000">
                <a:off x="3359824" y="3330805"/>
                <a:ext cx="60455" cy="260076"/>
                <a:chOff x="3019104" y="868658"/>
                <a:chExt cx="131766" cy="518248"/>
              </a:xfrm>
            </p:grpSpPr>
            <p:sp>
              <p:nvSpPr>
                <p:cNvPr id="1089" name="矩形 1088">
                  <a:extLst>
                    <a:ext uri="{FF2B5EF4-FFF2-40B4-BE49-F238E27FC236}">
                      <a16:creationId xmlns:a16="http://schemas.microsoft.com/office/drawing/2014/main" id="{856B6835-ACAF-3293-618A-1ABF9C7AF38C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90" name="矩形 1089">
                  <a:extLst>
                    <a:ext uri="{FF2B5EF4-FFF2-40B4-BE49-F238E27FC236}">
                      <a16:creationId xmlns:a16="http://schemas.microsoft.com/office/drawing/2014/main" id="{82D70E89-4254-813E-B3B6-37466652B6E6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91" name="矩形 1090">
                  <a:extLst>
                    <a:ext uri="{FF2B5EF4-FFF2-40B4-BE49-F238E27FC236}">
                      <a16:creationId xmlns:a16="http://schemas.microsoft.com/office/drawing/2014/main" id="{8DD69BF1-7C1D-66CD-8634-470CAD200CD2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92" name="矩形 1091">
                  <a:extLst>
                    <a:ext uri="{FF2B5EF4-FFF2-40B4-BE49-F238E27FC236}">
                      <a16:creationId xmlns:a16="http://schemas.microsoft.com/office/drawing/2014/main" id="{68B2E014-D09A-0DF4-68D6-820E72426F1B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sp>
            <p:nvSpPr>
              <p:cNvPr id="1076" name="乘号 1075">
                <a:extLst>
                  <a:ext uri="{FF2B5EF4-FFF2-40B4-BE49-F238E27FC236}">
                    <a16:creationId xmlns:a16="http://schemas.microsoft.com/office/drawing/2014/main" id="{C60F7E2F-40F5-9AAA-29CC-E4AF33331088}"/>
                  </a:ext>
                </a:extLst>
              </p:cNvPr>
              <p:cNvSpPr/>
              <p:nvPr/>
            </p:nvSpPr>
            <p:spPr>
              <a:xfrm rot="18910365">
                <a:off x="3268330" y="3491070"/>
                <a:ext cx="48156" cy="48549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077" name="等号 1076">
                <a:extLst>
                  <a:ext uri="{FF2B5EF4-FFF2-40B4-BE49-F238E27FC236}">
                    <a16:creationId xmlns:a16="http://schemas.microsoft.com/office/drawing/2014/main" id="{B04704B2-2C25-7DE3-53B9-695800FC4639}"/>
                  </a:ext>
                </a:extLst>
              </p:cNvPr>
              <p:cNvSpPr/>
              <p:nvPr/>
            </p:nvSpPr>
            <p:spPr>
              <a:xfrm rot="5400000">
                <a:off x="3277797" y="3560407"/>
                <a:ext cx="32811" cy="134368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8" name="等号 1077">
                <a:extLst>
                  <a:ext uri="{FF2B5EF4-FFF2-40B4-BE49-F238E27FC236}">
                    <a16:creationId xmlns:a16="http://schemas.microsoft.com/office/drawing/2014/main" id="{878379D4-23BB-1A79-C059-52BD80A98D0E}"/>
                  </a:ext>
                </a:extLst>
              </p:cNvPr>
              <p:cNvSpPr/>
              <p:nvPr/>
            </p:nvSpPr>
            <p:spPr>
              <a:xfrm rot="5400000">
                <a:off x="3341481" y="3560227"/>
                <a:ext cx="32811" cy="134368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9" name="等号 1078">
                <a:extLst>
                  <a:ext uri="{FF2B5EF4-FFF2-40B4-BE49-F238E27FC236}">
                    <a16:creationId xmlns:a16="http://schemas.microsoft.com/office/drawing/2014/main" id="{1B4FB87C-F4C4-0BC5-28E1-EC1CD6D61C3C}"/>
                  </a:ext>
                </a:extLst>
              </p:cNvPr>
              <p:cNvSpPr/>
              <p:nvPr/>
            </p:nvSpPr>
            <p:spPr>
              <a:xfrm rot="5400000">
                <a:off x="3404248" y="3559495"/>
                <a:ext cx="32811" cy="134368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80" name="等号 1079">
                <a:extLst>
                  <a:ext uri="{FF2B5EF4-FFF2-40B4-BE49-F238E27FC236}">
                    <a16:creationId xmlns:a16="http://schemas.microsoft.com/office/drawing/2014/main" id="{1CDF9A32-05E4-F547-D1A3-BDF5E6FF4E3C}"/>
                  </a:ext>
                </a:extLst>
              </p:cNvPr>
              <p:cNvSpPr/>
              <p:nvPr/>
            </p:nvSpPr>
            <p:spPr>
              <a:xfrm rot="5400000">
                <a:off x="3471174" y="3559251"/>
                <a:ext cx="32811" cy="134368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81" name="乘号 1080">
                <a:extLst>
                  <a:ext uri="{FF2B5EF4-FFF2-40B4-BE49-F238E27FC236}">
                    <a16:creationId xmlns:a16="http://schemas.microsoft.com/office/drawing/2014/main" id="{0047229D-DDCD-42E1-C752-767846BC0432}"/>
                  </a:ext>
                </a:extLst>
              </p:cNvPr>
              <p:cNvSpPr/>
              <p:nvPr/>
            </p:nvSpPr>
            <p:spPr>
              <a:xfrm rot="18910365">
                <a:off x="3332907" y="3492070"/>
                <a:ext cx="48156" cy="48549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082" name="乘号 1081">
                <a:extLst>
                  <a:ext uri="{FF2B5EF4-FFF2-40B4-BE49-F238E27FC236}">
                    <a16:creationId xmlns:a16="http://schemas.microsoft.com/office/drawing/2014/main" id="{BEB5B6E8-8E6F-5CC9-119E-D5BF86747FE6}"/>
                  </a:ext>
                </a:extLst>
              </p:cNvPr>
              <p:cNvSpPr/>
              <p:nvPr/>
            </p:nvSpPr>
            <p:spPr>
              <a:xfrm rot="18910365">
                <a:off x="3396315" y="3489559"/>
                <a:ext cx="48156" cy="48549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083" name="乘号 1082">
                <a:extLst>
                  <a:ext uri="{FF2B5EF4-FFF2-40B4-BE49-F238E27FC236}">
                    <a16:creationId xmlns:a16="http://schemas.microsoft.com/office/drawing/2014/main" id="{4F5E28C3-AA73-A7D6-FAF0-E89401E6B9D0}"/>
                  </a:ext>
                </a:extLst>
              </p:cNvPr>
              <p:cNvSpPr/>
              <p:nvPr/>
            </p:nvSpPr>
            <p:spPr>
              <a:xfrm rot="18910365">
                <a:off x="3465670" y="3491069"/>
                <a:ext cx="48156" cy="48549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grpSp>
            <p:nvGrpSpPr>
              <p:cNvPr id="1084" name="组合 1083">
                <a:extLst>
                  <a:ext uri="{FF2B5EF4-FFF2-40B4-BE49-F238E27FC236}">
                    <a16:creationId xmlns:a16="http://schemas.microsoft.com/office/drawing/2014/main" id="{9E380AD9-D135-F11E-CE5A-7A8AB4A16336}"/>
                  </a:ext>
                </a:extLst>
              </p:cNvPr>
              <p:cNvGrpSpPr/>
              <p:nvPr/>
            </p:nvGrpSpPr>
            <p:grpSpPr>
              <a:xfrm rot="16200000">
                <a:off x="3357147" y="3439297"/>
                <a:ext cx="60455" cy="260076"/>
                <a:chOff x="3019104" y="868658"/>
                <a:chExt cx="131766" cy="518248"/>
              </a:xfrm>
            </p:grpSpPr>
            <p:sp>
              <p:nvSpPr>
                <p:cNvPr id="1085" name="矩形 1084">
                  <a:extLst>
                    <a:ext uri="{FF2B5EF4-FFF2-40B4-BE49-F238E27FC236}">
                      <a16:creationId xmlns:a16="http://schemas.microsoft.com/office/drawing/2014/main" id="{1CFD469F-E8B3-0521-CB2C-BC0675077C6E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86" name="矩形 1085">
                  <a:extLst>
                    <a:ext uri="{FF2B5EF4-FFF2-40B4-BE49-F238E27FC236}">
                      <a16:creationId xmlns:a16="http://schemas.microsoft.com/office/drawing/2014/main" id="{89C6C7EC-592C-1D34-3E45-284118BCCDC4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87" name="矩形 1086">
                  <a:extLst>
                    <a:ext uri="{FF2B5EF4-FFF2-40B4-BE49-F238E27FC236}">
                      <a16:creationId xmlns:a16="http://schemas.microsoft.com/office/drawing/2014/main" id="{754F98C1-89FF-9392-AFCC-69F32EAA06C6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88" name="矩形 1087">
                  <a:extLst>
                    <a:ext uri="{FF2B5EF4-FFF2-40B4-BE49-F238E27FC236}">
                      <a16:creationId xmlns:a16="http://schemas.microsoft.com/office/drawing/2014/main" id="{B7561E37-AAC7-6904-2222-6D34BDDCCC87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</p:grpSp>
        <p:grpSp>
          <p:nvGrpSpPr>
            <p:cNvPr id="867" name="组合 866">
              <a:extLst>
                <a:ext uri="{FF2B5EF4-FFF2-40B4-BE49-F238E27FC236}">
                  <a16:creationId xmlns:a16="http://schemas.microsoft.com/office/drawing/2014/main" id="{86676C6A-E226-15CC-A8BE-F9B9D48C2F9F}"/>
                </a:ext>
              </a:extLst>
            </p:cNvPr>
            <p:cNvGrpSpPr/>
            <p:nvPr/>
          </p:nvGrpSpPr>
          <p:grpSpPr>
            <a:xfrm>
              <a:off x="1386666" y="3586184"/>
              <a:ext cx="327745" cy="304727"/>
              <a:chOff x="3227019" y="3430615"/>
              <a:chExt cx="327745" cy="304727"/>
            </a:xfrm>
          </p:grpSpPr>
          <p:grpSp>
            <p:nvGrpSpPr>
              <p:cNvPr id="1034" name="组合 1033">
                <a:extLst>
                  <a:ext uri="{FF2B5EF4-FFF2-40B4-BE49-F238E27FC236}">
                    <a16:creationId xmlns:a16="http://schemas.microsoft.com/office/drawing/2014/main" id="{E6983521-7799-906F-EC70-60671F972A71}"/>
                  </a:ext>
                </a:extLst>
              </p:cNvPr>
              <p:cNvGrpSpPr/>
              <p:nvPr/>
            </p:nvGrpSpPr>
            <p:grpSpPr>
              <a:xfrm>
                <a:off x="3254036" y="3660838"/>
                <a:ext cx="290059" cy="74504"/>
                <a:chOff x="1033399" y="2903939"/>
                <a:chExt cx="528908" cy="131150"/>
              </a:xfrm>
            </p:grpSpPr>
            <p:sp>
              <p:nvSpPr>
                <p:cNvPr id="1070" name="矩形 1069">
                  <a:extLst>
                    <a:ext uri="{FF2B5EF4-FFF2-40B4-BE49-F238E27FC236}">
                      <a16:creationId xmlns:a16="http://schemas.microsoft.com/office/drawing/2014/main" id="{DEF8F445-87B7-2F2D-48EF-6687187A56E5}"/>
                    </a:ext>
                  </a:extLst>
                </p:cNvPr>
                <p:cNvSpPr/>
                <p:nvPr/>
              </p:nvSpPr>
              <p:spPr>
                <a:xfrm>
                  <a:off x="1033399" y="2905527"/>
                  <a:ext cx="131765" cy="129562"/>
                </a:xfrm>
                <a:prstGeom prst="rect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71" name="矩形 1070">
                  <a:extLst>
                    <a:ext uri="{FF2B5EF4-FFF2-40B4-BE49-F238E27FC236}">
                      <a16:creationId xmlns:a16="http://schemas.microsoft.com/office/drawing/2014/main" id="{E56BC6CF-7261-8924-53A4-F185D29053EC}"/>
                    </a:ext>
                  </a:extLst>
                </p:cNvPr>
                <p:cNvSpPr/>
                <p:nvPr/>
              </p:nvSpPr>
              <p:spPr>
                <a:xfrm>
                  <a:off x="1165164" y="2905527"/>
                  <a:ext cx="131765" cy="129562"/>
                </a:xfrm>
                <a:prstGeom prst="rect">
                  <a:avLst/>
                </a:prstGeom>
                <a:solidFill>
                  <a:srgbClr val="92D05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72" name="矩形 1071">
                  <a:extLst>
                    <a:ext uri="{FF2B5EF4-FFF2-40B4-BE49-F238E27FC236}">
                      <a16:creationId xmlns:a16="http://schemas.microsoft.com/office/drawing/2014/main" id="{77416235-78AC-7FDA-2CE9-4A3CFFCF3008}"/>
                    </a:ext>
                  </a:extLst>
                </p:cNvPr>
                <p:cNvSpPr/>
                <p:nvPr/>
              </p:nvSpPr>
              <p:spPr>
                <a:xfrm>
                  <a:off x="1296929" y="2903939"/>
                  <a:ext cx="131765" cy="129562"/>
                </a:xfrm>
                <a:prstGeom prst="rect">
                  <a:avLst/>
                </a:prstGeom>
                <a:solidFill>
                  <a:srgbClr val="FFC0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73" name="矩形 1072">
                  <a:extLst>
                    <a:ext uri="{FF2B5EF4-FFF2-40B4-BE49-F238E27FC236}">
                      <a16:creationId xmlns:a16="http://schemas.microsoft.com/office/drawing/2014/main" id="{A55C5FF4-DF5E-E91C-3434-82E2DC29DD49}"/>
                    </a:ext>
                  </a:extLst>
                </p:cNvPr>
                <p:cNvSpPr/>
                <p:nvPr/>
              </p:nvSpPr>
              <p:spPr>
                <a:xfrm>
                  <a:off x="1430542" y="2903939"/>
                  <a:ext cx="131765" cy="129562"/>
                </a:xfrm>
                <a:prstGeom prst="rect">
                  <a:avLst/>
                </a:prstGeom>
                <a:solidFill>
                  <a:srgbClr val="00B0F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1035" name="组合 1034">
                <a:extLst>
                  <a:ext uri="{FF2B5EF4-FFF2-40B4-BE49-F238E27FC236}">
                    <a16:creationId xmlns:a16="http://schemas.microsoft.com/office/drawing/2014/main" id="{6AB871A7-059F-CA24-844C-A32795EDFB5E}"/>
                  </a:ext>
                </a:extLst>
              </p:cNvPr>
              <p:cNvGrpSpPr/>
              <p:nvPr/>
            </p:nvGrpSpPr>
            <p:grpSpPr>
              <a:xfrm rot="16200000">
                <a:off x="3359824" y="3330805"/>
                <a:ext cx="60455" cy="260076"/>
                <a:chOff x="3019104" y="868658"/>
                <a:chExt cx="131766" cy="518248"/>
              </a:xfrm>
            </p:grpSpPr>
            <p:sp>
              <p:nvSpPr>
                <p:cNvPr id="1062" name="矩形 1061">
                  <a:extLst>
                    <a:ext uri="{FF2B5EF4-FFF2-40B4-BE49-F238E27FC236}">
                      <a16:creationId xmlns:a16="http://schemas.microsoft.com/office/drawing/2014/main" id="{50C438D6-8661-BC7C-446C-2ECDDF7D4EEA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63" name="矩形 1062">
                  <a:extLst>
                    <a:ext uri="{FF2B5EF4-FFF2-40B4-BE49-F238E27FC236}">
                      <a16:creationId xmlns:a16="http://schemas.microsoft.com/office/drawing/2014/main" id="{E8A75690-00A4-933B-A3CF-FEB09682B315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68" name="矩形 1067">
                  <a:extLst>
                    <a:ext uri="{FF2B5EF4-FFF2-40B4-BE49-F238E27FC236}">
                      <a16:creationId xmlns:a16="http://schemas.microsoft.com/office/drawing/2014/main" id="{37C24637-1DBF-F48D-33B0-8FFAA6016AB1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69" name="矩形 1068">
                  <a:extLst>
                    <a:ext uri="{FF2B5EF4-FFF2-40B4-BE49-F238E27FC236}">
                      <a16:creationId xmlns:a16="http://schemas.microsoft.com/office/drawing/2014/main" id="{9401D3EF-7465-2F6D-7AE2-07DB5813A1FF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sp>
            <p:nvSpPr>
              <p:cNvPr id="1036" name="乘号 1035">
                <a:extLst>
                  <a:ext uri="{FF2B5EF4-FFF2-40B4-BE49-F238E27FC236}">
                    <a16:creationId xmlns:a16="http://schemas.microsoft.com/office/drawing/2014/main" id="{EAD2BA5F-EB2F-3921-E286-416220769BE4}"/>
                  </a:ext>
                </a:extLst>
              </p:cNvPr>
              <p:cNvSpPr/>
              <p:nvPr/>
            </p:nvSpPr>
            <p:spPr>
              <a:xfrm rot="18910365">
                <a:off x="3268330" y="3491070"/>
                <a:ext cx="48156" cy="48549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037" name="等号 1036">
                <a:extLst>
                  <a:ext uri="{FF2B5EF4-FFF2-40B4-BE49-F238E27FC236}">
                    <a16:creationId xmlns:a16="http://schemas.microsoft.com/office/drawing/2014/main" id="{7CF9FA31-5ED4-0AAC-8F3E-F06FE764ABF5}"/>
                  </a:ext>
                </a:extLst>
              </p:cNvPr>
              <p:cNvSpPr/>
              <p:nvPr/>
            </p:nvSpPr>
            <p:spPr>
              <a:xfrm rot="5400000">
                <a:off x="3277797" y="3560407"/>
                <a:ext cx="32811" cy="134368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42" name="等号 1041">
                <a:extLst>
                  <a:ext uri="{FF2B5EF4-FFF2-40B4-BE49-F238E27FC236}">
                    <a16:creationId xmlns:a16="http://schemas.microsoft.com/office/drawing/2014/main" id="{52DEEE26-5A9A-A5F9-4888-9864B9CB4284}"/>
                  </a:ext>
                </a:extLst>
              </p:cNvPr>
              <p:cNvSpPr/>
              <p:nvPr/>
            </p:nvSpPr>
            <p:spPr>
              <a:xfrm rot="5400000">
                <a:off x="3341481" y="3560227"/>
                <a:ext cx="32811" cy="134368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43" name="等号 1042">
                <a:extLst>
                  <a:ext uri="{FF2B5EF4-FFF2-40B4-BE49-F238E27FC236}">
                    <a16:creationId xmlns:a16="http://schemas.microsoft.com/office/drawing/2014/main" id="{6C9D3152-8DBE-D0EB-4A69-E4B5B02A8A5B}"/>
                  </a:ext>
                </a:extLst>
              </p:cNvPr>
              <p:cNvSpPr/>
              <p:nvPr/>
            </p:nvSpPr>
            <p:spPr>
              <a:xfrm rot="5400000">
                <a:off x="3404248" y="3559495"/>
                <a:ext cx="32811" cy="134368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44" name="等号 1043">
                <a:extLst>
                  <a:ext uri="{FF2B5EF4-FFF2-40B4-BE49-F238E27FC236}">
                    <a16:creationId xmlns:a16="http://schemas.microsoft.com/office/drawing/2014/main" id="{24961669-54F3-74A5-4F00-6F3BA5340A7B}"/>
                  </a:ext>
                </a:extLst>
              </p:cNvPr>
              <p:cNvSpPr/>
              <p:nvPr/>
            </p:nvSpPr>
            <p:spPr>
              <a:xfrm rot="5400000">
                <a:off x="3471174" y="3559251"/>
                <a:ext cx="32811" cy="134368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45" name="乘号 1044">
                <a:extLst>
                  <a:ext uri="{FF2B5EF4-FFF2-40B4-BE49-F238E27FC236}">
                    <a16:creationId xmlns:a16="http://schemas.microsoft.com/office/drawing/2014/main" id="{1F384863-AB3E-C21C-A979-65A2EB169F4C}"/>
                  </a:ext>
                </a:extLst>
              </p:cNvPr>
              <p:cNvSpPr/>
              <p:nvPr/>
            </p:nvSpPr>
            <p:spPr>
              <a:xfrm rot="18910365">
                <a:off x="3332907" y="3492070"/>
                <a:ext cx="48156" cy="48549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055" name="乘号 1054">
                <a:extLst>
                  <a:ext uri="{FF2B5EF4-FFF2-40B4-BE49-F238E27FC236}">
                    <a16:creationId xmlns:a16="http://schemas.microsoft.com/office/drawing/2014/main" id="{BFD8A6AC-6C0F-245C-2033-260D70FB8785}"/>
                  </a:ext>
                </a:extLst>
              </p:cNvPr>
              <p:cNvSpPr/>
              <p:nvPr/>
            </p:nvSpPr>
            <p:spPr>
              <a:xfrm rot="18910365">
                <a:off x="3396315" y="3489559"/>
                <a:ext cx="48156" cy="48549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056" name="乘号 1055">
                <a:extLst>
                  <a:ext uri="{FF2B5EF4-FFF2-40B4-BE49-F238E27FC236}">
                    <a16:creationId xmlns:a16="http://schemas.microsoft.com/office/drawing/2014/main" id="{41BA522B-A7F1-32A9-D83D-8B527FE958B3}"/>
                  </a:ext>
                </a:extLst>
              </p:cNvPr>
              <p:cNvSpPr/>
              <p:nvPr/>
            </p:nvSpPr>
            <p:spPr>
              <a:xfrm rot="18910365">
                <a:off x="3465670" y="3491069"/>
                <a:ext cx="48156" cy="48549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grpSp>
            <p:nvGrpSpPr>
              <p:cNvPr id="1057" name="组合 1056">
                <a:extLst>
                  <a:ext uri="{FF2B5EF4-FFF2-40B4-BE49-F238E27FC236}">
                    <a16:creationId xmlns:a16="http://schemas.microsoft.com/office/drawing/2014/main" id="{A1522B60-69DC-AECB-7317-32301F4E1A19}"/>
                  </a:ext>
                </a:extLst>
              </p:cNvPr>
              <p:cNvGrpSpPr/>
              <p:nvPr/>
            </p:nvGrpSpPr>
            <p:grpSpPr>
              <a:xfrm rot="16200000">
                <a:off x="3357147" y="3439297"/>
                <a:ext cx="60455" cy="260076"/>
                <a:chOff x="3019104" y="868658"/>
                <a:chExt cx="131766" cy="518248"/>
              </a:xfrm>
            </p:grpSpPr>
            <p:sp>
              <p:nvSpPr>
                <p:cNvPr id="1058" name="矩形 1057">
                  <a:extLst>
                    <a:ext uri="{FF2B5EF4-FFF2-40B4-BE49-F238E27FC236}">
                      <a16:creationId xmlns:a16="http://schemas.microsoft.com/office/drawing/2014/main" id="{7BCF42E7-E462-35E4-DE59-25940FBB4A01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59" name="矩形 1058">
                  <a:extLst>
                    <a:ext uri="{FF2B5EF4-FFF2-40B4-BE49-F238E27FC236}">
                      <a16:creationId xmlns:a16="http://schemas.microsoft.com/office/drawing/2014/main" id="{BCA18A95-F2BF-44BC-D79A-DBFA785CD3A5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60" name="矩形 1059">
                  <a:extLst>
                    <a:ext uri="{FF2B5EF4-FFF2-40B4-BE49-F238E27FC236}">
                      <a16:creationId xmlns:a16="http://schemas.microsoft.com/office/drawing/2014/main" id="{FF35CB27-65E0-066F-BD66-8CD076EF1EA4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61" name="矩形 1060">
                  <a:extLst>
                    <a:ext uri="{FF2B5EF4-FFF2-40B4-BE49-F238E27FC236}">
                      <a16:creationId xmlns:a16="http://schemas.microsoft.com/office/drawing/2014/main" id="{845198EC-D416-EACC-4117-5AB101A643FD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</p:grpSp>
        <p:grpSp>
          <p:nvGrpSpPr>
            <p:cNvPr id="868" name="组合 867">
              <a:extLst>
                <a:ext uri="{FF2B5EF4-FFF2-40B4-BE49-F238E27FC236}">
                  <a16:creationId xmlns:a16="http://schemas.microsoft.com/office/drawing/2014/main" id="{53F7A4D0-9C3E-8814-4981-30A3442E68F4}"/>
                </a:ext>
              </a:extLst>
            </p:cNvPr>
            <p:cNvGrpSpPr/>
            <p:nvPr/>
          </p:nvGrpSpPr>
          <p:grpSpPr>
            <a:xfrm>
              <a:off x="1839091" y="3583461"/>
              <a:ext cx="327745" cy="304727"/>
              <a:chOff x="3227019" y="3430615"/>
              <a:chExt cx="327745" cy="304727"/>
            </a:xfrm>
          </p:grpSpPr>
          <p:grpSp>
            <p:nvGrpSpPr>
              <p:cNvPr id="942" name="组合 941">
                <a:extLst>
                  <a:ext uri="{FF2B5EF4-FFF2-40B4-BE49-F238E27FC236}">
                    <a16:creationId xmlns:a16="http://schemas.microsoft.com/office/drawing/2014/main" id="{4C2F985A-0A7A-F3A0-81BB-BDEF84BB7688}"/>
                  </a:ext>
                </a:extLst>
              </p:cNvPr>
              <p:cNvGrpSpPr/>
              <p:nvPr/>
            </p:nvGrpSpPr>
            <p:grpSpPr>
              <a:xfrm>
                <a:off x="3254036" y="3660838"/>
                <a:ext cx="290059" cy="74504"/>
                <a:chOff x="1033399" y="2903939"/>
                <a:chExt cx="528908" cy="131150"/>
              </a:xfrm>
            </p:grpSpPr>
            <p:sp>
              <p:nvSpPr>
                <p:cNvPr id="1029" name="矩形 1028">
                  <a:extLst>
                    <a:ext uri="{FF2B5EF4-FFF2-40B4-BE49-F238E27FC236}">
                      <a16:creationId xmlns:a16="http://schemas.microsoft.com/office/drawing/2014/main" id="{229574D9-2500-821B-D0C4-21E2387EAA30}"/>
                    </a:ext>
                  </a:extLst>
                </p:cNvPr>
                <p:cNvSpPr/>
                <p:nvPr/>
              </p:nvSpPr>
              <p:spPr>
                <a:xfrm>
                  <a:off x="1033399" y="2905527"/>
                  <a:ext cx="131765" cy="129562"/>
                </a:xfrm>
                <a:prstGeom prst="rect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30" name="矩形 1029">
                  <a:extLst>
                    <a:ext uri="{FF2B5EF4-FFF2-40B4-BE49-F238E27FC236}">
                      <a16:creationId xmlns:a16="http://schemas.microsoft.com/office/drawing/2014/main" id="{B14447AE-4957-AC01-A60B-0060896A1283}"/>
                    </a:ext>
                  </a:extLst>
                </p:cNvPr>
                <p:cNvSpPr/>
                <p:nvPr/>
              </p:nvSpPr>
              <p:spPr>
                <a:xfrm>
                  <a:off x="1165164" y="2905527"/>
                  <a:ext cx="131765" cy="129562"/>
                </a:xfrm>
                <a:prstGeom prst="rect">
                  <a:avLst/>
                </a:prstGeom>
                <a:solidFill>
                  <a:srgbClr val="92D05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31" name="矩形 1030">
                  <a:extLst>
                    <a:ext uri="{FF2B5EF4-FFF2-40B4-BE49-F238E27FC236}">
                      <a16:creationId xmlns:a16="http://schemas.microsoft.com/office/drawing/2014/main" id="{8A80702A-6153-AB02-26FC-37442D9EA077}"/>
                    </a:ext>
                  </a:extLst>
                </p:cNvPr>
                <p:cNvSpPr/>
                <p:nvPr/>
              </p:nvSpPr>
              <p:spPr>
                <a:xfrm>
                  <a:off x="1296929" y="2903939"/>
                  <a:ext cx="131765" cy="129562"/>
                </a:xfrm>
                <a:prstGeom prst="rect">
                  <a:avLst/>
                </a:prstGeom>
                <a:solidFill>
                  <a:srgbClr val="FFC0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33" name="矩形 1032">
                  <a:extLst>
                    <a:ext uri="{FF2B5EF4-FFF2-40B4-BE49-F238E27FC236}">
                      <a16:creationId xmlns:a16="http://schemas.microsoft.com/office/drawing/2014/main" id="{9859DD70-56A3-D572-A380-27A74DECFAF1}"/>
                    </a:ext>
                  </a:extLst>
                </p:cNvPr>
                <p:cNvSpPr/>
                <p:nvPr/>
              </p:nvSpPr>
              <p:spPr>
                <a:xfrm>
                  <a:off x="1430542" y="2903939"/>
                  <a:ext cx="131765" cy="129562"/>
                </a:xfrm>
                <a:prstGeom prst="rect">
                  <a:avLst/>
                </a:prstGeom>
                <a:solidFill>
                  <a:srgbClr val="00B0F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943" name="组合 942">
                <a:extLst>
                  <a:ext uri="{FF2B5EF4-FFF2-40B4-BE49-F238E27FC236}">
                    <a16:creationId xmlns:a16="http://schemas.microsoft.com/office/drawing/2014/main" id="{83342806-C9C7-DB68-73A1-F6CF8B926E40}"/>
                  </a:ext>
                </a:extLst>
              </p:cNvPr>
              <p:cNvGrpSpPr/>
              <p:nvPr/>
            </p:nvGrpSpPr>
            <p:grpSpPr>
              <a:xfrm rot="16200000">
                <a:off x="3359824" y="3330805"/>
                <a:ext cx="60455" cy="260076"/>
                <a:chOff x="3019104" y="868658"/>
                <a:chExt cx="131766" cy="518248"/>
              </a:xfrm>
            </p:grpSpPr>
            <p:sp>
              <p:nvSpPr>
                <p:cNvPr id="1025" name="矩形 1024">
                  <a:extLst>
                    <a:ext uri="{FF2B5EF4-FFF2-40B4-BE49-F238E27FC236}">
                      <a16:creationId xmlns:a16="http://schemas.microsoft.com/office/drawing/2014/main" id="{D2B83E1B-75E5-D96A-7072-62B52283622E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26" name="矩形 1025">
                  <a:extLst>
                    <a:ext uri="{FF2B5EF4-FFF2-40B4-BE49-F238E27FC236}">
                      <a16:creationId xmlns:a16="http://schemas.microsoft.com/office/drawing/2014/main" id="{BB0B6A55-B5C7-1127-F92D-619F68EB4C29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27" name="矩形 1026">
                  <a:extLst>
                    <a:ext uri="{FF2B5EF4-FFF2-40B4-BE49-F238E27FC236}">
                      <a16:creationId xmlns:a16="http://schemas.microsoft.com/office/drawing/2014/main" id="{1D8BFDB7-D3C3-4A80-BFC1-D5B2151133C6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28" name="矩形 1027">
                  <a:extLst>
                    <a:ext uri="{FF2B5EF4-FFF2-40B4-BE49-F238E27FC236}">
                      <a16:creationId xmlns:a16="http://schemas.microsoft.com/office/drawing/2014/main" id="{627F328B-71D8-3F4B-9EE0-6D02902D7FCB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sp>
            <p:nvSpPr>
              <p:cNvPr id="946" name="乘号 945">
                <a:extLst>
                  <a:ext uri="{FF2B5EF4-FFF2-40B4-BE49-F238E27FC236}">
                    <a16:creationId xmlns:a16="http://schemas.microsoft.com/office/drawing/2014/main" id="{01709DEB-FF86-5A82-BE37-FF3FB4DCB99D}"/>
                  </a:ext>
                </a:extLst>
              </p:cNvPr>
              <p:cNvSpPr/>
              <p:nvPr/>
            </p:nvSpPr>
            <p:spPr>
              <a:xfrm rot="18910365">
                <a:off x="3268330" y="3491070"/>
                <a:ext cx="48156" cy="48549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947" name="等号 946">
                <a:extLst>
                  <a:ext uri="{FF2B5EF4-FFF2-40B4-BE49-F238E27FC236}">
                    <a16:creationId xmlns:a16="http://schemas.microsoft.com/office/drawing/2014/main" id="{5C28D542-A5A2-334B-4DA3-94B845F51F95}"/>
                  </a:ext>
                </a:extLst>
              </p:cNvPr>
              <p:cNvSpPr/>
              <p:nvPr/>
            </p:nvSpPr>
            <p:spPr>
              <a:xfrm rot="5400000">
                <a:off x="3277797" y="3560407"/>
                <a:ext cx="32811" cy="134368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949" name="等号 948">
                <a:extLst>
                  <a:ext uri="{FF2B5EF4-FFF2-40B4-BE49-F238E27FC236}">
                    <a16:creationId xmlns:a16="http://schemas.microsoft.com/office/drawing/2014/main" id="{7C89ED3F-8B4C-B7C1-E9D9-AEBA544822F4}"/>
                  </a:ext>
                </a:extLst>
              </p:cNvPr>
              <p:cNvSpPr/>
              <p:nvPr/>
            </p:nvSpPr>
            <p:spPr>
              <a:xfrm rot="5400000">
                <a:off x="3341481" y="3560227"/>
                <a:ext cx="32811" cy="134368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950" name="等号 949">
                <a:extLst>
                  <a:ext uri="{FF2B5EF4-FFF2-40B4-BE49-F238E27FC236}">
                    <a16:creationId xmlns:a16="http://schemas.microsoft.com/office/drawing/2014/main" id="{D033B027-DE70-9F6A-4F34-E6F5F2E1911C}"/>
                  </a:ext>
                </a:extLst>
              </p:cNvPr>
              <p:cNvSpPr/>
              <p:nvPr/>
            </p:nvSpPr>
            <p:spPr>
              <a:xfrm rot="5400000">
                <a:off x="3404248" y="3559495"/>
                <a:ext cx="32811" cy="134368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951" name="等号 950">
                <a:extLst>
                  <a:ext uri="{FF2B5EF4-FFF2-40B4-BE49-F238E27FC236}">
                    <a16:creationId xmlns:a16="http://schemas.microsoft.com/office/drawing/2014/main" id="{BCDE7C7F-92FD-FBB1-B82A-B9777B8EF6AC}"/>
                  </a:ext>
                </a:extLst>
              </p:cNvPr>
              <p:cNvSpPr/>
              <p:nvPr/>
            </p:nvSpPr>
            <p:spPr>
              <a:xfrm rot="5400000">
                <a:off x="3471174" y="3559251"/>
                <a:ext cx="32811" cy="134368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952" name="乘号 951">
                <a:extLst>
                  <a:ext uri="{FF2B5EF4-FFF2-40B4-BE49-F238E27FC236}">
                    <a16:creationId xmlns:a16="http://schemas.microsoft.com/office/drawing/2014/main" id="{436BF231-FB41-7E3B-3F7D-768AEEDEA7E2}"/>
                  </a:ext>
                </a:extLst>
              </p:cNvPr>
              <p:cNvSpPr/>
              <p:nvPr/>
            </p:nvSpPr>
            <p:spPr>
              <a:xfrm rot="18910365">
                <a:off x="3332907" y="3492070"/>
                <a:ext cx="48156" cy="48549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954" name="乘号 953">
                <a:extLst>
                  <a:ext uri="{FF2B5EF4-FFF2-40B4-BE49-F238E27FC236}">
                    <a16:creationId xmlns:a16="http://schemas.microsoft.com/office/drawing/2014/main" id="{1244034E-48B1-9D03-7C0D-9897D6290CDC}"/>
                  </a:ext>
                </a:extLst>
              </p:cNvPr>
              <p:cNvSpPr/>
              <p:nvPr/>
            </p:nvSpPr>
            <p:spPr>
              <a:xfrm rot="18910365">
                <a:off x="3396315" y="3489559"/>
                <a:ext cx="48156" cy="48549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955" name="乘号 954">
                <a:extLst>
                  <a:ext uri="{FF2B5EF4-FFF2-40B4-BE49-F238E27FC236}">
                    <a16:creationId xmlns:a16="http://schemas.microsoft.com/office/drawing/2014/main" id="{621693A4-EAC5-3B1A-BB0A-E327A6331426}"/>
                  </a:ext>
                </a:extLst>
              </p:cNvPr>
              <p:cNvSpPr/>
              <p:nvPr/>
            </p:nvSpPr>
            <p:spPr>
              <a:xfrm rot="18910365">
                <a:off x="3465670" y="3491069"/>
                <a:ext cx="48156" cy="48549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grpSp>
            <p:nvGrpSpPr>
              <p:cNvPr id="956" name="组合 955">
                <a:extLst>
                  <a:ext uri="{FF2B5EF4-FFF2-40B4-BE49-F238E27FC236}">
                    <a16:creationId xmlns:a16="http://schemas.microsoft.com/office/drawing/2014/main" id="{7C32CE07-0D1D-4EA2-759D-7BE1E46FB6F0}"/>
                  </a:ext>
                </a:extLst>
              </p:cNvPr>
              <p:cNvGrpSpPr/>
              <p:nvPr/>
            </p:nvGrpSpPr>
            <p:grpSpPr>
              <a:xfrm rot="16200000">
                <a:off x="3357147" y="3439297"/>
                <a:ext cx="60455" cy="260076"/>
                <a:chOff x="3019104" y="868658"/>
                <a:chExt cx="131766" cy="518248"/>
              </a:xfrm>
            </p:grpSpPr>
            <p:sp>
              <p:nvSpPr>
                <p:cNvPr id="957" name="矩形 956">
                  <a:extLst>
                    <a:ext uri="{FF2B5EF4-FFF2-40B4-BE49-F238E27FC236}">
                      <a16:creationId xmlns:a16="http://schemas.microsoft.com/office/drawing/2014/main" id="{57F0DA60-6E17-0AEC-F791-F8FF5C24F62A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958" name="矩形 957">
                  <a:extLst>
                    <a:ext uri="{FF2B5EF4-FFF2-40B4-BE49-F238E27FC236}">
                      <a16:creationId xmlns:a16="http://schemas.microsoft.com/office/drawing/2014/main" id="{38B9870E-8730-A361-B27C-50E3F8EBC0E9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959" name="矩形 958">
                  <a:extLst>
                    <a:ext uri="{FF2B5EF4-FFF2-40B4-BE49-F238E27FC236}">
                      <a16:creationId xmlns:a16="http://schemas.microsoft.com/office/drawing/2014/main" id="{1DE539B1-DA25-6E9E-DD31-BBE05B853BF6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24" name="矩形 1023">
                  <a:extLst>
                    <a:ext uri="{FF2B5EF4-FFF2-40B4-BE49-F238E27FC236}">
                      <a16:creationId xmlns:a16="http://schemas.microsoft.com/office/drawing/2014/main" id="{6B871784-6257-48F6-8B5A-49D25DD2EB46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</p:grpSp>
        <p:grpSp>
          <p:nvGrpSpPr>
            <p:cNvPr id="869" name="组合 868">
              <a:extLst>
                <a:ext uri="{FF2B5EF4-FFF2-40B4-BE49-F238E27FC236}">
                  <a16:creationId xmlns:a16="http://schemas.microsoft.com/office/drawing/2014/main" id="{41007DD6-C76D-EACB-7D84-FC3D71F4E5A8}"/>
                </a:ext>
              </a:extLst>
            </p:cNvPr>
            <p:cNvGrpSpPr/>
            <p:nvPr/>
          </p:nvGrpSpPr>
          <p:grpSpPr>
            <a:xfrm>
              <a:off x="2300932" y="3577712"/>
              <a:ext cx="327745" cy="304727"/>
              <a:chOff x="3227019" y="3430615"/>
              <a:chExt cx="327745" cy="304727"/>
            </a:xfrm>
          </p:grpSpPr>
          <p:grpSp>
            <p:nvGrpSpPr>
              <p:cNvPr id="906" name="组合 905">
                <a:extLst>
                  <a:ext uri="{FF2B5EF4-FFF2-40B4-BE49-F238E27FC236}">
                    <a16:creationId xmlns:a16="http://schemas.microsoft.com/office/drawing/2014/main" id="{ED534859-B13B-D608-62A6-61A0E246C5C6}"/>
                  </a:ext>
                </a:extLst>
              </p:cNvPr>
              <p:cNvGrpSpPr/>
              <p:nvPr/>
            </p:nvGrpSpPr>
            <p:grpSpPr>
              <a:xfrm>
                <a:off x="3254036" y="3660838"/>
                <a:ext cx="290059" cy="74504"/>
                <a:chOff x="1033399" y="2903939"/>
                <a:chExt cx="528908" cy="131150"/>
              </a:xfrm>
            </p:grpSpPr>
            <p:sp>
              <p:nvSpPr>
                <p:cNvPr id="938" name="矩形 937">
                  <a:extLst>
                    <a:ext uri="{FF2B5EF4-FFF2-40B4-BE49-F238E27FC236}">
                      <a16:creationId xmlns:a16="http://schemas.microsoft.com/office/drawing/2014/main" id="{FFFBF578-2025-735C-73D6-155895BF6F20}"/>
                    </a:ext>
                  </a:extLst>
                </p:cNvPr>
                <p:cNvSpPr/>
                <p:nvPr/>
              </p:nvSpPr>
              <p:spPr>
                <a:xfrm>
                  <a:off x="1033399" y="2905527"/>
                  <a:ext cx="131765" cy="129562"/>
                </a:xfrm>
                <a:prstGeom prst="rect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939" name="矩形 938">
                  <a:extLst>
                    <a:ext uri="{FF2B5EF4-FFF2-40B4-BE49-F238E27FC236}">
                      <a16:creationId xmlns:a16="http://schemas.microsoft.com/office/drawing/2014/main" id="{840D8535-2F3E-1021-BDEA-5B8CE55B69A1}"/>
                    </a:ext>
                  </a:extLst>
                </p:cNvPr>
                <p:cNvSpPr/>
                <p:nvPr/>
              </p:nvSpPr>
              <p:spPr>
                <a:xfrm>
                  <a:off x="1165164" y="2905527"/>
                  <a:ext cx="131765" cy="129562"/>
                </a:xfrm>
                <a:prstGeom prst="rect">
                  <a:avLst/>
                </a:prstGeom>
                <a:solidFill>
                  <a:srgbClr val="92D05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940" name="矩形 939">
                  <a:extLst>
                    <a:ext uri="{FF2B5EF4-FFF2-40B4-BE49-F238E27FC236}">
                      <a16:creationId xmlns:a16="http://schemas.microsoft.com/office/drawing/2014/main" id="{57A92E76-C722-CAA1-52AA-FCC8AF0C9ABB}"/>
                    </a:ext>
                  </a:extLst>
                </p:cNvPr>
                <p:cNvSpPr/>
                <p:nvPr/>
              </p:nvSpPr>
              <p:spPr>
                <a:xfrm>
                  <a:off x="1296929" y="2903939"/>
                  <a:ext cx="131765" cy="129562"/>
                </a:xfrm>
                <a:prstGeom prst="rect">
                  <a:avLst/>
                </a:prstGeom>
                <a:solidFill>
                  <a:srgbClr val="FFC0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941" name="矩形 940">
                  <a:extLst>
                    <a:ext uri="{FF2B5EF4-FFF2-40B4-BE49-F238E27FC236}">
                      <a16:creationId xmlns:a16="http://schemas.microsoft.com/office/drawing/2014/main" id="{B9FA3559-7FB0-B8A2-751F-2FD5CBC540AB}"/>
                    </a:ext>
                  </a:extLst>
                </p:cNvPr>
                <p:cNvSpPr/>
                <p:nvPr/>
              </p:nvSpPr>
              <p:spPr>
                <a:xfrm>
                  <a:off x="1430542" y="2903939"/>
                  <a:ext cx="131765" cy="129562"/>
                </a:xfrm>
                <a:prstGeom prst="rect">
                  <a:avLst/>
                </a:prstGeom>
                <a:solidFill>
                  <a:srgbClr val="00B0F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910" name="组合 909">
                <a:extLst>
                  <a:ext uri="{FF2B5EF4-FFF2-40B4-BE49-F238E27FC236}">
                    <a16:creationId xmlns:a16="http://schemas.microsoft.com/office/drawing/2014/main" id="{98843FBD-9DD4-8162-2524-C544FC965BB3}"/>
                  </a:ext>
                </a:extLst>
              </p:cNvPr>
              <p:cNvGrpSpPr/>
              <p:nvPr/>
            </p:nvGrpSpPr>
            <p:grpSpPr>
              <a:xfrm rot="16200000">
                <a:off x="3359824" y="3330805"/>
                <a:ext cx="60455" cy="260076"/>
                <a:chOff x="3019104" y="868658"/>
                <a:chExt cx="131766" cy="518248"/>
              </a:xfrm>
            </p:grpSpPr>
            <p:sp>
              <p:nvSpPr>
                <p:cNvPr id="934" name="矩形 933">
                  <a:extLst>
                    <a:ext uri="{FF2B5EF4-FFF2-40B4-BE49-F238E27FC236}">
                      <a16:creationId xmlns:a16="http://schemas.microsoft.com/office/drawing/2014/main" id="{13115D63-145E-8B2C-4B90-C3C036CAA24A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935" name="矩形 934">
                  <a:extLst>
                    <a:ext uri="{FF2B5EF4-FFF2-40B4-BE49-F238E27FC236}">
                      <a16:creationId xmlns:a16="http://schemas.microsoft.com/office/drawing/2014/main" id="{4E18B8DB-6022-2013-4ACD-CC59A416F5F0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936" name="矩形 935">
                  <a:extLst>
                    <a:ext uri="{FF2B5EF4-FFF2-40B4-BE49-F238E27FC236}">
                      <a16:creationId xmlns:a16="http://schemas.microsoft.com/office/drawing/2014/main" id="{34BC3188-700B-F657-FC08-DCAB77142D51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937" name="矩形 936">
                  <a:extLst>
                    <a:ext uri="{FF2B5EF4-FFF2-40B4-BE49-F238E27FC236}">
                      <a16:creationId xmlns:a16="http://schemas.microsoft.com/office/drawing/2014/main" id="{23F52C02-48BD-14B4-5DF7-46828FF2959E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sp>
            <p:nvSpPr>
              <p:cNvPr id="911" name="乘号 910">
                <a:extLst>
                  <a:ext uri="{FF2B5EF4-FFF2-40B4-BE49-F238E27FC236}">
                    <a16:creationId xmlns:a16="http://schemas.microsoft.com/office/drawing/2014/main" id="{4FB7767A-D4C4-C0DE-507B-23E190593420}"/>
                  </a:ext>
                </a:extLst>
              </p:cNvPr>
              <p:cNvSpPr/>
              <p:nvPr/>
            </p:nvSpPr>
            <p:spPr>
              <a:xfrm rot="18910365">
                <a:off x="3268330" y="3491070"/>
                <a:ext cx="48156" cy="48549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912" name="等号 911">
                <a:extLst>
                  <a:ext uri="{FF2B5EF4-FFF2-40B4-BE49-F238E27FC236}">
                    <a16:creationId xmlns:a16="http://schemas.microsoft.com/office/drawing/2014/main" id="{8E989AB0-296D-3DFF-F123-53E16AEC4FB6}"/>
                  </a:ext>
                </a:extLst>
              </p:cNvPr>
              <p:cNvSpPr/>
              <p:nvPr/>
            </p:nvSpPr>
            <p:spPr>
              <a:xfrm rot="5400000">
                <a:off x="3277797" y="3560407"/>
                <a:ext cx="32811" cy="134368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等号 912">
                <a:extLst>
                  <a:ext uri="{FF2B5EF4-FFF2-40B4-BE49-F238E27FC236}">
                    <a16:creationId xmlns:a16="http://schemas.microsoft.com/office/drawing/2014/main" id="{58A40BD6-4998-19BC-1594-93749112B42B}"/>
                  </a:ext>
                </a:extLst>
              </p:cNvPr>
              <p:cNvSpPr/>
              <p:nvPr/>
            </p:nvSpPr>
            <p:spPr>
              <a:xfrm rot="5400000">
                <a:off x="3341481" y="3560227"/>
                <a:ext cx="32811" cy="134368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等号 913">
                <a:extLst>
                  <a:ext uri="{FF2B5EF4-FFF2-40B4-BE49-F238E27FC236}">
                    <a16:creationId xmlns:a16="http://schemas.microsoft.com/office/drawing/2014/main" id="{689B0A3F-F400-EB26-8BAF-5D7200C6C553}"/>
                  </a:ext>
                </a:extLst>
              </p:cNvPr>
              <p:cNvSpPr/>
              <p:nvPr/>
            </p:nvSpPr>
            <p:spPr>
              <a:xfrm rot="5400000">
                <a:off x="3404248" y="3559495"/>
                <a:ext cx="32811" cy="134368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915" name="等号 914">
                <a:extLst>
                  <a:ext uri="{FF2B5EF4-FFF2-40B4-BE49-F238E27FC236}">
                    <a16:creationId xmlns:a16="http://schemas.microsoft.com/office/drawing/2014/main" id="{E9C0120A-6314-90D7-3C22-AD306C7CEAD4}"/>
                  </a:ext>
                </a:extLst>
              </p:cNvPr>
              <p:cNvSpPr/>
              <p:nvPr/>
            </p:nvSpPr>
            <p:spPr>
              <a:xfrm rot="5400000">
                <a:off x="3471174" y="3559251"/>
                <a:ext cx="32811" cy="134368"/>
              </a:xfrm>
              <a:prstGeom prst="mathEqual">
                <a:avLst>
                  <a:gd name="adj1" fmla="val 133"/>
                  <a:gd name="adj2" fmla="val 1176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922" name="乘号 921">
                <a:extLst>
                  <a:ext uri="{FF2B5EF4-FFF2-40B4-BE49-F238E27FC236}">
                    <a16:creationId xmlns:a16="http://schemas.microsoft.com/office/drawing/2014/main" id="{3AABC02F-82EE-D938-720A-B5AFAE60BF49}"/>
                  </a:ext>
                </a:extLst>
              </p:cNvPr>
              <p:cNvSpPr/>
              <p:nvPr/>
            </p:nvSpPr>
            <p:spPr>
              <a:xfrm rot="18910365">
                <a:off x="3332907" y="3492070"/>
                <a:ext cx="48156" cy="48549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923" name="乘号 922">
                <a:extLst>
                  <a:ext uri="{FF2B5EF4-FFF2-40B4-BE49-F238E27FC236}">
                    <a16:creationId xmlns:a16="http://schemas.microsoft.com/office/drawing/2014/main" id="{416EBFE8-C05F-5103-2BD1-D587EE6DC5F2}"/>
                  </a:ext>
                </a:extLst>
              </p:cNvPr>
              <p:cNvSpPr/>
              <p:nvPr/>
            </p:nvSpPr>
            <p:spPr>
              <a:xfrm rot="18910365">
                <a:off x="3396315" y="3489559"/>
                <a:ext cx="48156" cy="48549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924" name="乘号 923">
                <a:extLst>
                  <a:ext uri="{FF2B5EF4-FFF2-40B4-BE49-F238E27FC236}">
                    <a16:creationId xmlns:a16="http://schemas.microsoft.com/office/drawing/2014/main" id="{50B3745B-CA6A-AAB9-B5ED-16B2260441E0}"/>
                  </a:ext>
                </a:extLst>
              </p:cNvPr>
              <p:cNvSpPr/>
              <p:nvPr/>
            </p:nvSpPr>
            <p:spPr>
              <a:xfrm rot="18910365">
                <a:off x="3465670" y="3491069"/>
                <a:ext cx="48156" cy="48549"/>
              </a:xfrm>
              <a:prstGeom prst="mathMultiply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grpSp>
            <p:nvGrpSpPr>
              <p:cNvPr id="925" name="组合 924">
                <a:extLst>
                  <a:ext uri="{FF2B5EF4-FFF2-40B4-BE49-F238E27FC236}">
                    <a16:creationId xmlns:a16="http://schemas.microsoft.com/office/drawing/2014/main" id="{5C1A0FDD-0380-4AB1-FF25-FD4F0F25A88A}"/>
                  </a:ext>
                </a:extLst>
              </p:cNvPr>
              <p:cNvGrpSpPr/>
              <p:nvPr/>
            </p:nvGrpSpPr>
            <p:grpSpPr>
              <a:xfrm rot="16200000">
                <a:off x="3357147" y="3439297"/>
                <a:ext cx="60455" cy="260076"/>
                <a:chOff x="3019104" y="868658"/>
                <a:chExt cx="131766" cy="518248"/>
              </a:xfrm>
            </p:grpSpPr>
            <p:sp>
              <p:nvSpPr>
                <p:cNvPr id="926" name="矩形 925">
                  <a:extLst>
                    <a:ext uri="{FF2B5EF4-FFF2-40B4-BE49-F238E27FC236}">
                      <a16:creationId xmlns:a16="http://schemas.microsoft.com/office/drawing/2014/main" id="{304B5B54-88FA-E6A1-D06B-61BFC18FCB1D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927" name="矩形 926">
                  <a:extLst>
                    <a:ext uri="{FF2B5EF4-FFF2-40B4-BE49-F238E27FC236}">
                      <a16:creationId xmlns:a16="http://schemas.microsoft.com/office/drawing/2014/main" id="{7795AAD6-88FA-E304-52B5-5C94355D7DE7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928" name="矩形 927">
                  <a:extLst>
                    <a:ext uri="{FF2B5EF4-FFF2-40B4-BE49-F238E27FC236}">
                      <a16:creationId xmlns:a16="http://schemas.microsoft.com/office/drawing/2014/main" id="{A0181CED-EBD6-B956-E9F7-EA7E16A0E966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929" name="矩形 928">
                  <a:extLst>
                    <a:ext uri="{FF2B5EF4-FFF2-40B4-BE49-F238E27FC236}">
                      <a16:creationId xmlns:a16="http://schemas.microsoft.com/office/drawing/2014/main" id="{5B77ED2B-F567-3EF3-C3FD-76011BAEB284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</p:grpSp>
        <p:grpSp>
          <p:nvGrpSpPr>
            <p:cNvPr id="870" name="组合 869">
              <a:extLst>
                <a:ext uri="{FF2B5EF4-FFF2-40B4-BE49-F238E27FC236}">
                  <a16:creationId xmlns:a16="http://schemas.microsoft.com/office/drawing/2014/main" id="{A5B0537B-D3FE-14F6-3B56-6ABE2CEBB919}"/>
                </a:ext>
              </a:extLst>
            </p:cNvPr>
            <p:cNvGrpSpPr/>
            <p:nvPr/>
          </p:nvGrpSpPr>
          <p:grpSpPr>
            <a:xfrm>
              <a:off x="1096871" y="3922802"/>
              <a:ext cx="1377950" cy="63332"/>
              <a:chOff x="1091667" y="3506360"/>
              <a:chExt cx="1377950" cy="63332"/>
            </a:xfrm>
          </p:grpSpPr>
          <p:cxnSp>
            <p:nvCxnSpPr>
              <p:cNvPr id="902" name="直接箭头连接符 901">
                <a:extLst>
                  <a:ext uri="{FF2B5EF4-FFF2-40B4-BE49-F238E27FC236}">
                    <a16:creationId xmlns:a16="http://schemas.microsoft.com/office/drawing/2014/main" id="{4F21147B-633B-6C92-5ED7-54AC567AD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9617" y="3506360"/>
                <a:ext cx="0" cy="63332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391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直接箭头连接符 902">
                <a:extLst>
                  <a:ext uri="{FF2B5EF4-FFF2-40B4-BE49-F238E27FC236}">
                    <a16:creationId xmlns:a16="http://schemas.microsoft.com/office/drawing/2014/main" id="{33B0CC87-82CF-F39B-516F-AD677A6708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9717" y="3506360"/>
                <a:ext cx="0" cy="63332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391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直接箭头连接符 903">
                <a:extLst>
                  <a:ext uri="{FF2B5EF4-FFF2-40B4-BE49-F238E27FC236}">
                    <a16:creationId xmlns:a16="http://schemas.microsoft.com/office/drawing/2014/main" id="{96417086-271C-BF96-1715-A4F86DF17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517" y="3506360"/>
                <a:ext cx="0" cy="63332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391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直接箭头连接符 904">
                <a:extLst>
                  <a:ext uri="{FF2B5EF4-FFF2-40B4-BE49-F238E27FC236}">
                    <a16:creationId xmlns:a16="http://schemas.microsoft.com/office/drawing/2014/main" id="{16FB1617-F05E-187F-6D6A-403C675B25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1667" y="3506360"/>
                <a:ext cx="0" cy="63332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391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1" name="组合 870">
              <a:extLst>
                <a:ext uri="{FF2B5EF4-FFF2-40B4-BE49-F238E27FC236}">
                  <a16:creationId xmlns:a16="http://schemas.microsoft.com/office/drawing/2014/main" id="{EFF34736-BB19-E5D5-E9B8-06F2DE9ED1A4}"/>
                </a:ext>
              </a:extLst>
            </p:cNvPr>
            <p:cNvGrpSpPr/>
            <p:nvPr/>
          </p:nvGrpSpPr>
          <p:grpSpPr>
            <a:xfrm>
              <a:off x="1096871" y="2980964"/>
              <a:ext cx="229183" cy="734841"/>
              <a:chOff x="1096871" y="2980964"/>
              <a:chExt cx="229183" cy="734841"/>
            </a:xfrm>
          </p:grpSpPr>
          <p:cxnSp>
            <p:nvCxnSpPr>
              <p:cNvPr id="889" name="直接箭头连接符 888">
                <a:extLst>
                  <a:ext uri="{FF2B5EF4-FFF2-40B4-BE49-F238E27FC236}">
                    <a16:creationId xmlns:a16="http://schemas.microsoft.com/office/drawing/2014/main" id="{083A8B14-4A04-81AD-C3E5-E9483C907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3131" y="3711055"/>
                <a:ext cx="99087" cy="0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391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直接连接符 894">
                <a:extLst>
                  <a:ext uri="{FF2B5EF4-FFF2-40B4-BE49-F238E27FC236}">
                    <a16:creationId xmlns:a16="http://schemas.microsoft.com/office/drawing/2014/main" id="{EE5B3D2A-8887-DFB0-5CEC-0F93E2539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2046" y="3087781"/>
                <a:ext cx="0" cy="628024"/>
              </a:xfrm>
              <a:prstGeom prst="line">
                <a:avLst/>
              </a:prstGeom>
              <a:ln>
                <a:solidFill>
                  <a:srgbClr val="F391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直接连接符 895">
                <a:extLst>
                  <a:ext uri="{FF2B5EF4-FFF2-40B4-BE49-F238E27FC236}">
                    <a16:creationId xmlns:a16="http://schemas.microsoft.com/office/drawing/2014/main" id="{A32313E5-DAEF-4905-44BE-AA8829A99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6871" y="3086160"/>
                <a:ext cx="229183" cy="0"/>
              </a:xfrm>
              <a:prstGeom prst="line">
                <a:avLst/>
              </a:prstGeom>
              <a:ln>
                <a:solidFill>
                  <a:srgbClr val="F391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直接连接符 896">
                <a:extLst>
                  <a:ext uri="{FF2B5EF4-FFF2-40B4-BE49-F238E27FC236}">
                    <a16:creationId xmlns:a16="http://schemas.microsoft.com/office/drawing/2014/main" id="{D538A7C9-4555-25D1-9E5C-975389D24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7873" y="2980964"/>
                <a:ext cx="0" cy="115136"/>
              </a:xfrm>
              <a:prstGeom prst="line">
                <a:avLst/>
              </a:prstGeom>
              <a:ln>
                <a:solidFill>
                  <a:srgbClr val="F391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2" name="直接箭头连接符 871">
              <a:extLst>
                <a:ext uri="{FF2B5EF4-FFF2-40B4-BE49-F238E27FC236}">
                  <a16:creationId xmlns:a16="http://schemas.microsoft.com/office/drawing/2014/main" id="{B617DE5D-C5C4-1ABE-7450-6004B975AFE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73015" y="3080699"/>
              <a:ext cx="111919" cy="1"/>
            </a:xfrm>
            <a:prstGeom prst="straightConnector1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3" name="组合 872">
              <a:extLst>
                <a:ext uri="{FF2B5EF4-FFF2-40B4-BE49-F238E27FC236}">
                  <a16:creationId xmlns:a16="http://schemas.microsoft.com/office/drawing/2014/main" id="{EE3709D6-08E3-0AC4-5D69-F7F2B5BA0D93}"/>
                </a:ext>
              </a:extLst>
            </p:cNvPr>
            <p:cNvGrpSpPr/>
            <p:nvPr/>
          </p:nvGrpSpPr>
          <p:grpSpPr>
            <a:xfrm>
              <a:off x="1554154" y="2987339"/>
              <a:ext cx="229183" cy="734841"/>
              <a:chOff x="1096871" y="2980964"/>
              <a:chExt cx="229183" cy="734841"/>
            </a:xfrm>
          </p:grpSpPr>
          <p:cxnSp>
            <p:nvCxnSpPr>
              <p:cNvPr id="885" name="直接箭头连接符 884">
                <a:extLst>
                  <a:ext uri="{FF2B5EF4-FFF2-40B4-BE49-F238E27FC236}">
                    <a16:creationId xmlns:a16="http://schemas.microsoft.com/office/drawing/2014/main" id="{3F91C31E-56F9-0008-0834-3B620152E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3131" y="3711055"/>
                <a:ext cx="99087" cy="0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391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6" name="直接连接符 885">
                <a:extLst>
                  <a:ext uri="{FF2B5EF4-FFF2-40B4-BE49-F238E27FC236}">
                    <a16:creationId xmlns:a16="http://schemas.microsoft.com/office/drawing/2014/main" id="{CDBF266E-9602-2072-19C8-79412ED70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2046" y="3087781"/>
                <a:ext cx="0" cy="628024"/>
              </a:xfrm>
              <a:prstGeom prst="line">
                <a:avLst/>
              </a:prstGeom>
              <a:ln>
                <a:solidFill>
                  <a:srgbClr val="F391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直接连接符 886">
                <a:extLst>
                  <a:ext uri="{FF2B5EF4-FFF2-40B4-BE49-F238E27FC236}">
                    <a16:creationId xmlns:a16="http://schemas.microsoft.com/office/drawing/2014/main" id="{40B3AFAE-1996-ED4B-84C3-DD480C69A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6871" y="3086160"/>
                <a:ext cx="229183" cy="0"/>
              </a:xfrm>
              <a:prstGeom prst="line">
                <a:avLst/>
              </a:prstGeom>
              <a:ln>
                <a:solidFill>
                  <a:srgbClr val="F391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直接连接符 887">
                <a:extLst>
                  <a:ext uri="{FF2B5EF4-FFF2-40B4-BE49-F238E27FC236}">
                    <a16:creationId xmlns:a16="http://schemas.microsoft.com/office/drawing/2014/main" id="{22F57E60-D60C-AE4A-32C7-EFDBD8274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7873" y="2980964"/>
                <a:ext cx="0" cy="115136"/>
              </a:xfrm>
              <a:prstGeom prst="line">
                <a:avLst/>
              </a:prstGeom>
              <a:ln>
                <a:solidFill>
                  <a:srgbClr val="F391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4" name="组合 873">
              <a:extLst>
                <a:ext uri="{FF2B5EF4-FFF2-40B4-BE49-F238E27FC236}">
                  <a16:creationId xmlns:a16="http://schemas.microsoft.com/office/drawing/2014/main" id="{34787310-D479-E40D-2BB3-E743C87CB846}"/>
                </a:ext>
              </a:extLst>
            </p:cNvPr>
            <p:cNvGrpSpPr/>
            <p:nvPr/>
          </p:nvGrpSpPr>
          <p:grpSpPr>
            <a:xfrm>
              <a:off x="2000202" y="2985866"/>
              <a:ext cx="229183" cy="734841"/>
              <a:chOff x="1096871" y="2980964"/>
              <a:chExt cx="229183" cy="734841"/>
            </a:xfrm>
          </p:grpSpPr>
          <p:cxnSp>
            <p:nvCxnSpPr>
              <p:cNvPr id="881" name="直接箭头连接符 880">
                <a:extLst>
                  <a:ext uri="{FF2B5EF4-FFF2-40B4-BE49-F238E27FC236}">
                    <a16:creationId xmlns:a16="http://schemas.microsoft.com/office/drawing/2014/main" id="{E20B3C80-F141-749D-D97A-3B3B2ACCAE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3131" y="3711055"/>
                <a:ext cx="99087" cy="0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391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2" name="直接连接符 881">
                <a:extLst>
                  <a:ext uri="{FF2B5EF4-FFF2-40B4-BE49-F238E27FC236}">
                    <a16:creationId xmlns:a16="http://schemas.microsoft.com/office/drawing/2014/main" id="{9630B633-4667-A295-CFEA-206F65162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2046" y="3087781"/>
                <a:ext cx="0" cy="628024"/>
              </a:xfrm>
              <a:prstGeom prst="line">
                <a:avLst/>
              </a:prstGeom>
              <a:ln>
                <a:solidFill>
                  <a:srgbClr val="F391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直接连接符 882">
                <a:extLst>
                  <a:ext uri="{FF2B5EF4-FFF2-40B4-BE49-F238E27FC236}">
                    <a16:creationId xmlns:a16="http://schemas.microsoft.com/office/drawing/2014/main" id="{4B76B783-EF4E-0E66-8BDE-BA8E534D2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6871" y="3086160"/>
                <a:ext cx="229183" cy="0"/>
              </a:xfrm>
              <a:prstGeom prst="line">
                <a:avLst/>
              </a:prstGeom>
              <a:ln>
                <a:solidFill>
                  <a:srgbClr val="F391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4" name="直接连接符 883">
                <a:extLst>
                  <a:ext uri="{FF2B5EF4-FFF2-40B4-BE49-F238E27FC236}">
                    <a16:creationId xmlns:a16="http://schemas.microsoft.com/office/drawing/2014/main" id="{F11017FD-A9B4-8777-3B3B-DE604D73D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7873" y="2980964"/>
                <a:ext cx="0" cy="115136"/>
              </a:xfrm>
              <a:prstGeom prst="line">
                <a:avLst/>
              </a:prstGeom>
              <a:ln>
                <a:solidFill>
                  <a:srgbClr val="F391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5" name="组合 874">
              <a:extLst>
                <a:ext uri="{FF2B5EF4-FFF2-40B4-BE49-F238E27FC236}">
                  <a16:creationId xmlns:a16="http://schemas.microsoft.com/office/drawing/2014/main" id="{9C9E4D2F-D73C-6789-9813-0BB642795D92}"/>
                </a:ext>
              </a:extLst>
            </p:cNvPr>
            <p:cNvGrpSpPr/>
            <p:nvPr/>
          </p:nvGrpSpPr>
          <p:grpSpPr>
            <a:xfrm>
              <a:off x="2473516" y="2981020"/>
              <a:ext cx="229183" cy="734841"/>
              <a:chOff x="1096871" y="2980964"/>
              <a:chExt cx="229183" cy="734841"/>
            </a:xfrm>
          </p:grpSpPr>
          <p:cxnSp>
            <p:nvCxnSpPr>
              <p:cNvPr id="877" name="直接箭头连接符 876">
                <a:extLst>
                  <a:ext uri="{FF2B5EF4-FFF2-40B4-BE49-F238E27FC236}">
                    <a16:creationId xmlns:a16="http://schemas.microsoft.com/office/drawing/2014/main" id="{375F7DFC-EF87-51A7-EBF1-0CDFC9D887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3131" y="3711055"/>
                <a:ext cx="99087" cy="0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391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8" name="直接连接符 877">
                <a:extLst>
                  <a:ext uri="{FF2B5EF4-FFF2-40B4-BE49-F238E27FC236}">
                    <a16:creationId xmlns:a16="http://schemas.microsoft.com/office/drawing/2014/main" id="{B6A87F3E-6441-E331-EC90-27BF5BA224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2046" y="3087781"/>
                <a:ext cx="0" cy="628024"/>
              </a:xfrm>
              <a:prstGeom prst="line">
                <a:avLst/>
              </a:prstGeom>
              <a:ln>
                <a:solidFill>
                  <a:srgbClr val="F391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9" name="直接连接符 878">
                <a:extLst>
                  <a:ext uri="{FF2B5EF4-FFF2-40B4-BE49-F238E27FC236}">
                    <a16:creationId xmlns:a16="http://schemas.microsoft.com/office/drawing/2014/main" id="{921AE334-0431-A0AD-34C3-CF73E6EDE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6871" y="3086160"/>
                <a:ext cx="229183" cy="0"/>
              </a:xfrm>
              <a:prstGeom prst="line">
                <a:avLst/>
              </a:prstGeom>
              <a:ln>
                <a:solidFill>
                  <a:srgbClr val="F391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0" name="直接连接符 879">
                <a:extLst>
                  <a:ext uri="{FF2B5EF4-FFF2-40B4-BE49-F238E27FC236}">
                    <a16:creationId xmlns:a16="http://schemas.microsoft.com/office/drawing/2014/main" id="{E2C06C9C-C64A-45D1-6307-26744D2B6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7873" y="2980964"/>
                <a:ext cx="0" cy="115136"/>
              </a:xfrm>
              <a:prstGeom prst="line">
                <a:avLst/>
              </a:prstGeom>
              <a:ln>
                <a:solidFill>
                  <a:srgbClr val="F391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6" name="矩形 875">
              <a:extLst>
                <a:ext uri="{FF2B5EF4-FFF2-40B4-BE49-F238E27FC236}">
                  <a16:creationId xmlns:a16="http://schemas.microsoft.com/office/drawing/2014/main" id="{FB4A1AFD-0DBC-BE86-3313-BC3290409F2D}"/>
                </a:ext>
              </a:extLst>
            </p:cNvPr>
            <p:cNvSpPr/>
            <p:nvPr/>
          </p:nvSpPr>
          <p:spPr>
            <a:xfrm>
              <a:off x="778425" y="5208347"/>
              <a:ext cx="1943398" cy="1574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ACC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77BB76D2-50D5-6A66-5B8D-F23C4AFF5A9C}"/>
              </a:ext>
            </a:extLst>
          </p:cNvPr>
          <p:cNvGrpSpPr/>
          <p:nvPr/>
        </p:nvGrpSpPr>
        <p:grpSpPr>
          <a:xfrm>
            <a:off x="7444319" y="-38088"/>
            <a:ext cx="4702566" cy="2960899"/>
            <a:chOff x="2753663" y="1517632"/>
            <a:chExt cx="3707116" cy="2063530"/>
          </a:xfrm>
        </p:grpSpPr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487B4471-212F-6016-DDD0-B76D3A8030B0}"/>
                </a:ext>
              </a:extLst>
            </p:cNvPr>
            <p:cNvSpPr/>
            <p:nvPr/>
          </p:nvSpPr>
          <p:spPr>
            <a:xfrm>
              <a:off x="3245414" y="1971234"/>
              <a:ext cx="3215365" cy="1767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DATA</a:t>
              </a:r>
              <a:r>
                <a:rPr lang="zh-CN" altLang="en-US" sz="2400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</a:rPr>
                <a:t>MAP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4" name="矩形: 圆角 273">
              <a:extLst>
                <a:ext uri="{FF2B5EF4-FFF2-40B4-BE49-F238E27FC236}">
                  <a16:creationId xmlns:a16="http://schemas.microsoft.com/office/drawing/2014/main" id="{13530AA1-CBCB-FEA0-0E10-84923D233DCF}"/>
                </a:ext>
              </a:extLst>
            </p:cNvPr>
            <p:cNvSpPr/>
            <p:nvPr/>
          </p:nvSpPr>
          <p:spPr>
            <a:xfrm>
              <a:off x="3251146" y="1737949"/>
              <a:ext cx="165815" cy="1767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5" name="矩形: 圆角 274">
              <a:extLst>
                <a:ext uri="{FF2B5EF4-FFF2-40B4-BE49-F238E27FC236}">
                  <a16:creationId xmlns:a16="http://schemas.microsoft.com/office/drawing/2014/main" id="{96883431-A85F-45D6-A51D-CFCC0E8F8613}"/>
                </a:ext>
              </a:extLst>
            </p:cNvPr>
            <p:cNvSpPr/>
            <p:nvPr/>
          </p:nvSpPr>
          <p:spPr>
            <a:xfrm>
              <a:off x="3442708" y="1737949"/>
              <a:ext cx="165815" cy="1767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6" name="矩形: 圆角 275">
              <a:extLst>
                <a:ext uri="{FF2B5EF4-FFF2-40B4-BE49-F238E27FC236}">
                  <a16:creationId xmlns:a16="http://schemas.microsoft.com/office/drawing/2014/main" id="{A2D3B114-197C-AFEE-8DB1-ADF414AC3181}"/>
                </a:ext>
              </a:extLst>
            </p:cNvPr>
            <p:cNvSpPr/>
            <p:nvPr/>
          </p:nvSpPr>
          <p:spPr>
            <a:xfrm>
              <a:off x="3636308" y="1737949"/>
              <a:ext cx="165815" cy="1767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7" name="矩形: 圆角 276">
              <a:extLst>
                <a:ext uri="{FF2B5EF4-FFF2-40B4-BE49-F238E27FC236}">
                  <a16:creationId xmlns:a16="http://schemas.microsoft.com/office/drawing/2014/main" id="{9E1BC8EE-4690-5F82-B556-C99F67630679}"/>
                </a:ext>
              </a:extLst>
            </p:cNvPr>
            <p:cNvSpPr/>
            <p:nvPr/>
          </p:nvSpPr>
          <p:spPr>
            <a:xfrm>
              <a:off x="3827870" y="1737949"/>
              <a:ext cx="165815" cy="1767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8" name="矩形: 圆角 277">
              <a:extLst>
                <a:ext uri="{FF2B5EF4-FFF2-40B4-BE49-F238E27FC236}">
                  <a16:creationId xmlns:a16="http://schemas.microsoft.com/office/drawing/2014/main" id="{3E09EF01-1C0F-6C79-8A8C-2A5906116328}"/>
                </a:ext>
              </a:extLst>
            </p:cNvPr>
            <p:cNvSpPr/>
            <p:nvPr/>
          </p:nvSpPr>
          <p:spPr>
            <a:xfrm>
              <a:off x="4065472" y="1737949"/>
              <a:ext cx="165815" cy="1767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9" name="矩形: 圆角 278">
              <a:extLst>
                <a:ext uri="{FF2B5EF4-FFF2-40B4-BE49-F238E27FC236}">
                  <a16:creationId xmlns:a16="http://schemas.microsoft.com/office/drawing/2014/main" id="{57FAAA06-D5E1-76DE-2217-26B2A36C7159}"/>
                </a:ext>
              </a:extLst>
            </p:cNvPr>
            <p:cNvSpPr/>
            <p:nvPr/>
          </p:nvSpPr>
          <p:spPr>
            <a:xfrm>
              <a:off x="4257034" y="1737949"/>
              <a:ext cx="165815" cy="1767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0" name="矩形: 圆角 279">
              <a:extLst>
                <a:ext uri="{FF2B5EF4-FFF2-40B4-BE49-F238E27FC236}">
                  <a16:creationId xmlns:a16="http://schemas.microsoft.com/office/drawing/2014/main" id="{AB80B4AD-1938-B1D2-A39B-E768DE7F98AD}"/>
                </a:ext>
              </a:extLst>
            </p:cNvPr>
            <p:cNvSpPr/>
            <p:nvPr/>
          </p:nvSpPr>
          <p:spPr>
            <a:xfrm>
              <a:off x="4450634" y="1737949"/>
              <a:ext cx="165815" cy="1767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1" name="矩形: 圆角 280">
              <a:extLst>
                <a:ext uri="{FF2B5EF4-FFF2-40B4-BE49-F238E27FC236}">
                  <a16:creationId xmlns:a16="http://schemas.microsoft.com/office/drawing/2014/main" id="{AD617223-AB14-7EA1-A1F0-408F729DC549}"/>
                </a:ext>
              </a:extLst>
            </p:cNvPr>
            <p:cNvSpPr/>
            <p:nvPr/>
          </p:nvSpPr>
          <p:spPr>
            <a:xfrm>
              <a:off x="4642196" y="1737949"/>
              <a:ext cx="165815" cy="1767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2" name="文本框 281">
              <a:extLst>
                <a:ext uri="{FF2B5EF4-FFF2-40B4-BE49-F238E27FC236}">
                  <a16:creationId xmlns:a16="http://schemas.microsoft.com/office/drawing/2014/main" id="{64CEDDB3-2F5F-323E-7E88-BDEA5FAA0849}"/>
                </a:ext>
              </a:extLst>
            </p:cNvPr>
            <p:cNvSpPr txBox="1"/>
            <p:nvPr/>
          </p:nvSpPr>
          <p:spPr>
            <a:xfrm>
              <a:off x="3507956" y="1517632"/>
              <a:ext cx="239087" cy="27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L</a:t>
              </a:r>
              <a:endParaRPr lang="zh-CN" altLang="en-US" sz="2000" dirty="0"/>
            </a:p>
          </p:txBody>
        </p:sp>
        <p:sp>
          <p:nvSpPr>
            <p:cNvPr id="283" name="文本框 282">
              <a:extLst>
                <a:ext uri="{FF2B5EF4-FFF2-40B4-BE49-F238E27FC236}">
                  <a16:creationId xmlns:a16="http://schemas.microsoft.com/office/drawing/2014/main" id="{E123211A-D763-8EA2-B3C1-439DC60B8194}"/>
                </a:ext>
              </a:extLst>
            </p:cNvPr>
            <p:cNvSpPr txBox="1"/>
            <p:nvPr/>
          </p:nvSpPr>
          <p:spPr>
            <a:xfrm>
              <a:off x="4263310" y="1528596"/>
              <a:ext cx="413475" cy="27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ML</a:t>
              </a:r>
              <a:endParaRPr lang="zh-CN" altLang="en-US" sz="2000" dirty="0"/>
            </a:p>
          </p:txBody>
        </p:sp>
        <p:sp>
          <p:nvSpPr>
            <p:cNvPr id="284" name="矩形: 圆角 283">
              <a:extLst>
                <a:ext uri="{FF2B5EF4-FFF2-40B4-BE49-F238E27FC236}">
                  <a16:creationId xmlns:a16="http://schemas.microsoft.com/office/drawing/2014/main" id="{0AC48A02-800A-A5BF-534C-C749ECF10E3B}"/>
                </a:ext>
              </a:extLst>
            </p:cNvPr>
            <p:cNvSpPr/>
            <p:nvPr/>
          </p:nvSpPr>
          <p:spPr>
            <a:xfrm>
              <a:off x="4879007" y="1737949"/>
              <a:ext cx="165815" cy="1767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5" name="矩形: 圆角 284">
              <a:extLst>
                <a:ext uri="{FF2B5EF4-FFF2-40B4-BE49-F238E27FC236}">
                  <a16:creationId xmlns:a16="http://schemas.microsoft.com/office/drawing/2014/main" id="{BB1C1E25-755B-55D7-2AE1-EA13BA4F362A}"/>
                </a:ext>
              </a:extLst>
            </p:cNvPr>
            <p:cNvSpPr/>
            <p:nvPr/>
          </p:nvSpPr>
          <p:spPr>
            <a:xfrm>
              <a:off x="5070569" y="1737949"/>
              <a:ext cx="165815" cy="1767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6" name="矩形: 圆角 285">
              <a:extLst>
                <a:ext uri="{FF2B5EF4-FFF2-40B4-BE49-F238E27FC236}">
                  <a16:creationId xmlns:a16="http://schemas.microsoft.com/office/drawing/2014/main" id="{5FEEB0E7-5220-C173-DA84-A16C415C81A4}"/>
                </a:ext>
              </a:extLst>
            </p:cNvPr>
            <p:cNvSpPr/>
            <p:nvPr/>
          </p:nvSpPr>
          <p:spPr>
            <a:xfrm>
              <a:off x="5264169" y="1737949"/>
              <a:ext cx="165815" cy="1767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7" name="矩形: 圆角 286">
              <a:extLst>
                <a:ext uri="{FF2B5EF4-FFF2-40B4-BE49-F238E27FC236}">
                  <a16:creationId xmlns:a16="http://schemas.microsoft.com/office/drawing/2014/main" id="{4F35C0FB-F9AB-10B3-C5C4-3D05006D5CBB}"/>
                </a:ext>
              </a:extLst>
            </p:cNvPr>
            <p:cNvSpPr/>
            <p:nvPr/>
          </p:nvSpPr>
          <p:spPr>
            <a:xfrm>
              <a:off x="5455731" y="1737949"/>
              <a:ext cx="165815" cy="1767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8" name="矩形: 圆角 287">
              <a:extLst>
                <a:ext uri="{FF2B5EF4-FFF2-40B4-BE49-F238E27FC236}">
                  <a16:creationId xmlns:a16="http://schemas.microsoft.com/office/drawing/2014/main" id="{27BC4044-39EB-5017-EEE4-87C38BAFCE84}"/>
                </a:ext>
              </a:extLst>
            </p:cNvPr>
            <p:cNvSpPr/>
            <p:nvPr/>
          </p:nvSpPr>
          <p:spPr>
            <a:xfrm>
              <a:off x="5686101" y="1737949"/>
              <a:ext cx="165815" cy="1767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9" name="矩形: 圆角 288">
              <a:extLst>
                <a:ext uri="{FF2B5EF4-FFF2-40B4-BE49-F238E27FC236}">
                  <a16:creationId xmlns:a16="http://schemas.microsoft.com/office/drawing/2014/main" id="{9A054C31-A473-4E56-924E-9CCF3C6CA40C}"/>
                </a:ext>
              </a:extLst>
            </p:cNvPr>
            <p:cNvSpPr/>
            <p:nvPr/>
          </p:nvSpPr>
          <p:spPr>
            <a:xfrm>
              <a:off x="5877663" y="1737949"/>
              <a:ext cx="165815" cy="1767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0" name="矩形: 圆角 289">
              <a:extLst>
                <a:ext uri="{FF2B5EF4-FFF2-40B4-BE49-F238E27FC236}">
                  <a16:creationId xmlns:a16="http://schemas.microsoft.com/office/drawing/2014/main" id="{7E13E94F-E750-F051-8BA2-907C6794C375}"/>
                </a:ext>
              </a:extLst>
            </p:cNvPr>
            <p:cNvSpPr/>
            <p:nvPr/>
          </p:nvSpPr>
          <p:spPr>
            <a:xfrm>
              <a:off x="6071263" y="1737949"/>
              <a:ext cx="165815" cy="1767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1" name="矩形: 圆角 290">
              <a:extLst>
                <a:ext uri="{FF2B5EF4-FFF2-40B4-BE49-F238E27FC236}">
                  <a16:creationId xmlns:a16="http://schemas.microsoft.com/office/drawing/2014/main" id="{FC30AFE3-D2A2-192F-ED63-714EBF3DB742}"/>
                </a:ext>
              </a:extLst>
            </p:cNvPr>
            <p:cNvSpPr/>
            <p:nvPr/>
          </p:nvSpPr>
          <p:spPr>
            <a:xfrm>
              <a:off x="6262825" y="1737949"/>
              <a:ext cx="165815" cy="1767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33DAB812-84F6-61BE-28A0-57DA85EA373F}"/>
                </a:ext>
              </a:extLst>
            </p:cNvPr>
            <p:cNvSpPr txBox="1"/>
            <p:nvPr/>
          </p:nvSpPr>
          <p:spPr>
            <a:xfrm>
              <a:off x="5051794" y="1524107"/>
              <a:ext cx="460231" cy="27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MH</a:t>
              </a:r>
              <a:endParaRPr lang="zh-CN" altLang="en-US" sz="2000" dirty="0"/>
            </a:p>
          </p:txBody>
        </p: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047555C9-4711-6110-9BCF-9BF9D26DE0A0}"/>
                </a:ext>
              </a:extLst>
            </p:cNvPr>
            <p:cNvSpPr txBox="1"/>
            <p:nvPr/>
          </p:nvSpPr>
          <p:spPr>
            <a:xfrm>
              <a:off x="5916960" y="1524107"/>
              <a:ext cx="285844" cy="27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H</a:t>
              </a:r>
              <a:endParaRPr lang="zh-CN" altLang="en-US" sz="2000" dirty="0"/>
            </a:p>
          </p:txBody>
        </p:sp>
        <p:sp>
          <p:nvSpPr>
            <p:cNvPr id="294" name="矩形: 圆角 293">
              <a:extLst>
                <a:ext uri="{FF2B5EF4-FFF2-40B4-BE49-F238E27FC236}">
                  <a16:creationId xmlns:a16="http://schemas.microsoft.com/office/drawing/2014/main" id="{2CD13897-FCB2-BABD-C06B-17A2141D7A7D}"/>
                </a:ext>
              </a:extLst>
            </p:cNvPr>
            <p:cNvSpPr/>
            <p:nvPr/>
          </p:nvSpPr>
          <p:spPr>
            <a:xfrm>
              <a:off x="3254940" y="2252035"/>
              <a:ext cx="165815" cy="1767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5" name="矩形: 圆角 294">
              <a:extLst>
                <a:ext uri="{FF2B5EF4-FFF2-40B4-BE49-F238E27FC236}">
                  <a16:creationId xmlns:a16="http://schemas.microsoft.com/office/drawing/2014/main" id="{C31B0607-FC48-B7EB-5309-972A2DA08C60}"/>
                </a:ext>
              </a:extLst>
            </p:cNvPr>
            <p:cNvSpPr/>
            <p:nvPr/>
          </p:nvSpPr>
          <p:spPr>
            <a:xfrm>
              <a:off x="3446502" y="2252035"/>
              <a:ext cx="165815" cy="1767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8" name="矩形: 圆角 297">
              <a:extLst>
                <a:ext uri="{FF2B5EF4-FFF2-40B4-BE49-F238E27FC236}">
                  <a16:creationId xmlns:a16="http://schemas.microsoft.com/office/drawing/2014/main" id="{C4DBA33E-FD7E-BE77-B410-7335751E165D}"/>
                </a:ext>
              </a:extLst>
            </p:cNvPr>
            <p:cNvSpPr/>
            <p:nvPr/>
          </p:nvSpPr>
          <p:spPr>
            <a:xfrm>
              <a:off x="3640102" y="2252035"/>
              <a:ext cx="165815" cy="1767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9" name="矩形: 圆角 298">
              <a:extLst>
                <a:ext uri="{FF2B5EF4-FFF2-40B4-BE49-F238E27FC236}">
                  <a16:creationId xmlns:a16="http://schemas.microsoft.com/office/drawing/2014/main" id="{C5E9008C-6537-F974-69EA-B888C15DE544}"/>
                </a:ext>
              </a:extLst>
            </p:cNvPr>
            <p:cNvSpPr/>
            <p:nvPr/>
          </p:nvSpPr>
          <p:spPr>
            <a:xfrm>
              <a:off x="3831664" y="2252035"/>
              <a:ext cx="165815" cy="1767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0" name="矩形: 圆角 299">
              <a:extLst>
                <a:ext uri="{FF2B5EF4-FFF2-40B4-BE49-F238E27FC236}">
                  <a16:creationId xmlns:a16="http://schemas.microsoft.com/office/drawing/2014/main" id="{B211086A-F6C6-B5C9-A3B4-ED0DA8787829}"/>
                </a:ext>
              </a:extLst>
            </p:cNvPr>
            <p:cNvSpPr/>
            <p:nvPr/>
          </p:nvSpPr>
          <p:spPr>
            <a:xfrm>
              <a:off x="4069266" y="2252035"/>
              <a:ext cx="165815" cy="1767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9" name="矩形: 圆角 318">
              <a:extLst>
                <a:ext uri="{FF2B5EF4-FFF2-40B4-BE49-F238E27FC236}">
                  <a16:creationId xmlns:a16="http://schemas.microsoft.com/office/drawing/2014/main" id="{02F34B50-9FF0-96C8-DAF5-31D99F66006A}"/>
                </a:ext>
              </a:extLst>
            </p:cNvPr>
            <p:cNvSpPr/>
            <p:nvPr/>
          </p:nvSpPr>
          <p:spPr>
            <a:xfrm>
              <a:off x="4260828" y="2252035"/>
              <a:ext cx="165815" cy="1767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0" name="矩形: 圆角 319">
              <a:extLst>
                <a:ext uri="{FF2B5EF4-FFF2-40B4-BE49-F238E27FC236}">
                  <a16:creationId xmlns:a16="http://schemas.microsoft.com/office/drawing/2014/main" id="{9FD3EE88-475C-CD65-00E7-C2CEDD6CEC39}"/>
                </a:ext>
              </a:extLst>
            </p:cNvPr>
            <p:cNvSpPr/>
            <p:nvPr/>
          </p:nvSpPr>
          <p:spPr>
            <a:xfrm>
              <a:off x="4454428" y="2252035"/>
              <a:ext cx="165815" cy="1767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1" name="矩形: 圆角 320">
              <a:extLst>
                <a:ext uri="{FF2B5EF4-FFF2-40B4-BE49-F238E27FC236}">
                  <a16:creationId xmlns:a16="http://schemas.microsoft.com/office/drawing/2014/main" id="{0DAB070F-70C3-273F-DEA2-0F4EC899B9EF}"/>
                </a:ext>
              </a:extLst>
            </p:cNvPr>
            <p:cNvSpPr/>
            <p:nvPr/>
          </p:nvSpPr>
          <p:spPr>
            <a:xfrm>
              <a:off x="4645990" y="2252035"/>
              <a:ext cx="165815" cy="1767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2" name="矩形: 圆角 321">
              <a:extLst>
                <a:ext uri="{FF2B5EF4-FFF2-40B4-BE49-F238E27FC236}">
                  <a16:creationId xmlns:a16="http://schemas.microsoft.com/office/drawing/2014/main" id="{7E5C5B85-E4E3-2550-8257-31E5D1EDBB78}"/>
                </a:ext>
              </a:extLst>
            </p:cNvPr>
            <p:cNvSpPr/>
            <p:nvPr/>
          </p:nvSpPr>
          <p:spPr>
            <a:xfrm>
              <a:off x="4882801" y="2252035"/>
              <a:ext cx="165815" cy="1767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3" name="矩形: 圆角 322">
              <a:extLst>
                <a:ext uri="{FF2B5EF4-FFF2-40B4-BE49-F238E27FC236}">
                  <a16:creationId xmlns:a16="http://schemas.microsoft.com/office/drawing/2014/main" id="{FAEB5638-6197-2F92-6F62-D4EE24DEC63F}"/>
                </a:ext>
              </a:extLst>
            </p:cNvPr>
            <p:cNvSpPr/>
            <p:nvPr/>
          </p:nvSpPr>
          <p:spPr>
            <a:xfrm>
              <a:off x="5074363" y="2252035"/>
              <a:ext cx="165815" cy="1767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4" name="矩形: 圆角 323">
              <a:extLst>
                <a:ext uri="{FF2B5EF4-FFF2-40B4-BE49-F238E27FC236}">
                  <a16:creationId xmlns:a16="http://schemas.microsoft.com/office/drawing/2014/main" id="{02C8996E-CD40-7E75-80F4-B766BAEE0718}"/>
                </a:ext>
              </a:extLst>
            </p:cNvPr>
            <p:cNvSpPr/>
            <p:nvPr/>
          </p:nvSpPr>
          <p:spPr>
            <a:xfrm>
              <a:off x="5267963" y="2252035"/>
              <a:ext cx="165815" cy="1767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5" name="矩形: 圆角 324">
              <a:extLst>
                <a:ext uri="{FF2B5EF4-FFF2-40B4-BE49-F238E27FC236}">
                  <a16:creationId xmlns:a16="http://schemas.microsoft.com/office/drawing/2014/main" id="{8F41A7CA-0976-76E5-FC88-EEB95FFAFFC6}"/>
                </a:ext>
              </a:extLst>
            </p:cNvPr>
            <p:cNvSpPr/>
            <p:nvPr/>
          </p:nvSpPr>
          <p:spPr>
            <a:xfrm>
              <a:off x="5459525" y="2252035"/>
              <a:ext cx="165815" cy="1767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2" name="矩形: 圆角 331">
              <a:extLst>
                <a:ext uri="{FF2B5EF4-FFF2-40B4-BE49-F238E27FC236}">
                  <a16:creationId xmlns:a16="http://schemas.microsoft.com/office/drawing/2014/main" id="{FB25713E-E237-678D-6D91-C9ABBF25B29A}"/>
                </a:ext>
              </a:extLst>
            </p:cNvPr>
            <p:cNvSpPr/>
            <p:nvPr/>
          </p:nvSpPr>
          <p:spPr>
            <a:xfrm>
              <a:off x="5689895" y="2252035"/>
              <a:ext cx="165815" cy="1767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3" name="矩形: 圆角 332">
              <a:extLst>
                <a:ext uri="{FF2B5EF4-FFF2-40B4-BE49-F238E27FC236}">
                  <a16:creationId xmlns:a16="http://schemas.microsoft.com/office/drawing/2014/main" id="{4017685F-C78C-CF1A-AC88-1489AB32B35E}"/>
                </a:ext>
              </a:extLst>
            </p:cNvPr>
            <p:cNvSpPr/>
            <p:nvPr/>
          </p:nvSpPr>
          <p:spPr>
            <a:xfrm>
              <a:off x="5881457" y="2252035"/>
              <a:ext cx="165815" cy="1767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4" name="矩形: 圆角 333">
              <a:extLst>
                <a:ext uri="{FF2B5EF4-FFF2-40B4-BE49-F238E27FC236}">
                  <a16:creationId xmlns:a16="http://schemas.microsoft.com/office/drawing/2014/main" id="{04ED1B8F-F3FD-5DEF-0553-CB9F2E3F6B6A}"/>
                </a:ext>
              </a:extLst>
            </p:cNvPr>
            <p:cNvSpPr/>
            <p:nvPr/>
          </p:nvSpPr>
          <p:spPr>
            <a:xfrm>
              <a:off x="6075057" y="2252035"/>
              <a:ext cx="165815" cy="1767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5" name="矩形: 圆角 334">
              <a:extLst>
                <a:ext uri="{FF2B5EF4-FFF2-40B4-BE49-F238E27FC236}">
                  <a16:creationId xmlns:a16="http://schemas.microsoft.com/office/drawing/2014/main" id="{06B99D67-ABEE-3690-6D6D-15CF956FCC81}"/>
                </a:ext>
              </a:extLst>
            </p:cNvPr>
            <p:cNvSpPr/>
            <p:nvPr/>
          </p:nvSpPr>
          <p:spPr>
            <a:xfrm>
              <a:off x="6266619" y="2252035"/>
              <a:ext cx="165815" cy="1767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6" name="矩形: 圆角 335">
              <a:extLst>
                <a:ext uri="{FF2B5EF4-FFF2-40B4-BE49-F238E27FC236}">
                  <a16:creationId xmlns:a16="http://schemas.microsoft.com/office/drawing/2014/main" id="{2F00D753-715A-8F50-F83D-6EFE9A28F1AE}"/>
                </a:ext>
              </a:extLst>
            </p:cNvPr>
            <p:cNvSpPr/>
            <p:nvPr/>
          </p:nvSpPr>
          <p:spPr>
            <a:xfrm>
              <a:off x="3251146" y="2563782"/>
              <a:ext cx="165815" cy="1767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8" name="矩形: 圆角 337">
              <a:extLst>
                <a:ext uri="{FF2B5EF4-FFF2-40B4-BE49-F238E27FC236}">
                  <a16:creationId xmlns:a16="http://schemas.microsoft.com/office/drawing/2014/main" id="{BAF5BF75-E917-3BD4-EF31-020A8658DA4F}"/>
                </a:ext>
              </a:extLst>
            </p:cNvPr>
            <p:cNvSpPr/>
            <p:nvPr/>
          </p:nvSpPr>
          <p:spPr>
            <a:xfrm>
              <a:off x="3442708" y="2563782"/>
              <a:ext cx="165815" cy="1767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9" name="矩形: 圆角 338">
              <a:extLst>
                <a:ext uri="{FF2B5EF4-FFF2-40B4-BE49-F238E27FC236}">
                  <a16:creationId xmlns:a16="http://schemas.microsoft.com/office/drawing/2014/main" id="{72436E85-A0B1-C14C-55AE-0E0D6B86E2DB}"/>
                </a:ext>
              </a:extLst>
            </p:cNvPr>
            <p:cNvSpPr/>
            <p:nvPr/>
          </p:nvSpPr>
          <p:spPr>
            <a:xfrm>
              <a:off x="3636308" y="2563782"/>
              <a:ext cx="165815" cy="1767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0" name="矩形: 圆角 339">
              <a:extLst>
                <a:ext uri="{FF2B5EF4-FFF2-40B4-BE49-F238E27FC236}">
                  <a16:creationId xmlns:a16="http://schemas.microsoft.com/office/drawing/2014/main" id="{A3AE6278-A898-CE20-3045-8A51AF273AB0}"/>
                </a:ext>
              </a:extLst>
            </p:cNvPr>
            <p:cNvSpPr/>
            <p:nvPr/>
          </p:nvSpPr>
          <p:spPr>
            <a:xfrm>
              <a:off x="3827870" y="2563782"/>
              <a:ext cx="165815" cy="1767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1" name="矩形: 圆角 340">
              <a:extLst>
                <a:ext uri="{FF2B5EF4-FFF2-40B4-BE49-F238E27FC236}">
                  <a16:creationId xmlns:a16="http://schemas.microsoft.com/office/drawing/2014/main" id="{EAFE484D-7777-2473-CB64-A2A389229DC2}"/>
                </a:ext>
              </a:extLst>
            </p:cNvPr>
            <p:cNvSpPr/>
            <p:nvPr/>
          </p:nvSpPr>
          <p:spPr>
            <a:xfrm>
              <a:off x="4065472" y="2563782"/>
              <a:ext cx="165815" cy="1767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2" name="矩形: 圆角 341">
              <a:extLst>
                <a:ext uri="{FF2B5EF4-FFF2-40B4-BE49-F238E27FC236}">
                  <a16:creationId xmlns:a16="http://schemas.microsoft.com/office/drawing/2014/main" id="{3EF54CA7-6D9B-AEB9-1ECA-5157E4108CD3}"/>
                </a:ext>
              </a:extLst>
            </p:cNvPr>
            <p:cNvSpPr/>
            <p:nvPr/>
          </p:nvSpPr>
          <p:spPr>
            <a:xfrm>
              <a:off x="4257034" y="2563782"/>
              <a:ext cx="165815" cy="1767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4" name="矩形: 圆角 343">
              <a:extLst>
                <a:ext uri="{FF2B5EF4-FFF2-40B4-BE49-F238E27FC236}">
                  <a16:creationId xmlns:a16="http://schemas.microsoft.com/office/drawing/2014/main" id="{A38D27B0-3CD4-4FD3-37C8-7C6573667E88}"/>
                </a:ext>
              </a:extLst>
            </p:cNvPr>
            <p:cNvSpPr/>
            <p:nvPr/>
          </p:nvSpPr>
          <p:spPr>
            <a:xfrm>
              <a:off x="4450634" y="2563782"/>
              <a:ext cx="165815" cy="1767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5" name="矩形: 圆角 344">
              <a:extLst>
                <a:ext uri="{FF2B5EF4-FFF2-40B4-BE49-F238E27FC236}">
                  <a16:creationId xmlns:a16="http://schemas.microsoft.com/office/drawing/2014/main" id="{7493E46A-17D9-8CCF-EDA0-F21F8545EF29}"/>
                </a:ext>
              </a:extLst>
            </p:cNvPr>
            <p:cNvSpPr/>
            <p:nvPr/>
          </p:nvSpPr>
          <p:spPr>
            <a:xfrm>
              <a:off x="4642196" y="2563782"/>
              <a:ext cx="165815" cy="1767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7" name="矩形: 圆角 346">
              <a:extLst>
                <a:ext uri="{FF2B5EF4-FFF2-40B4-BE49-F238E27FC236}">
                  <a16:creationId xmlns:a16="http://schemas.microsoft.com/office/drawing/2014/main" id="{B6C3BDF2-18F2-2585-A349-E99D43BF16F2}"/>
                </a:ext>
              </a:extLst>
            </p:cNvPr>
            <p:cNvSpPr/>
            <p:nvPr/>
          </p:nvSpPr>
          <p:spPr>
            <a:xfrm>
              <a:off x="4879007" y="2563782"/>
              <a:ext cx="165815" cy="1767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8" name="矩形: 圆角 347">
              <a:extLst>
                <a:ext uri="{FF2B5EF4-FFF2-40B4-BE49-F238E27FC236}">
                  <a16:creationId xmlns:a16="http://schemas.microsoft.com/office/drawing/2014/main" id="{5662FD2B-1CA6-4DC4-70B1-0CF49C560B06}"/>
                </a:ext>
              </a:extLst>
            </p:cNvPr>
            <p:cNvSpPr/>
            <p:nvPr/>
          </p:nvSpPr>
          <p:spPr>
            <a:xfrm>
              <a:off x="5070569" y="2563782"/>
              <a:ext cx="165815" cy="1767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0" name="矩形: 圆角 349">
              <a:extLst>
                <a:ext uri="{FF2B5EF4-FFF2-40B4-BE49-F238E27FC236}">
                  <a16:creationId xmlns:a16="http://schemas.microsoft.com/office/drawing/2014/main" id="{446DB6AB-B2B1-48CA-8EAE-061B8D8BE38F}"/>
                </a:ext>
              </a:extLst>
            </p:cNvPr>
            <p:cNvSpPr/>
            <p:nvPr/>
          </p:nvSpPr>
          <p:spPr>
            <a:xfrm>
              <a:off x="5264169" y="2563782"/>
              <a:ext cx="165815" cy="1767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1" name="矩形: 圆角 350">
              <a:extLst>
                <a:ext uri="{FF2B5EF4-FFF2-40B4-BE49-F238E27FC236}">
                  <a16:creationId xmlns:a16="http://schemas.microsoft.com/office/drawing/2014/main" id="{04FD2C19-315B-CD58-1DF2-834F8519C3B4}"/>
                </a:ext>
              </a:extLst>
            </p:cNvPr>
            <p:cNvSpPr/>
            <p:nvPr/>
          </p:nvSpPr>
          <p:spPr>
            <a:xfrm>
              <a:off x="5455731" y="2563782"/>
              <a:ext cx="165815" cy="1767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7" name="矩形: 圆角 356">
              <a:extLst>
                <a:ext uri="{FF2B5EF4-FFF2-40B4-BE49-F238E27FC236}">
                  <a16:creationId xmlns:a16="http://schemas.microsoft.com/office/drawing/2014/main" id="{151DCA04-3AA0-CBFE-F913-D84E5A5144E6}"/>
                </a:ext>
              </a:extLst>
            </p:cNvPr>
            <p:cNvSpPr/>
            <p:nvPr/>
          </p:nvSpPr>
          <p:spPr>
            <a:xfrm>
              <a:off x="5686101" y="2563782"/>
              <a:ext cx="165815" cy="1767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9" name="矩形: 圆角 358">
              <a:extLst>
                <a:ext uri="{FF2B5EF4-FFF2-40B4-BE49-F238E27FC236}">
                  <a16:creationId xmlns:a16="http://schemas.microsoft.com/office/drawing/2014/main" id="{6934D456-DD9F-EE8A-7EDC-531F0FAC665A}"/>
                </a:ext>
              </a:extLst>
            </p:cNvPr>
            <p:cNvSpPr/>
            <p:nvPr/>
          </p:nvSpPr>
          <p:spPr>
            <a:xfrm>
              <a:off x="5877663" y="2563782"/>
              <a:ext cx="165815" cy="1767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0" name="矩形: 圆角 359">
              <a:extLst>
                <a:ext uri="{FF2B5EF4-FFF2-40B4-BE49-F238E27FC236}">
                  <a16:creationId xmlns:a16="http://schemas.microsoft.com/office/drawing/2014/main" id="{564767E1-1A95-455F-3B73-535403B530A7}"/>
                </a:ext>
              </a:extLst>
            </p:cNvPr>
            <p:cNvSpPr/>
            <p:nvPr/>
          </p:nvSpPr>
          <p:spPr>
            <a:xfrm>
              <a:off x="6071263" y="2563782"/>
              <a:ext cx="165815" cy="1767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1" name="矩形: 圆角 360">
              <a:extLst>
                <a:ext uri="{FF2B5EF4-FFF2-40B4-BE49-F238E27FC236}">
                  <a16:creationId xmlns:a16="http://schemas.microsoft.com/office/drawing/2014/main" id="{9176B4E8-92D7-A470-F524-F105ADFBB414}"/>
                </a:ext>
              </a:extLst>
            </p:cNvPr>
            <p:cNvSpPr/>
            <p:nvPr/>
          </p:nvSpPr>
          <p:spPr>
            <a:xfrm>
              <a:off x="6262825" y="2563782"/>
              <a:ext cx="165815" cy="1767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2" name="文本框 361">
              <a:extLst>
                <a:ext uri="{FF2B5EF4-FFF2-40B4-BE49-F238E27FC236}">
                  <a16:creationId xmlns:a16="http://schemas.microsoft.com/office/drawing/2014/main" id="{3F73B27A-53AB-1D8E-82B4-35107D3E9CAC}"/>
                </a:ext>
              </a:extLst>
            </p:cNvPr>
            <p:cNvSpPr txBox="1"/>
            <p:nvPr/>
          </p:nvSpPr>
          <p:spPr>
            <a:xfrm>
              <a:off x="2812777" y="2540350"/>
              <a:ext cx="402102" cy="27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4,8</a:t>
              </a:r>
              <a:endParaRPr lang="zh-CN" altLang="en-US" sz="2000" dirty="0"/>
            </a:p>
          </p:txBody>
        </p:sp>
        <p:sp>
          <p:nvSpPr>
            <p:cNvPr id="371" name="矩形: 圆角 370">
              <a:extLst>
                <a:ext uri="{FF2B5EF4-FFF2-40B4-BE49-F238E27FC236}">
                  <a16:creationId xmlns:a16="http://schemas.microsoft.com/office/drawing/2014/main" id="{684010F5-0C1A-2026-22AB-5C9D693DCAF6}"/>
                </a:ext>
              </a:extLst>
            </p:cNvPr>
            <p:cNvSpPr/>
            <p:nvPr/>
          </p:nvSpPr>
          <p:spPr>
            <a:xfrm>
              <a:off x="3258477" y="2831653"/>
              <a:ext cx="165815" cy="1767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2" name="矩形: 圆角 371">
              <a:extLst>
                <a:ext uri="{FF2B5EF4-FFF2-40B4-BE49-F238E27FC236}">
                  <a16:creationId xmlns:a16="http://schemas.microsoft.com/office/drawing/2014/main" id="{3ED4C01D-ADE5-AEA1-661C-C6C463C6A063}"/>
                </a:ext>
              </a:extLst>
            </p:cNvPr>
            <p:cNvSpPr/>
            <p:nvPr/>
          </p:nvSpPr>
          <p:spPr>
            <a:xfrm>
              <a:off x="3450039" y="2831653"/>
              <a:ext cx="165815" cy="1767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3" name="矩形: 圆角 372">
              <a:extLst>
                <a:ext uri="{FF2B5EF4-FFF2-40B4-BE49-F238E27FC236}">
                  <a16:creationId xmlns:a16="http://schemas.microsoft.com/office/drawing/2014/main" id="{D658A4FC-1BD9-A5FF-D41E-B57EAED1B444}"/>
                </a:ext>
              </a:extLst>
            </p:cNvPr>
            <p:cNvSpPr/>
            <p:nvPr/>
          </p:nvSpPr>
          <p:spPr>
            <a:xfrm>
              <a:off x="3643639" y="2831653"/>
              <a:ext cx="165815" cy="1767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4" name="矩形: 圆角 373">
              <a:extLst>
                <a:ext uri="{FF2B5EF4-FFF2-40B4-BE49-F238E27FC236}">
                  <a16:creationId xmlns:a16="http://schemas.microsoft.com/office/drawing/2014/main" id="{B5A6383A-0013-38F0-7F8F-4DC0168047CA}"/>
                </a:ext>
              </a:extLst>
            </p:cNvPr>
            <p:cNvSpPr/>
            <p:nvPr/>
          </p:nvSpPr>
          <p:spPr>
            <a:xfrm>
              <a:off x="3835201" y="2831653"/>
              <a:ext cx="165815" cy="1767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5" name="矩形: 圆角 374">
              <a:extLst>
                <a:ext uri="{FF2B5EF4-FFF2-40B4-BE49-F238E27FC236}">
                  <a16:creationId xmlns:a16="http://schemas.microsoft.com/office/drawing/2014/main" id="{EFE9F644-DDF7-C8D0-EDA9-E5FA2FF2F2DD}"/>
                </a:ext>
              </a:extLst>
            </p:cNvPr>
            <p:cNvSpPr/>
            <p:nvPr/>
          </p:nvSpPr>
          <p:spPr>
            <a:xfrm>
              <a:off x="4072803" y="2831653"/>
              <a:ext cx="165815" cy="1767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6" name="矩形: 圆角 375">
              <a:extLst>
                <a:ext uri="{FF2B5EF4-FFF2-40B4-BE49-F238E27FC236}">
                  <a16:creationId xmlns:a16="http://schemas.microsoft.com/office/drawing/2014/main" id="{C4D123C9-DD8E-0D4E-F35B-27BE630B2381}"/>
                </a:ext>
              </a:extLst>
            </p:cNvPr>
            <p:cNvSpPr/>
            <p:nvPr/>
          </p:nvSpPr>
          <p:spPr>
            <a:xfrm>
              <a:off x="4264365" y="2831653"/>
              <a:ext cx="165815" cy="1767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7" name="矩形: 圆角 376">
              <a:extLst>
                <a:ext uri="{FF2B5EF4-FFF2-40B4-BE49-F238E27FC236}">
                  <a16:creationId xmlns:a16="http://schemas.microsoft.com/office/drawing/2014/main" id="{733F9CF5-9F5A-449C-C1C1-F30F32A872FB}"/>
                </a:ext>
              </a:extLst>
            </p:cNvPr>
            <p:cNvSpPr/>
            <p:nvPr/>
          </p:nvSpPr>
          <p:spPr>
            <a:xfrm>
              <a:off x="4457965" y="2831653"/>
              <a:ext cx="165815" cy="1767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8" name="矩形: 圆角 377">
              <a:extLst>
                <a:ext uri="{FF2B5EF4-FFF2-40B4-BE49-F238E27FC236}">
                  <a16:creationId xmlns:a16="http://schemas.microsoft.com/office/drawing/2014/main" id="{7A1F2640-88D3-AB23-4E57-0ED1FCF026AC}"/>
                </a:ext>
              </a:extLst>
            </p:cNvPr>
            <p:cNvSpPr/>
            <p:nvPr/>
          </p:nvSpPr>
          <p:spPr>
            <a:xfrm>
              <a:off x="4649527" y="2831653"/>
              <a:ext cx="165815" cy="1767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9" name="矩形: 圆角 378">
              <a:extLst>
                <a:ext uri="{FF2B5EF4-FFF2-40B4-BE49-F238E27FC236}">
                  <a16:creationId xmlns:a16="http://schemas.microsoft.com/office/drawing/2014/main" id="{A5EDA28C-F6EC-188E-D8DE-D6E9A4154BB7}"/>
                </a:ext>
              </a:extLst>
            </p:cNvPr>
            <p:cNvSpPr/>
            <p:nvPr/>
          </p:nvSpPr>
          <p:spPr>
            <a:xfrm>
              <a:off x="4886338" y="2831653"/>
              <a:ext cx="165815" cy="1767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0" name="矩形: 圆角 379">
              <a:extLst>
                <a:ext uri="{FF2B5EF4-FFF2-40B4-BE49-F238E27FC236}">
                  <a16:creationId xmlns:a16="http://schemas.microsoft.com/office/drawing/2014/main" id="{DAE9604D-DFF6-89EF-5D09-AF32EE6B23BA}"/>
                </a:ext>
              </a:extLst>
            </p:cNvPr>
            <p:cNvSpPr/>
            <p:nvPr/>
          </p:nvSpPr>
          <p:spPr>
            <a:xfrm>
              <a:off x="5077900" y="2831653"/>
              <a:ext cx="165815" cy="1767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1" name="矩形: 圆角 380">
              <a:extLst>
                <a:ext uri="{FF2B5EF4-FFF2-40B4-BE49-F238E27FC236}">
                  <a16:creationId xmlns:a16="http://schemas.microsoft.com/office/drawing/2014/main" id="{0A74F7B9-F9B9-9940-4385-024B52BBF18A}"/>
                </a:ext>
              </a:extLst>
            </p:cNvPr>
            <p:cNvSpPr/>
            <p:nvPr/>
          </p:nvSpPr>
          <p:spPr>
            <a:xfrm>
              <a:off x="5271500" y="2831653"/>
              <a:ext cx="165815" cy="1767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2" name="矩形: 圆角 381">
              <a:extLst>
                <a:ext uri="{FF2B5EF4-FFF2-40B4-BE49-F238E27FC236}">
                  <a16:creationId xmlns:a16="http://schemas.microsoft.com/office/drawing/2014/main" id="{1EA382A2-A1BA-F1F7-2B38-46034AE37D0B}"/>
                </a:ext>
              </a:extLst>
            </p:cNvPr>
            <p:cNvSpPr/>
            <p:nvPr/>
          </p:nvSpPr>
          <p:spPr>
            <a:xfrm>
              <a:off x="5463062" y="2831653"/>
              <a:ext cx="165815" cy="1767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3" name="矩形: 圆角 382">
              <a:extLst>
                <a:ext uri="{FF2B5EF4-FFF2-40B4-BE49-F238E27FC236}">
                  <a16:creationId xmlns:a16="http://schemas.microsoft.com/office/drawing/2014/main" id="{AF881F9B-3A1E-D179-C91F-75BEB182919A}"/>
                </a:ext>
              </a:extLst>
            </p:cNvPr>
            <p:cNvSpPr/>
            <p:nvPr/>
          </p:nvSpPr>
          <p:spPr>
            <a:xfrm>
              <a:off x="5693432" y="2831653"/>
              <a:ext cx="165815" cy="1767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8" name="矩形: 圆角 767">
              <a:extLst>
                <a:ext uri="{FF2B5EF4-FFF2-40B4-BE49-F238E27FC236}">
                  <a16:creationId xmlns:a16="http://schemas.microsoft.com/office/drawing/2014/main" id="{21DEA608-B45A-7300-D874-0FB41ED07ABE}"/>
                </a:ext>
              </a:extLst>
            </p:cNvPr>
            <p:cNvSpPr/>
            <p:nvPr/>
          </p:nvSpPr>
          <p:spPr>
            <a:xfrm>
              <a:off x="5884994" y="2831653"/>
              <a:ext cx="165815" cy="1767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9" name="矩形: 圆角 768">
              <a:extLst>
                <a:ext uri="{FF2B5EF4-FFF2-40B4-BE49-F238E27FC236}">
                  <a16:creationId xmlns:a16="http://schemas.microsoft.com/office/drawing/2014/main" id="{7B811680-F7EC-E0D5-B66D-3C6C703B2E2C}"/>
                </a:ext>
              </a:extLst>
            </p:cNvPr>
            <p:cNvSpPr/>
            <p:nvPr/>
          </p:nvSpPr>
          <p:spPr>
            <a:xfrm>
              <a:off x="6078594" y="2831653"/>
              <a:ext cx="165815" cy="1767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70" name="矩形: 圆角 769">
              <a:extLst>
                <a:ext uri="{FF2B5EF4-FFF2-40B4-BE49-F238E27FC236}">
                  <a16:creationId xmlns:a16="http://schemas.microsoft.com/office/drawing/2014/main" id="{2564B1DC-533F-9642-ADAD-38AE055A5646}"/>
                </a:ext>
              </a:extLst>
            </p:cNvPr>
            <p:cNvSpPr/>
            <p:nvPr/>
          </p:nvSpPr>
          <p:spPr>
            <a:xfrm>
              <a:off x="6270156" y="2831653"/>
              <a:ext cx="165815" cy="1767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71" name="文本框 770">
              <a:extLst>
                <a:ext uri="{FF2B5EF4-FFF2-40B4-BE49-F238E27FC236}">
                  <a16:creationId xmlns:a16="http://schemas.microsoft.com/office/drawing/2014/main" id="{CE783500-BEAA-399C-05C5-83BD0BB47F83}"/>
                </a:ext>
              </a:extLst>
            </p:cNvPr>
            <p:cNvSpPr txBox="1"/>
            <p:nvPr/>
          </p:nvSpPr>
          <p:spPr>
            <a:xfrm>
              <a:off x="2820108" y="2808221"/>
              <a:ext cx="402102" cy="27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8,8</a:t>
              </a:r>
              <a:endParaRPr lang="zh-CN" altLang="en-US" sz="2000" dirty="0"/>
            </a:p>
          </p:txBody>
        </p:sp>
        <p:sp>
          <p:nvSpPr>
            <p:cNvPr id="772" name="矩形: 圆角 771">
              <a:extLst>
                <a:ext uri="{FF2B5EF4-FFF2-40B4-BE49-F238E27FC236}">
                  <a16:creationId xmlns:a16="http://schemas.microsoft.com/office/drawing/2014/main" id="{FD9B9B9D-43F8-AA98-6A51-166DEDF29B3F}"/>
                </a:ext>
              </a:extLst>
            </p:cNvPr>
            <p:cNvSpPr/>
            <p:nvPr/>
          </p:nvSpPr>
          <p:spPr>
            <a:xfrm>
              <a:off x="3251146" y="3107573"/>
              <a:ext cx="165815" cy="1767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73" name="矩形: 圆角 772">
              <a:extLst>
                <a:ext uri="{FF2B5EF4-FFF2-40B4-BE49-F238E27FC236}">
                  <a16:creationId xmlns:a16="http://schemas.microsoft.com/office/drawing/2014/main" id="{C0646085-8479-7C90-B547-F61ADF4C0D02}"/>
                </a:ext>
              </a:extLst>
            </p:cNvPr>
            <p:cNvSpPr/>
            <p:nvPr/>
          </p:nvSpPr>
          <p:spPr>
            <a:xfrm>
              <a:off x="3442708" y="3107573"/>
              <a:ext cx="165815" cy="1767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74" name="矩形: 圆角 773">
              <a:extLst>
                <a:ext uri="{FF2B5EF4-FFF2-40B4-BE49-F238E27FC236}">
                  <a16:creationId xmlns:a16="http://schemas.microsoft.com/office/drawing/2014/main" id="{04616158-6D49-F958-6FE6-45C18349A230}"/>
                </a:ext>
              </a:extLst>
            </p:cNvPr>
            <p:cNvSpPr/>
            <p:nvPr/>
          </p:nvSpPr>
          <p:spPr>
            <a:xfrm>
              <a:off x="3636308" y="3107573"/>
              <a:ext cx="165815" cy="1767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75" name="矩形: 圆角 774">
              <a:extLst>
                <a:ext uri="{FF2B5EF4-FFF2-40B4-BE49-F238E27FC236}">
                  <a16:creationId xmlns:a16="http://schemas.microsoft.com/office/drawing/2014/main" id="{D4D2F1DC-402E-61C8-D14D-BC4C32B953EC}"/>
                </a:ext>
              </a:extLst>
            </p:cNvPr>
            <p:cNvSpPr/>
            <p:nvPr/>
          </p:nvSpPr>
          <p:spPr>
            <a:xfrm>
              <a:off x="3827870" y="3107573"/>
              <a:ext cx="165815" cy="1767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76" name="矩形: 圆角 775">
              <a:extLst>
                <a:ext uri="{FF2B5EF4-FFF2-40B4-BE49-F238E27FC236}">
                  <a16:creationId xmlns:a16="http://schemas.microsoft.com/office/drawing/2014/main" id="{A417F162-09D7-7798-0239-C553631A4E69}"/>
                </a:ext>
              </a:extLst>
            </p:cNvPr>
            <p:cNvSpPr/>
            <p:nvPr/>
          </p:nvSpPr>
          <p:spPr>
            <a:xfrm>
              <a:off x="4065472" y="3107573"/>
              <a:ext cx="165815" cy="1767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77" name="矩形: 圆角 776">
              <a:extLst>
                <a:ext uri="{FF2B5EF4-FFF2-40B4-BE49-F238E27FC236}">
                  <a16:creationId xmlns:a16="http://schemas.microsoft.com/office/drawing/2014/main" id="{D7BF8DE2-ED70-F907-0448-C308AE305AAF}"/>
                </a:ext>
              </a:extLst>
            </p:cNvPr>
            <p:cNvSpPr/>
            <p:nvPr/>
          </p:nvSpPr>
          <p:spPr>
            <a:xfrm>
              <a:off x="4257034" y="3107573"/>
              <a:ext cx="165815" cy="1767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2" name="矩形: 圆角 781">
              <a:extLst>
                <a:ext uri="{FF2B5EF4-FFF2-40B4-BE49-F238E27FC236}">
                  <a16:creationId xmlns:a16="http://schemas.microsoft.com/office/drawing/2014/main" id="{F6E7664A-833A-63DC-271A-AACA032D2502}"/>
                </a:ext>
              </a:extLst>
            </p:cNvPr>
            <p:cNvSpPr/>
            <p:nvPr/>
          </p:nvSpPr>
          <p:spPr>
            <a:xfrm>
              <a:off x="4450634" y="3107573"/>
              <a:ext cx="165815" cy="1767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3" name="矩形: 圆角 782">
              <a:extLst>
                <a:ext uri="{FF2B5EF4-FFF2-40B4-BE49-F238E27FC236}">
                  <a16:creationId xmlns:a16="http://schemas.microsoft.com/office/drawing/2014/main" id="{407C0F22-558B-868E-3B62-04DD8112303F}"/>
                </a:ext>
              </a:extLst>
            </p:cNvPr>
            <p:cNvSpPr/>
            <p:nvPr/>
          </p:nvSpPr>
          <p:spPr>
            <a:xfrm>
              <a:off x="4642196" y="3107573"/>
              <a:ext cx="165815" cy="1767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4" name="矩形: 圆角 783">
              <a:extLst>
                <a:ext uri="{FF2B5EF4-FFF2-40B4-BE49-F238E27FC236}">
                  <a16:creationId xmlns:a16="http://schemas.microsoft.com/office/drawing/2014/main" id="{44E797B3-A973-F6AE-D633-21EBC047D2A8}"/>
                </a:ext>
              </a:extLst>
            </p:cNvPr>
            <p:cNvSpPr/>
            <p:nvPr/>
          </p:nvSpPr>
          <p:spPr>
            <a:xfrm>
              <a:off x="4879007" y="3107573"/>
              <a:ext cx="165815" cy="1767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5" name="矩形: 圆角 784">
              <a:extLst>
                <a:ext uri="{FF2B5EF4-FFF2-40B4-BE49-F238E27FC236}">
                  <a16:creationId xmlns:a16="http://schemas.microsoft.com/office/drawing/2014/main" id="{13573EB7-7A3E-4C8F-FCE3-6B7A9DD3F99F}"/>
                </a:ext>
              </a:extLst>
            </p:cNvPr>
            <p:cNvSpPr/>
            <p:nvPr/>
          </p:nvSpPr>
          <p:spPr>
            <a:xfrm>
              <a:off x="5070569" y="3107573"/>
              <a:ext cx="165815" cy="1767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6" name="矩形: 圆角 785">
              <a:extLst>
                <a:ext uri="{FF2B5EF4-FFF2-40B4-BE49-F238E27FC236}">
                  <a16:creationId xmlns:a16="http://schemas.microsoft.com/office/drawing/2014/main" id="{C79C11CB-1091-86A5-7F4C-5E73724C0204}"/>
                </a:ext>
              </a:extLst>
            </p:cNvPr>
            <p:cNvSpPr/>
            <p:nvPr/>
          </p:nvSpPr>
          <p:spPr>
            <a:xfrm>
              <a:off x="5264169" y="3107573"/>
              <a:ext cx="165815" cy="1767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7" name="矩形: 圆角 786">
              <a:extLst>
                <a:ext uri="{FF2B5EF4-FFF2-40B4-BE49-F238E27FC236}">
                  <a16:creationId xmlns:a16="http://schemas.microsoft.com/office/drawing/2014/main" id="{2A3F9819-A176-69C0-68A6-EBCA1272A18E}"/>
                </a:ext>
              </a:extLst>
            </p:cNvPr>
            <p:cNvSpPr/>
            <p:nvPr/>
          </p:nvSpPr>
          <p:spPr>
            <a:xfrm>
              <a:off x="5455731" y="3107573"/>
              <a:ext cx="165815" cy="1767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8" name="矩形: 圆角 787">
              <a:extLst>
                <a:ext uri="{FF2B5EF4-FFF2-40B4-BE49-F238E27FC236}">
                  <a16:creationId xmlns:a16="http://schemas.microsoft.com/office/drawing/2014/main" id="{DF7B9A78-2FBC-B111-CF76-FFA92AF8426F}"/>
                </a:ext>
              </a:extLst>
            </p:cNvPr>
            <p:cNvSpPr/>
            <p:nvPr/>
          </p:nvSpPr>
          <p:spPr>
            <a:xfrm>
              <a:off x="5686101" y="3107573"/>
              <a:ext cx="165815" cy="1767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9" name="矩形: 圆角 788">
              <a:extLst>
                <a:ext uri="{FF2B5EF4-FFF2-40B4-BE49-F238E27FC236}">
                  <a16:creationId xmlns:a16="http://schemas.microsoft.com/office/drawing/2014/main" id="{49DE5106-B130-992A-BCE5-E328AD60FAFF}"/>
                </a:ext>
              </a:extLst>
            </p:cNvPr>
            <p:cNvSpPr/>
            <p:nvPr/>
          </p:nvSpPr>
          <p:spPr>
            <a:xfrm>
              <a:off x="5877663" y="3107573"/>
              <a:ext cx="165815" cy="1767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0" name="矩形: 圆角 789">
              <a:extLst>
                <a:ext uri="{FF2B5EF4-FFF2-40B4-BE49-F238E27FC236}">
                  <a16:creationId xmlns:a16="http://schemas.microsoft.com/office/drawing/2014/main" id="{B20B4913-2D73-0E6D-06CD-08E91454BF71}"/>
                </a:ext>
              </a:extLst>
            </p:cNvPr>
            <p:cNvSpPr/>
            <p:nvPr/>
          </p:nvSpPr>
          <p:spPr>
            <a:xfrm>
              <a:off x="6071263" y="3107573"/>
              <a:ext cx="165815" cy="1767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1" name="矩形: 圆角 790">
              <a:extLst>
                <a:ext uri="{FF2B5EF4-FFF2-40B4-BE49-F238E27FC236}">
                  <a16:creationId xmlns:a16="http://schemas.microsoft.com/office/drawing/2014/main" id="{D151713A-B72F-92AC-3604-4C139B5D7BA4}"/>
                </a:ext>
              </a:extLst>
            </p:cNvPr>
            <p:cNvSpPr/>
            <p:nvPr/>
          </p:nvSpPr>
          <p:spPr>
            <a:xfrm>
              <a:off x="6262825" y="3107573"/>
              <a:ext cx="165815" cy="1767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2" name="文本框 791">
              <a:extLst>
                <a:ext uri="{FF2B5EF4-FFF2-40B4-BE49-F238E27FC236}">
                  <a16:creationId xmlns:a16="http://schemas.microsoft.com/office/drawing/2014/main" id="{2BAAAB84-8F22-11D4-7357-DF0D0A9C1539}"/>
                </a:ext>
              </a:extLst>
            </p:cNvPr>
            <p:cNvSpPr txBox="1"/>
            <p:nvPr/>
          </p:nvSpPr>
          <p:spPr>
            <a:xfrm>
              <a:off x="2753663" y="2075456"/>
              <a:ext cx="796369" cy="27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16,8/16</a:t>
              </a:r>
              <a:endParaRPr lang="zh-CN" altLang="en-US" sz="2000" dirty="0"/>
            </a:p>
          </p:txBody>
        </p:sp>
        <p:sp>
          <p:nvSpPr>
            <p:cNvPr id="793" name="文本框 792">
              <a:extLst>
                <a:ext uri="{FF2B5EF4-FFF2-40B4-BE49-F238E27FC236}">
                  <a16:creationId xmlns:a16="http://schemas.microsoft.com/office/drawing/2014/main" id="{548D8C60-55C3-E2DA-9A6E-8F498B463908}"/>
                </a:ext>
              </a:extLst>
            </p:cNvPr>
            <p:cNvSpPr txBox="1"/>
            <p:nvPr/>
          </p:nvSpPr>
          <p:spPr>
            <a:xfrm>
              <a:off x="2813550" y="3065547"/>
              <a:ext cx="508250" cy="27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4,16</a:t>
              </a:r>
              <a:endParaRPr lang="zh-CN" altLang="en-US" sz="2000" dirty="0"/>
            </a:p>
          </p:txBody>
        </p:sp>
        <p:sp>
          <p:nvSpPr>
            <p:cNvPr id="794" name="矩形: 圆角 793">
              <a:extLst>
                <a:ext uri="{FF2B5EF4-FFF2-40B4-BE49-F238E27FC236}">
                  <a16:creationId xmlns:a16="http://schemas.microsoft.com/office/drawing/2014/main" id="{38BCFA02-95B0-6A96-7F6D-2CA43FE3778A}"/>
                </a:ext>
              </a:extLst>
            </p:cNvPr>
            <p:cNvSpPr/>
            <p:nvPr/>
          </p:nvSpPr>
          <p:spPr>
            <a:xfrm>
              <a:off x="3258477" y="3344341"/>
              <a:ext cx="165815" cy="1767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5" name="矩形: 圆角 794">
              <a:extLst>
                <a:ext uri="{FF2B5EF4-FFF2-40B4-BE49-F238E27FC236}">
                  <a16:creationId xmlns:a16="http://schemas.microsoft.com/office/drawing/2014/main" id="{049B2DA8-744D-B890-C2BF-126F0989E0F6}"/>
                </a:ext>
              </a:extLst>
            </p:cNvPr>
            <p:cNvSpPr/>
            <p:nvPr/>
          </p:nvSpPr>
          <p:spPr>
            <a:xfrm>
              <a:off x="3450039" y="3344341"/>
              <a:ext cx="165815" cy="1767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6" name="矩形: 圆角 795">
              <a:extLst>
                <a:ext uri="{FF2B5EF4-FFF2-40B4-BE49-F238E27FC236}">
                  <a16:creationId xmlns:a16="http://schemas.microsoft.com/office/drawing/2014/main" id="{EB857699-094A-16D2-0868-136683ED8933}"/>
                </a:ext>
              </a:extLst>
            </p:cNvPr>
            <p:cNvSpPr/>
            <p:nvPr/>
          </p:nvSpPr>
          <p:spPr>
            <a:xfrm>
              <a:off x="3643639" y="3344341"/>
              <a:ext cx="165815" cy="1767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7" name="矩形: 圆角 796">
              <a:extLst>
                <a:ext uri="{FF2B5EF4-FFF2-40B4-BE49-F238E27FC236}">
                  <a16:creationId xmlns:a16="http://schemas.microsoft.com/office/drawing/2014/main" id="{FA7A7C74-0C82-12FF-B98E-78EB674C69BB}"/>
                </a:ext>
              </a:extLst>
            </p:cNvPr>
            <p:cNvSpPr/>
            <p:nvPr/>
          </p:nvSpPr>
          <p:spPr>
            <a:xfrm>
              <a:off x="3835201" y="3344341"/>
              <a:ext cx="165815" cy="1767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8" name="矩形: 圆角 797">
              <a:extLst>
                <a:ext uri="{FF2B5EF4-FFF2-40B4-BE49-F238E27FC236}">
                  <a16:creationId xmlns:a16="http://schemas.microsoft.com/office/drawing/2014/main" id="{F9D69B1A-19B8-1158-4C05-F553B2962FE8}"/>
                </a:ext>
              </a:extLst>
            </p:cNvPr>
            <p:cNvSpPr/>
            <p:nvPr/>
          </p:nvSpPr>
          <p:spPr>
            <a:xfrm>
              <a:off x="4072803" y="3344341"/>
              <a:ext cx="165815" cy="1767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9" name="矩形: 圆角 798">
              <a:extLst>
                <a:ext uri="{FF2B5EF4-FFF2-40B4-BE49-F238E27FC236}">
                  <a16:creationId xmlns:a16="http://schemas.microsoft.com/office/drawing/2014/main" id="{3141BE41-5376-91DF-7F82-64C464540D89}"/>
                </a:ext>
              </a:extLst>
            </p:cNvPr>
            <p:cNvSpPr/>
            <p:nvPr/>
          </p:nvSpPr>
          <p:spPr>
            <a:xfrm>
              <a:off x="4264365" y="3344341"/>
              <a:ext cx="165815" cy="1767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00" name="矩形: 圆角 799">
              <a:extLst>
                <a:ext uri="{FF2B5EF4-FFF2-40B4-BE49-F238E27FC236}">
                  <a16:creationId xmlns:a16="http://schemas.microsoft.com/office/drawing/2014/main" id="{3DDE3416-FAC8-5FB6-4255-521984AB2504}"/>
                </a:ext>
              </a:extLst>
            </p:cNvPr>
            <p:cNvSpPr/>
            <p:nvPr/>
          </p:nvSpPr>
          <p:spPr>
            <a:xfrm>
              <a:off x="4457965" y="3344341"/>
              <a:ext cx="165815" cy="1767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01" name="矩形: 圆角 800">
              <a:extLst>
                <a:ext uri="{FF2B5EF4-FFF2-40B4-BE49-F238E27FC236}">
                  <a16:creationId xmlns:a16="http://schemas.microsoft.com/office/drawing/2014/main" id="{09EA8D04-30A5-0737-09EF-6D1EDE0EF824}"/>
                </a:ext>
              </a:extLst>
            </p:cNvPr>
            <p:cNvSpPr/>
            <p:nvPr/>
          </p:nvSpPr>
          <p:spPr>
            <a:xfrm>
              <a:off x="4649527" y="3344341"/>
              <a:ext cx="165815" cy="1767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02" name="矩形: 圆角 801">
              <a:extLst>
                <a:ext uri="{FF2B5EF4-FFF2-40B4-BE49-F238E27FC236}">
                  <a16:creationId xmlns:a16="http://schemas.microsoft.com/office/drawing/2014/main" id="{A58462A3-284B-4781-4DB9-C1C143D040EC}"/>
                </a:ext>
              </a:extLst>
            </p:cNvPr>
            <p:cNvSpPr/>
            <p:nvPr/>
          </p:nvSpPr>
          <p:spPr>
            <a:xfrm>
              <a:off x="4886338" y="3344341"/>
              <a:ext cx="165815" cy="1767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03" name="矩形: 圆角 802">
              <a:extLst>
                <a:ext uri="{FF2B5EF4-FFF2-40B4-BE49-F238E27FC236}">
                  <a16:creationId xmlns:a16="http://schemas.microsoft.com/office/drawing/2014/main" id="{4B385789-10F7-A04E-3E8E-C8B8DCC3EA28}"/>
                </a:ext>
              </a:extLst>
            </p:cNvPr>
            <p:cNvSpPr/>
            <p:nvPr/>
          </p:nvSpPr>
          <p:spPr>
            <a:xfrm>
              <a:off x="5077900" y="3344341"/>
              <a:ext cx="165815" cy="1767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04" name="矩形: 圆角 803">
              <a:extLst>
                <a:ext uri="{FF2B5EF4-FFF2-40B4-BE49-F238E27FC236}">
                  <a16:creationId xmlns:a16="http://schemas.microsoft.com/office/drawing/2014/main" id="{C10260AC-80D5-F83D-10F7-37C7CFD922A2}"/>
                </a:ext>
              </a:extLst>
            </p:cNvPr>
            <p:cNvSpPr/>
            <p:nvPr/>
          </p:nvSpPr>
          <p:spPr>
            <a:xfrm>
              <a:off x="5271500" y="3344341"/>
              <a:ext cx="165815" cy="1767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05" name="矩形: 圆角 804">
              <a:extLst>
                <a:ext uri="{FF2B5EF4-FFF2-40B4-BE49-F238E27FC236}">
                  <a16:creationId xmlns:a16="http://schemas.microsoft.com/office/drawing/2014/main" id="{303650B6-0745-7370-CBE2-330403B5229F}"/>
                </a:ext>
              </a:extLst>
            </p:cNvPr>
            <p:cNvSpPr/>
            <p:nvPr/>
          </p:nvSpPr>
          <p:spPr>
            <a:xfrm>
              <a:off x="5463062" y="3344341"/>
              <a:ext cx="165815" cy="1767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06" name="矩形: 圆角 805">
              <a:extLst>
                <a:ext uri="{FF2B5EF4-FFF2-40B4-BE49-F238E27FC236}">
                  <a16:creationId xmlns:a16="http://schemas.microsoft.com/office/drawing/2014/main" id="{7118E979-F369-240F-C13C-35761EF5D33A}"/>
                </a:ext>
              </a:extLst>
            </p:cNvPr>
            <p:cNvSpPr/>
            <p:nvPr/>
          </p:nvSpPr>
          <p:spPr>
            <a:xfrm>
              <a:off x="5693432" y="3344341"/>
              <a:ext cx="165815" cy="1767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07" name="矩形: 圆角 806">
              <a:extLst>
                <a:ext uri="{FF2B5EF4-FFF2-40B4-BE49-F238E27FC236}">
                  <a16:creationId xmlns:a16="http://schemas.microsoft.com/office/drawing/2014/main" id="{9F545623-1ED0-640D-BA4E-CA1FDF628E4B}"/>
                </a:ext>
              </a:extLst>
            </p:cNvPr>
            <p:cNvSpPr/>
            <p:nvPr/>
          </p:nvSpPr>
          <p:spPr>
            <a:xfrm>
              <a:off x="5884994" y="3344341"/>
              <a:ext cx="165815" cy="1767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08" name="矩形: 圆角 807">
              <a:extLst>
                <a:ext uri="{FF2B5EF4-FFF2-40B4-BE49-F238E27FC236}">
                  <a16:creationId xmlns:a16="http://schemas.microsoft.com/office/drawing/2014/main" id="{3CA8E4A5-DB3A-A219-67A8-41A5CD34A70C}"/>
                </a:ext>
              </a:extLst>
            </p:cNvPr>
            <p:cNvSpPr/>
            <p:nvPr/>
          </p:nvSpPr>
          <p:spPr>
            <a:xfrm>
              <a:off x="6078594" y="3344341"/>
              <a:ext cx="165815" cy="1767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09" name="矩形: 圆角 808">
              <a:extLst>
                <a:ext uri="{FF2B5EF4-FFF2-40B4-BE49-F238E27FC236}">
                  <a16:creationId xmlns:a16="http://schemas.microsoft.com/office/drawing/2014/main" id="{5F6C7A7C-1CF4-D16A-6627-1C119AB56837}"/>
                </a:ext>
              </a:extLst>
            </p:cNvPr>
            <p:cNvSpPr/>
            <p:nvPr/>
          </p:nvSpPr>
          <p:spPr>
            <a:xfrm>
              <a:off x="6270156" y="3344341"/>
              <a:ext cx="165815" cy="17676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10" name="文本框 809">
              <a:extLst>
                <a:ext uri="{FF2B5EF4-FFF2-40B4-BE49-F238E27FC236}">
                  <a16:creationId xmlns:a16="http://schemas.microsoft.com/office/drawing/2014/main" id="{15BF2F15-F658-7701-5280-140C5E50389C}"/>
                </a:ext>
              </a:extLst>
            </p:cNvPr>
            <p:cNvSpPr txBox="1"/>
            <p:nvPr/>
          </p:nvSpPr>
          <p:spPr>
            <a:xfrm>
              <a:off x="2820881" y="3302315"/>
              <a:ext cx="508250" cy="27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8,16</a:t>
              </a:r>
              <a:endParaRPr lang="zh-CN" altLang="en-US" sz="2000" dirty="0"/>
            </a:p>
          </p:txBody>
        </p:sp>
        <p:sp>
          <p:nvSpPr>
            <p:cNvPr id="811" name="文本框 810">
              <a:extLst>
                <a:ext uri="{FF2B5EF4-FFF2-40B4-BE49-F238E27FC236}">
                  <a16:creationId xmlns:a16="http://schemas.microsoft.com/office/drawing/2014/main" id="{1A1691EC-FEDF-7C9E-AEF2-DA09ED027A9E}"/>
                </a:ext>
              </a:extLst>
            </p:cNvPr>
            <p:cNvSpPr txBox="1"/>
            <p:nvPr/>
          </p:nvSpPr>
          <p:spPr>
            <a:xfrm>
              <a:off x="2766673" y="2339461"/>
              <a:ext cx="872189" cy="27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4/8/16,4</a:t>
              </a:r>
              <a:endParaRPr lang="zh-CN" altLang="en-US" sz="2000" dirty="0"/>
            </a:p>
          </p:txBody>
        </p:sp>
      </p:grpSp>
      <p:grpSp>
        <p:nvGrpSpPr>
          <p:cNvPr id="2128" name="组合 2127">
            <a:extLst>
              <a:ext uri="{FF2B5EF4-FFF2-40B4-BE49-F238E27FC236}">
                <a16:creationId xmlns:a16="http://schemas.microsoft.com/office/drawing/2014/main" id="{9B9B7FA2-32E1-DBD9-F53C-0B147DE3E9D5}"/>
              </a:ext>
            </a:extLst>
          </p:cNvPr>
          <p:cNvGrpSpPr/>
          <p:nvPr/>
        </p:nvGrpSpPr>
        <p:grpSpPr>
          <a:xfrm>
            <a:off x="12730" y="72745"/>
            <a:ext cx="4346603" cy="6639204"/>
            <a:chOff x="10938749" y="2209791"/>
            <a:chExt cx="3426505" cy="4627038"/>
          </a:xfrm>
        </p:grpSpPr>
        <p:grpSp>
          <p:nvGrpSpPr>
            <p:cNvPr id="297" name="组合 296">
              <a:extLst>
                <a:ext uri="{FF2B5EF4-FFF2-40B4-BE49-F238E27FC236}">
                  <a16:creationId xmlns:a16="http://schemas.microsoft.com/office/drawing/2014/main" id="{4E994CBB-31DF-7FDE-0D1D-F91BF89F2AFF}"/>
                </a:ext>
              </a:extLst>
            </p:cNvPr>
            <p:cNvGrpSpPr/>
            <p:nvPr/>
          </p:nvGrpSpPr>
          <p:grpSpPr>
            <a:xfrm>
              <a:off x="12594725" y="3135720"/>
              <a:ext cx="1468404" cy="392283"/>
              <a:chOff x="9133794" y="743472"/>
              <a:chExt cx="2014690" cy="552830"/>
            </a:xfrm>
          </p:grpSpPr>
          <p:grpSp>
            <p:nvGrpSpPr>
              <p:cNvPr id="1387" name="组合 1386">
                <a:extLst>
                  <a:ext uri="{FF2B5EF4-FFF2-40B4-BE49-F238E27FC236}">
                    <a16:creationId xmlns:a16="http://schemas.microsoft.com/office/drawing/2014/main" id="{3CE70C15-23C3-2B57-56B3-AF703C2B5291}"/>
                  </a:ext>
                </a:extLst>
              </p:cNvPr>
              <p:cNvGrpSpPr/>
              <p:nvPr/>
            </p:nvGrpSpPr>
            <p:grpSpPr>
              <a:xfrm>
                <a:off x="9133794" y="743472"/>
                <a:ext cx="2014690" cy="546207"/>
                <a:chOff x="9769484" y="615254"/>
                <a:chExt cx="2014690" cy="546207"/>
              </a:xfrm>
            </p:grpSpPr>
            <p:sp>
              <p:nvSpPr>
                <p:cNvPr id="1046" name="矩形 1045">
                  <a:extLst>
                    <a:ext uri="{FF2B5EF4-FFF2-40B4-BE49-F238E27FC236}">
                      <a16:creationId xmlns:a16="http://schemas.microsoft.com/office/drawing/2014/main" id="{9AA40962-DAEF-CFB8-D22F-52410FD6F057}"/>
                    </a:ext>
                  </a:extLst>
                </p:cNvPr>
                <p:cNvSpPr/>
                <p:nvPr/>
              </p:nvSpPr>
              <p:spPr>
                <a:xfrm>
                  <a:off x="9922246" y="741788"/>
                  <a:ext cx="334648" cy="35634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47" name="矩形 1046">
                  <a:extLst>
                    <a:ext uri="{FF2B5EF4-FFF2-40B4-BE49-F238E27FC236}">
                      <a16:creationId xmlns:a16="http://schemas.microsoft.com/office/drawing/2014/main" id="{F6D2ED89-627F-F6A2-6453-FD342F03E5B9}"/>
                    </a:ext>
                  </a:extLst>
                </p:cNvPr>
                <p:cNvSpPr/>
                <p:nvPr/>
              </p:nvSpPr>
              <p:spPr>
                <a:xfrm>
                  <a:off x="10379828" y="741787"/>
                  <a:ext cx="334648" cy="35634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48" name="矩形 1047">
                  <a:extLst>
                    <a:ext uri="{FF2B5EF4-FFF2-40B4-BE49-F238E27FC236}">
                      <a16:creationId xmlns:a16="http://schemas.microsoft.com/office/drawing/2014/main" id="{7CE12E57-1445-EB69-6754-42FBFA68C7E0}"/>
                    </a:ext>
                  </a:extLst>
                </p:cNvPr>
                <p:cNvSpPr/>
                <p:nvPr/>
              </p:nvSpPr>
              <p:spPr>
                <a:xfrm>
                  <a:off x="10837410" y="741787"/>
                  <a:ext cx="334648" cy="35634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049" name="矩形 1048">
                  <a:extLst>
                    <a:ext uri="{FF2B5EF4-FFF2-40B4-BE49-F238E27FC236}">
                      <a16:creationId xmlns:a16="http://schemas.microsoft.com/office/drawing/2014/main" id="{43E89B0F-4573-02CA-A327-071939B64A4A}"/>
                    </a:ext>
                  </a:extLst>
                </p:cNvPr>
                <p:cNvSpPr/>
                <p:nvPr/>
              </p:nvSpPr>
              <p:spPr>
                <a:xfrm>
                  <a:off x="11294992" y="741787"/>
                  <a:ext cx="334648" cy="35634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cxnSp>
              <p:nvCxnSpPr>
                <p:cNvPr id="1050" name="直接箭头连接符 1049">
                  <a:extLst>
                    <a:ext uri="{FF2B5EF4-FFF2-40B4-BE49-F238E27FC236}">
                      <a16:creationId xmlns:a16="http://schemas.microsoft.com/office/drawing/2014/main" id="{1E4D95C9-784C-22AC-9061-1076CE6F49E8}"/>
                    </a:ext>
                  </a:extLst>
                </p:cNvPr>
                <p:cNvCxnSpPr>
                  <a:cxnSpLocks/>
                  <a:stCxn id="1049" idx="3"/>
                </p:cNvCxnSpPr>
                <p:nvPr/>
              </p:nvCxnSpPr>
              <p:spPr>
                <a:xfrm flipV="1">
                  <a:off x="11629640" y="919958"/>
                  <a:ext cx="154534" cy="0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1" name="直接箭头连接符 1050">
                  <a:extLst>
                    <a:ext uri="{FF2B5EF4-FFF2-40B4-BE49-F238E27FC236}">
                      <a16:creationId xmlns:a16="http://schemas.microsoft.com/office/drawing/2014/main" id="{2D7ACDC5-5C6A-5675-DB30-F5A658F6A5A7}"/>
                    </a:ext>
                  </a:extLst>
                </p:cNvPr>
                <p:cNvCxnSpPr/>
                <p:nvPr/>
              </p:nvCxnSpPr>
              <p:spPr>
                <a:xfrm flipV="1">
                  <a:off x="11140458" y="919957"/>
                  <a:ext cx="154534" cy="0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2" name="直接箭头连接符 1051">
                  <a:extLst>
                    <a:ext uri="{FF2B5EF4-FFF2-40B4-BE49-F238E27FC236}">
                      <a16:creationId xmlns:a16="http://schemas.microsoft.com/office/drawing/2014/main" id="{39F8694B-A3E9-278F-A5B7-2C7BD651223D}"/>
                    </a:ext>
                  </a:extLst>
                </p:cNvPr>
                <p:cNvCxnSpPr/>
                <p:nvPr/>
              </p:nvCxnSpPr>
              <p:spPr>
                <a:xfrm flipV="1">
                  <a:off x="10698676" y="919957"/>
                  <a:ext cx="154534" cy="0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直接箭头连接符 1052">
                  <a:extLst>
                    <a:ext uri="{FF2B5EF4-FFF2-40B4-BE49-F238E27FC236}">
                      <a16:creationId xmlns:a16="http://schemas.microsoft.com/office/drawing/2014/main" id="{35867960-4611-CC5D-36F0-BBC4B852AD1D}"/>
                    </a:ext>
                  </a:extLst>
                </p:cNvPr>
                <p:cNvCxnSpPr/>
                <p:nvPr/>
              </p:nvCxnSpPr>
              <p:spPr>
                <a:xfrm flipV="1">
                  <a:off x="10248294" y="925173"/>
                  <a:ext cx="154534" cy="0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4" name="直接箭头连接符 1053">
                  <a:extLst>
                    <a:ext uri="{FF2B5EF4-FFF2-40B4-BE49-F238E27FC236}">
                      <a16:creationId xmlns:a16="http://schemas.microsoft.com/office/drawing/2014/main" id="{DD1279DF-3BCB-7DE5-6564-A730ABAE2E39}"/>
                    </a:ext>
                  </a:extLst>
                </p:cNvPr>
                <p:cNvCxnSpPr/>
                <p:nvPr/>
              </p:nvCxnSpPr>
              <p:spPr>
                <a:xfrm flipV="1">
                  <a:off x="9769484" y="919587"/>
                  <a:ext cx="154534" cy="0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4" name="直接箭头连接符 1063">
                  <a:extLst>
                    <a:ext uri="{FF2B5EF4-FFF2-40B4-BE49-F238E27FC236}">
                      <a16:creationId xmlns:a16="http://schemas.microsoft.com/office/drawing/2014/main" id="{456585A7-D2A9-7C34-1D41-883CEF374EF4}"/>
                    </a:ext>
                  </a:extLst>
                </p:cNvPr>
                <p:cNvCxnSpPr>
                  <a:cxnSpLocks/>
                  <a:stCxn id="1049" idx="2"/>
                </p:cNvCxnSpPr>
                <p:nvPr/>
              </p:nvCxnSpPr>
              <p:spPr>
                <a:xfrm>
                  <a:off x="11462316" y="1098129"/>
                  <a:ext cx="0" cy="63332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5" name="直接箭头连接符 1064">
                  <a:extLst>
                    <a:ext uri="{FF2B5EF4-FFF2-40B4-BE49-F238E27FC236}">
                      <a16:creationId xmlns:a16="http://schemas.microsoft.com/office/drawing/2014/main" id="{CA27A186-ED50-3133-2EEC-E8878AE18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92416" y="1098129"/>
                  <a:ext cx="0" cy="63332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6" name="直接箭头连接符 1065">
                  <a:extLst>
                    <a:ext uri="{FF2B5EF4-FFF2-40B4-BE49-F238E27FC236}">
                      <a16:creationId xmlns:a16="http://schemas.microsoft.com/office/drawing/2014/main" id="{0D119761-E1EB-C7DA-69F2-35FD749F0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35216" y="1098129"/>
                  <a:ext cx="0" cy="63332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7" name="直接箭头连接符 1066">
                  <a:extLst>
                    <a:ext uri="{FF2B5EF4-FFF2-40B4-BE49-F238E27FC236}">
                      <a16:creationId xmlns:a16="http://schemas.microsoft.com/office/drawing/2014/main" id="{11A3AED3-C563-F26E-0B7A-73B52237F5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84366" y="1098129"/>
                  <a:ext cx="0" cy="63332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8" name="直接箭头连接符 1037">
                  <a:extLst>
                    <a:ext uri="{FF2B5EF4-FFF2-40B4-BE49-F238E27FC236}">
                      <a16:creationId xmlns:a16="http://schemas.microsoft.com/office/drawing/2014/main" id="{C2E53291-0CBD-B28C-D714-FF82989333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0028407" y="674352"/>
                  <a:ext cx="111919" cy="1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直接箭头连接符 1038">
                  <a:extLst>
                    <a:ext uri="{FF2B5EF4-FFF2-40B4-BE49-F238E27FC236}">
                      <a16:creationId xmlns:a16="http://schemas.microsoft.com/office/drawing/2014/main" id="{C8C31333-4C2B-817F-4B94-FD88B01C80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0489748" y="671213"/>
                  <a:ext cx="111919" cy="1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直接箭头连接符 1039">
                  <a:extLst>
                    <a:ext uri="{FF2B5EF4-FFF2-40B4-BE49-F238E27FC236}">
                      <a16:creationId xmlns:a16="http://schemas.microsoft.com/office/drawing/2014/main" id="{5D65D6B0-0E1A-4AF9-2697-1EF5326B7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0946949" y="679550"/>
                  <a:ext cx="111919" cy="1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1" name="直接箭头连接符 1040">
                  <a:extLst>
                    <a:ext uri="{FF2B5EF4-FFF2-40B4-BE49-F238E27FC236}">
                      <a16:creationId xmlns:a16="http://schemas.microsoft.com/office/drawing/2014/main" id="{CC62299F-1A49-3728-B815-9D2DBE5E5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1404149" y="679551"/>
                  <a:ext cx="111919" cy="1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2" name="矩形 1321">
                <a:extLst>
                  <a:ext uri="{FF2B5EF4-FFF2-40B4-BE49-F238E27FC236}">
                    <a16:creationId xmlns:a16="http://schemas.microsoft.com/office/drawing/2014/main" id="{781F604C-34BD-BA42-56E5-4F5C552FDCDA}"/>
                  </a:ext>
                </a:extLst>
              </p:cNvPr>
              <p:cNvSpPr/>
              <p:nvPr/>
            </p:nvSpPr>
            <p:spPr>
              <a:xfrm>
                <a:off x="9156816" y="768958"/>
                <a:ext cx="1987806" cy="5273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296" name="组合 295">
              <a:extLst>
                <a:ext uri="{FF2B5EF4-FFF2-40B4-BE49-F238E27FC236}">
                  <a16:creationId xmlns:a16="http://schemas.microsoft.com/office/drawing/2014/main" id="{0479EB36-745F-535D-6E60-DECEE58018F3}"/>
                </a:ext>
              </a:extLst>
            </p:cNvPr>
            <p:cNvGrpSpPr/>
            <p:nvPr/>
          </p:nvGrpSpPr>
          <p:grpSpPr>
            <a:xfrm>
              <a:off x="10949362" y="2214484"/>
              <a:ext cx="1549781" cy="1360167"/>
              <a:chOff x="6958283" y="496949"/>
              <a:chExt cx="2029402" cy="1875817"/>
            </a:xfrm>
          </p:grpSpPr>
          <p:sp>
            <p:nvSpPr>
              <p:cNvPr id="1320" name="矩形 1319">
                <a:extLst>
                  <a:ext uri="{FF2B5EF4-FFF2-40B4-BE49-F238E27FC236}">
                    <a16:creationId xmlns:a16="http://schemas.microsoft.com/office/drawing/2014/main" id="{2EAEEB15-375D-1B11-EF60-A29CDB470650}"/>
                  </a:ext>
                </a:extLst>
              </p:cNvPr>
              <p:cNvSpPr/>
              <p:nvPr/>
            </p:nvSpPr>
            <p:spPr>
              <a:xfrm>
                <a:off x="6958283" y="496949"/>
                <a:ext cx="2020717" cy="18684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grpSp>
            <p:nvGrpSpPr>
              <p:cNvPr id="1323" name="组合 1322">
                <a:extLst>
                  <a:ext uri="{FF2B5EF4-FFF2-40B4-BE49-F238E27FC236}">
                    <a16:creationId xmlns:a16="http://schemas.microsoft.com/office/drawing/2014/main" id="{E42EA428-C7C6-65B7-0229-2C34B526A381}"/>
                  </a:ext>
                </a:extLst>
              </p:cNvPr>
              <p:cNvGrpSpPr/>
              <p:nvPr/>
            </p:nvGrpSpPr>
            <p:grpSpPr>
              <a:xfrm>
                <a:off x="6962504" y="496949"/>
                <a:ext cx="2025181" cy="1875817"/>
                <a:chOff x="6269358" y="400676"/>
                <a:chExt cx="2025181" cy="1875817"/>
              </a:xfrm>
            </p:grpSpPr>
            <p:sp>
              <p:nvSpPr>
                <p:cNvPr id="1324" name="矩形 1323">
                  <a:extLst>
                    <a:ext uri="{FF2B5EF4-FFF2-40B4-BE49-F238E27FC236}">
                      <a16:creationId xmlns:a16="http://schemas.microsoft.com/office/drawing/2014/main" id="{F222C246-EC2F-6DC3-E58F-3772DF344563}"/>
                    </a:ext>
                  </a:extLst>
                </p:cNvPr>
                <p:cNvSpPr/>
                <p:nvPr/>
              </p:nvSpPr>
              <p:spPr>
                <a:xfrm>
                  <a:off x="6422120" y="527210"/>
                  <a:ext cx="334648" cy="356342"/>
                </a:xfrm>
                <a:prstGeom prst="rect">
                  <a:avLst/>
                </a:prstGeom>
                <a:solidFill>
                  <a:schemeClr val="accent2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325" name="矩形 1324">
                  <a:extLst>
                    <a:ext uri="{FF2B5EF4-FFF2-40B4-BE49-F238E27FC236}">
                      <a16:creationId xmlns:a16="http://schemas.microsoft.com/office/drawing/2014/main" id="{215A743E-2F47-82B3-F4A7-F8A0FD7C7549}"/>
                    </a:ext>
                  </a:extLst>
                </p:cNvPr>
                <p:cNvSpPr/>
                <p:nvPr/>
              </p:nvSpPr>
              <p:spPr>
                <a:xfrm>
                  <a:off x="6879702" y="527209"/>
                  <a:ext cx="334648" cy="356342"/>
                </a:xfrm>
                <a:prstGeom prst="rect">
                  <a:avLst/>
                </a:prstGeom>
                <a:solidFill>
                  <a:schemeClr val="accent2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326" name="矩形 1325">
                  <a:extLst>
                    <a:ext uri="{FF2B5EF4-FFF2-40B4-BE49-F238E27FC236}">
                      <a16:creationId xmlns:a16="http://schemas.microsoft.com/office/drawing/2014/main" id="{6F46E450-2D44-3498-0880-295224417717}"/>
                    </a:ext>
                  </a:extLst>
                </p:cNvPr>
                <p:cNvSpPr/>
                <p:nvPr/>
              </p:nvSpPr>
              <p:spPr>
                <a:xfrm>
                  <a:off x="7337284" y="527209"/>
                  <a:ext cx="334648" cy="356342"/>
                </a:xfrm>
                <a:prstGeom prst="rect">
                  <a:avLst/>
                </a:prstGeom>
                <a:solidFill>
                  <a:schemeClr val="accent2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327" name="矩形 1326">
                  <a:extLst>
                    <a:ext uri="{FF2B5EF4-FFF2-40B4-BE49-F238E27FC236}">
                      <a16:creationId xmlns:a16="http://schemas.microsoft.com/office/drawing/2014/main" id="{0C481D72-8635-A6C9-14E3-2ED18B209F1E}"/>
                    </a:ext>
                  </a:extLst>
                </p:cNvPr>
                <p:cNvSpPr/>
                <p:nvPr/>
              </p:nvSpPr>
              <p:spPr>
                <a:xfrm>
                  <a:off x="7794866" y="527209"/>
                  <a:ext cx="334648" cy="356342"/>
                </a:xfrm>
                <a:prstGeom prst="rect">
                  <a:avLst/>
                </a:prstGeom>
                <a:solidFill>
                  <a:schemeClr val="accent2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cxnSp>
              <p:nvCxnSpPr>
                <p:cNvPr id="1328" name="直接箭头连接符 1327">
                  <a:extLst>
                    <a:ext uri="{FF2B5EF4-FFF2-40B4-BE49-F238E27FC236}">
                      <a16:creationId xmlns:a16="http://schemas.microsoft.com/office/drawing/2014/main" id="{4164AC85-4D41-3C34-B516-05E2267A0169}"/>
                    </a:ext>
                  </a:extLst>
                </p:cNvPr>
                <p:cNvCxnSpPr>
                  <a:stCxn id="1327" idx="3"/>
                </p:cNvCxnSpPr>
                <p:nvPr/>
              </p:nvCxnSpPr>
              <p:spPr>
                <a:xfrm flipV="1">
                  <a:off x="8129514" y="705380"/>
                  <a:ext cx="154534" cy="0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9" name="直接箭头连接符 1328">
                  <a:extLst>
                    <a:ext uri="{FF2B5EF4-FFF2-40B4-BE49-F238E27FC236}">
                      <a16:creationId xmlns:a16="http://schemas.microsoft.com/office/drawing/2014/main" id="{864D3E18-175E-E30B-7276-59B5F23C21A6}"/>
                    </a:ext>
                  </a:extLst>
                </p:cNvPr>
                <p:cNvCxnSpPr/>
                <p:nvPr/>
              </p:nvCxnSpPr>
              <p:spPr>
                <a:xfrm flipV="1">
                  <a:off x="7640332" y="705379"/>
                  <a:ext cx="154534" cy="0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0" name="直接箭头连接符 1329">
                  <a:extLst>
                    <a:ext uri="{FF2B5EF4-FFF2-40B4-BE49-F238E27FC236}">
                      <a16:creationId xmlns:a16="http://schemas.microsoft.com/office/drawing/2014/main" id="{4A193BDF-FF4E-0594-ABE3-14D646075C41}"/>
                    </a:ext>
                  </a:extLst>
                </p:cNvPr>
                <p:cNvCxnSpPr/>
                <p:nvPr/>
              </p:nvCxnSpPr>
              <p:spPr>
                <a:xfrm flipV="1">
                  <a:off x="7198550" y="705379"/>
                  <a:ext cx="154534" cy="0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1" name="直接箭头连接符 1330">
                  <a:extLst>
                    <a:ext uri="{FF2B5EF4-FFF2-40B4-BE49-F238E27FC236}">
                      <a16:creationId xmlns:a16="http://schemas.microsoft.com/office/drawing/2014/main" id="{D17B29B1-3799-6D81-C474-1B38526543E7}"/>
                    </a:ext>
                  </a:extLst>
                </p:cNvPr>
                <p:cNvCxnSpPr/>
                <p:nvPr/>
              </p:nvCxnSpPr>
              <p:spPr>
                <a:xfrm flipV="1">
                  <a:off x="6748168" y="710595"/>
                  <a:ext cx="154534" cy="0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2" name="直接箭头连接符 1331">
                  <a:extLst>
                    <a:ext uri="{FF2B5EF4-FFF2-40B4-BE49-F238E27FC236}">
                      <a16:creationId xmlns:a16="http://schemas.microsoft.com/office/drawing/2014/main" id="{FF279CE6-9F98-F327-CCFE-D2B720723327}"/>
                    </a:ext>
                  </a:extLst>
                </p:cNvPr>
                <p:cNvCxnSpPr/>
                <p:nvPr/>
              </p:nvCxnSpPr>
              <p:spPr>
                <a:xfrm flipV="1">
                  <a:off x="6269358" y="705009"/>
                  <a:ext cx="154534" cy="0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3" name="矩形 1332">
                  <a:extLst>
                    <a:ext uri="{FF2B5EF4-FFF2-40B4-BE49-F238E27FC236}">
                      <a16:creationId xmlns:a16="http://schemas.microsoft.com/office/drawing/2014/main" id="{75CF651A-84A5-B69F-8493-AA3E3C3DF60A}"/>
                    </a:ext>
                  </a:extLst>
                </p:cNvPr>
                <p:cNvSpPr/>
                <p:nvPr/>
              </p:nvSpPr>
              <p:spPr>
                <a:xfrm>
                  <a:off x="6422120" y="946884"/>
                  <a:ext cx="334648" cy="356342"/>
                </a:xfrm>
                <a:prstGeom prst="rect">
                  <a:avLst/>
                </a:prstGeom>
                <a:solidFill>
                  <a:schemeClr val="accent2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334" name="矩形 1333">
                  <a:extLst>
                    <a:ext uri="{FF2B5EF4-FFF2-40B4-BE49-F238E27FC236}">
                      <a16:creationId xmlns:a16="http://schemas.microsoft.com/office/drawing/2014/main" id="{1F496207-BC52-85A4-CDBB-5F18DC39AE6F}"/>
                    </a:ext>
                  </a:extLst>
                </p:cNvPr>
                <p:cNvSpPr/>
                <p:nvPr/>
              </p:nvSpPr>
              <p:spPr>
                <a:xfrm>
                  <a:off x="6879702" y="946883"/>
                  <a:ext cx="334648" cy="356342"/>
                </a:xfrm>
                <a:prstGeom prst="rect">
                  <a:avLst/>
                </a:prstGeom>
                <a:solidFill>
                  <a:schemeClr val="accent2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335" name="矩形 1334">
                  <a:extLst>
                    <a:ext uri="{FF2B5EF4-FFF2-40B4-BE49-F238E27FC236}">
                      <a16:creationId xmlns:a16="http://schemas.microsoft.com/office/drawing/2014/main" id="{C6900D9E-F945-78D0-DB5D-0941B77EAD1B}"/>
                    </a:ext>
                  </a:extLst>
                </p:cNvPr>
                <p:cNvSpPr/>
                <p:nvPr/>
              </p:nvSpPr>
              <p:spPr>
                <a:xfrm>
                  <a:off x="7337284" y="946883"/>
                  <a:ext cx="334648" cy="356342"/>
                </a:xfrm>
                <a:prstGeom prst="rect">
                  <a:avLst/>
                </a:prstGeom>
                <a:solidFill>
                  <a:schemeClr val="accent2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336" name="矩形 1335">
                  <a:extLst>
                    <a:ext uri="{FF2B5EF4-FFF2-40B4-BE49-F238E27FC236}">
                      <a16:creationId xmlns:a16="http://schemas.microsoft.com/office/drawing/2014/main" id="{0FF66B33-BA9F-7183-8F83-7DBAE2DF6E1C}"/>
                    </a:ext>
                  </a:extLst>
                </p:cNvPr>
                <p:cNvSpPr/>
                <p:nvPr/>
              </p:nvSpPr>
              <p:spPr>
                <a:xfrm>
                  <a:off x="7794866" y="946883"/>
                  <a:ext cx="334648" cy="356342"/>
                </a:xfrm>
                <a:prstGeom prst="rect">
                  <a:avLst/>
                </a:prstGeom>
                <a:solidFill>
                  <a:schemeClr val="accent2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cxnSp>
              <p:nvCxnSpPr>
                <p:cNvPr id="1337" name="直接箭头连接符 1336">
                  <a:extLst>
                    <a:ext uri="{FF2B5EF4-FFF2-40B4-BE49-F238E27FC236}">
                      <a16:creationId xmlns:a16="http://schemas.microsoft.com/office/drawing/2014/main" id="{2BFE5D71-D9B7-5381-85BE-61A1508CAF74}"/>
                    </a:ext>
                  </a:extLst>
                </p:cNvPr>
                <p:cNvCxnSpPr>
                  <a:stCxn id="1336" idx="3"/>
                </p:cNvCxnSpPr>
                <p:nvPr/>
              </p:nvCxnSpPr>
              <p:spPr>
                <a:xfrm flipV="1">
                  <a:off x="8129514" y="1125053"/>
                  <a:ext cx="154534" cy="0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8" name="直接箭头连接符 1337">
                  <a:extLst>
                    <a:ext uri="{FF2B5EF4-FFF2-40B4-BE49-F238E27FC236}">
                      <a16:creationId xmlns:a16="http://schemas.microsoft.com/office/drawing/2014/main" id="{7AF37025-0596-2F2B-259A-6BFDA660B2E8}"/>
                    </a:ext>
                  </a:extLst>
                </p:cNvPr>
                <p:cNvCxnSpPr/>
                <p:nvPr/>
              </p:nvCxnSpPr>
              <p:spPr>
                <a:xfrm flipV="1">
                  <a:off x="7640332" y="1125053"/>
                  <a:ext cx="154534" cy="0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9" name="直接箭头连接符 1338">
                  <a:extLst>
                    <a:ext uri="{FF2B5EF4-FFF2-40B4-BE49-F238E27FC236}">
                      <a16:creationId xmlns:a16="http://schemas.microsoft.com/office/drawing/2014/main" id="{7B5AF9A8-8A33-FAC8-CF36-C269ECC15837}"/>
                    </a:ext>
                  </a:extLst>
                </p:cNvPr>
                <p:cNvCxnSpPr/>
                <p:nvPr/>
              </p:nvCxnSpPr>
              <p:spPr>
                <a:xfrm flipV="1">
                  <a:off x="7198550" y="1125053"/>
                  <a:ext cx="154534" cy="0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0" name="直接箭头连接符 1339">
                  <a:extLst>
                    <a:ext uri="{FF2B5EF4-FFF2-40B4-BE49-F238E27FC236}">
                      <a16:creationId xmlns:a16="http://schemas.microsoft.com/office/drawing/2014/main" id="{34D1375B-6D70-249A-8640-758545E27541}"/>
                    </a:ext>
                  </a:extLst>
                </p:cNvPr>
                <p:cNvCxnSpPr/>
                <p:nvPr/>
              </p:nvCxnSpPr>
              <p:spPr>
                <a:xfrm flipV="1">
                  <a:off x="6748168" y="1130269"/>
                  <a:ext cx="154534" cy="0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1" name="直接箭头连接符 1340">
                  <a:extLst>
                    <a:ext uri="{FF2B5EF4-FFF2-40B4-BE49-F238E27FC236}">
                      <a16:creationId xmlns:a16="http://schemas.microsoft.com/office/drawing/2014/main" id="{376E03AB-996C-C310-A594-1DA0B1A98EB7}"/>
                    </a:ext>
                  </a:extLst>
                </p:cNvPr>
                <p:cNvCxnSpPr/>
                <p:nvPr/>
              </p:nvCxnSpPr>
              <p:spPr>
                <a:xfrm flipV="1">
                  <a:off x="6269358" y="1124683"/>
                  <a:ext cx="154534" cy="0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2" name="直接箭头连接符 1341">
                  <a:extLst>
                    <a:ext uri="{FF2B5EF4-FFF2-40B4-BE49-F238E27FC236}">
                      <a16:creationId xmlns:a16="http://schemas.microsoft.com/office/drawing/2014/main" id="{86FE9BEE-4AA3-6D6B-2C83-377527EBBCA9}"/>
                    </a:ext>
                  </a:extLst>
                </p:cNvPr>
                <p:cNvCxnSpPr>
                  <a:cxnSpLocks/>
                  <a:stCxn id="1327" idx="2"/>
                  <a:endCxn id="1336" idx="0"/>
                </p:cNvCxnSpPr>
                <p:nvPr/>
              </p:nvCxnSpPr>
              <p:spPr>
                <a:xfrm>
                  <a:off x="7962190" y="883551"/>
                  <a:ext cx="0" cy="63332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3" name="直接箭头连接符 1342">
                  <a:extLst>
                    <a:ext uri="{FF2B5EF4-FFF2-40B4-BE49-F238E27FC236}">
                      <a16:creationId xmlns:a16="http://schemas.microsoft.com/office/drawing/2014/main" id="{582FD191-90C3-E6B0-835C-245F367B1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92290" y="883551"/>
                  <a:ext cx="0" cy="63332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4" name="直接箭头连接符 1343">
                  <a:extLst>
                    <a:ext uri="{FF2B5EF4-FFF2-40B4-BE49-F238E27FC236}">
                      <a16:creationId xmlns:a16="http://schemas.microsoft.com/office/drawing/2014/main" id="{203AD0D3-2270-03EF-FCA7-A58BE67BE3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35090" y="883551"/>
                  <a:ext cx="0" cy="63332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5" name="直接箭头连接符 1344">
                  <a:extLst>
                    <a:ext uri="{FF2B5EF4-FFF2-40B4-BE49-F238E27FC236}">
                      <a16:creationId xmlns:a16="http://schemas.microsoft.com/office/drawing/2014/main" id="{0FEB4E4B-759F-73D8-099D-8628E073A2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84240" y="883551"/>
                  <a:ext cx="0" cy="63332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6" name="矩形 1345">
                  <a:extLst>
                    <a:ext uri="{FF2B5EF4-FFF2-40B4-BE49-F238E27FC236}">
                      <a16:creationId xmlns:a16="http://schemas.microsoft.com/office/drawing/2014/main" id="{46753A8A-F1D1-01C0-B6EC-44367C844435}"/>
                    </a:ext>
                  </a:extLst>
                </p:cNvPr>
                <p:cNvSpPr/>
                <p:nvPr/>
              </p:nvSpPr>
              <p:spPr>
                <a:xfrm>
                  <a:off x="6422120" y="1365815"/>
                  <a:ext cx="334648" cy="356342"/>
                </a:xfrm>
                <a:prstGeom prst="rect">
                  <a:avLst/>
                </a:prstGeom>
                <a:solidFill>
                  <a:schemeClr val="accent2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347" name="矩形 1346">
                  <a:extLst>
                    <a:ext uri="{FF2B5EF4-FFF2-40B4-BE49-F238E27FC236}">
                      <a16:creationId xmlns:a16="http://schemas.microsoft.com/office/drawing/2014/main" id="{A14AECFD-8A4D-2A5D-D5CD-33E3F22FA107}"/>
                    </a:ext>
                  </a:extLst>
                </p:cNvPr>
                <p:cNvSpPr/>
                <p:nvPr/>
              </p:nvSpPr>
              <p:spPr>
                <a:xfrm>
                  <a:off x="6879702" y="1365815"/>
                  <a:ext cx="334648" cy="356342"/>
                </a:xfrm>
                <a:prstGeom prst="rect">
                  <a:avLst/>
                </a:prstGeom>
                <a:solidFill>
                  <a:schemeClr val="accent2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348" name="矩形 1347">
                  <a:extLst>
                    <a:ext uri="{FF2B5EF4-FFF2-40B4-BE49-F238E27FC236}">
                      <a16:creationId xmlns:a16="http://schemas.microsoft.com/office/drawing/2014/main" id="{E4E2B780-653C-02BF-B65F-E72EFFA72196}"/>
                    </a:ext>
                  </a:extLst>
                </p:cNvPr>
                <p:cNvSpPr/>
                <p:nvPr/>
              </p:nvSpPr>
              <p:spPr>
                <a:xfrm>
                  <a:off x="7337284" y="1365815"/>
                  <a:ext cx="334648" cy="356342"/>
                </a:xfrm>
                <a:prstGeom prst="rect">
                  <a:avLst/>
                </a:prstGeom>
                <a:solidFill>
                  <a:schemeClr val="accent2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349" name="矩形 1348">
                  <a:extLst>
                    <a:ext uri="{FF2B5EF4-FFF2-40B4-BE49-F238E27FC236}">
                      <a16:creationId xmlns:a16="http://schemas.microsoft.com/office/drawing/2014/main" id="{DFA54BB5-1E75-A69D-2268-FECBAFBE9DEE}"/>
                    </a:ext>
                  </a:extLst>
                </p:cNvPr>
                <p:cNvSpPr/>
                <p:nvPr/>
              </p:nvSpPr>
              <p:spPr>
                <a:xfrm>
                  <a:off x="7794866" y="1365815"/>
                  <a:ext cx="334648" cy="356342"/>
                </a:xfrm>
                <a:prstGeom prst="rect">
                  <a:avLst/>
                </a:prstGeom>
                <a:solidFill>
                  <a:schemeClr val="accent2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cxnSp>
              <p:nvCxnSpPr>
                <p:cNvPr id="1350" name="直接箭头连接符 1349">
                  <a:extLst>
                    <a:ext uri="{FF2B5EF4-FFF2-40B4-BE49-F238E27FC236}">
                      <a16:creationId xmlns:a16="http://schemas.microsoft.com/office/drawing/2014/main" id="{E7DAAE8E-2212-3D39-3560-87835CCE96C6}"/>
                    </a:ext>
                  </a:extLst>
                </p:cNvPr>
                <p:cNvCxnSpPr>
                  <a:stCxn id="1349" idx="3"/>
                </p:cNvCxnSpPr>
                <p:nvPr/>
              </p:nvCxnSpPr>
              <p:spPr>
                <a:xfrm flipV="1">
                  <a:off x="8129514" y="1543985"/>
                  <a:ext cx="154534" cy="0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1" name="直接箭头连接符 1350">
                  <a:extLst>
                    <a:ext uri="{FF2B5EF4-FFF2-40B4-BE49-F238E27FC236}">
                      <a16:creationId xmlns:a16="http://schemas.microsoft.com/office/drawing/2014/main" id="{FAD7CC2E-0A5E-7FDA-AB2F-4856AF454FAE}"/>
                    </a:ext>
                  </a:extLst>
                </p:cNvPr>
                <p:cNvCxnSpPr/>
                <p:nvPr/>
              </p:nvCxnSpPr>
              <p:spPr>
                <a:xfrm flipV="1">
                  <a:off x="7640332" y="1543985"/>
                  <a:ext cx="154534" cy="0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2" name="直接箭头连接符 1351">
                  <a:extLst>
                    <a:ext uri="{FF2B5EF4-FFF2-40B4-BE49-F238E27FC236}">
                      <a16:creationId xmlns:a16="http://schemas.microsoft.com/office/drawing/2014/main" id="{34AD8D21-2B3C-0F80-9B3B-1B67D7F63087}"/>
                    </a:ext>
                  </a:extLst>
                </p:cNvPr>
                <p:cNvCxnSpPr/>
                <p:nvPr/>
              </p:nvCxnSpPr>
              <p:spPr>
                <a:xfrm flipV="1">
                  <a:off x="7198550" y="1543985"/>
                  <a:ext cx="154534" cy="0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3" name="直接箭头连接符 1352">
                  <a:extLst>
                    <a:ext uri="{FF2B5EF4-FFF2-40B4-BE49-F238E27FC236}">
                      <a16:creationId xmlns:a16="http://schemas.microsoft.com/office/drawing/2014/main" id="{D6285918-2E1A-D745-CB4C-2D292AFDE445}"/>
                    </a:ext>
                  </a:extLst>
                </p:cNvPr>
                <p:cNvCxnSpPr/>
                <p:nvPr/>
              </p:nvCxnSpPr>
              <p:spPr>
                <a:xfrm flipV="1">
                  <a:off x="6748168" y="1549201"/>
                  <a:ext cx="154534" cy="0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4" name="直接箭头连接符 1353">
                  <a:extLst>
                    <a:ext uri="{FF2B5EF4-FFF2-40B4-BE49-F238E27FC236}">
                      <a16:creationId xmlns:a16="http://schemas.microsoft.com/office/drawing/2014/main" id="{E7124F24-4CF5-E871-DD59-09684231AFD4}"/>
                    </a:ext>
                  </a:extLst>
                </p:cNvPr>
                <p:cNvCxnSpPr/>
                <p:nvPr/>
              </p:nvCxnSpPr>
              <p:spPr>
                <a:xfrm flipV="1">
                  <a:off x="6269358" y="1543615"/>
                  <a:ext cx="154534" cy="0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5" name="直接箭头连接符 1354">
                  <a:extLst>
                    <a:ext uri="{FF2B5EF4-FFF2-40B4-BE49-F238E27FC236}">
                      <a16:creationId xmlns:a16="http://schemas.microsoft.com/office/drawing/2014/main" id="{CB5A706B-4E94-8F5B-AC73-CB5AB43C2BD1}"/>
                    </a:ext>
                  </a:extLst>
                </p:cNvPr>
                <p:cNvCxnSpPr>
                  <a:cxnSpLocks/>
                  <a:endCxn id="1349" idx="0"/>
                </p:cNvCxnSpPr>
                <p:nvPr/>
              </p:nvCxnSpPr>
              <p:spPr>
                <a:xfrm>
                  <a:off x="7962190" y="1302482"/>
                  <a:ext cx="0" cy="63332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6" name="直接箭头连接符 1355">
                  <a:extLst>
                    <a:ext uri="{FF2B5EF4-FFF2-40B4-BE49-F238E27FC236}">
                      <a16:creationId xmlns:a16="http://schemas.microsoft.com/office/drawing/2014/main" id="{C4E4C518-F23D-3D95-A038-57D4B30B72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92290" y="1302482"/>
                  <a:ext cx="0" cy="63332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7" name="直接箭头连接符 1356">
                  <a:extLst>
                    <a:ext uri="{FF2B5EF4-FFF2-40B4-BE49-F238E27FC236}">
                      <a16:creationId xmlns:a16="http://schemas.microsoft.com/office/drawing/2014/main" id="{36EA50F5-DE0D-DE96-1A74-ACCA6A92B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35090" y="1302482"/>
                  <a:ext cx="0" cy="63332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8" name="直接箭头连接符 1357">
                  <a:extLst>
                    <a:ext uri="{FF2B5EF4-FFF2-40B4-BE49-F238E27FC236}">
                      <a16:creationId xmlns:a16="http://schemas.microsoft.com/office/drawing/2014/main" id="{AC3C84ED-D991-C2D0-1DD6-9207DB5C24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84240" y="1302482"/>
                  <a:ext cx="0" cy="63332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9" name="矩形 1358">
                  <a:extLst>
                    <a:ext uri="{FF2B5EF4-FFF2-40B4-BE49-F238E27FC236}">
                      <a16:creationId xmlns:a16="http://schemas.microsoft.com/office/drawing/2014/main" id="{2D0460FE-D285-C5FA-2994-11D9FF409A42}"/>
                    </a:ext>
                  </a:extLst>
                </p:cNvPr>
                <p:cNvSpPr/>
                <p:nvPr/>
              </p:nvSpPr>
              <p:spPr>
                <a:xfrm>
                  <a:off x="6432611" y="1789591"/>
                  <a:ext cx="334648" cy="356342"/>
                </a:xfrm>
                <a:prstGeom prst="rect">
                  <a:avLst/>
                </a:prstGeom>
                <a:solidFill>
                  <a:schemeClr val="accent2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360" name="矩形 1359">
                  <a:extLst>
                    <a:ext uri="{FF2B5EF4-FFF2-40B4-BE49-F238E27FC236}">
                      <a16:creationId xmlns:a16="http://schemas.microsoft.com/office/drawing/2014/main" id="{696C6B82-57C9-D5E3-CF71-0D8141CC33AE}"/>
                    </a:ext>
                  </a:extLst>
                </p:cNvPr>
                <p:cNvSpPr/>
                <p:nvPr/>
              </p:nvSpPr>
              <p:spPr>
                <a:xfrm>
                  <a:off x="6890193" y="1789591"/>
                  <a:ext cx="334648" cy="356342"/>
                </a:xfrm>
                <a:prstGeom prst="rect">
                  <a:avLst/>
                </a:prstGeom>
                <a:solidFill>
                  <a:schemeClr val="accent2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361" name="矩形 1360">
                  <a:extLst>
                    <a:ext uri="{FF2B5EF4-FFF2-40B4-BE49-F238E27FC236}">
                      <a16:creationId xmlns:a16="http://schemas.microsoft.com/office/drawing/2014/main" id="{19C6614D-914E-31A1-2852-31B32AC524C3}"/>
                    </a:ext>
                  </a:extLst>
                </p:cNvPr>
                <p:cNvSpPr/>
                <p:nvPr/>
              </p:nvSpPr>
              <p:spPr>
                <a:xfrm>
                  <a:off x="7347775" y="1789591"/>
                  <a:ext cx="334648" cy="356342"/>
                </a:xfrm>
                <a:prstGeom prst="rect">
                  <a:avLst/>
                </a:prstGeom>
                <a:solidFill>
                  <a:schemeClr val="accent2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1362" name="矩形 1361">
                  <a:extLst>
                    <a:ext uri="{FF2B5EF4-FFF2-40B4-BE49-F238E27FC236}">
                      <a16:creationId xmlns:a16="http://schemas.microsoft.com/office/drawing/2014/main" id="{9D3CB684-7A46-2660-0965-A40B37B15D88}"/>
                    </a:ext>
                  </a:extLst>
                </p:cNvPr>
                <p:cNvSpPr/>
                <p:nvPr/>
              </p:nvSpPr>
              <p:spPr>
                <a:xfrm>
                  <a:off x="7805357" y="1789591"/>
                  <a:ext cx="334648" cy="356342"/>
                </a:xfrm>
                <a:prstGeom prst="rect">
                  <a:avLst/>
                </a:prstGeom>
                <a:solidFill>
                  <a:schemeClr val="accent2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cxnSp>
              <p:nvCxnSpPr>
                <p:cNvPr id="1363" name="直接箭头连接符 1362">
                  <a:extLst>
                    <a:ext uri="{FF2B5EF4-FFF2-40B4-BE49-F238E27FC236}">
                      <a16:creationId xmlns:a16="http://schemas.microsoft.com/office/drawing/2014/main" id="{270059F7-339C-C45D-55B4-E8E088226345}"/>
                    </a:ext>
                  </a:extLst>
                </p:cNvPr>
                <p:cNvCxnSpPr>
                  <a:stCxn id="1362" idx="3"/>
                </p:cNvCxnSpPr>
                <p:nvPr/>
              </p:nvCxnSpPr>
              <p:spPr>
                <a:xfrm flipV="1">
                  <a:off x="8140005" y="1967761"/>
                  <a:ext cx="154534" cy="0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4" name="直接箭头连接符 1363">
                  <a:extLst>
                    <a:ext uri="{FF2B5EF4-FFF2-40B4-BE49-F238E27FC236}">
                      <a16:creationId xmlns:a16="http://schemas.microsoft.com/office/drawing/2014/main" id="{B13BE109-252D-8F2A-3C6C-8A5546587682}"/>
                    </a:ext>
                  </a:extLst>
                </p:cNvPr>
                <p:cNvCxnSpPr/>
                <p:nvPr/>
              </p:nvCxnSpPr>
              <p:spPr>
                <a:xfrm flipV="1">
                  <a:off x="7650823" y="1967761"/>
                  <a:ext cx="154534" cy="0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5" name="直接箭头连接符 1364">
                  <a:extLst>
                    <a:ext uri="{FF2B5EF4-FFF2-40B4-BE49-F238E27FC236}">
                      <a16:creationId xmlns:a16="http://schemas.microsoft.com/office/drawing/2014/main" id="{33040A81-2A92-B7BD-0BD9-99B26C05FEF6}"/>
                    </a:ext>
                  </a:extLst>
                </p:cNvPr>
                <p:cNvCxnSpPr/>
                <p:nvPr/>
              </p:nvCxnSpPr>
              <p:spPr>
                <a:xfrm flipV="1">
                  <a:off x="7209041" y="1967761"/>
                  <a:ext cx="154534" cy="0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6" name="直接箭头连接符 1365">
                  <a:extLst>
                    <a:ext uri="{FF2B5EF4-FFF2-40B4-BE49-F238E27FC236}">
                      <a16:creationId xmlns:a16="http://schemas.microsoft.com/office/drawing/2014/main" id="{8EF9CC62-BCC1-83AE-893D-4F05D42DBE70}"/>
                    </a:ext>
                  </a:extLst>
                </p:cNvPr>
                <p:cNvCxnSpPr/>
                <p:nvPr/>
              </p:nvCxnSpPr>
              <p:spPr>
                <a:xfrm flipV="1">
                  <a:off x="6758659" y="1972977"/>
                  <a:ext cx="154534" cy="0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7" name="直接箭头连接符 1366">
                  <a:extLst>
                    <a:ext uri="{FF2B5EF4-FFF2-40B4-BE49-F238E27FC236}">
                      <a16:creationId xmlns:a16="http://schemas.microsoft.com/office/drawing/2014/main" id="{74D1F9DD-556F-E87D-2C57-089E441040F6}"/>
                    </a:ext>
                  </a:extLst>
                </p:cNvPr>
                <p:cNvCxnSpPr/>
                <p:nvPr/>
              </p:nvCxnSpPr>
              <p:spPr>
                <a:xfrm flipV="1">
                  <a:off x="6279849" y="1967391"/>
                  <a:ext cx="154534" cy="0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8" name="直接箭头连接符 1367">
                  <a:extLst>
                    <a:ext uri="{FF2B5EF4-FFF2-40B4-BE49-F238E27FC236}">
                      <a16:creationId xmlns:a16="http://schemas.microsoft.com/office/drawing/2014/main" id="{92051975-288D-C58F-F947-871ED8CB09F7}"/>
                    </a:ext>
                  </a:extLst>
                </p:cNvPr>
                <p:cNvCxnSpPr>
                  <a:cxnSpLocks/>
                  <a:endCxn id="1362" idx="0"/>
                </p:cNvCxnSpPr>
                <p:nvPr/>
              </p:nvCxnSpPr>
              <p:spPr>
                <a:xfrm>
                  <a:off x="7972681" y="1726258"/>
                  <a:ext cx="0" cy="63332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9" name="直接箭头连接符 1368">
                  <a:extLst>
                    <a:ext uri="{FF2B5EF4-FFF2-40B4-BE49-F238E27FC236}">
                      <a16:creationId xmlns:a16="http://schemas.microsoft.com/office/drawing/2014/main" id="{73A87CA5-9687-81F0-6914-89ADD6340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02781" y="1726258"/>
                  <a:ext cx="0" cy="63332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0" name="直接箭头连接符 1369">
                  <a:extLst>
                    <a:ext uri="{FF2B5EF4-FFF2-40B4-BE49-F238E27FC236}">
                      <a16:creationId xmlns:a16="http://schemas.microsoft.com/office/drawing/2014/main" id="{F0CF42E2-7F35-5AFC-2D58-2BAEA3A06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5581" y="1726258"/>
                  <a:ext cx="0" cy="63332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1" name="直接箭头连接符 1370">
                  <a:extLst>
                    <a:ext uri="{FF2B5EF4-FFF2-40B4-BE49-F238E27FC236}">
                      <a16:creationId xmlns:a16="http://schemas.microsoft.com/office/drawing/2014/main" id="{0FEE1A5E-B182-C16E-5586-635A3B4C2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4731" y="1726258"/>
                  <a:ext cx="0" cy="63332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2" name="直接箭头连接符 1371">
                  <a:extLst>
                    <a:ext uri="{FF2B5EF4-FFF2-40B4-BE49-F238E27FC236}">
                      <a16:creationId xmlns:a16="http://schemas.microsoft.com/office/drawing/2014/main" id="{D1E626B3-7703-5815-AC50-ADE7E898C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528281" y="459774"/>
                  <a:ext cx="111919" cy="1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3" name="直接箭头连接符 1372">
                  <a:extLst>
                    <a:ext uri="{FF2B5EF4-FFF2-40B4-BE49-F238E27FC236}">
                      <a16:creationId xmlns:a16="http://schemas.microsoft.com/office/drawing/2014/main" id="{C3C96329-BE5B-F303-CC76-22995EFEF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989622" y="456635"/>
                  <a:ext cx="111919" cy="1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4" name="直接箭头连接符 1373">
                  <a:extLst>
                    <a:ext uri="{FF2B5EF4-FFF2-40B4-BE49-F238E27FC236}">
                      <a16:creationId xmlns:a16="http://schemas.microsoft.com/office/drawing/2014/main" id="{B3960C03-9D5F-FFBA-67B0-B57A9F014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7446823" y="464972"/>
                  <a:ext cx="111919" cy="1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5" name="直接箭头连接符 1374">
                  <a:extLst>
                    <a:ext uri="{FF2B5EF4-FFF2-40B4-BE49-F238E27FC236}">
                      <a16:creationId xmlns:a16="http://schemas.microsoft.com/office/drawing/2014/main" id="{BA07DC23-A6BD-937B-AB32-739A2C3286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7904023" y="464973"/>
                  <a:ext cx="111919" cy="1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6" name="直接箭头连接符 1375">
                  <a:extLst>
                    <a:ext uri="{FF2B5EF4-FFF2-40B4-BE49-F238E27FC236}">
                      <a16:creationId xmlns:a16="http://schemas.microsoft.com/office/drawing/2014/main" id="{0B19BD71-7623-95D6-8DE1-842BB1B4A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532611" y="2215335"/>
                  <a:ext cx="111919" cy="1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7" name="直接箭头连接符 1376">
                  <a:extLst>
                    <a:ext uri="{FF2B5EF4-FFF2-40B4-BE49-F238E27FC236}">
                      <a16:creationId xmlns:a16="http://schemas.microsoft.com/office/drawing/2014/main" id="{8BCED94A-BC06-7B0D-170A-E65CA5DED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993952" y="2212196"/>
                  <a:ext cx="111919" cy="1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8" name="直接箭头连接符 1377">
                  <a:extLst>
                    <a:ext uri="{FF2B5EF4-FFF2-40B4-BE49-F238E27FC236}">
                      <a16:creationId xmlns:a16="http://schemas.microsoft.com/office/drawing/2014/main" id="{D2A8AFD8-8E1D-3CD6-C0D5-1E7AAFC720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7451153" y="2220533"/>
                  <a:ext cx="111919" cy="1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9" name="直接箭头连接符 1378">
                  <a:extLst>
                    <a:ext uri="{FF2B5EF4-FFF2-40B4-BE49-F238E27FC236}">
                      <a16:creationId xmlns:a16="http://schemas.microsoft.com/office/drawing/2014/main" id="{CB71F918-6E91-C941-C064-EFA458376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7908353" y="2220533"/>
                  <a:ext cx="111919" cy="1"/>
                </a:xfrm>
                <a:prstGeom prst="straightConnector1">
                  <a:avLst/>
                </a:prstGeom>
                <a:solidFill>
                  <a:schemeClr val="accent2"/>
                </a:solidFill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00" name="文本框 1399">
              <a:extLst>
                <a:ext uri="{FF2B5EF4-FFF2-40B4-BE49-F238E27FC236}">
                  <a16:creationId xmlns:a16="http://schemas.microsoft.com/office/drawing/2014/main" id="{EDC8F85F-5213-4A76-AB99-4EFC388E9B43}"/>
                </a:ext>
              </a:extLst>
            </p:cNvPr>
            <p:cNvSpPr txBox="1"/>
            <p:nvPr/>
          </p:nvSpPr>
          <p:spPr>
            <a:xfrm>
              <a:off x="12504870" y="2209791"/>
              <a:ext cx="1860384" cy="364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/>
                <a:t>不同级别的</a:t>
              </a:r>
              <a:r>
                <a:rPr lang="en-US" altLang="zh-CN" sz="2800" dirty="0"/>
                <a:t>PE</a:t>
              </a:r>
              <a:endParaRPr lang="zh-CN" altLang="en-US" sz="2800" dirty="0"/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51306446-8A3A-32D9-1031-92F3183142F6}"/>
                </a:ext>
              </a:extLst>
            </p:cNvPr>
            <p:cNvSpPr/>
            <p:nvPr/>
          </p:nvSpPr>
          <p:spPr>
            <a:xfrm>
              <a:off x="12755449" y="2647244"/>
              <a:ext cx="285558" cy="280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FF66EB0B-115D-D1EC-6A23-BE21E0F70A9D}"/>
                </a:ext>
              </a:extLst>
            </p:cNvPr>
            <p:cNvSpPr/>
            <p:nvPr/>
          </p:nvSpPr>
          <p:spPr>
            <a:xfrm>
              <a:off x="13448490" y="2654583"/>
              <a:ext cx="285557" cy="2674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96AB9E90-44AB-1918-DD6F-5FB8DBC8CB08}"/>
                </a:ext>
              </a:extLst>
            </p:cNvPr>
            <p:cNvSpPr/>
            <p:nvPr/>
          </p:nvSpPr>
          <p:spPr>
            <a:xfrm>
              <a:off x="13109064" y="2654583"/>
              <a:ext cx="285557" cy="267497"/>
            </a:xfrm>
            <a:prstGeom prst="rect">
              <a:avLst/>
            </a:prstGeom>
            <a:solidFill>
              <a:schemeClr val="accent2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grpSp>
          <p:nvGrpSpPr>
            <p:cNvPr id="2114" name="组合 2113">
              <a:extLst>
                <a:ext uri="{FF2B5EF4-FFF2-40B4-BE49-F238E27FC236}">
                  <a16:creationId xmlns:a16="http://schemas.microsoft.com/office/drawing/2014/main" id="{D6C3DEFE-23B5-3DA0-1C28-CE0D654A7F98}"/>
                </a:ext>
              </a:extLst>
            </p:cNvPr>
            <p:cNvGrpSpPr/>
            <p:nvPr/>
          </p:nvGrpSpPr>
          <p:grpSpPr>
            <a:xfrm>
              <a:off x="10938749" y="3641484"/>
              <a:ext cx="2903290" cy="3195345"/>
              <a:chOff x="7048866" y="1593850"/>
              <a:chExt cx="4632069" cy="5160868"/>
            </a:xfrm>
          </p:grpSpPr>
          <p:grpSp>
            <p:nvGrpSpPr>
              <p:cNvPr id="1094" name="组合 1093">
                <a:extLst>
                  <a:ext uri="{FF2B5EF4-FFF2-40B4-BE49-F238E27FC236}">
                    <a16:creationId xmlns:a16="http://schemas.microsoft.com/office/drawing/2014/main" id="{B6AB0ED8-3005-D971-226E-C40777768DC6}"/>
                  </a:ext>
                </a:extLst>
              </p:cNvPr>
              <p:cNvGrpSpPr/>
              <p:nvPr/>
            </p:nvGrpSpPr>
            <p:grpSpPr>
              <a:xfrm>
                <a:off x="7048866" y="1593850"/>
                <a:ext cx="4632069" cy="4695386"/>
                <a:chOff x="387077" y="3203769"/>
                <a:chExt cx="3739108" cy="3624896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grpSp>
              <p:nvGrpSpPr>
                <p:cNvPr id="1095" name="组合 1094">
                  <a:extLst>
                    <a:ext uri="{FF2B5EF4-FFF2-40B4-BE49-F238E27FC236}">
                      <a16:creationId xmlns:a16="http://schemas.microsoft.com/office/drawing/2014/main" id="{76B148B5-1744-3969-6FE2-F5932B098A94}"/>
                    </a:ext>
                  </a:extLst>
                </p:cNvPr>
                <p:cNvGrpSpPr/>
                <p:nvPr/>
              </p:nvGrpSpPr>
              <p:grpSpPr>
                <a:xfrm>
                  <a:off x="387077" y="3203769"/>
                  <a:ext cx="2025181" cy="1875817"/>
                  <a:chOff x="1423387" y="600347"/>
                  <a:chExt cx="2025181" cy="1875817"/>
                </a:xfrm>
                <a:grpFill/>
              </p:grpSpPr>
              <p:grpSp>
                <p:nvGrpSpPr>
                  <p:cNvPr id="1262" name="组合 1261">
                    <a:extLst>
                      <a:ext uri="{FF2B5EF4-FFF2-40B4-BE49-F238E27FC236}">
                        <a16:creationId xmlns:a16="http://schemas.microsoft.com/office/drawing/2014/main" id="{32F94171-BCE9-7A8C-8F2C-20908F90FB50}"/>
                      </a:ext>
                    </a:extLst>
                  </p:cNvPr>
                  <p:cNvGrpSpPr/>
                  <p:nvPr/>
                </p:nvGrpSpPr>
                <p:grpSpPr>
                  <a:xfrm>
                    <a:off x="1423387" y="726880"/>
                    <a:ext cx="2025181" cy="1618724"/>
                    <a:chOff x="6428601" y="811256"/>
                    <a:chExt cx="2025181" cy="3425812"/>
                  </a:xfrm>
                  <a:grpFill/>
                </p:grpSpPr>
                <p:sp>
                  <p:nvSpPr>
                    <p:cNvPr id="1271" name="矩形 1270">
                      <a:extLst>
                        <a:ext uri="{FF2B5EF4-FFF2-40B4-BE49-F238E27FC236}">
                          <a16:creationId xmlns:a16="http://schemas.microsoft.com/office/drawing/2014/main" id="{3A4575EB-7D00-2B6D-4653-36EA392202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1363" y="811258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272" name="矩形 1271">
                      <a:extLst>
                        <a:ext uri="{FF2B5EF4-FFF2-40B4-BE49-F238E27FC236}">
                          <a16:creationId xmlns:a16="http://schemas.microsoft.com/office/drawing/2014/main" id="{FDFD3106-D2AC-4E5C-D80C-330845846E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38945" y="811257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273" name="矩形 1272">
                      <a:extLst>
                        <a:ext uri="{FF2B5EF4-FFF2-40B4-BE49-F238E27FC236}">
                          <a16:creationId xmlns:a16="http://schemas.microsoft.com/office/drawing/2014/main" id="{3C25A6FB-3B97-96DB-CE26-BBDED1AC78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7" y="811257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274" name="矩形 1273">
                      <a:extLst>
                        <a:ext uri="{FF2B5EF4-FFF2-40B4-BE49-F238E27FC236}">
                          <a16:creationId xmlns:a16="http://schemas.microsoft.com/office/drawing/2014/main" id="{0BE0DD2B-B052-CECC-6EDF-FB9F1B8AD4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54109" y="811256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cxnSp>
                  <p:nvCxnSpPr>
                    <p:cNvPr id="1275" name="直接箭头连接符 1274">
                      <a:extLst>
                        <a:ext uri="{FF2B5EF4-FFF2-40B4-BE49-F238E27FC236}">
                          <a16:creationId xmlns:a16="http://schemas.microsoft.com/office/drawing/2014/main" id="{4CF88BC0-6116-DB4C-4746-616140801618}"/>
                        </a:ext>
                      </a:extLst>
                    </p:cNvPr>
                    <p:cNvCxnSpPr>
                      <a:stCxn id="1274" idx="3"/>
                    </p:cNvCxnSpPr>
                    <p:nvPr/>
                  </p:nvCxnSpPr>
                  <p:spPr>
                    <a:xfrm flipV="1">
                      <a:off x="8288757" y="1188330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6" name="直接箭头连接符 1275">
                      <a:extLst>
                        <a:ext uri="{FF2B5EF4-FFF2-40B4-BE49-F238E27FC236}">
                          <a16:creationId xmlns:a16="http://schemas.microsoft.com/office/drawing/2014/main" id="{C3523998-7478-FF1D-2513-2C8A58935CC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799575" y="1188329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7" name="直接箭头连接符 1276">
                      <a:extLst>
                        <a:ext uri="{FF2B5EF4-FFF2-40B4-BE49-F238E27FC236}">
                          <a16:creationId xmlns:a16="http://schemas.microsoft.com/office/drawing/2014/main" id="{FA60BEEE-5010-31A7-6B09-A710282B325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57793" y="1188329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8" name="直接箭头连接符 1277">
                      <a:extLst>
                        <a:ext uri="{FF2B5EF4-FFF2-40B4-BE49-F238E27FC236}">
                          <a16:creationId xmlns:a16="http://schemas.microsoft.com/office/drawing/2014/main" id="{39691769-1A1D-A623-C01A-2A32BD0CE88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907411" y="1199368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9" name="直接箭头连接符 1278">
                      <a:extLst>
                        <a:ext uri="{FF2B5EF4-FFF2-40B4-BE49-F238E27FC236}">
                          <a16:creationId xmlns:a16="http://schemas.microsoft.com/office/drawing/2014/main" id="{E7127492-9CDD-59D7-5D1F-7EBEBF7D0EC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428601" y="1187546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80" name="矩形 1279">
                      <a:extLst>
                        <a:ext uri="{FF2B5EF4-FFF2-40B4-BE49-F238E27FC236}">
                          <a16:creationId xmlns:a16="http://schemas.microsoft.com/office/drawing/2014/main" id="{E79C1026-7F27-E511-16DD-1D61CCED7E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1363" y="1699441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281" name="矩形 1280">
                      <a:extLst>
                        <a:ext uri="{FF2B5EF4-FFF2-40B4-BE49-F238E27FC236}">
                          <a16:creationId xmlns:a16="http://schemas.microsoft.com/office/drawing/2014/main" id="{08A87AF5-9C52-23C8-9D1E-1AF34525A5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38945" y="1699440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282" name="矩形 1281">
                      <a:extLst>
                        <a:ext uri="{FF2B5EF4-FFF2-40B4-BE49-F238E27FC236}">
                          <a16:creationId xmlns:a16="http://schemas.microsoft.com/office/drawing/2014/main" id="{F4580938-64E7-4748-5125-11AD0AE9D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7" y="1699440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283" name="矩形 1282">
                      <a:extLst>
                        <a:ext uri="{FF2B5EF4-FFF2-40B4-BE49-F238E27FC236}">
                          <a16:creationId xmlns:a16="http://schemas.microsoft.com/office/drawing/2014/main" id="{1A139E19-5D1B-57B5-0EEC-6684D5D617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54109" y="1699439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cxnSp>
                  <p:nvCxnSpPr>
                    <p:cNvPr id="1284" name="直接箭头连接符 1283">
                      <a:extLst>
                        <a:ext uri="{FF2B5EF4-FFF2-40B4-BE49-F238E27FC236}">
                          <a16:creationId xmlns:a16="http://schemas.microsoft.com/office/drawing/2014/main" id="{C9D79D53-F9B7-90B0-8B1A-1A2BB59DB2BF}"/>
                        </a:ext>
                      </a:extLst>
                    </p:cNvPr>
                    <p:cNvCxnSpPr>
                      <a:stCxn id="1283" idx="3"/>
                    </p:cNvCxnSpPr>
                    <p:nvPr/>
                  </p:nvCxnSpPr>
                  <p:spPr>
                    <a:xfrm flipV="1">
                      <a:off x="8288757" y="2076513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5" name="直接箭头连接符 1284">
                      <a:extLst>
                        <a:ext uri="{FF2B5EF4-FFF2-40B4-BE49-F238E27FC236}">
                          <a16:creationId xmlns:a16="http://schemas.microsoft.com/office/drawing/2014/main" id="{45F742BC-3E94-A75A-E35D-230AA911530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799575" y="2076512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6" name="直接箭头连接符 1285">
                      <a:extLst>
                        <a:ext uri="{FF2B5EF4-FFF2-40B4-BE49-F238E27FC236}">
                          <a16:creationId xmlns:a16="http://schemas.microsoft.com/office/drawing/2014/main" id="{9CC0BE47-B31B-D080-6371-9C0CCBFB0D0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57793" y="2076512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7" name="直接箭头连接符 1286">
                      <a:extLst>
                        <a:ext uri="{FF2B5EF4-FFF2-40B4-BE49-F238E27FC236}">
                          <a16:creationId xmlns:a16="http://schemas.microsoft.com/office/drawing/2014/main" id="{3A950E16-E291-1B82-C7FE-08E21375C5E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907411" y="2087551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8" name="直接箭头连接符 1287">
                      <a:extLst>
                        <a:ext uri="{FF2B5EF4-FFF2-40B4-BE49-F238E27FC236}">
                          <a16:creationId xmlns:a16="http://schemas.microsoft.com/office/drawing/2014/main" id="{3117CABC-88F1-9DA0-8494-B49EE45A181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428601" y="2075729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9" name="直接箭头连接符 1288">
                      <a:extLst>
                        <a:ext uri="{FF2B5EF4-FFF2-40B4-BE49-F238E27FC236}">
                          <a16:creationId xmlns:a16="http://schemas.microsoft.com/office/drawing/2014/main" id="{5CC6630A-E851-676F-B573-915D806D5BD8}"/>
                        </a:ext>
                      </a:extLst>
                    </p:cNvPr>
                    <p:cNvCxnSpPr>
                      <a:cxnSpLocks/>
                      <a:stCxn id="1274" idx="2"/>
                      <a:endCxn id="1283" idx="0"/>
                    </p:cNvCxnSpPr>
                    <p:nvPr/>
                  </p:nvCxnSpPr>
                  <p:spPr>
                    <a:xfrm>
                      <a:off x="8121433" y="1565405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0" name="直接箭头连接符 1289">
                      <a:extLst>
                        <a:ext uri="{FF2B5EF4-FFF2-40B4-BE49-F238E27FC236}">
                          <a16:creationId xmlns:a16="http://schemas.microsoft.com/office/drawing/2014/main" id="{68F6B287-76F0-B8FD-E88D-CA2A2FC49A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51533" y="1565405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1" name="直接箭头连接符 1290">
                      <a:extLst>
                        <a:ext uri="{FF2B5EF4-FFF2-40B4-BE49-F238E27FC236}">
                          <a16:creationId xmlns:a16="http://schemas.microsoft.com/office/drawing/2014/main" id="{4271A39E-D0F8-F09D-B857-7B30F1E5DF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194333" y="1565405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2" name="直接箭头连接符 1291">
                      <a:extLst>
                        <a:ext uri="{FF2B5EF4-FFF2-40B4-BE49-F238E27FC236}">
                          <a16:creationId xmlns:a16="http://schemas.microsoft.com/office/drawing/2014/main" id="{7EC6E78B-7B79-BB92-113E-5D7AD45432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743483" y="1565405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93" name="矩形 1292">
                      <a:extLst>
                        <a:ext uri="{FF2B5EF4-FFF2-40B4-BE49-F238E27FC236}">
                          <a16:creationId xmlns:a16="http://schemas.microsoft.com/office/drawing/2014/main" id="{64E1A391-3018-6FD0-ED0F-2A8A1477AB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1363" y="2586054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294" name="矩形 1293">
                      <a:extLst>
                        <a:ext uri="{FF2B5EF4-FFF2-40B4-BE49-F238E27FC236}">
                          <a16:creationId xmlns:a16="http://schemas.microsoft.com/office/drawing/2014/main" id="{58FC0E93-8F28-7410-75C4-891DA039A5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38945" y="2586053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295" name="矩形 1294">
                      <a:extLst>
                        <a:ext uri="{FF2B5EF4-FFF2-40B4-BE49-F238E27FC236}">
                          <a16:creationId xmlns:a16="http://schemas.microsoft.com/office/drawing/2014/main" id="{F257A522-2CD8-C6AE-E6D8-AF809EC53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7" y="2586053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296" name="矩形 1295">
                      <a:extLst>
                        <a:ext uri="{FF2B5EF4-FFF2-40B4-BE49-F238E27FC236}">
                          <a16:creationId xmlns:a16="http://schemas.microsoft.com/office/drawing/2014/main" id="{5DDF6A27-4472-B76C-4361-7B986579B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54109" y="2586052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cxnSp>
                  <p:nvCxnSpPr>
                    <p:cNvPr id="1297" name="直接箭头连接符 1296">
                      <a:extLst>
                        <a:ext uri="{FF2B5EF4-FFF2-40B4-BE49-F238E27FC236}">
                          <a16:creationId xmlns:a16="http://schemas.microsoft.com/office/drawing/2014/main" id="{3F45EEEC-1F7B-8E4A-492B-0D71DD04335E}"/>
                        </a:ext>
                      </a:extLst>
                    </p:cNvPr>
                    <p:cNvCxnSpPr>
                      <a:stCxn id="1296" idx="3"/>
                    </p:cNvCxnSpPr>
                    <p:nvPr/>
                  </p:nvCxnSpPr>
                  <p:spPr>
                    <a:xfrm flipV="1">
                      <a:off x="8288757" y="2963126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8" name="直接箭头连接符 1297">
                      <a:extLst>
                        <a:ext uri="{FF2B5EF4-FFF2-40B4-BE49-F238E27FC236}">
                          <a16:creationId xmlns:a16="http://schemas.microsoft.com/office/drawing/2014/main" id="{CFD869F0-3224-6B5B-71BB-1933D506BC8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799575" y="2963125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9" name="直接箭头连接符 1298">
                      <a:extLst>
                        <a:ext uri="{FF2B5EF4-FFF2-40B4-BE49-F238E27FC236}">
                          <a16:creationId xmlns:a16="http://schemas.microsoft.com/office/drawing/2014/main" id="{69DCA59A-A551-058C-05F1-DC7B225A522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57793" y="2963125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0" name="直接箭头连接符 1299">
                      <a:extLst>
                        <a:ext uri="{FF2B5EF4-FFF2-40B4-BE49-F238E27FC236}">
                          <a16:creationId xmlns:a16="http://schemas.microsoft.com/office/drawing/2014/main" id="{9B1B5828-048F-8B52-F80B-B1DCC7E1AE2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907411" y="2974164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1" name="直接箭头连接符 1300">
                      <a:extLst>
                        <a:ext uri="{FF2B5EF4-FFF2-40B4-BE49-F238E27FC236}">
                          <a16:creationId xmlns:a16="http://schemas.microsoft.com/office/drawing/2014/main" id="{EF760E8C-8DF0-7FA4-9801-7002EA6277E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428601" y="2962342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2" name="直接箭头连接符 1301">
                      <a:extLst>
                        <a:ext uri="{FF2B5EF4-FFF2-40B4-BE49-F238E27FC236}">
                          <a16:creationId xmlns:a16="http://schemas.microsoft.com/office/drawing/2014/main" id="{93EE7EB6-27E1-EB62-03E1-9B80DCEBB2C5}"/>
                        </a:ext>
                      </a:extLst>
                    </p:cNvPr>
                    <p:cNvCxnSpPr>
                      <a:cxnSpLocks/>
                      <a:endCxn id="1296" idx="0"/>
                    </p:cNvCxnSpPr>
                    <p:nvPr/>
                  </p:nvCxnSpPr>
                  <p:spPr>
                    <a:xfrm>
                      <a:off x="8121433" y="2452018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3" name="直接箭头连接符 1302">
                      <a:extLst>
                        <a:ext uri="{FF2B5EF4-FFF2-40B4-BE49-F238E27FC236}">
                          <a16:creationId xmlns:a16="http://schemas.microsoft.com/office/drawing/2014/main" id="{320E0C96-F8C6-8D8F-FD77-A89621C9DF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51533" y="2452018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4" name="直接箭头连接符 1303">
                      <a:extLst>
                        <a:ext uri="{FF2B5EF4-FFF2-40B4-BE49-F238E27FC236}">
                          <a16:creationId xmlns:a16="http://schemas.microsoft.com/office/drawing/2014/main" id="{39567310-32AC-5F2A-1740-D9AF2EF50A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194333" y="2452018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5" name="直接箭头连接符 1304">
                      <a:extLst>
                        <a:ext uri="{FF2B5EF4-FFF2-40B4-BE49-F238E27FC236}">
                          <a16:creationId xmlns:a16="http://schemas.microsoft.com/office/drawing/2014/main" id="{7F7B3CBB-E5D4-AA10-545D-A3A24E7C10A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743483" y="2452018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06" name="矩形 1305">
                      <a:extLst>
                        <a:ext uri="{FF2B5EF4-FFF2-40B4-BE49-F238E27FC236}">
                          <a16:creationId xmlns:a16="http://schemas.microsoft.com/office/drawing/2014/main" id="{C36BE80C-F8B6-DFAC-A2E7-5B7A1D9347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1854" y="3482919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307" name="矩形 1306">
                      <a:extLst>
                        <a:ext uri="{FF2B5EF4-FFF2-40B4-BE49-F238E27FC236}">
                          <a16:creationId xmlns:a16="http://schemas.microsoft.com/office/drawing/2014/main" id="{63CA403B-83AC-677A-C2A6-807137DCB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9436" y="3482918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308" name="矩形 1307">
                      <a:extLst>
                        <a:ext uri="{FF2B5EF4-FFF2-40B4-BE49-F238E27FC236}">
                          <a16:creationId xmlns:a16="http://schemas.microsoft.com/office/drawing/2014/main" id="{445E326F-8854-B658-7998-B7C9A35AB7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07018" y="3482918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309" name="矩形 1308">
                      <a:extLst>
                        <a:ext uri="{FF2B5EF4-FFF2-40B4-BE49-F238E27FC236}">
                          <a16:creationId xmlns:a16="http://schemas.microsoft.com/office/drawing/2014/main" id="{A86EC6D8-A7D0-000B-6577-172942400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4600" y="3482917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cxnSp>
                  <p:nvCxnSpPr>
                    <p:cNvPr id="1310" name="直接箭头连接符 1309">
                      <a:extLst>
                        <a:ext uri="{FF2B5EF4-FFF2-40B4-BE49-F238E27FC236}">
                          <a16:creationId xmlns:a16="http://schemas.microsoft.com/office/drawing/2014/main" id="{985E0E02-0DE4-0787-882A-207BEB13724B}"/>
                        </a:ext>
                      </a:extLst>
                    </p:cNvPr>
                    <p:cNvCxnSpPr>
                      <a:stCxn id="1309" idx="3"/>
                    </p:cNvCxnSpPr>
                    <p:nvPr/>
                  </p:nvCxnSpPr>
                  <p:spPr>
                    <a:xfrm flipV="1">
                      <a:off x="8299248" y="3859991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1" name="直接箭头连接符 1310">
                      <a:extLst>
                        <a:ext uri="{FF2B5EF4-FFF2-40B4-BE49-F238E27FC236}">
                          <a16:creationId xmlns:a16="http://schemas.microsoft.com/office/drawing/2014/main" id="{3B74F0C4-3088-783D-3ED0-108D85C78B7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810066" y="3859990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2" name="直接箭头连接符 1311">
                      <a:extLst>
                        <a:ext uri="{FF2B5EF4-FFF2-40B4-BE49-F238E27FC236}">
                          <a16:creationId xmlns:a16="http://schemas.microsoft.com/office/drawing/2014/main" id="{82C47392-9835-26FB-A30F-2275332CD83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68284" y="3859990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3" name="直接箭头连接符 1312">
                      <a:extLst>
                        <a:ext uri="{FF2B5EF4-FFF2-40B4-BE49-F238E27FC236}">
                          <a16:creationId xmlns:a16="http://schemas.microsoft.com/office/drawing/2014/main" id="{471E6E02-8FBE-4A7A-A2E1-9904E37A6C1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917902" y="3871029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4" name="直接箭头连接符 1313">
                      <a:extLst>
                        <a:ext uri="{FF2B5EF4-FFF2-40B4-BE49-F238E27FC236}">
                          <a16:creationId xmlns:a16="http://schemas.microsoft.com/office/drawing/2014/main" id="{65071A3A-D43F-14E8-12A3-9EB7E1EC701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439092" y="3859207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5" name="直接箭头连接符 1314">
                      <a:extLst>
                        <a:ext uri="{FF2B5EF4-FFF2-40B4-BE49-F238E27FC236}">
                          <a16:creationId xmlns:a16="http://schemas.microsoft.com/office/drawing/2014/main" id="{77B821E3-CBD3-9932-C341-441046D6878E}"/>
                        </a:ext>
                      </a:extLst>
                    </p:cNvPr>
                    <p:cNvCxnSpPr>
                      <a:cxnSpLocks/>
                      <a:endCxn id="1309" idx="0"/>
                    </p:cNvCxnSpPr>
                    <p:nvPr/>
                  </p:nvCxnSpPr>
                  <p:spPr>
                    <a:xfrm>
                      <a:off x="8131924" y="3348883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6" name="直接箭头连接符 1315">
                      <a:extLst>
                        <a:ext uri="{FF2B5EF4-FFF2-40B4-BE49-F238E27FC236}">
                          <a16:creationId xmlns:a16="http://schemas.microsoft.com/office/drawing/2014/main" id="{FF6F47CC-8D72-CCBF-E1A7-BB8325FCD5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62024" y="3348883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7" name="直接箭头连接符 1316">
                      <a:extLst>
                        <a:ext uri="{FF2B5EF4-FFF2-40B4-BE49-F238E27FC236}">
                          <a16:creationId xmlns:a16="http://schemas.microsoft.com/office/drawing/2014/main" id="{1D18062E-F607-3810-205F-AC636D960F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04824" y="3348883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8" name="直接箭头连接符 1317">
                      <a:extLst>
                        <a:ext uri="{FF2B5EF4-FFF2-40B4-BE49-F238E27FC236}">
                          <a16:creationId xmlns:a16="http://schemas.microsoft.com/office/drawing/2014/main" id="{A69A3B76-3A66-D906-EB75-EF86FC3EFC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753974" y="3348883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63" name="直接箭头连接符 1262">
                    <a:extLst>
                      <a:ext uri="{FF2B5EF4-FFF2-40B4-BE49-F238E27FC236}">
                        <a16:creationId xmlns:a16="http://schemas.microsoft.com/office/drawing/2014/main" id="{55093C50-CBF3-690E-A1F7-86DA77C26A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682310" y="659445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4" name="直接箭头连接符 1263">
                    <a:extLst>
                      <a:ext uri="{FF2B5EF4-FFF2-40B4-BE49-F238E27FC236}">
                        <a16:creationId xmlns:a16="http://schemas.microsoft.com/office/drawing/2014/main" id="{F0ACB02E-71B1-4A54-43CB-081BB52CE7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2143651" y="656306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5" name="直接箭头连接符 1264">
                    <a:extLst>
                      <a:ext uri="{FF2B5EF4-FFF2-40B4-BE49-F238E27FC236}">
                        <a16:creationId xmlns:a16="http://schemas.microsoft.com/office/drawing/2014/main" id="{EF5262E0-B8BC-532C-F639-FCEFE46D99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2600852" y="664643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6" name="直接箭头连接符 1265">
                    <a:extLst>
                      <a:ext uri="{FF2B5EF4-FFF2-40B4-BE49-F238E27FC236}">
                        <a16:creationId xmlns:a16="http://schemas.microsoft.com/office/drawing/2014/main" id="{2ADE524F-EF52-F814-18DE-8EEC1CE6F6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3058052" y="664644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7" name="直接箭头连接符 1266">
                    <a:extLst>
                      <a:ext uri="{FF2B5EF4-FFF2-40B4-BE49-F238E27FC236}">
                        <a16:creationId xmlns:a16="http://schemas.microsoft.com/office/drawing/2014/main" id="{796AD378-7682-9B67-517D-B9CECCBA99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686640" y="2415006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8" name="直接箭头连接符 1267">
                    <a:extLst>
                      <a:ext uri="{FF2B5EF4-FFF2-40B4-BE49-F238E27FC236}">
                        <a16:creationId xmlns:a16="http://schemas.microsoft.com/office/drawing/2014/main" id="{4787DEDA-1923-36DF-C35A-DFABFA3C35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2147981" y="2411867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9" name="直接箭头连接符 1268">
                    <a:extLst>
                      <a:ext uri="{FF2B5EF4-FFF2-40B4-BE49-F238E27FC236}">
                        <a16:creationId xmlns:a16="http://schemas.microsoft.com/office/drawing/2014/main" id="{FF9F3C69-C7F8-7657-C7AF-D213944FA8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2605182" y="2420204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0" name="直接箭头连接符 1269">
                    <a:extLst>
                      <a:ext uri="{FF2B5EF4-FFF2-40B4-BE49-F238E27FC236}">
                        <a16:creationId xmlns:a16="http://schemas.microsoft.com/office/drawing/2014/main" id="{EF3DFFF4-D8CA-A590-691F-C2371A214D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3062382" y="2420204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6" name="组合 1095">
                  <a:extLst>
                    <a:ext uri="{FF2B5EF4-FFF2-40B4-BE49-F238E27FC236}">
                      <a16:creationId xmlns:a16="http://schemas.microsoft.com/office/drawing/2014/main" id="{8C2CBACC-0D72-E0CF-BEC8-692342D8BA17}"/>
                    </a:ext>
                  </a:extLst>
                </p:cNvPr>
                <p:cNvGrpSpPr/>
                <p:nvPr/>
              </p:nvGrpSpPr>
              <p:grpSpPr>
                <a:xfrm>
                  <a:off x="2251710" y="3207133"/>
                  <a:ext cx="1870647" cy="1875817"/>
                  <a:chOff x="1423387" y="600347"/>
                  <a:chExt cx="1870647" cy="1875817"/>
                </a:xfrm>
                <a:grpFill/>
              </p:grpSpPr>
              <p:grpSp>
                <p:nvGrpSpPr>
                  <p:cNvPr id="1209" name="组合 1208">
                    <a:extLst>
                      <a:ext uri="{FF2B5EF4-FFF2-40B4-BE49-F238E27FC236}">
                        <a16:creationId xmlns:a16="http://schemas.microsoft.com/office/drawing/2014/main" id="{603E8466-2BD7-582D-C6F4-431F00396607}"/>
                      </a:ext>
                    </a:extLst>
                  </p:cNvPr>
                  <p:cNvGrpSpPr/>
                  <p:nvPr/>
                </p:nvGrpSpPr>
                <p:grpSpPr>
                  <a:xfrm>
                    <a:off x="1423387" y="726880"/>
                    <a:ext cx="1870647" cy="1618724"/>
                    <a:chOff x="6428601" y="811256"/>
                    <a:chExt cx="1870647" cy="3425812"/>
                  </a:xfrm>
                  <a:grpFill/>
                </p:grpSpPr>
                <p:sp>
                  <p:nvSpPr>
                    <p:cNvPr id="1218" name="矩形 1217">
                      <a:extLst>
                        <a:ext uri="{FF2B5EF4-FFF2-40B4-BE49-F238E27FC236}">
                          <a16:creationId xmlns:a16="http://schemas.microsoft.com/office/drawing/2014/main" id="{D483E77A-0830-8AB9-D387-0882F8945F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1363" y="811258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219" name="矩形 1218">
                      <a:extLst>
                        <a:ext uri="{FF2B5EF4-FFF2-40B4-BE49-F238E27FC236}">
                          <a16:creationId xmlns:a16="http://schemas.microsoft.com/office/drawing/2014/main" id="{50B72009-D317-4A70-46D2-27D9843E95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38945" y="811257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220" name="矩形 1219">
                      <a:extLst>
                        <a:ext uri="{FF2B5EF4-FFF2-40B4-BE49-F238E27FC236}">
                          <a16:creationId xmlns:a16="http://schemas.microsoft.com/office/drawing/2014/main" id="{198E6378-D7C3-9F0E-ADC1-5A85F69AC9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7" y="811257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221" name="矩形 1220">
                      <a:extLst>
                        <a:ext uri="{FF2B5EF4-FFF2-40B4-BE49-F238E27FC236}">
                          <a16:creationId xmlns:a16="http://schemas.microsoft.com/office/drawing/2014/main" id="{854E3DB8-49B4-E9E1-2D33-264E73320C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54109" y="811256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cxnSp>
                  <p:nvCxnSpPr>
                    <p:cNvPr id="1222" name="直接箭头连接符 1221">
                      <a:extLst>
                        <a:ext uri="{FF2B5EF4-FFF2-40B4-BE49-F238E27FC236}">
                          <a16:creationId xmlns:a16="http://schemas.microsoft.com/office/drawing/2014/main" id="{5D9C6C2F-CC46-83FF-A440-6743CBD62FB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799575" y="1188329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3" name="直接箭头连接符 1222">
                      <a:extLst>
                        <a:ext uri="{FF2B5EF4-FFF2-40B4-BE49-F238E27FC236}">
                          <a16:creationId xmlns:a16="http://schemas.microsoft.com/office/drawing/2014/main" id="{E17FA1E4-8A0D-2F93-A697-4691AAEC4B1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57793" y="1188329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4" name="直接箭头连接符 1223">
                      <a:extLst>
                        <a:ext uri="{FF2B5EF4-FFF2-40B4-BE49-F238E27FC236}">
                          <a16:creationId xmlns:a16="http://schemas.microsoft.com/office/drawing/2014/main" id="{932D4369-046A-C950-B534-63B312B0DB7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907411" y="1199368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5" name="直接箭头连接符 1224">
                      <a:extLst>
                        <a:ext uri="{FF2B5EF4-FFF2-40B4-BE49-F238E27FC236}">
                          <a16:creationId xmlns:a16="http://schemas.microsoft.com/office/drawing/2014/main" id="{F41094F3-0E86-EBE0-DDD7-4BFCFFFA66D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428601" y="1187546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26" name="矩形 1225">
                      <a:extLst>
                        <a:ext uri="{FF2B5EF4-FFF2-40B4-BE49-F238E27FC236}">
                          <a16:creationId xmlns:a16="http://schemas.microsoft.com/office/drawing/2014/main" id="{A1FF5850-AE11-4AED-D662-3325DBD2FA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1363" y="1699441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227" name="矩形 1226">
                      <a:extLst>
                        <a:ext uri="{FF2B5EF4-FFF2-40B4-BE49-F238E27FC236}">
                          <a16:creationId xmlns:a16="http://schemas.microsoft.com/office/drawing/2014/main" id="{9497CE34-EA35-769B-44A3-06554C5555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38945" y="1699440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228" name="矩形 1227">
                      <a:extLst>
                        <a:ext uri="{FF2B5EF4-FFF2-40B4-BE49-F238E27FC236}">
                          <a16:creationId xmlns:a16="http://schemas.microsoft.com/office/drawing/2014/main" id="{9220C4D4-5006-F9C5-57F9-EC8A89D3E1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7" y="1699440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229" name="矩形 1228">
                      <a:extLst>
                        <a:ext uri="{FF2B5EF4-FFF2-40B4-BE49-F238E27FC236}">
                          <a16:creationId xmlns:a16="http://schemas.microsoft.com/office/drawing/2014/main" id="{D13F82A6-5656-69B7-C60B-619C3D9E77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54109" y="1699439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cxnSp>
                  <p:nvCxnSpPr>
                    <p:cNvPr id="1230" name="直接箭头连接符 1229">
                      <a:extLst>
                        <a:ext uri="{FF2B5EF4-FFF2-40B4-BE49-F238E27FC236}">
                          <a16:creationId xmlns:a16="http://schemas.microsoft.com/office/drawing/2014/main" id="{CFC7AC3A-1912-9DE3-6F84-2E60BF0CDB6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799575" y="2076512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1" name="直接箭头连接符 1230">
                      <a:extLst>
                        <a:ext uri="{FF2B5EF4-FFF2-40B4-BE49-F238E27FC236}">
                          <a16:creationId xmlns:a16="http://schemas.microsoft.com/office/drawing/2014/main" id="{8BBF2C41-4759-6689-15C4-188D328B4AF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57793" y="2076512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2" name="直接箭头连接符 1231">
                      <a:extLst>
                        <a:ext uri="{FF2B5EF4-FFF2-40B4-BE49-F238E27FC236}">
                          <a16:creationId xmlns:a16="http://schemas.microsoft.com/office/drawing/2014/main" id="{40831FF7-60D9-A866-98E6-B54A7795C0B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907411" y="2087551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3" name="直接箭头连接符 1232">
                      <a:extLst>
                        <a:ext uri="{FF2B5EF4-FFF2-40B4-BE49-F238E27FC236}">
                          <a16:creationId xmlns:a16="http://schemas.microsoft.com/office/drawing/2014/main" id="{88A59CBD-2479-9F57-F174-64A48A442DD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428601" y="2075729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4" name="直接箭头连接符 1233">
                      <a:extLst>
                        <a:ext uri="{FF2B5EF4-FFF2-40B4-BE49-F238E27FC236}">
                          <a16:creationId xmlns:a16="http://schemas.microsoft.com/office/drawing/2014/main" id="{8E414A47-4744-0095-1206-AAA0E624ED53}"/>
                        </a:ext>
                      </a:extLst>
                    </p:cNvPr>
                    <p:cNvCxnSpPr>
                      <a:cxnSpLocks/>
                      <a:stCxn id="1221" idx="2"/>
                      <a:endCxn id="1229" idx="0"/>
                    </p:cNvCxnSpPr>
                    <p:nvPr/>
                  </p:nvCxnSpPr>
                  <p:spPr>
                    <a:xfrm>
                      <a:off x="8121433" y="1565405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5" name="直接箭头连接符 1234">
                      <a:extLst>
                        <a:ext uri="{FF2B5EF4-FFF2-40B4-BE49-F238E27FC236}">
                          <a16:creationId xmlns:a16="http://schemas.microsoft.com/office/drawing/2014/main" id="{03004EB0-76B5-854F-CD78-ED67576794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51533" y="1565405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6" name="直接箭头连接符 1235">
                      <a:extLst>
                        <a:ext uri="{FF2B5EF4-FFF2-40B4-BE49-F238E27FC236}">
                          <a16:creationId xmlns:a16="http://schemas.microsoft.com/office/drawing/2014/main" id="{E243D669-007D-58E4-E48D-E04B293D7E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194333" y="1565405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7" name="直接箭头连接符 1236">
                      <a:extLst>
                        <a:ext uri="{FF2B5EF4-FFF2-40B4-BE49-F238E27FC236}">
                          <a16:creationId xmlns:a16="http://schemas.microsoft.com/office/drawing/2014/main" id="{32D49C69-1CC0-2CFD-DBC2-63EC7F9B7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743483" y="1565405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38" name="矩形 1237">
                      <a:extLst>
                        <a:ext uri="{FF2B5EF4-FFF2-40B4-BE49-F238E27FC236}">
                          <a16:creationId xmlns:a16="http://schemas.microsoft.com/office/drawing/2014/main" id="{8D8082FB-1DBF-7DA6-1D5C-75CEDA67FA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1363" y="2586054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239" name="矩形 1238">
                      <a:extLst>
                        <a:ext uri="{FF2B5EF4-FFF2-40B4-BE49-F238E27FC236}">
                          <a16:creationId xmlns:a16="http://schemas.microsoft.com/office/drawing/2014/main" id="{6C917A06-5059-8E53-0EAA-FC76D7ABA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38945" y="2586053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240" name="矩形 1239">
                      <a:extLst>
                        <a:ext uri="{FF2B5EF4-FFF2-40B4-BE49-F238E27FC236}">
                          <a16:creationId xmlns:a16="http://schemas.microsoft.com/office/drawing/2014/main" id="{988E5084-9106-68FF-A680-1BCAF001E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7" y="2586053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241" name="矩形 1240">
                      <a:extLst>
                        <a:ext uri="{FF2B5EF4-FFF2-40B4-BE49-F238E27FC236}">
                          <a16:creationId xmlns:a16="http://schemas.microsoft.com/office/drawing/2014/main" id="{3536E8E7-1A66-E2FE-23DD-230CF1A71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54109" y="2586052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cxnSp>
                  <p:nvCxnSpPr>
                    <p:cNvPr id="1242" name="直接箭头连接符 1241">
                      <a:extLst>
                        <a:ext uri="{FF2B5EF4-FFF2-40B4-BE49-F238E27FC236}">
                          <a16:creationId xmlns:a16="http://schemas.microsoft.com/office/drawing/2014/main" id="{4FD92245-97FA-435E-448E-2BE0FF2FA70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799575" y="2963125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3" name="直接箭头连接符 1242">
                      <a:extLst>
                        <a:ext uri="{FF2B5EF4-FFF2-40B4-BE49-F238E27FC236}">
                          <a16:creationId xmlns:a16="http://schemas.microsoft.com/office/drawing/2014/main" id="{A4F1484B-06DB-20C4-F5D3-B1C45A8A7FE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57793" y="2963125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4" name="直接箭头连接符 1243">
                      <a:extLst>
                        <a:ext uri="{FF2B5EF4-FFF2-40B4-BE49-F238E27FC236}">
                          <a16:creationId xmlns:a16="http://schemas.microsoft.com/office/drawing/2014/main" id="{2E971542-8D77-49C2-0CAE-3158A93CCD2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907411" y="2974164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5" name="直接箭头连接符 1244">
                      <a:extLst>
                        <a:ext uri="{FF2B5EF4-FFF2-40B4-BE49-F238E27FC236}">
                          <a16:creationId xmlns:a16="http://schemas.microsoft.com/office/drawing/2014/main" id="{D21CDC2D-CB1E-1B83-FA3E-0201A3865C3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428601" y="2962342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6" name="直接箭头连接符 1245">
                      <a:extLst>
                        <a:ext uri="{FF2B5EF4-FFF2-40B4-BE49-F238E27FC236}">
                          <a16:creationId xmlns:a16="http://schemas.microsoft.com/office/drawing/2014/main" id="{D546210D-EA1A-03E8-C53F-25C70D4945E8}"/>
                        </a:ext>
                      </a:extLst>
                    </p:cNvPr>
                    <p:cNvCxnSpPr>
                      <a:cxnSpLocks/>
                      <a:endCxn id="1241" idx="0"/>
                    </p:cNvCxnSpPr>
                    <p:nvPr/>
                  </p:nvCxnSpPr>
                  <p:spPr>
                    <a:xfrm>
                      <a:off x="8121433" y="2452018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7" name="直接箭头连接符 1246">
                      <a:extLst>
                        <a:ext uri="{FF2B5EF4-FFF2-40B4-BE49-F238E27FC236}">
                          <a16:creationId xmlns:a16="http://schemas.microsoft.com/office/drawing/2014/main" id="{2ADA3874-ABC3-F278-A398-BA2795BB82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51533" y="2452018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8" name="直接箭头连接符 1247">
                      <a:extLst>
                        <a:ext uri="{FF2B5EF4-FFF2-40B4-BE49-F238E27FC236}">
                          <a16:creationId xmlns:a16="http://schemas.microsoft.com/office/drawing/2014/main" id="{70EFD09D-EE1F-55E2-31D6-4D0E394769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194333" y="2452018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9" name="直接箭头连接符 1248">
                      <a:extLst>
                        <a:ext uri="{FF2B5EF4-FFF2-40B4-BE49-F238E27FC236}">
                          <a16:creationId xmlns:a16="http://schemas.microsoft.com/office/drawing/2014/main" id="{2AE3F2B5-01A1-9956-3B4C-931D3BAA3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743483" y="2452018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50" name="矩形 1249">
                      <a:extLst>
                        <a:ext uri="{FF2B5EF4-FFF2-40B4-BE49-F238E27FC236}">
                          <a16:creationId xmlns:a16="http://schemas.microsoft.com/office/drawing/2014/main" id="{770F3330-1141-440C-B2ED-C7AA01740A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1854" y="3482919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251" name="矩形 1250">
                      <a:extLst>
                        <a:ext uri="{FF2B5EF4-FFF2-40B4-BE49-F238E27FC236}">
                          <a16:creationId xmlns:a16="http://schemas.microsoft.com/office/drawing/2014/main" id="{FB71B62C-C3EF-E609-2189-877BE82404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9436" y="3482918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252" name="矩形 1251">
                      <a:extLst>
                        <a:ext uri="{FF2B5EF4-FFF2-40B4-BE49-F238E27FC236}">
                          <a16:creationId xmlns:a16="http://schemas.microsoft.com/office/drawing/2014/main" id="{8C181BD0-5A32-6E37-DB8E-287A8CCABC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07018" y="3482918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253" name="矩形 1252">
                      <a:extLst>
                        <a:ext uri="{FF2B5EF4-FFF2-40B4-BE49-F238E27FC236}">
                          <a16:creationId xmlns:a16="http://schemas.microsoft.com/office/drawing/2014/main" id="{D85FCE0D-A56C-A71F-18ED-FD5074BFC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4600" y="3482917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cxnSp>
                  <p:nvCxnSpPr>
                    <p:cNvPr id="1254" name="直接箭头连接符 1253">
                      <a:extLst>
                        <a:ext uri="{FF2B5EF4-FFF2-40B4-BE49-F238E27FC236}">
                          <a16:creationId xmlns:a16="http://schemas.microsoft.com/office/drawing/2014/main" id="{181C0F7F-FC42-48FE-2BB6-F2363B327AA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810066" y="3859990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5" name="直接箭头连接符 1254">
                      <a:extLst>
                        <a:ext uri="{FF2B5EF4-FFF2-40B4-BE49-F238E27FC236}">
                          <a16:creationId xmlns:a16="http://schemas.microsoft.com/office/drawing/2014/main" id="{F064C8AC-4A03-8EAB-D559-37CCE107D1A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68284" y="3859990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6" name="直接箭头连接符 1255">
                      <a:extLst>
                        <a:ext uri="{FF2B5EF4-FFF2-40B4-BE49-F238E27FC236}">
                          <a16:creationId xmlns:a16="http://schemas.microsoft.com/office/drawing/2014/main" id="{1185DAC3-63B0-913C-DA62-013F52AB6FB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917902" y="3871029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7" name="直接箭头连接符 1256">
                      <a:extLst>
                        <a:ext uri="{FF2B5EF4-FFF2-40B4-BE49-F238E27FC236}">
                          <a16:creationId xmlns:a16="http://schemas.microsoft.com/office/drawing/2014/main" id="{0A0314C7-510E-D9B1-7A59-D9AC99F99DC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439092" y="3859207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8" name="直接箭头连接符 1257">
                      <a:extLst>
                        <a:ext uri="{FF2B5EF4-FFF2-40B4-BE49-F238E27FC236}">
                          <a16:creationId xmlns:a16="http://schemas.microsoft.com/office/drawing/2014/main" id="{12B777DA-9BB3-913C-EE08-895222E1D2C7}"/>
                        </a:ext>
                      </a:extLst>
                    </p:cNvPr>
                    <p:cNvCxnSpPr>
                      <a:cxnSpLocks/>
                      <a:endCxn id="1253" idx="0"/>
                    </p:cNvCxnSpPr>
                    <p:nvPr/>
                  </p:nvCxnSpPr>
                  <p:spPr>
                    <a:xfrm>
                      <a:off x="8131924" y="3348883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9" name="直接箭头连接符 1258">
                      <a:extLst>
                        <a:ext uri="{FF2B5EF4-FFF2-40B4-BE49-F238E27FC236}">
                          <a16:creationId xmlns:a16="http://schemas.microsoft.com/office/drawing/2014/main" id="{1414AD1E-C6A6-9617-E7CB-4EC2916505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62024" y="3348883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0" name="直接箭头连接符 1259">
                      <a:extLst>
                        <a:ext uri="{FF2B5EF4-FFF2-40B4-BE49-F238E27FC236}">
                          <a16:creationId xmlns:a16="http://schemas.microsoft.com/office/drawing/2014/main" id="{4239E089-7B11-2F61-DE49-B4D41C7B7EE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04824" y="3348883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1" name="直接箭头连接符 1260">
                      <a:extLst>
                        <a:ext uri="{FF2B5EF4-FFF2-40B4-BE49-F238E27FC236}">
                          <a16:creationId xmlns:a16="http://schemas.microsoft.com/office/drawing/2014/main" id="{2684F22D-7BA2-EF88-2B10-9D1D85FB9A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753974" y="3348883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10" name="直接箭头连接符 1209">
                    <a:extLst>
                      <a:ext uri="{FF2B5EF4-FFF2-40B4-BE49-F238E27FC236}">
                        <a16:creationId xmlns:a16="http://schemas.microsoft.com/office/drawing/2014/main" id="{15484793-9F2E-5D3E-BDF5-00F1AC4382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682310" y="659445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1" name="直接箭头连接符 1210">
                    <a:extLst>
                      <a:ext uri="{FF2B5EF4-FFF2-40B4-BE49-F238E27FC236}">
                        <a16:creationId xmlns:a16="http://schemas.microsoft.com/office/drawing/2014/main" id="{0359730C-55D5-2B6F-ECA2-FD30B9D192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2143651" y="656306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2" name="直接箭头连接符 1211">
                    <a:extLst>
                      <a:ext uri="{FF2B5EF4-FFF2-40B4-BE49-F238E27FC236}">
                        <a16:creationId xmlns:a16="http://schemas.microsoft.com/office/drawing/2014/main" id="{2197D2F9-FC5E-69E2-461F-46BDEB6C3E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2600852" y="664643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3" name="直接箭头连接符 1212">
                    <a:extLst>
                      <a:ext uri="{FF2B5EF4-FFF2-40B4-BE49-F238E27FC236}">
                        <a16:creationId xmlns:a16="http://schemas.microsoft.com/office/drawing/2014/main" id="{0344A88C-23CD-875E-D6CD-F093572C08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3058052" y="664644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4" name="直接箭头连接符 1213">
                    <a:extLst>
                      <a:ext uri="{FF2B5EF4-FFF2-40B4-BE49-F238E27FC236}">
                        <a16:creationId xmlns:a16="http://schemas.microsoft.com/office/drawing/2014/main" id="{85C9A37B-AC7D-6332-7C83-038EB1CD7B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686640" y="2415006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5" name="直接箭头连接符 1214">
                    <a:extLst>
                      <a:ext uri="{FF2B5EF4-FFF2-40B4-BE49-F238E27FC236}">
                        <a16:creationId xmlns:a16="http://schemas.microsoft.com/office/drawing/2014/main" id="{CB24C13A-93F5-3C62-9D82-0CCFE52D72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2147981" y="2411867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6" name="直接箭头连接符 1215">
                    <a:extLst>
                      <a:ext uri="{FF2B5EF4-FFF2-40B4-BE49-F238E27FC236}">
                        <a16:creationId xmlns:a16="http://schemas.microsoft.com/office/drawing/2014/main" id="{4ECA449B-AB48-3984-0650-FF13E383D1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2605182" y="2420204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7" name="直接箭头连接符 1216">
                    <a:extLst>
                      <a:ext uri="{FF2B5EF4-FFF2-40B4-BE49-F238E27FC236}">
                        <a16:creationId xmlns:a16="http://schemas.microsoft.com/office/drawing/2014/main" id="{63CCE16A-9AC0-F295-776B-D578970CF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3062382" y="2420204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7" name="组合 1096">
                  <a:extLst>
                    <a:ext uri="{FF2B5EF4-FFF2-40B4-BE49-F238E27FC236}">
                      <a16:creationId xmlns:a16="http://schemas.microsoft.com/office/drawing/2014/main" id="{8682066B-C30D-CD1F-0BF2-5E565B138F87}"/>
                    </a:ext>
                  </a:extLst>
                </p:cNvPr>
                <p:cNvGrpSpPr/>
                <p:nvPr/>
              </p:nvGrpSpPr>
              <p:grpSpPr>
                <a:xfrm>
                  <a:off x="390905" y="4949484"/>
                  <a:ext cx="2025181" cy="1875817"/>
                  <a:chOff x="1423387" y="600347"/>
                  <a:chExt cx="2025181" cy="1875817"/>
                </a:xfrm>
                <a:grpFill/>
              </p:grpSpPr>
              <p:grpSp>
                <p:nvGrpSpPr>
                  <p:cNvPr id="1152" name="组合 1151">
                    <a:extLst>
                      <a:ext uri="{FF2B5EF4-FFF2-40B4-BE49-F238E27FC236}">
                        <a16:creationId xmlns:a16="http://schemas.microsoft.com/office/drawing/2014/main" id="{A67C7AA7-33F8-F508-D36D-2F89B8DF5301}"/>
                      </a:ext>
                    </a:extLst>
                  </p:cNvPr>
                  <p:cNvGrpSpPr/>
                  <p:nvPr/>
                </p:nvGrpSpPr>
                <p:grpSpPr>
                  <a:xfrm>
                    <a:off x="1423387" y="726880"/>
                    <a:ext cx="2025181" cy="1618724"/>
                    <a:chOff x="6428601" y="811256"/>
                    <a:chExt cx="2025181" cy="3425812"/>
                  </a:xfrm>
                  <a:grpFill/>
                </p:grpSpPr>
                <p:sp>
                  <p:nvSpPr>
                    <p:cNvPr id="1161" name="矩形 1160">
                      <a:extLst>
                        <a:ext uri="{FF2B5EF4-FFF2-40B4-BE49-F238E27FC236}">
                          <a16:creationId xmlns:a16="http://schemas.microsoft.com/office/drawing/2014/main" id="{7ED4BFEE-C8E5-6FF0-03B1-6FA30E3A3E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1363" y="811258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162" name="矩形 1161">
                      <a:extLst>
                        <a:ext uri="{FF2B5EF4-FFF2-40B4-BE49-F238E27FC236}">
                          <a16:creationId xmlns:a16="http://schemas.microsoft.com/office/drawing/2014/main" id="{7E87AECC-28D6-0CE9-F229-D302F08EBD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38945" y="811257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163" name="矩形 1162">
                      <a:extLst>
                        <a:ext uri="{FF2B5EF4-FFF2-40B4-BE49-F238E27FC236}">
                          <a16:creationId xmlns:a16="http://schemas.microsoft.com/office/drawing/2014/main" id="{EE7794B4-B60C-15EB-804A-2A20D4F657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7" y="811257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164" name="矩形 1163">
                      <a:extLst>
                        <a:ext uri="{FF2B5EF4-FFF2-40B4-BE49-F238E27FC236}">
                          <a16:creationId xmlns:a16="http://schemas.microsoft.com/office/drawing/2014/main" id="{588B2292-2CB3-96FB-D787-C0DF98989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54109" y="811256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cxnSp>
                  <p:nvCxnSpPr>
                    <p:cNvPr id="1165" name="直接箭头连接符 1164">
                      <a:extLst>
                        <a:ext uri="{FF2B5EF4-FFF2-40B4-BE49-F238E27FC236}">
                          <a16:creationId xmlns:a16="http://schemas.microsoft.com/office/drawing/2014/main" id="{755B5F5E-99B7-79B5-54E4-F324421A6EC7}"/>
                        </a:ext>
                      </a:extLst>
                    </p:cNvPr>
                    <p:cNvCxnSpPr>
                      <a:stCxn id="1164" idx="3"/>
                    </p:cNvCxnSpPr>
                    <p:nvPr/>
                  </p:nvCxnSpPr>
                  <p:spPr>
                    <a:xfrm flipV="1">
                      <a:off x="8288757" y="1188330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6" name="直接箭头连接符 1165">
                      <a:extLst>
                        <a:ext uri="{FF2B5EF4-FFF2-40B4-BE49-F238E27FC236}">
                          <a16:creationId xmlns:a16="http://schemas.microsoft.com/office/drawing/2014/main" id="{E7889041-8B32-920C-8052-6A69CC74383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799575" y="1188329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7" name="直接箭头连接符 1166">
                      <a:extLst>
                        <a:ext uri="{FF2B5EF4-FFF2-40B4-BE49-F238E27FC236}">
                          <a16:creationId xmlns:a16="http://schemas.microsoft.com/office/drawing/2014/main" id="{430AEB2B-2A8B-6D06-19B7-3974A482F1C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57793" y="1188329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8" name="直接箭头连接符 1167">
                      <a:extLst>
                        <a:ext uri="{FF2B5EF4-FFF2-40B4-BE49-F238E27FC236}">
                          <a16:creationId xmlns:a16="http://schemas.microsoft.com/office/drawing/2014/main" id="{D9BF44DA-B8BE-3D3D-ADBD-B30B88EBCCE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907411" y="1199368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9" name="直接箭头连接符 1168">
                      <a:extLst>
                        <a:ext uri="{FF2B5EF4-FFF2-40B4-BE49-F238E27FC236}">
                          <a16:creationId xmlns:a16="http://schemas.microsoft.com/office/drawing/2014/main" id="{32FB3743-0C90-2118-D706-715E13D1165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428601" y="1187546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0" name="矩形 1169">
                      <a:extLst>
                        <a:ext uri="{FF2B5EF4-FFF2-40B4-BE49-F238E27FC236}">
                          <a16:creationId xmlns:a16="http://schemas.microsoft.com/office/drawing/2014/main" id="{3E5EACF6-D172-4B95-7C87-03125D7E59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1363" y="1699441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171" name="矩形 1170">
                      <a:extLst>
                        <a:ext uri="{FF2B5EF4-FFF2-40B4-BE49-F238E27FC236}">
                          <a16:creationId xmlns:a16="http://schemas.microsoft.com/office/drawing/2014/main" id="{5CA4BC70-6660-E4CE-9AAA-8449E75E38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38945" y="1699440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172" name="矩形 1171">
                      <a:extLst>
                        <a:ext uri="{FF2B5EF4-FFF2-40B4-BE49-F238E27FC236}">
                          <a16:creationId xmlns:a16="http://schemas.microsoft.com/office/drawing/2014/main" id="{A9FDC436-2D4E-721A-E511-1891765D9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7" y="1699440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173" name="矩形 1172">
                      <a:extLst>
                        <a:ext uri="{FF2B5EF4-FFF2-40B4-BE49-F238E27FC236}">
                          <a16:creationId xmlns:a16="http://schemas.microsoft.com/office/drawing/2014/main" id="{2941B1FA-820D-CE3D-10AA-2CFAEABF06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54109" y="1699439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cxnSp>
                  <p:nvCxnSpPr>
                    <p:cNvPr id="1174" name="直接箭头连接符 1173">
                      <a:extLst>
                        <a:ext uri="{FF2B5EF4-FFF2-40B4-BE49-F238E27FC236}">
                          <a16:creationId xmlns:a16="http://schemas.microsoft.com/office/drawing/2014/main" id="{0DEA80C3-CCCF-C58A-8275-33FBCA878472}"/>
                        </a:ext>
                      </a:extLst>
                    </p:cNvPr>
                    <p:cNvCxnSpPr>
                      <a:stCxn id="1173" idx="3"/>
                    </p:cNvCxnSpPr>
                    <p:nvPr/>
                  </p:nvCxnSpPr>
                  <p:spPr>
                    <a:xfrm flipV="1">
                      <a:off x="8288757" y="2076513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5" name="直接箭头连接符 1174">
                      <a:extLst>
                        <a:ext uri="{FF2B5EF4-FFF2-40B4-BE49-F238E27FC236}">
                          <a16:creationId xmlns:a16="http://schemas.microsoft.com/office/drawing/2014/main" id="{22A5D4A6-A031-9902-ACDB-EFC35953C76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799575" y="2076512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6" name="直接箭头连接符 1175">
                      <a:extLst>
                        <a:ext uri="{FF2B5EF4-FFF2-40B4-BE49-F238E27FC236}">
                          <a16:creationId xmlns:a16="http://schemas.microsoft.com/office/drawing/2014/main" id="{7F6DB6F2-333A-493A-D45A-BC70E887F75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57793" y="2076512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7" name="直接箭头连接符 1176">
                      <a:extLst>
                        <a:ext uri="{FF2B5EF4-FFF2-40B4-BE49-F238E27FC236}">
                          <a16:creationId xmlns:a16="http://schemas.microsoft.com/office/drawing/2014/main" id="{9BEE4BD7-1EC1-0B42-C4F0-227E26627A8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907411" y="2087551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8" name="直接箭头连接符 1177">
                      <a:extLst>
                        <a:ext uri="{FF2B5EF4-FFF2-40B4-BE49-F238E27FC236}">
                          <a16:creationId xmlns:a16="http://schemas.microsoft.com/office/drawing/2014/main" id="{4C5D65F8-10BE-D5F3-08B5-584CCB588B8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428601" y="2075729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9" name="直接箭头连接符 1178">
                      <a:extLst>
                        <a:ext uri="{FF2B5EF4-FFF2-40B4-BE49-F238E27FC236}">
                          <a16:creationId xmlns:a16="http://schemas.microsoft.com/office/drawing/2014/main" id="{8AAF3DD1-7B59-14B7-88B1-FD4F3703C9DC}"/>
                        </a:ext>
                      </a:extLst>
                    </p:cNvPr>
                    <p:cNvCxnSpPr>
                      <a:cxnSpLocks/>
                      <a:stCxn id="1164" idx="2"/>
                      <a:endCxn id="1173" idx="0"/>
                    </p:cNvCxnSpPr>
                    <p:nvPr/>
                  </p:nvCxnSpPr>
                  <p:spPr>
                    <a:xfrm>
                      <a:off x="8121433" y="1565405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0" name="直接箭头连接符 1179">
                      <a:extLst>
                        <a:ext uri="{FF2B5EF4-FFF2-40B4-BE49-F238E27FC236}">
                          <a16:creationId xmlns:a16="http://schemas.microsoft.com/office/drawing/2014/main" id="{7DE8438F-7C23-07F2-39BE-BD2B440EE7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51533" y="1565405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1" name="直接箭头连接符 1180">
                      <a:extLst>
                        <a:ext uri="{FF2B5EF4-FFF2-40B4-BE49-F238E27FC236}">
                          <a16:creationId xmlns:a16="http://schemas.microsoft.com/office/drawing/2014/main" id="{131F0550-FC75-057D-212A-994015DB88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194333" y="1565405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2" name="直接箭头连接符 1181">
                      <a:extLst>
                        <a:ext uri="{FF2B5EF4-FFF2-40B4-BE49-F238E27FC236}">
                          <a16:creationId xmlns:a16="http://schemas.microsoft.com/office/drawing/2014/main" id="{B20641AC-939F-5595-9429-964C131CDE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743483" y="1565405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3" name="矩形 1182">
                      <a:extLst>
                        <a:ext uri="{FF2B5EF4-FFF2-40B4-BE49-F238E27FC236}">
                          <a16:creationId xmlns:a16="http://schemas.microsoft.com/office/drawing/2014/main" id="{A189F7D1-F2E3-D32D-DD54-B0A579386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1363" y="2586054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184" name="矩形 1183">
                      <a:extLst>
                        <a:ext uri="{FF2B5EF4-FFF2-40B4-BE49-F238E27FC236}">
                          <a16:creationId xmlns:a16="http://schemas.microsoft.com/office/drawing/2014/main" id="{7DCB31AF-AFC4-38CF-A307-153AB1F275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38945" y="2586053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185" name="矩形 1184">
                      <a:extLst>
                        <a:ext uri="{FF2B5EF4-FFF2-40B4-BE49-F238E27FC236}">
                          <a16:creationId xmlns:a16="http://schemas.microsoft.com/office/drawing/2014/main" id="{BFDE98D9-899B-6AA8-245C-DF3543DD30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7" y="2586053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186" name="矩形 1185">
                      <a:extLst>
                        <a:ext uri="{FF2B5EF4-FFF2-40B4-BE49-F238E27FC236}">
                          <a16:creationId xmlns:a16="http://schemas.microsoft.com/office/drawing/2014/main" id="{B942E438-2639-33B4-BC1D-D2F9887182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54109" y="2586052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cxnSp>
                  <p:nvCxnSpPr>
                    <p:cNvPr id="1187" name="直接箭头连接符 1186">
                      <a:extLst>
                        <a:ext uri="{FF2B5EF4-FFF2-40B4-BE49-F238E27FC236}">
                          <a16:creationId xmlns:a16="http://schemas.microsoft.com/office/drawing/2014/main" id="{DC243757-0D03-D569-DF0C-99933CA05E08}"/>
                        </a:ext>
                      </a:extLst>
                    </p:cNvPr>
                    <p:cNvCxnSpPr>
                      <a:stCxn id="1186" idx="3"/>
                    </p:cNvCxnSpPr>
                    <p:nvPr/>
                  </p:nvCxnSpPr>
                  <p:spPr>
                    <a:xfrm flipV="1">
                      <a:off x="8288757" y="2963126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8" name="直接箭头连接符 1187">
                      <a:extLst>
                        <a:ext uri="{FF2B5EF4-FFF2-40B4-BE49-F238E27FC236}">
                          <a16:creationId xmlns:a16="http://schemas.microsoft.com/office/drawing/2014/main" id="{4F7BD6C1-39CE-D410-D6D3-90A1BC26C43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799575" y="2963125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9" name="直接箭头连接符 1188">
                      <a:extLst>
                        <a:ext uri="{FF2B5EF4-FFF2-40B4-BE49-F238E27FC236}">
                          <a16:creationId xmlns:a16="http://schemas.microsoft.com/office/drawing/2014/main" id="{F46A4FA8-ACA2-8F8A-E3B3-FF5C0D54EDD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57793" y="2963125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0" name="直接箭头连接符 1189">
                      <a:extLst>
                        <a:ext uri="{FF2B5EF4-FFF2-40B4-BE49-F238E27FC236}">
                          <a16:creationId xmlns:a16="http://schemas.microsoft.com/office/drawing/2014/main" id="{295215BB-CFE3-2BCD-9EB4-2E5915EF21D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907411" y="2974164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1" name="直接箭头连接符 1190">
                      <a:extLst>
                        <a:ext uri="{FF2B5EF4-FFF2-40B4-BE49-F238E27FC236}">
                          <a16:creationId xmlns:a16="http://schemas.microsoft.com/office/drawing/2014/main" id="{334F4FE5-14BB-3E06-9568-A1FF918B7C5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428601" y="2962342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2" name="直接箭头连接符 1191">
                      <a:extLst>
                        <a:ext uri="{FF2B5EF4-FFF2-40B4-BE49-F238E27FC236}">
                          <a16:creationId xmlns:a16="http://schemas.microsoft.com/office/drawing/2014/main" id="{E3B48858-BEE2-41B0-00B6-32EB8E8AAF33}"/>
                        </a:ext>
                      </a:extLst>
                    </p:cNvPr>
                    <p:cNvCxnSpPr>
                      <a:cxnSpLocks/>
                      <a:endCxn id="1186" idx="0"/>
                    </p:cNvCxnSpPr>
                    <p:nvPr/>
                  </p:nvCxnSpPr>
                  <p:spPr>
                    <a:xfrm>
                      <a:off x="8121433" y="2452018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3" name="直接箭头连接符 1192">
                      <a:extLst>
                        <a:ext uri="{FF2B5EF4-FFF2-40B4-BE49-F238E27FC236}">
                          <a16:creationId xmlns:a16="http://schemas.microsoft.com/office/drawing/2014/main" id="{678E0D00-AE24-FEAB-F715-26A6375829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51533" y="2452018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4" name="直接箭头连接符 1193">
                      <a:extLst>
                        <a:ext uri="{FF2B5EF4-FFF2-40B4-BE49-F238E27FC236}">
                          <a16:creationId xmlns:a16="http://schemas.microsoft.com/office/drawing/2014/main" id="{B8CF64B4-1CFF-6F66-9548-6A024582A4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194333" y="2452018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5" name="直接箭头连接符 1194">
                      <a:extLst>
                        <a:ext uri="{FF2B5EF4-FFF2-40B4-BE49-F238E27FC236}">
                          <a16:creationId xmlns:a16="http://schemas.microsoft.com/office/drawing/2014/main" id="{3C5D3D79-4BF5-415D-F79D-7502CA8BAC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743483" y="2452018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96" name="矩形 1195">
                      <a:extLst>
                        <a:ext uri="{FF2B5EF4-FFF2-40B4-BE49-F238E27FC236}">
                          <a16:creationId xmlns:a16="http://schemas.microsoft.com/office/drawing/2014/main" id="{22361C55-D4C6-CC3D-7B26-9702F2DF1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1854" y="3482919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197" name="矩形 1196">
                      <a:extLst>
                        <a:ext uri="{FF2B5EF4-FFF2-40B4-BE49-F238E27FC236}">
                          <a16:creationId xmlns:a16="http://schemas.microsoft.com/office/drawing/2014/main" id="{2508BDC1-B8BE-1E2F-4D8C-340CE216F2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9436" y="3482918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198" name="矩形 1197">
                      <a:extLst>
                        <a:ext uri="{FF2B5EF4-FFF2-40B4-BE49-F238E27FC236}">
                          <a16:creationId xmlns:a16="http://schemas.microsoft.com/office/drawing/2014/main" id="{22306441-E665-6009-D183-97C2922B5E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07018" y="3482918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199" name="矩形 1198">
                      <a:extLst>
                        <a:ext uri="{FF2B5EF4-FFF2-40B4-BE49-F238E27FC236}">
                          <a16:creationId xmlns:a16="http://schemas.microsoft.com/office/drawing/2014/main" id="{885AA375-B606-4BB3-3586-2FE94159A2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4600" y="3482917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cxnSp>
                  <p:nvCxnSpPr>
                    <p:cNvPr id="1200" name="直接箭头连接符 1199">
                      <a:extLst>
                        <a:ext uri="{FF2B5EF4-FFF2-40B4-BE49-F238E27FC236}">
                          <a16:creationId xmlns:a16="http://schemas.microsoft.com/office/drawing/2014/main" id="{763FE01A-4DC3-CBCE-A049-260B69F39014}"/>
                        </a:ext>
                      </a:extLst>
                    </p:cNvPr>
                    <p:cNvCxnSpPr>
                      <a:stCxn id="1199" idx="3"/>
                    </p:cNvCxnSpPr>
                    <p:nvPr/>
                  </p:nvCxnSpPr>
                  <p:spPr>
                    <a:xfrm flipV="1">
                      <a:off x="8299248" y="3859991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1" name="直接箭头连接符 1200">
                      <a:extLst>
                        <a:ext uri="{FF2B5EF4-FFF2-40B4-BE49-F238E27FC236}">
                          <a16:creationId xmlns:a16="http://schemas.microsoft.com/office/drawing/2014/main" id="{A1FCCF3F-5D53-23D5-E7B5-9A49436FB5E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810066" y="3859990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2" name="直接箭头连接符 1201">
                      <a:extLst>
                        <a:ext uri="{FF2B5EF4-FFF2-40B4-BE49-F238E27FC236}">
                          <a16:creationId xmlns:a16="http://schemas.microsoft.com/office/drawing/2014/main" id="{3D2BF252-6AD5-BBB1-7247-0D23A60BB25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68284" y="3859990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3" name="直接箭头连接符 1202">
                      <a:extLst>
                        <a:ext uri="{FF2B5EF4-FFF2-40B4-BE49-F238E27FC236}">
                          <a16:creationId xmlns:a16="http://schemas.microsoft.com/office/drawing/2014/main" id="{E70F9992-82CB-E149-BA94-DEB52C6AFFE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917902" y="3871029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4" name="直接箭头连接符 1203">
                      <a:extLst>
                        <a:ext uri="{FF2B5EF4-FFF2-40B4-BE49-F238E27FC236}">
                          <a16:creationId xmlns:a16="http://schemas.microsoft.com/office/drawing/2014/main" id="{7989713F-1BD0-C739-9438-F7CABE10F03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439092" y="3859207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5" name="直接箭头连接符 1204">
                      <a:extLst>
                        <a:ext uri="{FF2B5EF4-FFF2-40B4-BE49-F238E27FC236}">
                          <a16:creationId xmlns:a16="http://schemas.microsoft.com/office/drawing/2014/main" id="{E859028F-215D-9264-C8A8-3DBDF34BA1B9}"/>
                        </a:ext>
                      </a:extLst>
                    </p:cNvPr>
                    <p:cNvCxnSpPr>
                      <a:cxnSpLocks/>
                      <a:endCxn id="1199" idx="0"/>
                    </p:cNvCxnSpPr>
                    <p:nvPr/>
                  </p:nvCxnSpPr>
                  <p:spPr>
                    <a:xfrm>
                      <a:off x="8131924" y="3348883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6" name="直接箭头连接符 1205">
                      <a:extLst>
                        <a:ext uri="{FF2B5EF4-FFF2-40B4-BE49-F238E27FC236}">
                          <a16:creationId xmlns:a16="http://schemas.microsoft.com/office/drawing/2014/main" id="{BBCECFBF-6CFB-8922-EAF6-51632DF044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62024" y="3348883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7" name="直接箭头连接符 1206">
                      <a:extLst>
                        <a:ext uri="{FF2B5EF4-FFF2-40B4-BE49-F238E27FC236}">
                          <a16:creationId xmlns:a16="http://schemas.microsoft.com/office/drawing/2014/main" id="{A921E53D-BA96-11BA-C29D-B749BB46B9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04824" y="3348883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8" name="直接箭头连接符 1207">
                      <a:extLst>
                        <a:ext uri="{FF2B5EF4-FFF2-40B4-BE49-F238E27FC236}">
                          <a16:creationId xmlns:a16="http://schemas.microsoft.com/office/drawing/2014/main" id="{427F4116-83C8-10A6-B259-C955AB2EAC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753974" y="3348883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53" name="直接箭头连接符 1152">
                    <a:extLst>
                      <a:ext uri="{FF2B5EF4-FFF2-40B4-BE49-F238E27FC236}">
                        <a16:creationId xmlns:a16="http://schemas.microsoft.com/office/drawing/2014/main" id="{2D58469C-49A7-33D8-3150-7EF282F5F1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682310" y="659445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4" name="直接箭头连接符 1153">
                    <a:extLst>
                      <a:ext uri="{FF2B5EF4-FFF2-40B4-BE49-F238E27FC236}">
                        <a16:creationId xmlns:a16="http://schemas.microsoft.com/office/drawing/2014/main" id="{CD6A567A-6E8F-E01D-8F79-F604FB308C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2143651" y="656306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5" name="直接箭头连接符 1154">
                    <a:extLst>
                      <a:ext uri="{FF2B5EF4-FFF2-40B4-BE49-F238E27FC236}">
                        <a16:creationId xmlns:a16="http://schemas.microsoft.com/office/drawing/2014/main" id="{B0087101-6CF3-ECF4-57E8-DC9DADFA66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2600852" y="664643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6" name="直接箭头连接符 1155">
                    <a:extLst>
                      <a:ext uri="{FF2B5EF4-FFF2-40B4-BE49-F238E27FC236}">
                        <a16:creationId xmlns:a16="http://schemas.microsoft.com/office/drawing/2014/main" id="{A0C427AA-FD4A-ACCA-BF16-7A0B17169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3058052" y="664644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7" name="直接箭头连接符 1156">
                    <a:extLst>
                      <a:ext uri="{FF2B5EF4-FFF2-40B4-BE49-F238E27FC236}">
                        <a16:creationId xmlns:a16="http://schemas.microsoft.com/office/drawing/2014/main" id="{24BD8865-4D33-13F6-23B9-BD9417AB4B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686640" y="2415006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8" name="直接箭头连接符 1157">
                    <a:extLst>
                      <a:ext uri="{FF2B5EF4-FFF2-40B4-BE49-F238E27FC236}">
                        <a16:creationId xmlns:a16="http://schemas.microsoft.com/office/drawing/2014/main" id="{A166F8E5-90E4-3BBA-D5A0-219564C206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2147981" y="2411867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9" name="直接箭头连接符 1158">
                    <a:extLst>
                      <a:ext uri="{FF2B5EF4-FFF2-40B4-BE49-F238E27FC236}">
                        <a16:creationId xmlns:a16="http://schemas.microsoft.com/office/drawing/2014/main" id="{48E706C9-6180-06C3-CDFD-2D04F1D7E7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2605182" y="2420204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0" name="直接箭头连接符 1159">
                    <a:extLst>
                      <a:ext uri="{FF2B5EF4-FFF2-40B4-BE49-F238E27FC236}">
                        <a16:creationId xmlns:a16="http://schemas.microsoft.com/office/drawing/2014/main" id="{CD6BAD9A-B20D-99B8-1F6B-ABA7C996B5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3062382" y="2420204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8" name="组合 1097">
                  <a:extLst>
                    <a:ext uri="{FF2B5EF4-FFF2-40B4-BE49-F238E27FC236}">
                      <a16:creationId xmlns:a16="http://schemas.microsoft.com/office/drawing/2014/main" id="{4A57B0B6-179F-12E3-88F5-C1731C1E6E47}"/>
                    </a:ext>
                  </a:extLst>
                </p:cNvPr>
                <p:cNvGrpSpPr/>
                <p:nvPr/>
              </p:nvGrpSpPr>
              <p:grpSpPr>
                <a:xfrm>
                  <a:off x="2255538" y="4952848"/>
                  <a:ext cx="1870647" cy="1875817"/>
                  <a:chOff x="1423387" y="600347"/>
                  <a:chExt cx="1870647" cy="1875817"/>
                </a:xfrm>
                <a:grpFill/>
              </p:grpSpPr>
              <p:grpSp>
                <p:nvGrpSpPr>
                  <p:cNvPr id="1099" name="组合 1098">
                    <a:extLst>
                      <a:ext uri="{FF2B5EF4-FFF2-40B4-BE49-F238E27FC236}">
                        <a16:creationId xmlns:a16="http://schemas.microsoft.com/office/drawing/2014/main" id="{F3F4939D-4D0F-6EC4-E82C-B6AE94772D83}"/>
                      </a:ext>
                    </a:extLst>
                  </p:cNvPr>
                  <p:cNvGrpSpPr/>
                  <p:nvPr/>
                </p:nvGrpSpPr>
                <p:grpSpPr>
                  <a:xfrm>
                    <a:off x="1423387" y="726880"/>
                    <a:ext cx="1870647" cy="1618724"/>
                    <a:chOff x="6428601" y="811256"/>
                    <a:chExt cx="1870647" cy="3425812"/>
                  </a:xfrm>
                  <a:grpFill/>
                </p:grpSpPr>
                <p:sp>
                  <p:nvSpPr>
                    <p:cNvPr id="1108" name="矩形 1107">
                      <a:extLst>
                        <a:ext uri="{FF2B5EF4-FFF2-40B4-BE49-F238E27FC236}">
                          <a16:creationId xmlns:a16="http://schemas.microsoft.com/office/drawing/2014/main" id="{38DE6CF3-D823-212D-E835-26CB5998B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1363" y="811258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109" name="矩形 1108">
                      <a:extLst>
                        <a:ext uri="{FF2B5EF4-FFF2-40B4-BE49-F238E27FC236}">
                          <a16:creationId xmlns:a16="http://schemas.microsoft.com/office/drawing/2014/main" id="{32A60D81-C310-04EF-25A8-7F86C33B2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38945" y="811257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110" name="矩形 1109">
                      <a:extLst>
                        <a:ext uri="{FF2B5EF4-FFF2-40B4-BE49-F238E27FC236}">
                          <a16:creationId xmlns:a16="http://schemas.microsoft.com/office/drawing/2014/main" id="{29BB57D3-31E0-2CDB-9D20-F3D5A8903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7" y="811257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111" name="矩形 1110">
                      <a:extLst>
                        <a:ext uri="{FF2B5EF4-FFF2-40B4-BE49-F238E27FC236}">
                          <a16:creationId xmlns:a16="http://schemas.microsoft.com/office/drawing/2014/main" id="{A943FD70-A8B0-7272-BFD9-226D7DB7B3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54109" y="811256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cxnSp>
                  <p:nvCxnSpPr>
                    <p:cNvPr id="1112" name="直接箭头连接符 1111">
                      <a:extLst>
                        <a:ext uri="{FF2B5EF4-FFF2-40B4-BE49-F238E27FC236}">
                          <a16:creationId xmlns:a16="http://schemas.microsoft.com/office/drawing/2014/main" id="{A606C446-9E61-1AC0-0D63-117DEC7889F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799575" y="1188329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3" name="直接箭头连接符 1112">
                      <a:extLst>
                        <a:ext uri="{FF2B5EF4-FFF2-40B4-BE49-F238E27FC236}">
                          <a16:creationId xmlns:a16="http://schemas.microsoft.com/office/drawing/2014/main" id="{A2A22336-975A-1BAB-4CB7-6CBD5D3889F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57793" y="1188329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4" name="直接箭头连接符 1113">
                      <a:extLst>
                        <a:ext uri="{FF2B5EF4-FFF2-40B4-BE49-F238E27FC236}">
                          <a16:creationId xmlns:a16="http://schemas.microsoft.com/office/drawing/2014/main" id="{786F0936-6556-EB4B-CA06-D52DF362D24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907411" y="1199368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5" name="直接箭头连接符 1114">
                      <a:extLst>
                        <a:ext uri="{FF2B5EF4-FFF2-40B4-BE49-F238E27FC236}">
                          <a16:creationId xmlns:a16="http://schemas.microsoft.com/office/drawing/2014/main" id="{DDAE6DDD-F569-3714-C9C3-A9AAC6465DB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428601" y="1187546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16" name="矩形 1115">
                      <a:extLst>
                        <a:ext uri="{FF2B5EF4-FFF2-40B4-BE49-F238E27FC236}">
                          <a16:creationId xmlns:a16="http://schemas.microsoft.com/office/drawing/2014/main" id="{329CAFB5-0AE6-1C76-08C3-1557A6B80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1363" y="1699441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117" name="矩形 1116">
                      <a:extLst>
                        <a:ext uri="{FF2B5EF4-FFF2-40B4-BE49-F238E27FC236}">
                          <a16:creationId xmlns:a16="http://schemas.microsoft.com/office/drawing/2014/main" id="{157D2F7C-D32F-0D25-3F33-C2E2B3564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38945" y="1699440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118" name="矩形 1117">
                      <a:extLst>
                        <a:ext uri="{FF2B5EF4-FFF2-40B4-BE49-F238E27FC236}">
                          <a16:creationId xmlns:a16="http://schemas.microsoft.com/office/drawing/2014/main" id="{0A9E46CE-4CA5-87C6-5F65-B0FD23FA07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7" y="1699440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119" name="矩形 1118">
                      <a:extLst>
                        <a:ext uri="{FF2B5EF4-FFF2-40B4-BE49-F238E27FC236}">
                          <a16:creationId xmlns:a16="http://schemas.microsoft.com/office/drawing/2014/main" id="{EA074191-5BF4-4FBB-0DCB-A38B67853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54109" y="1699439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cxnSp>
                  <p:nvCxnSpPr>
                    <p:cNvPr id="1120" name="直接箭头连接符 1119">
                      <a:extLst>
                        <a:ext uri="{FF2B5EF4-FFF2-40B4-BE49-F238E27FC236}">
                          <a16:creationId xmlns:a16="http://schemas.microsoft.com/office/drawing/2014/main" id="{579C8A08-BB5A-7135-9B5D-DA1A50BD165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799575" y="2076512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1" name="直接箭头连接符 1120">
                      <a:extLst>
                        <a:ext uri="{FF2B5EF4-FFF2-40B4-BE49-F238E27FC236}">
                          <a16:creationId xmlns:a16="http://schemas.microsoft.com/office/drawing/2014/main" id="{E3ED40DA-C75A-5BBA-174E-260F697A405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57793" y="2076512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2" name="直接箭头连接符 1121">
                      <a:extLst>
                        <a:ext uri="{FF2B5EF4-FFF2-40B4-BE49-F238E27FC236}">
                          <a16:creationId xmlns:a16="http://schemas.microsoft.com/office/drawing/2014/main" id="{D251E6A5-11D9-AFDE-DDCF-1D044D13B8B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907411" y="2087551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3" name="直接箭头连接符 1122">
                      <a:extLst>
                        <a:ext uri="{FF2B5EF4-FFF2-40B4-BE49-F238E27FC236}">
                          <a16:creationId xmlns:a16="http://schemas.microsoft.com/office/drawing/2014/main" id="{92B56086-DF48-2A09-8D2B-13E85B63375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428601" y="2075729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4" name="直接箭头连接符 1123">
                      <a:extLst>
                        <a:ext uri="{FF2B5EF4-FFF2-40B4-BE49-F238E27FC236}">
                          <a16:creationId xmlns:a16="http://schemas.microsoft.com/office/drawing/2014/main" id="{1DC166EA-3423-D597-5DEC-EB6A7A250A76}"/>
                        </a:ext>
                      </a:extLst>
                    </p:cNvPr>
                    <p:cNvCxnSpPr>
                      <a:cxnSpLocks/>
                      <a:stCxn id="1111" idx="2"/>
                      <a:endCxn id="1119" idx="0"/>
                    </p:cNvCxnSpPr>
                    <p:nvPr/>
                  </p:nvCxnSpPr>
                  <p:spPr>
                    <a:xfrm>
                      <a:off x="8121433" y="1565405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5" name="直接箭头连接符 1124">
                      <a:extLst>
                        <a:ext uri="{FF2B5EF4-FFF2-40B4-BE49-F238E27FC236}">
                          <a16:creationId xmlns:a16="http://schemas.microsoft.com/office/drawing/2014/main" id="{E77725B8-99BF-C24F-3C63-1441C1235C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51533" y="1565405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6" name="直接箭头连接符 1125">
                      <a:extLst>
                        <a:ext uri="{FF2B5EF4-FFF2-40B4-BE49-F238E27FC236}">
                          <a16:creationId xmlns:a16="http://schemas.microsoft.com/office/drawing/2014/main" id="{AECFD90F-4FFB-CC8B-C6AE-EE5F3A63B69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194333" y="1565405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7" name="直接箭头连接符 1126">
                      <a:extLst>
                        <a:ext uri="{FF2B5EF4-FFF2-40B4-BE49-F238E27FC236}">
                          <a16:creationId xmlns:a16="http://schemas.microsoft.com/office/drawing/2014/main" id="{F13B051A-4675-BE4E-C44A-B677203C93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743483" y="1565405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28" name="矩形 1127">
                      <a:extLst>
                        <a:ext uri="{FF2B5EF4-FFF2-40B4-BE49-F238E27FC236}">
                          <a16:creationId xmlns:a16="http://schemas.microsoft.com/office/drawing/2014/main" id="{3396ED40-16A6-A300-2A8B-01DCD17CD9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1363" y="2586054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129" name="矩形 1128">
                      <a:extLst>
                        <a:ext uri="{FF2B5EF4-FFF2-40B4-BE49-F238E27FC236}">
                          <a16:creationId xmlns:a16="http://schemas.microsoft.com/office/drawing/2014/main" id="{E6F7D9EF-2AE8-4CF8-EF36-D348C8782E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38945" y="2586053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130" name="矩形 1129">
                      <a:extLst>
                        <a:ext uri="{FF2B5EF4-FFF2-40B4-BE49-F238E27FC236}">
                          <a16:creationId xmlns:a16="http://schemas.microsoft.com/office/drawing/2014/main" id="{888D049C-A376-E9E3-B4AD-A7F4226C1D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7" y="2586053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131" name="矩形 1130">
                      <a:extLst>
                        <a:ext uri="{FF2B5EF4-FFF2-40B4-BE49-F238E27FC236}">
                          <a16:creationId xmlns:a16="http://schemas.microsoft.com/office/drawing/2014/main" id="{9AF2D943-B637-5843-5306-027BF7D6A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54109" y="2586052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cxnSp>
                  <p:nvCxnSpPr>
                    <p:cNvPr id="1132" name="直接箭头连接符 1131">
                      <a:extLst>
                        <a:ext uri="{FF2B5EF4-FFF2-40B4-BE49-F238E27FC236}">
                          <a16:creationId xmlns:a16="http://schemas.microsoft.com/office/drawing/2014/main" id="{674F9902-2CE7-0485-FC0F-B20A42DC757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799575" y="2963125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3" name="直接箭头连接符 1132">
                      <a:extLst>
                        <a:ext uri="{FF2B5EF4-FFF2-40B4-BE49-F238E27FC236}">
                          <a16:creationId xmlns:a16="http://schemas.microsoft.com/office/drawing/2014/main" id="{14C033C2-AE98-09DD-95D0-CB4C026BCCE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57793" y="2963125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4" name="直接箭头连接符 1133">
                      <a:extLst>
                        <a:ext uri="{FF2B5EF4-FFF2-40B4-BE49-F238E27FC236}">
                          <a16:creationId xmlns:a16="http://schemas.microsoft.com/office/drawing/2014/main" id="{D0BF7BE8-A896-EB36-81E0-95B846DE3E0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907411" y="2974164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5" name="直接箭头连接符 1134">
                      <a:extLst>
                        <a:ext uri="{FF2B5EF4-FFF2-40B4-BE49-F238E27FC236}">
                          <a16:creationId xmlns:a16="http://schemas.microsoft.com/office/drawing/2014/main" id="{BEB20CD2-1CBF-53B4-C3A7-FA9A095873C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428601" y="2962342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6" name="直接箭头连接符 1135">
                      <a:extLst>
                        <a:ext uri="{FF2B5EF4-FFF2-40B4-BE49-F238E27FC236}">
                          <a16:creationId xmlns:a16="http://schemas.microsoft.com/office/drawing/2014/main" id="{8AB1A751-61A8-783E-1570-3C34E1F20E03}"/>
                        </a:ext>
                      </a:extLst>
                    </p:cNvPr>
                    <p:cNvCxnSpPr>
                      <a:cxnSpLocks/>
                      <a:endCxn id="1131" idx="0"/>
                    </p:cNvCxnSpPr>
                    <p:nvPr/>
                  </p:nvCxnSpPr>
                  <p:spPr>
                    <a:xfrm>
                      <a:off x="8121433" y="2452018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7" name="直接箭头连接符 1136">
                      <a:extLst>
                        <a:ext uri="{FF2B5EF4-FFF2-40B4-BE49-F238E27FC236}">
                          <a16:creationId xmlns:a16="http://schemas.microsoft.com/office/drawing/2014/main" id="{3A4D58F7-045F-346C-E098-2458215ADB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51533" y="2452018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8" name="直接箭头连接符 1137">
                      <a:extLst>
                        <a:ext uri="{FF2B5EF4-FFF2-40B4-BE49-F238E27FC236}">
                          <a16:creationId xmlns:a16="http://schemas.microsoft.com/office/drawing/2014/main" id="{E0446598-CB22-92DE-EF2F-D61311AD31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194333" y="2452018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9" name="直接箭头连接符 1138">
                      <a:extLst>
                        <a:ext uri="{FF2B5EF4-FFF2-40B4-BE49-F238E27FC236}">
                          <a16:creationId xmlns:a16="http://schemas.microsoft.com/office/drawing/2014/main" id="{A1A47A8A-6540-BFB6-2940-FA4393CD85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743483" y="2452018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40" name="矩形 1139">
                      <a:extLst>
                        <a:ext uri="{FF2B5EF4-FFF2-40B4-BE49-F238E27FC236}">
                          <a16:creationId xmlns:a16="http://schemas.microsoft.com/office/drawing/2014/main" id="{E8C76BE4-DFD7-DC00-AF5A-CC10AD8DE8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1854" y="3482919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141" name="矩形 1140">
                      <a:extLst>
                        <a:ext uri="{FF2B5EF4-FFF2-40B4-BE49-F238E27FC236}">
                          <a16:creationId xmlns:a16="http://schemas.microsoft.com/office/drawing/2014/main" id="{CEEBAA02-CA89-C4C4-9AFD-E1D413895D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9436" y="3482918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142" name="矩形 1141">
                      <a:extLst>
                        <a:ext uri="{FF2B5EF4-FFF2-40B4-BE49-F238E27FC236}">
                          <a16:creationId xmlns:a16="http://schemas.microsoft.com/office/drawing/2014/main" id="{C80B7BC1-95F3-9620-B804-EAE93F8C3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07018" y="3482918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sp>
                  <p:nvSpPr>
                    <p:cNvPr id="1143" name="矩形 1142">
                      <a:extLst>
                        <a:ext uri="{FF2B5EF4-FFF2-40B4-BE49-F238E27FC236}">
                          <a16:creationId xmlns:a16="http://schemas.microsoft.com/office/drawing/2014/main" id="{F9CC3CB9-57B7-3024-DAFE-51E2874F75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4600" y="3482917"/>
                      <a:ext cx="334648" cy="754149"/>
                    </a:xfrm>
                    <a:prstGeom prst="rect">
                      <a:avLst/>
                    </a:prstGeom>
                    <a:grpFill/>
                    <a:ln w="285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200"/>
                    </a:p>
                  </p:txBody>
                </p:sp>
                <p:cxnSp>
                  <p:nvCxnSpPr>
                    <p:cNvPr id="1144" name="直接箭头连接符 1143">
                      <a:extLst>
                        <a:ext uri="{FF2B5EF4-FFF2-40B4-BE49-F238E27FC236}">
                          <a16:creationId xmlns:a16="http://schemas.microsoft.com/office/drawing/2014/main" id="{DB8FADC9-CD25-FC33-2F08-2C661A9EE0E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810066" y="3859990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5" name="直接箭头连接符 1144">
                      <a:extLst>
                        <a:ext uri="{FF2B5EF4-FFF2-40B4-BE49-F238E27FC236}">
                          <a16:creationId xmlns:a16="http://schemas.microsoft.com/office/drawing/2014/main" id="{D7915D1C-0865-A775-6BFF-0C454D5A85F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68284" y="3859990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6" name="直接箭头连接符 1145">
                      <a:extLst>
                        <a:ext uri="{FF2B5EF4-FFF2-40B4-BE49-F238E27FC236}">
                          <a16:creationId xmlns:a16="http://schemas.microsoft.com/office/drawing/2014/main" id="{BAD0A43F-5321-FD3F-AE54-67474A4B5C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917902" y="3871029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7" name="直接箭头连接符 1146">
                      <a:extLst>
                        <a:ext uri="{FF2B5EF4-FFF2-40B4-BE49-F238E27FC236}">
                          <a16:creationId xmlns:a16="http://schemas.microsoft.com/office/drawing/2014/main" id="{882B2DC0-816E-2013-CECF-2725CC21684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439092" y="3859207"/>
                      <a:ext cx="154534" cy="1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8" name="直接箭头连接符 1147">
                      <a:extLst>
                        <a:ext uri="{FF2B5EF4-FFF2-40B4-BE49-F238E27FC236}">
                          <a16:creationId xmlns:a16="http://schemas.microsoft.com/office/drawing/2014/main" id="{4DAF8EA6-4E91-3D3A-515F-248FA579DA9B}"/>
                        </a:ext>
                      </a:extLst>
                    </p:cNvPr>
                    <p:cNvCxnSpPr>
                      <a:cxnSpLocks/>
                      <a:endCxn id="1143" idx="0"/>
                    </p:cNvCxnSpPr>
                    <p:nvPr/>
                  </p:nvCxnSpPr>
                  <p:spPr>
                    <a:xfrm>
                      <a:off x="8131924" y="3348883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9" name="直接箭头连接符 1148">
                      <a:extLst>
                        <a:ext uri="{FF2B5EF4-FFF2-40B4-BE49-F238E27FC236}">
                          <a16:creationId xmlns:a16="http://schemas.microsoft.com/office/drawing/2014/main" id="{CFF758D5-75C9-A8F9-0794-8A89B87116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62024" y="3348883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0" name="直接箭头连接符 1149">
                      <a:extLst>
                        <a:ext uri="{FF2B5EF4-FFF2-40B4-BE49-F238E27FC236}">
                          <a16:creationId xmlns:a16="http://schemas.microsoft.com/office/drawing/2014/main" id="{75C409D4-D823-614C-F54F-58E0A3C309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04824" y="3348883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1" name="直接箭头连接符 1150">
                      <a:extLst>
                        <a:ext uri="{FF2B5EF4-FFF2-40B4-BE49-F238E27FC236}">
                          <a16:creationId xmlns:a16="http://schemas.microsoft.com/office/drawing/2014/main" id="{B01DFB9B-DDCC-5444-FFEF-3AEFE2F9DA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753974" y="3348883"/>
                      <a:ext cx="0" cy="134034"/>
                    </a:xfrm>
                    <a:prstGeom prst="straightConnector1">
                      <a:avLst/>
                    </a:prstGeom>
                    <a:grpFill/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00" name="直接箭头连接符 1099">
                    <a:extLst>
                      <a:ext uri="{FF2B5EF4-FFF2-40B4-BE49-F238E27FC236}">
                        <a16:creationId xmlns:a16="http://schemas.microsoft.com/office/drawing/2014/main" id="{59623892-9392-0905-4AF9-5877A2E242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682310" y="659445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1" name="直接箭头连接符 1100">
                    <a:extLst>
                      <a:ext uri="{FF2B5EF4-FFF2-40B4-BE49-F238E27FC236}">
                        <a16:creationId xmlns:a16="http://schemas.microsoft.com/office/drawing/2014/main" id="{C018E785-0970-186D-8547-EF0FC91E4B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2143651" y="656306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2" name="直接箭头连接符 1101">
                    <a:extLst>
                      <a:ext uri="{FF2B5EF4-FFF2-40B4-BE49-F238E27FC236}">
                        <a16:creationId xmlns:a16="http://schemas.microsoft.com/office/drawing/2014/main" id="{F2B13069-D7CA-CDA3-7281-4981851CE3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2600852" y="664643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3" name="直接箭头连接符 1102">
                    <a:extLst>
                      <a:ext uri="{FF2B5EF4-FFF2-40B4-BE49-F238E27FC236}">
                        <a16:creationId xmlns:a16="http://schemas.microsoft.com/office/drawing/2014/main" id="{A05DF4D4-28AD-4725-E551-E1597D048B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3058052" y="664644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4" name="直接箭头连接符 1103">
                    <a:extLst>
                      <a:ext uri="{FF2B5EF4-FFF2-40B4-BE49-F238E27FC236}">
                        <a16:creationId xmlns:a16="http://schemas.microsoft.com/office/drawing/2014/main" id="{5F550850-FAE0-784C-47CA-C961B96108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686640" y="2415006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5" name="直接箭头连接符 1104">
                    <a:extLst>
                      <a:ext uri="{FF2B5EF4-FFF2-40B4-BE49-F238E27FC236}">
                        <a16:creationId xmlns:a16="http://schemas.microsoft.com/office/drawing/2014/main" id="{A38E9AA3-4448-8150-1028-FDE7B2A51F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2147981" y="2411867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6" name="直接箭头连接符 1105">
                    <a:extLst>
                      <a:ext uri="{FF2B5EF4-FFF2-40B4-BE49-F238E27FC236}">
                        <a16:creationId xmlns:a16="http://schemas.microsoft.com/office/drawing/2014/main" id="{47666BE3-8F88-4C16-4FEE-320C8E56C6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2605182" y="2420204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7" name="直接箭头连接符 1106">
                    <a:extLst>
                      <a:ext uri="{FF2B5EF4-FFF2-40B4-BE49-F238E27FC236}">
                        <a16:creationId xmlns:a16="http://schemas.microsoft.com/office/drawing/2014/main" id="{EAFE558A-3683-25D6-D360-FD3C2FD701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3062382" y="2420204"/>
                    <a:ext cx="111919" cy="1"/>
                  </a:xfrm>
                  <a:prstGeom prst="straightConnector1">
                    <a:avLst/>
                  </a:prstGeom>
                  <a:grpFill/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BBAD4B61-848A-9715-6AA1-52096C1C4D73}"/>
                  </a:ext>
                </a:extLst>
              </p:cNvPr>
              <p:cNvSpPr/>
              <p:nvPr/>
            </p:nvSpPr>
            <p:spPr>
              <a:xfrm>
                <a:off x="7269315" y="6304152"/>
                <a:ext cx="4406878" cy="450566"/>
              </a:xfrm>
              <a:prstGeom prst="rect">
                <a:avLst/>
              </a:prstGeom>
              <a:solidFill>
                <a:srgbClr val="00B05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DATA MAP &amp; ACC</a:t>
                </a:r>
                <a:endParaRPr lang="zh-CN" altLang="en-US" sz="3200" dirty="0"/>
              </a:p>
            </p:txBody>
          </p:sp>
          <p:sp>
            <p:nvSpPr>
              <p:cNvPr id="1385" name="文本框 1384">
                <a:extLst>
                  <a:ext uri="{FF2B5EF4-FFF2-40B4-BE49-F238E27FC236}">
                    <a16:creationId xmlns:a16="http://schemas.microsoft.com/office/drawing/2014/main" id="{90ACA29D-3BBB-66D6-4A60-5EE9B69A97F2}"/>
                  </a:ext>
                </a:extLst>
              </p:cNvPr>
              <p:cNvSpPr txBox="1"/>
              <p:nvPr/>
            </p:nvSpPr>
            <p:spPr>
              <a:xfrm>
                <a:off x="8603264" y="3096302"/>
                <a:ext cx="1958073" cy="1628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 b="1" dirty="0"/>
                  <a:t>SA</a:t>
                </a:r>
                <a:endParaRPr lang="zh-CN" altLang="en-US" sz="8800" b="1" dirty="0"/>
              </a:p>
            </p:txBody>
          </p:sp>
        </p:grpSp>
        <p:cxnSp>
          <p:nvCxnSpPr>
            <p:cNvPr id="1390" name="直接连接符 1389">
              <a:extLst>
                <a:ext uri="{FF2B5EF4-FFF2-40B4-BE49-F238E27FC236}">
                  <a16:creationId xmlns:a16="http://schemas.microsoft.com/office/drawing/2014/main" id="{04A81D43-587F-3BB5-3C52-0EFEB11D406E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597" y="3584286"/>
              <a:ext cx="236653" cy="314966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8" name="直接连接符 2117">
              <a:extLst>
                <a:ext uri="{FF2B5EF4-FFF2-40B4-BE49-F238E27FC236}">
                  <a16:creationId xmlns:a16="http://schemas.microsoft.com/office/drawing/2014/main" id="{D624AD75-9303-0E71-7CDE-B7841FB984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8992" y="3563706"/>
              <a:ext cx="1243805" cy="290392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1" name="直接连接符 2120">
              <a:extLst>
                <a:ext uri="{FF2B5EF4-FFF2-40B4-BE49-F238E27FC236}">
                  <a16:creationId xmlns:a16="http://schemas.microsoft.com/office/drawing/2014/main" id="{87731D85-68FD-2811-2126-B142DBD25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42371" y="3134713"/>
              <a:ext cx="390114" cy="208885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5" name="直接连接符 2124">
              <a:extLst>
                <a:ext uri="{FF2B5EF4-FFF2-40B4-BE49-F238E27FC236}">
                  <a16:creationId xmlns:a16="http://schemas.microsoft.com/office/drawing/2014/main" id="{CC2EBBFF-8CFC-1932-BCD1-4A856873247B}"/>
                </a:ext>
              </a:extLst>
            </p:cNvPr>
            <p:cNvCxnSpPr>
              <a:cxnSpLocks/>
            </p:cNvCxnSpPr>
            <p:nvPr/>
          </p:nvCxnSpPr>
          <p:spPr>
            <a:xfrm>
              <a:off x="12250578" y="3351496"/>
              <a:ext cx="392836" cy="200187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0C7B58-14D9-BA88-6560-5BA78E9BF772}"/>
              </a:ext>
            </a:extLst>
          </p:cNvPr>
          <p:cNvCxnSpPr>
            <a:cxnSpLocks/>
          </p:cNvCxnSpPr>
          <p:nvPr/>
        </p:nvCxnSpPr>
        <p:spPr>
          <a:xfrm flipH="1">
            <a:off x="7637482" y="2922811"/>
            <a:ext cx="4477933" cy="21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755B9E5-FB99-E7B6-1B1D-A448C9DBEB8D}"/>
              </a:ext>
            </a:extLst>
          </p:cNvPr>
          <p:cNvCxnSpPr>
            <a:cxnSpLocks/>
          </p:cNvCxnSpPr>
          <p:nvPr/>
        </p:nvCxnSpPr>
        <p:spPr>
          <a:xfrm flipH="1">
            <a:off x="3950404" y="5604043"/>
            <a:ext cx="8289328" cy="196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0AAE5E1-EB62-5888-B17B-78E80FBBDD2B}"/>
              </a:ext>
            </a:extLst>
          </p:cNvPr>
          <p:cNvCxnSpPr>
            <a:cxnSpLocks/>
          </p:cNvCxnSpPr>
          <p:nvPr/>
        </p:nvCxnSpPr>
        <p:spPr>
          <a:xfrm flipV="1">
            <a:off x="7528376" y="332733"/>
            <a:ext cx="20065" cy="52231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6859A58-E0B2-91F1-5BA7-665A4B4F8FC0}"/>
              </a:ext>
            </a:extLst>
          </p:cNvPr>
          <p:cNvCxnSpPr>
            <a:cxnSpLocks/>
          </p:cNvCxnSpPr>
          <p:nvPr/>
        </p:nvCxnSpPr>
        <p:spPr>
          <a:xfrm flipH="1" flipV="1">
            <a:off x="3869211" y="2317161"/>
            <a:ext cx="8637" cy="43787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59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0" name="直接连接符 1379">
            <a:extLst>
              <a:ext uri="{FF2B5EF4-FFF2-40B4-BE49-F238E27FC236}">
                <a16:creationId xmlns:a16="http://schemas.microsoft.com/office/drawing/2014/main" id="{BEBD901D-EB68-5A76-4775-FD8430D94AEA}"/>
              </a:ext>
            </a:extLst>
          </p:cNvPr>
          <p:cNvCxnSpPr>
            <a:cxnSpLocks/>
          </p:cNvCxnSpPr>
          <p:nvPr/>
        </p:nvCxnSpPr>
        <p:spPr>
          <a:xfrm>
            <a:off x="8878914" y="-847629"/>
            <a:ext cx="586771" cy="675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81EE7C1-9FAC-7AF2-DDD5-7A398601883F}"/>
              </a:ext>
            </a:extLst>
          </p:cNvPr>
          <p:cNvGrpSpPr/>
          <p:nvPr/>
        </p:nvGrpSpPr>
        <p:grpSpPr>
          <a:xfrm>
            <a:off x="-79528" y="69850"/>
            <a:ext cx="8492864" cy="6699251"/>
            <a:chOff x="-142541" y="1544175"/>
            <a:chExt cx="6739037" cy="4649147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7A7B8F42-79CF-6C9F-5AA9-E478E7E8B2D1}"/>
                </a:ext>
              </a:extLst>
            </p:cNvPr>
            <p:cNvGrpSpPr/>
            <p:nvPr/>
          </p:nvGrpSpPr>
          <p:grpSpPr>
            <a:xfrm>
              <a:off x="43947" y="3646926"/>
              <a:ext cx="528006" cy="518248"/>
              <a:chOff x="7395207" y="1608850"/>
              <a:chExt cx="528006" cy="518248"/>
            </a:xfrm>
          </p:grpSpPr>
          <p:grpSp>
            <p:nvGrpSpPr>
              <p:cNvPr id="2092" name="组合 2091">
                <a:extLst>
                  <a:ext uri="{FF2B5EF4-FFF2-40B4-BE49-F238E27FC236}">
                    <a16:creationId xmlns:a16="http://schemas.microsoft.com/office/drawing/2014/main" id="{F88A6D86-DFC3-B9E0-0B62-03139C204679}"/>
                  </a:ext>
                </a:extLst>
              </p:cNvPr>
              <p:cNvGrpSpPr/>
              <p:nvPr/>
            </p:nvGrpSpPr>
            <p:grpSpPr>
              <a:xfrm>
                <a:off x="7395207" y="1608850"/>
                <a:ext cx="265116" cy="518248"/>
                <a:chOff x="7395207" y="1608850"/>
                <a:chExt cx="265116" cy="518248"/>
              </a:xfrm>
            </p:grpSpPr>
            <p:grpSp>
              <p:nvGrpSpPr>
                <p:cNvPr id="2104" name="组合 2103">
                  <a:extLst>
                    <a:ext uri="{FF2B5EF4-FFF2-40B4-BE49-F238E27FC236}">
                      <a16:creationId xmlns:a16="http://schemas.microsoft.com/office/drawing/2014/main" id="{1B059FCC-868C-237B-2ED0-E50C2F00CCE9}"/>
                    </a:ext>
                  </a:extLst>
                </p:cNvPr>
                <p:cNvGrpSpPr/>
                <p:nvPr/>
              </p:nvGrpSpPr>
              <p:grpSpPr>
                <a:xfrm>
                  <a:off x="7395207" y="1608850"/>
                  <a:ext cx="131766" cy="518248"/>
                  <a:chOff x="3019104" y="868658"/>
                  <a:chExt cx="131766" cy="518248"/>
                </a:xfrm>
              </p:grpSpPr>
              <p:sp>
                <p:nvSpPr>
                  <p:cNvPr id="2110" name="矩形 2109">
                    <a:extLst>
                      <a:ext uri="{FF2B5EF4-FFF2-40B4-BE49-F238E27FC236}">
                        <a16:creationId xmlns:a16="http://schemas.microsoft.com/office/drawing/2014/main" id="{F781BD03-AEAC-729D-3498-F005A355703C}"/>
                      </a:ext>
                    </a:extLst>
                  </p:cNvPr>
                  <p:cNvSpPr/>
                  <p:nvPr/>
                </p:nvSpPr>
                <p:spPr>
                  <a:xfrm>
                    <a:off x="3019105" y="868658"/>
                    <a:ext cx="131765" cy="12956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2111" name="矩形 2110">
                    <a:extLst>
                      <a:ext uri="{FF2B5EF4-FFF2-40B4-BE49-F238E27FC236}">
                        <a16:creationId xmlns:a16="http://schemas.microsoft.com/office/drawing/2014/main" id="{03ED8510-292E-1524-78D5-AE06C919262D}"/>
                      </a:ext>
                    </a:extLst>
                  </p:cNvPr>
                  <p:cNvSpPr/>
                  <p:nvPr/>
                </p:nvSpPr>
                <p:spPr>
                  <a:xfrm>
                    <a:off x="3019104" y="998220"/>
                    <a:ext cx="131765" cy="12956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2112" name="矩形 2111">
                    <a:extLst>
                      <a:ext uri="{FF2B5EF4-FFF2-40B4-BE49-F238E27FC236}">
                        <a16:creationId xmlns:a16="http://schemas.microsoft.com/office/drawing/2014/main" id="{B46A936F-1B65-2770-4980-AC56EB8A22DF}"/>
                      </a:ext>
                    </a:extLst>
                  </p:cNvPr>
                  <p:cNvSpPr/>
                  <p:nvPr/>
                </p:nvSpPr>
                <p:spPr>
                  <a:xfrm>
                    <a:off x="3019104" y="1127782"/>
                    <a:ext cx="131765" cy="12956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2113" name="矩形 2112">
                    <a:extLst>
                      <a:ext uri="{FF2B5EF4-FFF2-40B4-BE49-F238E27FC236}">
                        <a16:creationId xmlns:a16="http://schemas.microsoft.com/office/drawing/2014/main" id="{92CFF61D-F998-DFEB-FC32-F34D3DE146ED}"/>
                      </a:ext>
                    </a:extLst>
                  </p:cNvPr>
                  <p:cNvSpPr/>
                  <p:nvPr/>
                </p:nvSpPr>
                <p:spPr>
                  <a:xfrm>
                    <a:off x="3019104" y="1257344"/>
                    <a:ext cx="131765" cy="12956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grpSp>
              <p:nvGrpSpPr>
                <p:cNvPr id="2105" name="组合 2104">
                  <a:extLst>
                    <a:ext uri="{FF2B5EF4-FFF2-40B4-BE49-F238E27FC236}">
                      <a16:creationId xmlns:a16="http://schemas.microsoft.com/office/drawing/2014/main" id="{FFED41E9-233F-8003-D61E-45974008B173}"/>
                    </a:ext>
                  </a:extLst>
                </p:cNvPr>
                <p:cNvGrpSpPr/>
                <p:nvPr/>
              </p:nvGrpSpPr>
              <p:grpSpPr>
                <a:xfrm>
                  <a:off x="7528557" y="1608850"/>
                  <a:ext cx="131766" cy="518248"/>
                  <a:chOff x="3019104" y="868658"/>
                  <a:chExt cx="131766" cy="518248"/>
                </a:xfrm>
              </p:grpSpPr>
              <p:sp>
                <p:nvSpPr>
                  <p:cNvPr id="2106" name="矩形 2105">
                    <a:extLst>
                      <a:ext uri="{FF2B5EF4-FFF2-40B4-BE49-F238E27FC236}">
                        <a16:creationId xmlns:a16="http://schemas.microsoft.com/office/drawing/2014/main" id="{DE887803-2EDA-5631-AAF7-011EC4D0085E}"/>
                      </a:ext>
                    </a:extLst>
                  </p:cNvPr>
                  <p:cNvSpPr/>
                  <p:nvPr/>
                </p:nvSpPr>
                <p:spPr>
                  <a:xfrm>
                    <a:off x="3019105" y="868658"/>
                    <a:ext cx="131765" cy="12956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2107" name="矩形 2106">
                    <a:extLst>
                      <a:ext uri="{FF2B5EF4-FFF2-40B4-BE49-F238E27FC236}">
                        <a16:creationId xmlns:a16="http://schemas.microsoft.com/office/drawing/2014/main" id="{60921DDA-DFE4-B42A-3BF5-3CB6516781E2}"/>
                      </a:ext>
                    </a:extLst>
                  </p:cNvPr>
                  <p:cNvSpPr/>
                  <p:nvPr/>
                </p:nvSpPr>
                <p:spPr>
                  <a:xfrm>
                    <a:off x="3019104" y="998220"/>
                    <a:ext cx="131765" cy="12956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2108" name="矩形 2107">
                    <a:extLst>
                      <a:ext uri="{FF2B5EF4-FFF2-40B4-BE49-F238E27FC236}">
                        <a16:creationId xmlns:a16="http://schemas.microsoft.com/office/drawing/2014/main" id="{F96F441D-0A0C-D903-A901-54446E726C7E}"/>
                      </a:ext>
                    </a:extLst>
                  </p:cNvPr>
                  <p:cNvSpPr/>
                  <p:nvPr/>
                </p:nvSpPr>
                <p:spPr>
                  <a:xfrm>
                    <a:off x="3019104" y="1127782"/>
                    <a:ext cx="131765" cy="12956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2109" name="矩形 2108">
                    <a:extLst>
                      <a:ext uri="{FF2B5EF4-FFF2-40B4-BE49-F238E27FC236}">
                        <a16:creationId xmlns:a16="http://schemas.microsoft.com/office/drawing/2014/main" id="{92227C9A-72B1-C4BE-2ECF-F6251EB71F07}"/>
                      </a:ext>
                    </a:extLst>
                  </p:cNvPr>
                  <p:cNvSpPr/>
                  <p:nvPr/>
                </p:nvSpPr>
                <p:spPr>
                  <a:xfrm>
                    <a:off x="3019104" y="1257344"/>
                    <a:ext cx="131765" cy="12956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</p:grpSp>
          <p:grpSp>
            <p:nvGrpSpPr>
              <p:cNvPr id="2093" name="组合 2092">
                <a:extLst>
                  <a:ext uri="{FF2B5EF4-FFF2-40B4-BE49-F238E27FC236}">
                    <a16:creationId xmlns:a16="http://schemas.microsoft.com/office/drawing/2014/main" id="{7BB45433-A9B9-0D6D-72C2-0ED7529F0405}"/>
                  </a:ext>
                </a:extLst>
              </p:cNvPr>
              <p:cNvGrpSpPr/>
              <p:nvPr/>
            </p:nvGrpSpPr>
            <p:grpSpPr>
              <a:xfrm>
                <a:off x="7658097" y="1608850"/>
                <a:ext cx="265116" cy="518248"/>
                <a:chOff x="7395207" y="1608850"/>
                <a:chExt cx="265116" cy="518248"/>
              </a:xfrm>
            </p:grpSpPr>
            <p:grpSp>
              <p:nvGrpSpPr>
                <p:cNvPr id="2094" name="组合 2093">
                  <a:extLst>
                    <a:ext uri="{FF2B5EF4-FFF2-40B4-BE49-F238E27FC236}">
                      <a16:creationId xmlns:a16="http://schemas.microsoft.com/office/drawing/2014/main" id="{C42A241F-064C-195F-F4A6-4FB2A4F3E026}"/>
                    </a:ext>
                  </a:extLst>
                </p:cNvPr>
                <p:cNvGrpSpPr/>
                <p:nvPr/>
              </p:nvGrpSpPr>
              <p:grpSpPr>
                <a:xfrm>
                  <a:off x="7395207" y="1608850"/>
                  <a:ext cx="131766" cy="518248"/>
                  <a:chOff x="3019104" y="868658"/>
                  <a:chExt cx="131766" cy="518248"/>
                </a:xfrm>
              </p:grpSpPr>
              <p:sp>
                <p:nvSpPr>
                  <p:cNvPr id="2100" name="矩形 2099">
                    <a:extLst>
                      <a:ext uri="{FF2B5EF4-FFF2-40B4-BE49-F238E27FC236}">
                        <a16:creationId xmlns:a16="http://schemas.microsoft.com/office/drawing/2014/main" id="{B8FB5DDB-1825-9833-B1EC-DD4E9B0A5104}"/>
                      </a:ext>
                    </a:extLst>
                  </p:cNvPr>
                  <p:cNvSpPr/>
                  <p:nvPr/>
                </p:nvSpPr>
                <p:spPr>
                  <a:xfrm>
                    <a:off x="3019105" y="868658"/>
                    <a:ext cx="131765" cy="12956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2101" name="矩形 2100">
                    <a:extLst>
                      <a:ext uri="{FF2B5EF4-FFF2-40B4-BE49-F238E27FC236}">
                        <a16:creationId xmlns:a16="http://schemas.microsoft.com/office/drawing/2014/main" id="{2233B7FA-0BB0-1181-6FDA-4F223752EB0F}"/>
                      </a:ext>
                    </a:extLst>
                  </p:cNvPr>
                  <p:cNvSpPr/>
                  <p:nvPr/>
                </p:nvSpPr>
                <p:spPr>
                  <a:xfrm>
                    <a:off x="3019104" y="998220"/>
                    <a:ext cx="131765" cy="12956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2102" name="矩形 2101">
                    <a:extLst>
                      <a:ext uri="{FF2B5EF4-FFF2-40B4-BE49-F238E27FC236}">
                        <a16:creationId xmlns:a16="http://schemas.microsoft.com/office/drawing/2014/main" id="{20DEFB17-AF75-30E4-C156-620FBC11F8C9}"/>
                      </a:ext>
                    </a:extLst>
                  </p:cNvPr>
                  <p:cNvSpPr/>
                  <p:nvPr/>
                </p:nvSpPr>
                <p:spPr>
                  <a:xfrm>
                    <a:off x="3019104" y="1127782"/>
                    <a:ext cx="131765" cy="12956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2103" name="矩形 2102">
                    <a:extLst>
                      <a:ext uri="{FF2B5EF4-FFF2-40B4-BE49-F238E27FC236}">
                        <a16:creationId xmlns:a16="http://schemas.microsoft.com/office/drawing/2014/main" id="{EE4C7E1B-F01A-6157-3245-F4720BB06000}"/>
                      </a:ext>
                    </a:extLst>
                  </p:cNvPr>
                  <p:cNvSpPr/>
                  <p:nvPr/>
                </p:nvSpPr>
                <p:spPr>
                  <a:xfrm>
                    <a:off x="3019104" y="1257344"/>
                    <a:ext cx="131765" cy="12956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grpSp>
              <p:nvGrpSpPr>
                <p:cNvPr id="2095" name="组合 2094">
                  <a:extLst>
                    <a:ext uri="{FF2B5EF4-FFF2-40B4-BE49-F238E27FC236}">
                      <a16:creationId xmlns:a16="http://schemas.microsoft.com/office/drawing/2014/main" id="{7BFBBBB7-824E-F850-0768-116A677ECBA2}"/>
                    </a:ext>
                  </a:extLst>
                </p:cNvPr>
                <p:cNvGrpSpPr/>
                <p:nvPr/>
              </p:nvGrpSpPr>
              <p:grpSpPr>
                <a:xfrm>
                  <a:off x="7528557" y="1608850"/>
                  <a:ext cx="131766" cy="518248"/>
                  <a:chOff x="3019104" y="868658"/>
                  <a:chExt cx="131766" cy="518248"/>
                </a:xfrm>
              </p:grpSpPr>
              <p:sp>
                <p:nvSpPr>
                  <p:cNvPr id="2096" name="矩形 2095">
                    <a:extLst>
                      <a:ext uri="{FF2B5EF4-FFF2-40B4-BE49-F238E27FC236}">
                        <a16:creationId xmlns:a16="http://schemas.microsoft.com/office/drawing/2014/main" id="{B5FCF791-D56E-0EE9-3B6A-EA73C9DCB875}"/>
                      </a:ext>
                    </a:extLst>
                  </p:cNvPr>
                  <p:cNvSpPr/>
                  <p:nvPr/>
                </p:nvSpPr>
                <p:spPr>
                  <a:xfrm>
                    <a:off x="3019105" y="868658"/>
                    <a:ext cx="131765" cy="12956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2097" name="矩形 2096">
                    <a:extLst>
                      <a:ext uri="{FF2B5EF4-FFF2-40B4-BE49-F238E27FC236}">
                        <a16:creationId xmlns:a16="http://schemas.microsoft.com/office/drawing/2014/main" id="{F16A8B37-4F3B-E0C5-709A-2838F5B5ABB4}"/>
                      </a:ext>
                    </a:extLst>
                  </p:cNvPr>
                  <p:cNvSpPr/>
                  <p:nvPr/>
                </p:nvSpPr>
                <p:spPr>
                  <a:xfrm>
                    <a:off x="3019104" y="998220"/>
                    <a:ext cx="131765" cy="12956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2098" name="矩形 2097">
                    <a:extLst>
                      <a:ext uri="{FF2B5EF4-FFF2-40B4-BE49-F238E27FC236}">
                        <a16:creationId xmlns:a16="http://schemas.microsoft.com/office/drawing/2014/main" id="{45E2E9E2-E2A0-6034-8FB5-C3FAD244F3F2}"/>
                      </a:ext>
                    </a:extLst>
                  </p:cNvPr>
                  <p:cNvSpPr/>
                  <p:nvPr/>
                </p:nvSpPr>
                <p:spPr>
                  <a:xfrm>
                    <a:off x="3019104" y="1127782"/>
                    <a:ext cx="131765" cy="12956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2099" name="矩形 2098">
                    <a:extLst>
                      <a:ext uri="{FF2B5EF4-FFF2-40B4-BE49-F238E27FC236}">
                        <a16:creationId xmlns:a16="http://schemas.microsoft.com/office/drawing/2014/main" id="{CC0C9987-6B87-AC5B-F7DC-12C22918B3E8}"/>
                      </a:ext>
                    </a:extLst>
                  </p:cNvPr>
                  <p:cNvSpPr/>
                  <p:nvPr/>
                </p:nvSpPr>
                <p:spPr>
                  <a:xfrm>
                    <a:off x="3019104" y="1257344"/>
                    <a:ext cx="131765" cy="12956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</p:grpSp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9473AD1E-9359-E89D-0593-437DB812AF89}"/>
                </a:ext>
              </a:extLst>
            </p:cNvPr>
            <p:cNvGrpSpPr/>
            <p:nvPr/>
          </p:nvGrpSpPr>
          <p:grpSpPr>
            <a:xfrm>
              <a:off x="50505" y="4521096"/>
              <a:ext cx="528006" cy="518248"/>
              <a:chOff x="5567994" y="754601"/>
              <a:chExt cx="528006" cy="518248"/>
            </a:xfrm>
          </p:grpSpPr>
          <p:grpSp>
            <p:nvGrpSpPr>
              <p:cNvPr id="2072" name="组合 2071">
                <a:extLst>
                  <a:ext uri="{FF2B5EF4-FFF2-40B4-BE49-F238E27FC236}">
                    <a16:creationId xmlns:a16="http://schemas.microsoft.com/office/drawing/2014/main" id="{918B0485-362C-4E2F-A4C9-149551720F8E}"/>
                  </a:ext>
                </a:extLst>
              </p:cNvPr>
              <p:cNvGrpSpPr/>
              <p:nvPr/>
            </p:nvGrpSpPr>
            <p:grpSpPr>
              <a:xfrm>
                <a:off x="5567994" y="754601"/>
                <a:ext cx="131766" cy="518248"/>
                <a:chOff x="3019104" y="868658"/>
                <a:chExt cx="131766" cy="518248"/>
              </a:xfrm>
              <a:solidFill>
                <a:srgbClr val="FFFF00"/>
              </a:solidFill>
            </p:grpSpPr>
            <p:sp>
              <p:nvSpPr>
                <p:cNvPr id="2088" name="矩形 2087">
                  <a:extLst>
                    <a:ext uri="{FF2B5EF4-FFF2-40B4-BE49-F238E27FC236}">
                      <a16:creationId xmlns:a16="http://schemas.microsoft.com/office/drawing/2014/main" id="{D69DBD86-B229-513F-42ED-E59DEF8A0536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2089" name="矩形 2088">
                  <a:extLst>
                    <a:ext uri="{FF2B5EF4-FFF2-40B4-BE49-F238E27FC236}">
                      <a16:creationId xmlns:a16="http://schemas.microsoft.com/office/drawing/2014/main" id="{1E9BE0E9-AF37-0FAC-883D-8F95A117D581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2090" name="矩形 2089">
                  <a:extLst>
                    <a:ext uri="{FF2B5EF4-FFF2-40B4-BE49-F238E27FC236}">
                      <a16:creationId xmlns:a16="http://schemas.microsoft.com/office/drawing/2014/main" id="{2E6C184C-181A-58A3-26F5-BB804F3292BC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2091" name="矩形 2090">
                  <a:extLst>
                    <a:ext uri="{FF2B5EF4-FFF2-40B4-BE49-F238E27FC236}">
                      <a16:creationId xmlns:a16="http://schemas.microsoft.com/office/drawing/2014/main" id="{1310CC55-27A9-CD35-9172-E914550CD09A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</p:grpSp>
          <p:grpSp>
            <p:nvGrpSpPr>
              <p:cNvPr id="2073" name="组合 2072">
                <a:extLst>
                  <a:ext uri="{FF2B5EF4-FFF2-40B4-BE49-F238E27FC236}">
                    <a16:creationId xmlns:a16="http://schemas.microsoft.com/office/drawing/2014/main" id="{0B6EBA7F-45CF-EF44-BFF4-23D9E5ED902A}"/>
                  </a:ext>
                </a:extLst>
              </p:cNvPr>
              <p:cNvGrpSpPr/>
              <p:nvPr/>
            </p:nvGrpSpPr>
            <p:grpSpPr>
              <a:xfrm>
                <a:off x="5701344" y="754601"/>
                <a:ext cx="131766" cy="518248"/>
                <a:chOff x="3019104" y="868658"/>
                <a:chExt cx="131766" cy="518248"/>
              </a:xfrm>
              <a:solidFill>
                <a:srgbClr val="92D050"/>
              </a:solidFill>
            </p:grpSpPr>
            <p:sp>
              <p:nvSpPr>
                <p:cNvPr id="2084" name="矩形 2083">
                  <a:extLst>
                    <a:ext uri="{FF2B5EF4-FFF2-40B4-BE49-F238E27FC236}">
                      <a16:creationId xmlns:a16="http://schemas.microsoft.com/office/drawing/2014/main" id="{E286654C-21E1-BB7D-A040-C5054BB94E62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2085" name="矩形 2084">
                  <a:extLst>
                    <a:ext uri="{FF2B5EF4-FFF2-40B4-BE49-F238E27FC236}">
                      <a16:creationId xmlns:a16="http://schemas.microsoft.com/office/drawing/2014/main" id="{F8A39B62-36A0-B01E-3694-0C3D4AFF0755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2086" name="矩形 2085">
                  <a:extLst>
                    <a:ext uri="{FF2B5EF4-FFF2-40B4-BE49-F238E27FC236}">
                      <a16:creationId xmlns:a16="http://schemas.microsoft.com/office/drawing/2014/main" id="{1110059D-5EF2-461B-F2CD-5EDBBE071A2F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2087" name="矩形 2086">
                  <a:extLst>
                    <a:ext uri="{FF2B5EF4-FFF2-40B4-BE49-F238E27FC236}">
                      <a16:creationId xmlns:a16="http://schemas.microsoft.com/office/drawing/2014/main" id="{66476051-7FA9-1C54-03B9-A7B739F99F14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</p:grpSp>
          <p:grpSp>
            <p:nvGrpSpPr>
              <p:cNvPr id="2074" name="组合 2073">
                <a:extLst>
                  <a:ext uri="{FF2B5EF4-FFF2-40B4-BE49-F238E27FC236}">
                    <a16:creationId xmlns:a16="http://schemas.microsoft.com/office/drawing/2014/main" id="{1C4C0AB1-01A5-B661-20D3-5C36A5252242}"/>
                  </a:ext>
                </a:extLst>
              </p:cNvPr>
              <p:cNvGrpSpPr/>
              <p:nvPr/>
            </p:nvGrpSpPr>
            <p:grpSpPr>
              <a:xfrm>
                <a:off x="5830884" y="754601"/>
                <a:ext cx="131766" cy="518248"/>
                <a:chOff x="3019104" y="868658"/>
                <a:chExt cx="131766" cy="518248"/>
              </a:xfrm>
              <a:solidFill>
                <a:srgbClr val="FFC000"/>
              </a:solidFill>
            </p:grpSpPr>
            <p:sp>
              <p:nvSpPr>
                <p:cNvPr id="2080" name="矩形 2079">
                  <a:extLst>
                    <a:ext uri="{FF2B5EF4-FFF2-40B4-BE49-F238E27FC236}">
                      <a16:creationId xmlns:a16="http://schemas.microsoft.com/office/drawing/2014/main" id="{E4017C16-3B63-DEA6-6B53-64F2291D6030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2081" name="矩形 2080">
                  <a:extLst>
                    <a:ext uri="{FF2B5EF4-FFF2-40B4-BE49-F238E27FC236}">
                      <a16:creationId xmlns:a16="http://schemas.microsoft.com/office/drawing/2014/main" id="{373AFD35-5CCA-10BE-E261-30750B86A877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2082" name="矩形 2081">
                  <a:extLst>
                    <a:ext uri="{FF2B5EF4-FFF2-40B4-BE49-F238E27FC236}">
                      <a16:creationId xmlns:a16="http://schemas.microsoft.com/office/drawing/2014/main" id="{85A37763-E090-1487-CD26-A3ED20DC02FF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2083" name="矩形 2082">
                  <a:extLst>
                    <a:ext uri="{FF2B5EF4-FFF2-40B4-BE49-F238E27FC236}">
                      <a16:creationId xmlns:a16="http://schemas.microsoft.com/office/drawing/2014/main" id="{AE06F194-5058-89ED-0E30-8852C8EB9F17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</p:grpSp>
          <p:grpSp>
            <p:nvGrpSpPr>
              <p:cNvPr id="2075" name="组合 2074">
                <a:extLst>
                  <a:ext uri="{FF2B5EF4-FFF2-40B4-BE49-F238E27FC236}">
                    <a16:creationId xmlns:a16="http://schemas.microsoft.com/office/drawing/2014/main" id="{9E400EE8-D8CC-A22F-1E6A-C22E391B1F6F}"/>
                  </a:ext>
                </a:extLst>
              </p:cNvPr>
              <p:cNvGrpSpPr/>
              <p:nvPr/>
            </p:nvGrpSpPr>
            <p:grpSpPr>
              <a:xfrm>
                <a:off x="5964234" y="754601"/>
                <a:ext cx="131766" cy="518248"/>
                <a:chOff x="3019104" y="868658"/>
                <a:chExt cx="131766" cy="518248"/>
              </a:xfrm>
              <a:solidFill>
                <a:srgbClr val="00B0F0"/>
              </a:solidFill>
            </p:grpSpPr>
            <p:sp>
              <p:nvSpPr>
                <p:cNvPr id="2076" name="矩形 2075">
                  <a:extLst>
                    <a:ext uri="{FF2B5EF4-FFF2-40B4-BE49-F238E27FC236}">
                      <a16:creationId xmlns:a16="http://schemas.microsoft.com/office/drawing/2014/main" id="{D2A8E40E-CD0F-21A8-2B1D-860BDD74534B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2077" name="矩形 2076">
                  <a:extLst>
                    <a:ext uri="{FF2B5EF4-FFF2-40B4-BE49-F238E27FC236}">
                      <a16:creationId xmlns:a16="http://schemas.microsoft.com/office/drawing/2014/main" id="{A0058CF6-9084-28F2-D63A-A032671C6ED4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2078" name="矩形 2077">
                  <a:extLst>
                    <a:ext uri="{FF2B5EF4-FFF2-40B4-BE49-F238E27FC236}">
                      <a16:creationId xmlns:a16="http://schemas.microsoft.com/office/drawing/2014/main" id="{6A49C314-B114-9830-DC9C-C48D4B4C7A94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2079" name="矩形 2078">
                  <a:extLst>
                    <a:ext uri="{FF2B5EF4-FFF2-40B4-BE49-F238E27FC236}">
                      <a16:creationId xmlns:a16="http://schemas.microsoft.com/office/drawing/2014/main" id="{5C28A51C-BDCC-E2E4-521A-C2BB95949A0F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</p:grpSp>
        </p:grpSp>
        <p:sp>
          <p:nvSpPr>
            <p:cNvPr id="265" name="文本框 264">
              <a:extLst>
                <a:ext uri="{FF2B5EF4-FFF2-40B4-BE49-F238E27FC236}">
                  <a16:creationId xmlns:a16="http://schemas.microsoft.com/office/drawing/2014/main" id="{344F06FF-DC85-56C7-B26F-6DDEF217FE1F}"/>
                </a:ext>
              </a:extLst>
            </p:cNvPr>
            <p:cNvSpPr txBox="1"/>
            <p:nvPr/>
          </p:nvSpPr>
          <p:spPr>
            <a:xfrm>
              <a:off x="136661" y="4121018"/>
              <a:ext cx="379303" cy="448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A</a:t>
              </a:r>
              <a:endParaRPr lang="zh-CN" altLang="en-US" sz="3600" dirty="0"/>
            </a:p>
          </p:txBody>
        </p: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857CE8F-77C3-B824-B5FD-0240477A6588}"/>
                </a:ext>
              </a:extLst>
            </p:cNvPr>
            <p:cNvSpPr txBox="1"/>
            <p:nvPr/>
          </p:nvSpPr>
          <p:spPr>
            <a:xfrm>
              <a:off x="132710" y="5038400"/>
              <a:ext cx="332142" cy="448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B</a:t>
              </a:r>
              <a:endParaRPr lang="zh-CN" altLang="en-US" sz="3600" dirty="0"/>
            </a:p>
          </p:txBody>
        </p:sp>
        <p:grpSp>
          <p:nvGrpSpPr>
            <p:cNvPr id="267" name="组合 266">
              <a:extLst>
                <a:ext uri="{FF2B5EF4-FFF2-40B4-BE49-F238E27FC236}">
                  <a16:creationId xmlns:a16="http://schemas.microsoft.com/office/drawing/2014/main" id="{AA66E892-561F-3513-965D-88D347DE9666}"/>
                </a:ext>
              </a:extLst>
            </p:cNvPr>
            <p:cNvGrpSpPr/>
            <p:nvPr/>
          </p:nvGrpSpPr>
          <p:grpSpPr>
            <a:xfrm>
              <a:off x="-85167" y="5512817"/>
              <a:ext cx="6503172" cy="680505"/>
              <a:chOff x="5641950" y="4764601"/>
              <a:chExt cx="5809104" cy="680505"/>
            </a:xfrm>
          </p:grpSpPr>
          <p:grpSp>
            <p:nvGrpSpPr>
              <p:cNvPr id="1753" name="组合 1752">
                <a:extLst>
                  <a:ext uri="{FF2B5EF4-FFF2-40B4-BE49-F238E27FC236}">
                    <a16:creationId xmlns:a16="http://schemas.microsoft.com/office/drawing/2014/main" id="{C82551EF-E64E-455B-EAC8-22B5D22341C6}"/>
                  </a:ext>
                </a:extLst>
              </p:cNvPr>
              <p:cNvGrpSpPr/>
              <p:nvPr/>
            </p:nvGrpSpPr>
            <p:grpSpPr>
              <a:xfrm>
                <a:off x="6445210" y="4764601"/>
                <a:ext cx="5005844" cy="680505"/>
                <a:chOff x="6261789" y="3939136"/>
                <a:chExt cx="5005844" cy="680505"/>
              </a:xfrm>
            </p:grpSpPr>
            <p:sp>
              <p:nvSpPr>
                <p:cNvPr id="1755" name="矩形 1754">
                  <a:extLst>
                    <a:ext uri="{FF2B5EF4-FFF2-40B4-BE49-F238E27FC236}">
                      <a16:creationId xmlns:a16="http://schemas.microsoft.com/office/drawing/2014/main" id="{B811566F-4192-A58A-EF83-004D2D516A61}"/>
                    </a:ext>
                  </a:extLst>
                </p:cNvPr>
                <p:cNvSpPr/>
                <p:nvPr/>
              </p:nvSpPr>
              <p:spPr>
                <a:xfrm>
                  <a:off x="6313263" y="3939136"/>
                  <a:ext cx="4954370" cy="68050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 dirty="0"/>
                </a:p>
              </p:txBody>
            </p:sp>
            <p:grpSp>
              <p:nvGrpSpPr>
                <p:cNvPr id="1756" name="组合 1755">
                  <a:extLst>
                    <a:ext uri="{FF2B5EF4-FFF2-40B4-BE49-F238E27FC236}">
                      <a16:creationId xmlns:a16="http://schemas.microsoft.com/office/drawing/2014/main" id="{48D4A5E7-002A-66F0-C379-B1956A7C72E3}"/>
                    </a:ext>
                  </a:extLst>
                </p:cNvPr>
                <p:cNvGrpSpPr/>
                <p:nvPr/>
              </p:nvGrpSpPr>
              <p:grpSpPr>
                <a:xfrm>
                  <a:off x="6261789" y="3964154"/>
                  <a:ext cx="1388515" cy="627507"/>
                  <a:chOff x="6261789" y="3989358"/>
                  <a:chExt cx="1388515" cy="627507"/>
                </a:xfrm>
              </p:grpSpPr>
              <p:grpSp>
                <p:nvGrpSpPr>
                  <p:cNvPr id="1994" name="组合 1993">
                    <a:extLst>
                      <a:ext uri="{FF2B5EF4-FFF2-40B4-BE49-F238E27FC236}">
                        <a16:creationId xmlns:a16="http://schemas.microsoft.com/office/drawing/2014/main" id="{56F2FA24-C856-5C12-CFC3-3A40523CF199}"/>
                      </a:ext>
                    </a:extLst>
                  </p:cNvPr>
                  <p:cNvGrpSpPr/>
                  <p:nvPr/>
                </p:nvGrpSpPr>
                <p:grpSpPr>
                  <a:xfrm>
                    <a:off x="6261789" y="3989358"/>
                    <a:ext cx="794163" cy="627507"/>
                    <a:chOff x="6261789" y="3989358"/>
                    <a:chExt cx="794163" cy="627507"/>
                  </a:xfrm>
                </p:grpSpPr>
                <p:grpSp>
                  <p:nvGrpSpPr>
                    <p:cNvPr id="2034" name="组合 2033">
                      <a:extLst>
                        <a:ext uri="{FF2B5EF4-FFF2-40B4-BE49-F238E27FC236}">
                          <a16:creationId xmlns:a16="http://schemas.microsoft.com/office/drawing/2014/main" id="{2399E7FC-1FEB-37B3-8343-FC84E0F471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61789" y="3989358"/>
                      <a:ext cx="499108" cy="627507"/>
                      <a:chOff x="6261789" y="3992134"/>
                      <a:chExt cx="499108" cy="627507"/>
                    </a:xfrm>
                  </p:grpSpPr>
                  <p:grpSp>
                    <p:nvGrpSpPr>
                      <p:cNvPr id="2054" name="组合 2053">
                        <a:extLst>
                          <a:ext uri="{FF2B5EF4-FFF2-40B4-BE49-F238E27FC236}">
                            <a16:creationId xmlns:a16="http://schemas.microsoft.com/office/drawing/2014/main" id="{E4254913-78EC-D569-6994-0C5E45BA1B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37818" y="3992134"/>
                        <a:ext cx="423079" cy="627507"/>
                        <a:chOff x="6337818" y="4009282"/>
                        <a:chExt cx="423079" cy="627507"/>
                      </a:xfrm>
                    </p:grpSpPr>
                    <p:sp>
                      <p:nvSpPr>
                        <p:cNvPr id="2056" name="流程图: 或者 2055">
                          <a:extLst>
                            <a:ext uri="{FF2B5EF4-FFF2-40B4-BE49-F238E27FC236}">
                              <a16:creationId xmlns:a16="http://schemas.microsoft.com/office/drawing/2014/main" id="{2242B12B-41B3-E01C-4171-C007D76FF1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9093" y="4108026"/>
                          <a:ext cx="139546" cy="149577"/>
                        </a:xfrm>
                        <a:prstGeom prst="flowChartOr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2057" name="矩形: 圆角 2056">
                          <a:extLst>
                            <a:ext uri="{FF2B5EF4-FFF2-40B4-BE49-F238E27FC236}">
                              <a16:creationId xmlns:a16="http://schemas.microsoft.com/office/drawing/2014/main" id="{71048956-8904-9B77-F0A1-1BB934F4A6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5388" y="444881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2058" name="矩形: 圆角 2057">
                          <a:extLst>
                            <a:ext uri="{FF2B5EF4-FFF2-40B4-BE49-F238E27FC236}">
                              <a16:creationId xmlns:a16="http://schemas.microsoft.com/office/drawing/2014/main" id="{62314CA6-F261-1AA7-C572-195AD949CF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496346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2059" name="矩形: 圆角 2058">
                          <a:extLst>
                            <a:ext uri="{FF2B5EF4-FFF2-40B4-BE49-F238E27FC236}">
                              <a16:creationId xmlns:a16="http://schemas.microsoft.com/office/drawing/2014/main" id="{6E1042CB-D42A-A3E0-9FAA-B5BB1277FB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544725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2060" name="矩形: 圆角 2059">
                          <a:extLst>
                            <a:ext uri="{FF2B5EF4-FFF2-40B4-BE49-F238E27FC236}">
                              <a16:creationId xmlns:a16="http://schemas.microsoft.com/office/drawing/2014/main" id="{36F2AC02-CE89-9281-27C1-843794B8C2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3750" y="459107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2061" name="直接连接符 2060">
                          <a:extLst>
                            <a:ext uri="{FF2B5EF4-FFF2-40B4-BE49-F238E27FC236}">
                              <a16:creationId xmlns:a16="http://schemas.microsoft.com/office/drawing/2014/main" id="{DF676A81-3489-582A-BBE6-293BDA9AD9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0762" y="4179512"/>
                          <a:ext cx="92220" cy="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62" name="直接连接符 2061">
                          <a:extLst>
                            <a:ext uri="{FF2B5EF4-FFF2-40B4-BE49-F238E27FC236}">
                              <a16:creationId xmlns:a16="http://schemas.microsoft.com/office/drawing/2014/main" id="{CF5FC739-317B-27D9-59A0-9EEAB536E616}"/>
                            </a:ext>
                          </a:extLst>
                        </p:cNvPr>
                        <p:cNvCxnSpPr>
                          <a:cxnSpLocks/>
                          <a:endCxn id="2057" idx="1"/>
                        </p:cNvCxnSpPr>
                        <p:nvPr/>
                      </p:nvCxnSpPr>
                      <p:spPr>
                        <a:xfrm>
                          <a:off x="6337818" y="4471670"/>
                          <a:ext cx="6757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63" name="直接连接符 2062">
                          <a:extLst>
                            <a:ext uri="{FF2B5EF4-FFF2-40B4-BE49-F238E27FC236}">
                              <a16:creationId xmlns:a16="http://schemas.microsoft.com/office/drawing/2014/main" id="{945EB685-796E-B96A-FBEA-B0C93C3A05E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3891" y="4178379"/>
                          <a:ext cx="0" cy="29329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64" name="直接连接符 2063">
                          <a:extLst>
                            <a:ext uri="{FF2B5EF4-FFF2-40B4-BE49-F238E27FC236}">
                              <a16:creationId xmlns:a16="http://schemas.microsoft.com/office/drawing/2014/main" id="{5234B9E0-0FD8-BCC4-63C7-1B5B9F978BB9}"/>
                            </a:ext>
                          </a:extLst>
                        </p:cNvPr>
                        <p:cNvCxnSpPr>
                          <a:cxnSpLocks/>
                          <a:stCxn id="2056" idx="4"/>
                          <a:endCxn id="2067" idx="3"/>
                        </p:cNvCxnSpPr>
                        <p:nvPr/>
                      </p:nvCxnSpPr>
                      <p:spPr>
                        <a:xfrm>
                          <a:off x="6508866" y="4257603"/>
                          <a:ext cx="1396" cy="36016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65" name="直接连接符 2064">
                          <a:extLst>
                            <a:ext uri="{FF2B5EF4-FFF2-40B4-BE49-F238E27FC236}">
                              <a16:creationId xmlns:a16="http://schemas.microsoft.com/office/drawing/2014/main" id="{E3EFE474-FDDE-70C9-BDEF-FCE10287F56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574919" y="4016865"/>
                          <a:ext cx="90381" cy="346515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66" name="直接连接符 2065">
                          <a:extLst>
                            <a:ext uri="{FF2B5EF4-FFF2-40B4-BE49-F238E27FC236}">
                              <a16:creationId xmlns:a16="http://schemas.microsoft.com/office/drawing/2014/main" id="{A761BA9B-FD15-B041-D9A3-17039452627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665300" y="4024306"/>
                          <a:ext cx="95597" cy="86824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067" name="矩形: 剪去左右顶角 2066">
                          <a:extLst>
                            <a:ext uri="{FF2B5EF4-FFF2-40B4-BE49-F238E27FC236}">
                              <a16:creationId xmlns:a16="http://schemas.microsoft.com/office/drawing/2014/main" id="{A8CAAC38-A75A-02CA-FA2F-DB0BA8393C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63827" y="4293619"/>
                          <a:ext cx="92869" cy="45719"/>
                        </a:xfrm>
                        <a:prstGeom prst="snip2SameRect">
                          <a:avLst>
                            <a:gd name="adj1" fmla="val 50000"/>
                            <a:gd name="adj2" fmla="val 0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2068" name="直接连接符 2067">
                          <a:extLst>
                            <a:ext uri="{FF2B5EF4-FFF2-40B4-BE49-F238E27FC236}">
                              <a16:creationId xmlns:a16="http://schemas.microsoft.com/office/drawing/2014/main" id="{0DBE1265-A1CB-4237-55FE-6F9C2D6BED2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496145" y="4339795"/>
                          <a:ext cx="242" cy="10947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69" name="直接连接符 2068">
                          <a:extLst>
                            <a:ext uri="{FF2B5EF4-FFF2-40B4-BE49-F238E27FC236}">
                              <a16:creationId xmlns:a16="http://schemas.microsoft.com/office/drawing/2014/main" id="{0503D2C4-B3AC-E601-254F-221B2D018A09}"/>
                            </a:ext>
                          </a:extLst>
                        </p:cNvPr>
                        <p:cNvCxnSpPr>
                          <a:cxnSpLocks/>
                          <a:endCxn id="2067" idx="1"/>
                        </p:cNvCxnSpPr>
                        <p:nvPr/>
                      </p:nvCxnSpPr>
                      <p:spPr>
                        <a:xfrm flipH="1" flipV="1">
                          <a:off x="6510262" y="4339338"/>
                          <a:ext cx="64657" cy="2404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70" name="直接连接符 2069">
                          <a:extLst>
                            <a:ext uri="{FF2B5EF4-FFF2-40B4-BE49-F238E27FC236}">
                              <a16:creationId xmlns:a16="http://schemas.microsoft.com/office/drawing/2014/main" id="{27F0227D-918A-1F5A-EFF3-3F5F063EC0B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507127" y="4009282"/>
                          <a:ext cx="0" cy="89678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71" name="直接连接符 2070">
                          <a:extLst>
                            <a:ext uri="{FF2B5EF4-FFF2-40B4-BE49-F238E27FC236}">
                              <a16:creationId xmlns:a16="http://schemas.microsoft.com/office/drawing/2014/main" id="{4EF6646D-BA0D-3851-C504-1BEB3936713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8402" y="4306109"/>
                          <a:ext cx="95597" cy="0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55" name="文本框 2054">
                        <a:extLst>
                          <a:ext uri="{FF2B5EF4-FFF2-40B4-BE49-F238E27FC236}">
                            <a16:creationId xmlns:a16="http://schemas.microsoft.com/office/drawing/2014/main" id="{1A55ACE4-2FDE-933A-49C3-8C3F8E3159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61789" y="4257463"/>
                        <a:ext cx="320954" cy="1815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100" dirty="0">
                            <a:solidFill>
                              <a:srgbClr val="FF0000"/>
                            </a:solidFill>
                          </a:rPr>
                          <a:t>0</a:t>
                        </a:r>
                        <a:endParaRPr lang="zh-CN" altLang="en-US" sz="11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035" name="组合 2034">
                      <a:extLst>
                        <a:ext uri="{FF2B5EF4-FFF2-40B4-BE49-F238E27FC236}">
                          <a16:creationId xmlns:a16="http://schemas.microsoft.com/office/drawing/2014/main" id="{684B470D-4154-B2E8-26BA-5D9FACA475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56844" y="3989358"/>
                      <a:ext cx="499108" cy="627507"/>
                      <a:chOff x="6261789" y="3992134"/>
                      <a:chExt cx="499108" cy="627507"/>
                    </a:xfrm>
                  </p:grpSpPr>
                  <p:grpSp>
                    <p:nvGrpSpPr>
                      <p:cNvPr id="2036" name="组合 2035">
                        <a:extLst>
                          <a:ext uri="{FF2B5EF4-FFF2-40B4-BE49-F238E27FC236}">
                            <a16:creationId xmlns:a16="http://schemas.microsoft.com/office/drawing/2014/main" id="{A680AFDA-97EB-AB86-756F-1ED25026DD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37818" y="3992134"/>
                        <a:ext cx="423079" cy="627507"/>
                        <a:chOff x="6337818" y="4009282"/>
                        <a:chExt cx="423079" cy="627507"/>
                      </a:xfrm>
                    </p:grpSpPr>
                    <p:sp>
                      <p:nvSpPr>
                        <p:cNvPr id="2038" name="流程图: 或者 2037">
                          <a:extLst>
                            <a:ext uri="{FF2B5EF4-FFF2-40B4-BE49-F238E27FC236}">
                              <a16:creationId xmlns:a16="http://schemas.microsoft.com/office/drawing/2014/main" id="{55AE0835-E469-980A-0F87-ED6ADC2C19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9093" y="4108026"/>
                          <a:ext cx="139546" cy="149577"/>
                        </a:xfrm>
                        <a:prstGeom prst="flowChartOr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2039" name="矩形: 圆角 2038">
                          <a:extLst>
                            <a:ext uri="{FF2B5EF4-FFF2-40B4-BE49-F238E27FC236}">
                              <a16:creationId xmlns:a16="http://schemas.microsoft.com/office/drawing/2014/main" id="{43D11357-5283-D1B8-9711-C3896A22A4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5388" y="444881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2040" name="矩形: 圆角 2039">
                          <a:extLst>
                            <a:ext uri="{FF2B5EF4-FFF2-40B4-BE49-F238E27FC236}">
                              <a16:creationId xmlns:a16="http://schemas.microsoft.com/office/drawing/2014/main" id="{1DA6711D-5C6F-10A7-5CE6-1C3C9355FD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496346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2041" name="矩形: 圆角 2040">
                          <a:extLst>
                            <a:ext uri="{FF2B5EF4-FFF2-40B4-BE49-F238E27FC236}">
                              <a16:creationId xmlns:a16="http://schemas.microsoft.com/office/drawing/2014/main" id="{4C900A3F-52B1-A997-FF72-189A8CDF23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544725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2042" name="矩形: 圆角 2041">
                          <a:extLst>
                            <a:ext uri="{FF2B5EF4-FFF2-40B4-BE49-F238E27FC236}">
                              <a16:creationId xmlns:a16="http://schemas.microsoft.com/office/drawing/2014/main" id="{6690315A-7424-644E-4A14-E4E585C60F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3750" y="459107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2043" name="直接连接符 2042">
                          <a:extLst>
                            <a:ext uri="{FF2B5EF4-FFF2-40B4-BE49-F238E27FC236}">
                              <a16:creationId xmlns:a16="http://schemas.microsoft.com/office/drawing/2014/main" id="{69F500A1-7010-0746-E584-BA0C1F3EB8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0762" y="4179512"/>
                          <a:ext cx="92220" cy="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44" name="直接连接符 2043">
                          <a:extLst>
                            <a:ext uri="{FF2B5EF4-FFF2-40B4-BE49-F238E27FC236}">
                              <a16:creationId xmlns:a16="http://schemas.microsoft.com/office/drawing/2014/main" id="{9BFF90A2-2A83-CDC0-D5BA-88CBCF989988}"/>
                            </a:ext>
                          </a:extLst>
                        </p:cNvPr>
                        <p:cNvCxnSpPr>
                          <a:cxnSpLocks/>
                          <a:endCxn id="2039" idx="1"/>
                        </p:cNvCxnSpPr>
                        <p:nvPr/>
                      </p:nvCxnSpPr>
                      <p:spPr>
                        <a:xfrm>
                          <a:off x="6337818" y="4471670"/>
                          <a:ext cx="6757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45" name="直接连接符 2044">
                          <a:extLst>
                            <a:ext uri="{FF2B5EF4-FFF2-40B4-BE49-F238E27FC236}">
                              <a16:creationId xmlns:a16="http://schemas.microsoft.com/office/drawing/2014/main" id="{6BA6216B-9C26-C31C-3D07-4CD049C5CB8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3891" y="4178379"/>
                          <a:ext cx="0" cy="29329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46" name="直接连接符 2045">
                          <a:extLst>
                            <a:ext uri="{FF2B5EF4-FFF2-40B4-BE49-F238E27FC236}">
                              <a16:creationId xmlns:a16="http://schemas.microsoft.com/office/drawing/2014/main" id="{73262F02-27E8-19AD-AA04-EAD2F47E0B82}"/>
                            </a:ext>
                          </a:extLst>
                        </p:cNvPr>
                        <p:cNvCxnSpPr>
                          <a:cxnSpLocks/>
                          <a:stCxn id="2038" idx="4"/>
                          <a:endCxn id="2049" idx="3"/>
                        </p:cNvCxnSpPr>
                        <p:nvPr/>
                      </p:nvCxnSpPr>
                      <p:spPr>
                        <a:xfrm>
                          <a:off x="6508866" y="4257603"/>
                          <a:ext cx="1396" cy="36016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47" name="直接连接符 2046">
                          <a:extLst>
                            <a:ext uri="{FF2B5EF4-FFF2-40B4-BE49-F238E27FC236}">
                              <a16:creationId xmlns:a16="http://schemas.microsoft.com/office/drawing/2014/main" id="{2BDB10CC-8E78-13A2-CB90-85BA930D6F8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574919" y="4016865"/>
                          <a:ext cx="90381" cy="346515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48" name="直接连接符 2047">
                          <a:extLst>
                            <a:ext uri="{FF2B5EF4-FFF2-40B4-BE49-F238E27FC236}">
                              <a16:creationId xmlns:a16="http://schemas.microsoft.com/office/drawing/2014/main" id="{B60D76F5-AEEA-A884-C616-128D00D4F9F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665300" y="4024306"/>
                          <a:ext cx="95597" cy="86824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049" name="矩形: 剪去左右顶角 2048">
                          <a:extLst>
                            <a:ext uri="{FF2B5EF4-FFF2-40B4-BE49-F238E27FC236}">
                              <a16:creationId xmlns:a16="http://schemas.microsoft.com/office/drawing/2014/main" id="{770217CD-232C-06AC-5AF8-3BF5456C89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63827" y="4293619"/>
                          <a:ext cx="92869" cy="45719"/>
                        </a:xfrm>
                        <a:prstGeom prst="snip2SameRect">
                          <a:avLst>
                            <a:gd name="adj1" fmla="val 50000"/>
                            <a:gd name="adj2" fmla="val 0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2050" name="直接连接符 2049">
                          <a:extLst>
                            <a:ext uri="{FF2B5EF4-FFF2-40B4-BE49-F238E27FC236}">
                              <a16:creationId xmlns:a16="http://schemas.microsoft.com/office/drawing/2014/main" id="{19FB8126-28A8-40FA-B676-51380788DCF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496145" y="4339795"/>
                          <a:ext cx="242" cy="10947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51" name="直接连接符 2050">
                          <a:extLst>
                            <a:ext uri="{FF2B5EF4-FFF2-40B4-BE49-F238E27FC236}">
                              <a16:creationId xmlns:a16="http://schemas.microsoft.com/office/drawing/2014/main" id="{E4CF097F-FD26-0A4A-286D-E6155918CDF4}"/>
                            </a:ext>
                          </a:extLst>
                        </p:cNvPr>
                        <p:cNvCxnSpPr>
                          <a:cxnSpLocks/>
                          <a:endCxn id="2049" idx="1"/>
                        </p:cNvCxnSpPr>
                        <p:nvPr/>
                      </p:nvCxnSpPr>
                      <p:spPr>
                        <a:xfrm flipH="1" flipV="1">
                          <a:off x="6510262" y="4339338"/>
                          <a:ext cx="64657" cy="2404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52" name="直接连接符 2051">
                          <a:extLst>
                            <a:ext uri="{FF2B5EF4-FFF2-40B4-BE49-F238E27FC236}">
                              <a16:creationId xmlns:a16="http://schemas.microsoft.com/office/drawing/2014/main" id="{3DEED81C-BBBB-D0AB-F69E-60E7694302A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507127" y="4009282"/>
                          <a:ext cx="0" cy="89678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53" name="直接连接符 2052">
                          <a:extLst>
                            <a:ext uri="{FF2B5EF4-FFF2-40B4-BE49-F238E27FC236}">
                              <a16:creationId xmlns:a16="http://schemas.microsoft.com/office/drawing/2014/main" id="{E6ED40B9-202D-00CB-6340-89467D8BB64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8402" y="4306109"/>
                          <a:ext cx="95597" cy="0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37" name="文本框 2036">
                        <a:extLst>
                          <a:ext uri="{FF2B5EF4-FFF2-40B4-BE49-F238E27FC236}">
                            <a16:creationId xmlns:a16="http://schemas.microsoft.com/office/drawing/2014/main" id="{F8424884-A127-DA11-078F-1CF0C1C6F2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61789" y="4257463"/>
                        <a:ext cx="320954" cy="1815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100" dirty="0">
                            <a:solidFill>
                              <a:srgbClr val="FF0000"/>
                            </a:solidFill>
                          </a:rPr>
                          <a:t>1</a:t>
                        </a:r>
                        <a:endParaRPr lang="zh-CN" altLang="en-US" sz="11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995" name="组合 1994">
                    <a:extLst>
                      <a:ext uri="{FF2B5EF4-FFF2-40B4-BE49-F238E27FC236}">
                        <a16:creationId xmlns:a16="http://schemas.microsoft.com/office/drawing/2014/main" id="{AD4CB6D7-CBFC-0FE3-B68C-3A735E79C505}"/>
                      </a:ext>
                    </a:extLst>
                  </p:cNvPr>
                  <p:cNvGrpSpPr/>
                  <p:nvPr/>
                </p:nvGrpSpPr>
                <p:grpSpPr>
                  <a:xfrm>
                    <a:off x="6856141" y="3989358"/>
                    <a:ext cx="794163" cy="627507"/>
                    <a:chOff x="6261789" y="3989358"/>
                    <a:chExt cx="794163" cy="627507"/>
                  </a:xfrm>
                </p:grpSpPr>
                <p:grpSp>
                  <p:nvGrpSpPr>
                    <p:cNvPr id="1996" name="组合 1995">
                      <a:extLst>
                        <a:ext uri="{FF2B5EF4-FFF2-40B4-BE49-F238E27FC236}">
                          <a16:creationId xmlns:a16="http://schemas.microsoft.com/office/drawing/2014/main" id="{212FEC8C-C317-7608-2F08-F82F739AD0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61789" y="3989358"/>
                      <a:ext cx="499108" cy="627507"/>
                      <a:chOff x="6261789" y="3992134"/>
                      <a:chExt cx="499108" cy="627507"/>
                    </a:xfrm>
                  </p:grpSpPr>
                  <p:grpSp>
                    <p:nvGrpSpPr>
                      <p:cNvPr id="2016" name="组合 2015">
                        <a:extLst>
                          <a:ext uri="{FF2B5EF4-FFF2-40B4-BE49-F238E27FC236}">
                            <a16:creationId xmlns:a16="http://schemas.microsoft.com/office/drawing/2014/main" id="{C0B8E40B-BCC9-6FBB-9953-6EC203437C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37818" y="3992134"/>
                        <a:ext cx="423079" cy="627507"/>
                        <a:chOff x="6337818" y="4009282"/>
                        <a:chExt cx="423079" cy="627507"/>
                      </a:xfrm>
                    </p:grpSpPr>
                    <p:sp>
                      <p:nvSpPr>
                        <p:cNvPr id="2018" name="流程图: 或者 2017">
                          <a:extLst>
                            <a:ext uri="{FF2B5EF4-FFF2-40B4-BE49-F238E27FC236}">
                              <a16:creationId xmlns:a16="http://schemas.microsoft.com/office/drawing/2014/main" id="{A36CB528-2E1F-BF1C-742C-978241F31D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9093" y="4108026"/>
                          <a:ext cx="139546" cy="149577"/>
                        </a:xfrm>
                        <a:prstGeom prst="flowChartOr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2019" name="矩形: 圆角 2018">
                          <a:extLst>
                            <a:ext uri="{FF2B5EF4-FFF2-40B4-BE49-F238E27FC236}">
                              <a16:creationId xmlns:a16="http://schemas.microsoft.com/office/drawing/2014/main" id="{124D373C-A010-EF9A-EB55-4AC98049E0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5388" y="444881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2020" name="矩形: 圆角 2019">
                          <a:extLst>
                            <a:ext uri="{FF2B5EF4-FFF2-40B4-BE49-F238E27FC236}">
                              <a16:creationId xmlns:a16="http://schemas.microsoft.com/office/drawing/2014/main" id="{DB57B550-925F-EC62-E1D7-86388D17AA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496346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2021" name="矩形: 圆角 2020">
                          <a:extLst>
                            <a:ext uri="{FF2B5EF4-FFF2-40B4-BE49-F238E27FC236}">
                              <a16:creationId xmlns:a16="http://schemas.microsoft.com/office/drawing/2014/main" id="{E52B5A46-2006-D1A3-E982-158D4D0B42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544725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2022" name="矩形: 圆角 2021">
                          <a:extLst>
                            <a:ext uri="{FF2B5EF4-FFF2-40B4-BE49-F238E27FC236}">
                              <a16:creationId xmlns:a16="http://schemas.microsoft.com/office/drawing/2014/main" id="{27B8BC10-3810-069F-F8E7-BDB43BF69D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3750" y="459107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2023" name="直接连接符 2022">
                          <a:extLst>
                            <a:ext uri="{FF2B5EF4-FFF2-40B4-BE49-F238E27FC236}">
                              <a16:creationId xmlns:a16="http://schemas.microsoft.com/office/drawing/2014/main" id="{004848C0-633E-E59C-55DA-3D844A93AB5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0762" y="4179512"/>
                          <a:ext cx="92220" cy="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24" name="直接连接符 2023">
                          <a:extLst>
                            <a:ext uri="{FF2B5EF4-FFF2-40B4-BE49-F238E27FC236}">
                              <a16:creationId xmlns:a16="http://schemas.microsoft.com/office/drawing/2014/main" id="{0B6B6238-3B65-4EA9-6ADF-8BD959FFCFEB}"/>
                            </a:ext>
                          </a:extLst>
                        </p:cNvPr>
                        <p:cNvCxnSpPr>
                          <a:cxnSpLocks/>
                          <a:endCxn id="2019" idx="1"/>
                        </p:cNvCxnSpPr>
                        <p:nvPr/>
                      </p:nvCxnSpPr>
                      <p:spPr>
                        <a:xfrm>
                          <a:off x="6337818" y="4471670"/>
                          <a:ext cx="6757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25" name="直接连接符 2024">
                          <a:extLst>
                            <a:ext uri="{FF2B5EF4-FFF2-40B4-BE49-F238E27FC236}">
                              <a16:creationId xmlns:a16="http://schemas.microsoft.com/office/drawing/2014/main" id="{49EAA0E1-763E-0A07-0072-B95AAC06837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3891" y="4178379"/>
                          <a:ext cx="0" cy="29329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26" name="直接连接符 2025">
                          <a:extLst>
                            <a:ext uri="{FF2B5EF4-FFF2-40B4-BE49-F238E27FC236}">
                              <a16:creationId xmlns:a16="http://schemas.microsoft.com/office/drawing/2014/main" id="{CB2677E5-CE86-CC8B-980B-2C1F70243C57}"/>
                            </a:ext>
                          </a:extLst>
                        </p:cNvPr>
                        <p:cNvCxnSpPr>
                          <a:cxnSpLocks/>
                          <a:stCxn id="2018" idx="4"/>
                          <a:endCxn id="2029" idx="3"/>
                        </p:cNvCxnSpPr>
                        <p:nvPr/>
                      </p:nvCxnSpPr>
                      <p:spPr>
                        <a:xfrm>
                          <a:off x="6508866" y="4257603"/>
                          <a:ext cx="1396" cy="36016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27" name="直接连接符 2026">
                          <a:extLst>
                            <a:ext uri="{FF2B5EF4-FFF2-40B4-BE49-F238E27FC236}">
                              <a16:creationId xmlns:a16="http://schemas.microsoft.com/office/drawing/2014/main" id="{8917464B-0439-7339-349B-55CB6308E3D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574919" y="4016865"/>
                          <a:ext cx="90381" cy="346515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28" name="直接连接符 2027">
                          <a:extLst>
                            <a:ext uri="{FF2B5EF4-FFF2-40B4-BE49-F238E27FC236}">
                              <a16:creationId xmlns:a16="http://schemas.microsoft.com/office/drawing/2014/main" id="{DC310C3C-EC3A-6A51-DB26-25B3A0271D6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665300" y="4024306"/>
                          <a:ext cx="95597" cy="86824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029" name="矩形: 剪去左右顶角 2028">
                          <a:extLst>
                            <a:ext uri="{FF2B5EF4-FFF2-40B4-BE49-F238E27FC236}">
                              <a16:creationId xmlns:a16="http://schemas.microsoft.com/office/drawing/2014/main" id="{282E83BF-A2C1-ACCC-4BE1-36F76F4432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63827" y="4293619"/>
                          <a:ext cx="92869" cy="45719"/>
                        </a:xfrm>
                        <a:prstGeom prst="snip2SameRect">
                          <a:avLst>
                            <a:gd name="adj1" fmla="val 50000"/>
                            <a:gd name="adj2" fmla="val 0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2030" name="直接连接符 2029">
                          <a:extLst>
                            <a:ext uri="{FF2B5EF4-FFF2-40B4-BE49-F238E27FC236}">
                              <a16:creationId xmlns:a16="http://schemas.microsoft.com/office/drawing/2014/main" id="{4412E6E7-9093-DBC7-E217-DFEFEDF332D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496145" y="4339795"/>
                          <a:ext cx="242" cy="10947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31" name="直接连接符 2030">
                          <a:extLst>
                            <a:ext uri="{FF2B5EF4-FFF2-40B4-BE49-F238E27FC236}">
                              <a16:creationId xmlns:a16="http://schemas.microsoft.com/office/drawing/2014/main" id="{D03B4B26-239F-0B08-4A26-CB22B1C999A0}"/>
                            </a:ext>
                          </a:extLst>
                        </p:cNvPr>
                        <p:cNvCxnSpPr>
                          <a:cxnSpLocks/>
                          <a:endCxn id="2029" idx="1"/>
                        </p:cNvCxnSpPr>
                        <p:nvPr/>
                      </p:nvCxnSpPr>
                      <p:spPr>
                        <a:xfrm flipH="1" flipV="1">
                          <a:off x="6510262" y="4339338"/>
                          <a:ext cx="64657" cy="2404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32" name="直接连接符 2031">
                          <a:extLst>
                            <a:ext uri="{FF2B5EF4-FFF2-40B4-BE49-F238E27FC236}">
                              <a16:creationId xmlns:a16="http://schemas.microsoft.com/office/drawing/2014/main" id="{FAD5C774-36E1-8C97-698D-17F9BE00AA4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507127" y="4009282"/>
                          <a:ext cx="0" cy="89678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33" name="直接连接符 2032">
                          <a:extLst>
                            <a:ext uri="{FF2B5EF4-FFF2-40B4-BE49-F238E27FC236}">
                              <a16:creationId xmlns:a16="http://schemas.microsoft.com/office/drawing/2014/main" id="{6EBA1B94-A262-E003-82EA-C22E234CBB9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8402" y="4306109"/>
                          <a:ext cx="95597" cy="0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17" name="文本框 2016">
                        <a:extLst>
                          <a:ext uri="{FF2B5EF4-FFF2-40B4-BE49-F238E27FC236}">
                            <a16:creationId xmlns:a16="http://schemas.microsoft.com/office/drawing/2014/main" id="{DE7A7C08-E52F-5ED3-F841-3B78910D4A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61789" y="4257463"/>
                        <a:ext cx="320954" cy="1815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100" dirty="0">
                            <a:solidFill>
                              <a:srgbClr val="FF0000"/>
                            </a:solidFill>
                          </a:rPr>
                          <a:t>2</a:t>
                        </a:r>
                        <a:endParaRPr lang="zh-CN" altLang="en-US" sz="11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997" name="组合 1996">
                      <a:extLst>
                        <a:ext uri="{FF2B5EF4-FFF2-40B4-BE49-F238E27FC236}">
                          <a16:creationId xmlns:a16="http://schemas.microsoft.com/office/drawing/2014/main" id="{B81B9CD6-6850-669D-1620-0D1812234C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56844" y="3989358"/>
                      <a:ext cx="499108" cy="627507"/>
                      <a:chOff x="6261789" y="3992134"/>
                      <a:chExt cx="499108" cy="627507"/>
                    </a:xfrm>
                  </p:grpSpPr>
                  <p:grpSp>
                    <p:nvGrpSpPr>
                      <p:cNvPr id="1998" name="组合 1997">
                        <a:extLst>
                          <a:ext uri="{FF2B5EF4-FFF2-40B4-BE49-F238E27FC236}">
                            <a16:creationId xmlns:a16="http://schemas.microsoft.com/office/drawing/2014/main" id="{D18D20EB-35C4-671A-7A13-0566D45EE7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37818" y="3992134"/>
                        <a:ext cx="423079" cy="627507"/>
                        <a:chOff x="6337818" y="4009282"/>
                        <a:chExt cx="423079" cy="627507"/>
                      </a:xfrm>
                    </p:grpSpPr>
                    <p:sp>
                      <p:nvSpPr>
                        <p:cNvPr id="2000" name="流程图: 或者 1999">
                          <a:extLst>
                            <a:ext uri="{FF2B5EF4-FFF2-40B4-BE49-F238E27FC236}">
                              <a16:creationId xmlns:a16="http://schemas.microsoft.com/office/drawing/2014/main" id="{5C288831-59B4-2B64-7A96-AE7E6F0545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9093" y="4108026"/>
                          <a:ext cx="139546" cy="149577"/>
                        </a:xfrm>
                        <a:prstGeom prst="flowChartOr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2001" name="矩形: 圆角 2000">
                          <a:extLst>
                            <a:ext uri="{FF2B5EF4-FFF2-40B4-BE49-F238E27FC236}">
                              <a16:creationId xmlns:a16="http://schemas.microsoft.com/office/drawing/2014/main" id="{FA7AA08D-D389-228B-EE25-4D9C4CD587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5388" y="444881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2002" name="矩形: 圆角 2001">
                          <a:extLst>
                            <a:ext uri="{FF2B5EF4-FFF2-40B4-BE49-F238E27FC236}">
                              <a16:creationId xmlns:a16="http://schemas.microsoft.com/office/drawing/2014/main" id="{F4739E9B-5234-4532-8FEA-044C6F26EE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496346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2003" name="矩形: 圆角 2002">
                          <a:extLst>
                            <a:ext uri="{FF2B5EF4-FFF2-40B4-BE49-F238E27FC236}">
                              <a16:creationId xmlns:a16="http://schemas.microsoft.com/office/drawing/2014/main" id="{9AEEE267-0C8C-1448-F9F1-1766F92A7D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544725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2004" name="矩形: 圆角 2003">
                          <a:extLst>
                            <a:ext uri="{FF2B5EF4-FFF2-40B4-BE49-F238E27FC236}">
                              <a16:creationId xmlns:a16="http://schemas.microsoft.com/office/drawing/2014/main" id="{42BDD4B1-A8E7-4026-3153-A0CF0ECCFF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3750" y="459107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2005" name="直接连接符 2004">
                          <a:extLst>
                            <a:ext uri="{FF2B5EF4-FFF2-40B4-BE49-F238E27FC236}">
                              <a16:creationId xmlns:a16="http://schemas.microsoft.com/office/drawing/2014/main" id="{7D740CC9-F5CA-B6AE-0F07-4D6FF1F597C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0762" y="4179512"/>
                          <a:ext cx="92220" cy="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06" name="直接连接符 2005">
                          <a:extLst>
                            <a:ext uri="{FF2B5EF4-FFF2-40B4-BE49-F238E27FC236}">
                              <a16:creationId xmlns:a16="http://schemas.microsoft.com/office/drawing/2014/main" id="{D38018F3-EC8C-2692-AC93-E550616AD3D0}"/>
                            </a:ext>
                          </a:extLst>
                        </p:cNvPr>
                        <p:cNvCxnSpPr>
                          <a:cxnSpLocks/>
                          <a:endCxn id="2001" idx="1"/>
                        </p:cNvCxnSpPr>
                        <p:nvPr/>
                      </p:nvCxnSpPr>
                      <p:spPr>
                        <a:xfrm>
                          <a:off x="6337818" y="4471670"/>
                          <a:ext cx="6757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07" name="直接连接符 2006">
                          <a:extLst>
                            <a:ext uri="{FF2B5EF4-FFF2-40B4-BE49-F238E27FC236}">
                              <a16:creationId xmlns:a16="http://schemas.microsoft.com/office/drawing/2014/main" id="{8770C70E-A654-6757-4980-B6AA7907F04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3891" y="4178379"/>
                          <a:ext cx="0" cy="29329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08" name="直接连接符 2007">
                          <a:extLst>
                            <a:ext uri="{FF2B5EF4-FFF2-40B4-BE49-F238E27FC236}">
                              <a16:creationId xmlns:a16="http://schemas.microsoft.com/office/drawing/2014/main" id="{059A05F9-DFDB-EC01-70AA-5D15A29E42E6}"/>
                            </a:ext>
                          </a:extLst>
                        </p:cNvPr>
                        <p:cNvCxnSpPr>
                          <a:cxnSpLocks/>
                          <a:stCxn id="2000" idx="4"/>
                          <a:endCxn id="2011" idx="3"/>
                        </p:cNvCxnSpPr>
                        <p:nvPr/>
                      </p:nvCxnSpPr>
                      <p:spPr>
                        <a:xfrm>
                          <a:off x="6508866" y="4257603"/>
                          <a:ext cx="1396" cy="36016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09" name="直接连接符 2008">
                          <a:extLst>
                            <a:ext uri="{FF2B5EF4-FFF2-40B4-BE49-F238E27FC236}">
                              <a16:creationId xmlns:a16="http://schemas.microsoft.com/office/drawing/2014/main" id="{E7EDCE19-3474-36DF-1D6A-4000C71572F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574919" y="4016865"/>
                          <a:ext cx="90381" cy="346515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10" name="直接连接符 2009">
                          <a:extLst>
                            <a:ext uri="{FF2B5EF4-FFF2-40B4-BE49-F238E27FC236}">
                              <a16:creationId xmlns:a16="http://schemas.microsoft.com/office/drawing/2014/main" id="{1B277D8C-7CF7-0400-68CA-673957644DE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665300" y="4024306"/>
                          <a:ext cx="95597" cy="86824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011" name="矩形: 剪去左右顶角 2010">
                          <a:extLst>
                            <a:ext uri="{FF2B5EF4-FFF2-40B4-BE49-F238E27FC236}">
                              <a16:creationId xmlns:a16="http://schemas.microsoft.com/office/drawing/2014/main" id="{8F842423-DC4C-DAE6-3323-710648916C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63827" y="4293619"/>
                          <a:ext cx="92869" cy="45719"/>
                        </a:xfrm>
                        <a:prstGeom prst="snip2SameRect">
                          <a:avLst>
                            <a:gd name="adj1" fmla="val 50000"/>
                            <a:gd name="adj2" fmla="val 0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2012" name="直接连接符 2011">
                          <a:extLst>
                            <a:ext uri="{FF2B5EF4-FFF2-40B4-BE49-F238E27FC236}">
                              <a16:creationId xmlns:a16="http://schemas.microsoft.com/office/drawing/2014/main" id="{F961665B-896C-6739-F06E-C5A3D6F457D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496145" y="4339795"/>
                          <a:ext cx="242" cy="10947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13" name="直接连接符 2012">
                          <a:extLst>
                            <a:ext uri="{FF2B5EF4-FFF2-40B4-BE49-F238E27FC236}">
                              <a16:creationId xmlns:a16="http://schemas.microsoft.com/office/drawing/2014/main" id="{6CC6E951-190E-48D0-8C9B-AD0207D9ABEF}"/>
                            </a:ext>
                          </a:extLst>
                        </p:cNvPr>
                        <p:cNvCxnSpPr>
                          <a:cxnSpLocks/>
                          <a:endCxn id="2011" idx="1"/>
                        </p:cNvCxnSpPr>
                        <p:nvPr/>
                      </p:nvCxnSpPr>
                      <p:spPr>
                        <a:xfrm flipH="1" flipV="1">
                          <a:off x="6510262" y="4339338"/>
                          <a:ext cx="64657" cy="2404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14" name="直接连接符 2013">
                          <a:extLst>
                            <a:ext uri="{FF2B5EF4-FFF2-40B4-BE49-F238E27FC236}">
                              <a16:creationId xmlns:a16="http://schemas.microsoft.com/office/drawing/2014/main" id="{0FC8C208-007C-C07C-07E4-C5571FB22CF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507127" y="4009282"/>
                          <a:ext cx="0" cy="89678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15" name="直接连接符 2014">
                          <a:extLst>
                            <a:ext uri="{FF2B5EF4-FFF2-40B4-BE49-F238E27FC236}">
                              <a16:creationId xmlns:a16="http://schemas.microsoft.com/office/drawing/2014/main" id="{7EF84229-EFC0-ECB5-32AE-852182EF7C3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8402" y="4306109"/>
                          <a:ext cx="95597" cy="0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999" name="文本框 1998">
                        <a:extLst>
                          <a:ext uri="{FF2B5EF4-FFF2-40B4-BE49-F238E27FC236}">
                            <a16:creationId xmlns:a16="http://schemas.microsoft.com/office/drawing/2014/main" id="{D57A210B-8FB1-63B8-CEF9-955121433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61789" y="4257463"/>
                        <a:ext cx="320954" cy="1815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100" dirty="0">
                            <a:solidFill>
                              <a:srgbClr val="FF0000"/>
                            </a:solidFill>
                          </a:rPr>
                          <a:t>3</a:t>
                        </a:r>
                        <a:endParaRPr lang="zh-CN" altLang="en-US" sz="11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757" name="组合 1756">
                  <a:extLst>
                    <a:ext uri="{FF2B5EF4-FFF2-40B4-BE49-F238E27FC236}">
                      <a16:creationId xmlns:a16="http://schemas.microsoft.com/office/drawing/2014/main" id="{97397C19-E8F9-3304-0309-BF4712965A8D}"/>
                    </a:ext>
                  </a:extLst>
                </p:cNvPr>
                <p:cNvGrpSpPr/>
                <p:nvPr/>
              </p:nvGrpSpPr>
              <p:grpSpPr>
                <a:xfrm>
                  <a:off x="7444476" y="3964154"/>
                  <a:ext cx="1388515" cy="627507"/>
                  <a:chOff x="6261789" y="3989358"/>
                  <a:chExt cx="1388515" cy="627507"/>
                </a:xfrm>
              </p:grpSpPr>
              <p:grpSp>
                <p:nvGrpSpPr>
                  <p:cNvPr id="1916" name="组合 1915">
                    <a:extLst>
                      <a:ext uri="{FF2B5EF4-FFF2-40B4-BE49-F238E27FC236}">
                        <a16:creationId xmlns:a16="http://schemas.microsoft.com/office/drawing/2014/main" id="{39FAF456-63B3-A453-0DE3-2163E57447D2}"/>
                      </a:ext>
                    </a:extLst>
                  </p:cNvPr>
                  <p:cNvGrpSpPr/>
                  <p:nvPr/>
                </p:nvGrpSpPr>
                <p:grpSpPr>
                  <a:xfrm>
                    <a:off x="6261789" y="3989358"/>
                    <a:ext cx="794163" cy="627507"/>
                    <a:chOff x="6261789" y="3989358"/>
                    <a:chExt cx="794163" cy="627507"/>
                  </a:xfrm>
                </p:grpSpPr>
                <p:grpSp>
                  <p:nvGrpSpPr>
                    <p:cNvPr id="1956" name="组合 1955">
                      <a:extLst>
                        <a:ext uri="{FF2B5EF4-FFF2-40B4-BE49-F238E27FC236}">
                          <a16:creationId xmlns:a16="http://schemas.microsoft.com/office/drawing/2014/main" id="{0EDCCC02-F4F8-A8B6-1904-47160F08F1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61789" y="3989358"/>
                      <a:ext cx="499108" cy="627507"/>
                      <a:chOff x="6261789" y="3992134"/>
                      <a:chExt cx="499108" cy="627507"/>
                    </a:xfrm>
                  </p:grpSpPr>
                  <p:grpSp>
                    <p:nvGrpSpPr>
                      <p:cNvPr id="1976" name="组合 1975">
                        <a:extLst>
                          <a:ext uri="{FF2B5EF4-FFF2-40B4-BE49-F238E27FC236}">
                            <a16:creationId xmlns:a16="http://schemas.microsoft.com/office/drawing/2014/main" id="{54DC59EB-9AAD-6E6B-8822-C3C76E614D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37818" y="3992134"/>
                        <a:ext cx="423079" cy="627507"/>
                        <a:chOff x="6337818" y="4009282"/>
                        <a:chExt cx="423079" cy="627507"/>
                      </a:xfrm>
                    </p:grpSpPr>
                    <p:sp>
                      <p:nvSpPr>
                        <p:cNvPr id="1978" name="流程图: 或者 1977">
                          <a:extLst>
                            <a:ext uri="{FF2B5EF4-FFF2-40B4-BE49-F238E27FC236}">
                              <a16:creationId xmlns:a16="http://schemas.microsoft.com/office/drawing/2014/main" id="{43C3DCFD-A6FB-4ADD-321C-86F322E1AD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9093" y="4108026"/>
                          <a:ext cx="139546" cy="149577"/>
                        </a:xfrm>
                        <a:prstGeom prst="flowChartOr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979" name="矩形: 圆角 1978">
                          <a:extLst>
                            <a:ext uri="{FF2B5EF4-FFF2-40B4-BE49-F238E27FC236}">
                              <a16:creationId xmlns:a16="http://schemas.microsoft.com/office/drawing/2014/main" id="{96FDD53D-8AAD-8E05-6C12-F04CDC7E31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5388" y="444881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980" name="矩形: 圆角 1979">
                          <a:extLst>
                            <a:ext uri="{FF2B5EF4-FFF2-40B4-BE49-F238E27FC236}">
                              <a16:creationId xmlns:a16="http://schemas.microsoft.com/office/drawing/2014/main" id="{A5363866-F836-3F2E-84C8-3FE736787C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496346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981" name="矩形: 圆角 1980">
                          <a:extLst>
                            <a:ext uri="{FF2B5EF4-FFF2-40B4-BE49-F238E27FC236}">
                              <a16:creationId xmlns:a16="http://schemas.microsoft.com/office/drawing/2014/main" id="{E8EAA059-DE24-881B-A89E-6885F1CE6D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544725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982" name="矩形: 圆角 1981">
                          <a:extLst>
                            <a:ext uri="{FF2B5EF4-FFF2-40B4-BE49-F238E27FC236}">
                              <a16:creationId xmlns:a16="http://schemas.microsoft.com/office/drawing/2014/main" id="{CEEF8DAD-3F80-F4A5-3E07-9B823134E3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3750" y="459107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1983" name="直接连接符 1982">
                          <a:extLst>
                            <a:ext uri="{FF2B5EF4-FFF2-40B4-BE49-F238E27FC236}">
                              <a16:creationId xmlns:a16="http://schemas.microsoft.com/office/drawing/2014/main" id="{D8123D2F-070E-49C6-29FB-0FB6B2BD506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0762" y="4179512"/>
                          <a:ext cx="92220" cy="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84" name="直接连接符 1983">
                          <a:extLst>
                            <a:ext uri="{FF2B5EF4-FFF2-40B4-BE49-F238E27FC236}">
                              <a16:creationId xmlns:a16="http://schemas.microsoft.com/office/drawing/2014/main" id="{EE322360-8191-B5DF-DE4F-8D09333D1D5D}"/>
                            </a:ext>
                          </a:extLst>
                        </p:cNvPr>
                        <p:cNvCxnSpPr>
                          <a:cxnSpLocks/>
                          <a:endCxn id="1979" idx="1"/>
                        </p:cNvCxnSpPr>
                        <p:nvPr/>
                      </p:nvCxnSpPr>
                      <p:spPr>
                        <a:xfrm>
                          <a:off x="6337818" y="4471670"/>
                          <a:ext cx="6757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85" name="直接连接符 1984">
                          <a:extLst>
                            <a:ext uri="{FF2B5EF4-FFF2-40B4-BE49-F238E27FC236}">
                              <a16:creationId xmlns:a16="http://schemas.microsoft.com/office/drawing/2014/main" id="{55270F74-9155-C28A-FE84-579DF559926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3891" y="4178379"/>
                          <a:ext cx="0" cy="29329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86" name="直接连接符 1985">
                          <a:extLst>
                            <a:ext uri="{FF2B5EF4-FFF2-40B4-BE49-F238E27FC236}">
                              <a16:creationId xmlns:a16="http://schemas.microsoft.com/office/drawing/2014/main" id="{B417BF00-6FDD-7D75-9137-D1674B3E0BAB}"/>
                            </a:ext>
                          </a:extLst>
                        </p:cNvPr>
                        <p:cNvCxnSpPr>
                          <a:cxnSpLocks/>
                          <a:stCxn id="1978" idx="4"/>
                          <a:endCxn id="1989" idx="3"/>
                        </p:cNvCxnSpPr>
                        <p:nvPr/>
                      </p:nvCxnSpPr>
                      <p:spPr>
                        <a:xfrm>
                          <a:off x="6508866" y="4257603"/>
                          <a:ext cx="1396" cy="36016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87" name="直接连接符 1986">
                          <a:extLst>
                            <a:ext uri="{FF2B5EF4-FFF2-40B4-BE49-F238E27FC236}">
                              <a16:creationId xmlns:a16="http://schemas.microsoft.com/office/drawing/2014/main" id="{FD7C066D-C0E0-7D98-FD7C-780162055DC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574919" y="4016865"/>
                          <a:ext cx="90381" cy="346515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88" name="直接连接符 1987">
                          <a:extLst>
                            <a:ext uri="{FF2B5EF4-FFF2-40B4-BE49-F238E27FC236}">
                              <a16:creationId xmlns:a16="http://schemas.microsoft.com/office/drawing/2014/main" id="{E4B5E1E1-A8D9-A565-E96C-4B5C6BE6091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665300" y="4024306"/>
                          <a:ext cx="95597" cy="86824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89" name="矩形: 剪去左右顶角 1988">
                          <a:extLst>
                            <a:ext uri="{FF2B5EF4-FFF2-40B4-BE49-F238E27FC236}">
                              <a16:creationId xmlns:a16="http://schemas.microsoft.com/office/drawing/2014/main" id="{F2E85DD2-56FB-5D48-29B9-8989247905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63827" y="4293619"/>
                          <a:ext cx="92869" cy="45719"/>
                        </a:xfrm>
                        <a:prstGeom prst="snip2SameRect">
                          <a:avLst>
                            <a:gd name="adj1" fmla="val 50000"/>
                            <a:gd name="adj2" fmla="val 0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1990" name="直接连接符 1989">
                          <a:extLst>
                            <a:ext uri="{FF2B5EF4-FFF2-40B4-BE49-F238E27FC236}">
                              <a16:creationId xmlns:a16="http://schemas.microsoft.com/office/drawing/2014/main" id="{30551146-6B32-3C1E-36FF-B347FE27D71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496145" y="4339795"/>
                          <a:ext cx="242" cy="10947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91" name="直接连接符 1990">
                          <a:extLst>
                            <a:ext uri="{FF2B5EF4-FFF2-40B4-BE49-F238E27FC236}">
                              <a16:creationId xmlns:a16="http://schemas.microsoft.com/office/drawing/2014/main" id="{CA73B439-EBAD-1683-8297-FAF6C22DD79E}"/>
                            </a:ext>
                          </a:extLst>
                        </p:cNvPr>
                        <p:cNvCxnSpPr>
                          <a:cxnSpLocks/>
                          <a:endCxn id="1989" idx="1"/>
                        </p:cNvCxnSpPr>
                        <p:nvPr/>
                      </p:nvCxnSpPr>
                      <p:spPr>
                        <a:xfrm flipH="1" flipV="1">
                          <a:off x="6510262" y="4339338"/>
                          <a:ext cx="64657" cy="2404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92" name="直接连接符 1991">
                          <a:extLst>
                            <a:ext uri="{FF2B5EF4-FFF2-40B4-BE49-F238E27FC236}">
                              <a16:creationId xmlns:a16="http://schemas.microsoft.com/office/drawing/2014/main" id="{6AEEEB65-45E0-A263-4070-8511C360B74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507127" y="4009282"/>
                          <a:ext cx="0" cy="89678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93" name="直接连接符 1992">
                          <a:extLst>
                            <a:ext uri="{FF2B5EF4-FFF2-40B4-BE49-F238E27FC236}">
                              <a16:creationId xmlns:a16="http://schemas.microsoft.com/office/drawing/2014/main" id="{E65AF917-E4C1-C56B-47FA-DDFDC476A27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8402" y="4306109"/>
                          <a:ext cx="95597" cy="0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977" name="文本框 1976">
                        <a:extLst>
                          <a:ext uri="{FF2B5EF4-FFF2-40B4-BE49-F238E27FC236}">
                            <a16:creationId xmlns:a16="http://schemas.microsoft.com/office/drawing/2014/main" id="{11646C5F-C8B5-83D1-110B-BACFB81D44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61789" y="4257463"/>
                        <a:ext cx="320954" cy="1815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100" dirty="0">
                            <a:solidFill>
                              <a:srgbClr val="FF0000"/>
                            </a:solidFill>
                          </a:rPr>
                          <a:t>4</a:t>
                        </a:r>
                        <a:endParaRPr lang="zh-CN" altLang="en-US" sz="11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957" name="组合 1956">
                      <a:extLst>
                        <a:ext uri="{FF2B5EF4-FFF2-40B4-BE49-F238E27FC236}">
                          <a16:creationId xmlns:a16="http://schemas.microsoft.com/office/drawing/2014/main" id="{47D93219-847D-8D4F-3262-F10F426340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56844" y="3989358"/>
                      <a:ext cx="499108" cy="627507"/>
                      <a:chOff x="6261789" y="3992134"/>
                      <a:chExt cx="499108" cy="627507"/>
                    </a:xfrm>
                  </p:grpSpPr>
                  <p:grpSp>
                    <p:nvGrpSpPr>
                      <p:cNvPr id="1958" name="组合 1957">
                        <a:extLst>
                          <a:ext uri="{FF2B5EF4-FFF2-40B4-BE49-F238E27FC236}">
                            <a16:creationId xmlns:a16="http://schemas.microsoft.com/office/drawing/2014/main" id="{38977B36-8EF9-3BC0-16DA-E2A4540582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37818" y="3992134"/>
                        <a:ext cx="423079" cy="627507"/>
                        <a:chOff x="6337818" y="4009282"/>
                        <a:chExt cx="423079" cy="627507"/>
                      </a:xfrm>
                    </p:grpSpPr>
                    <p:sp>
                      <p:nvSpPr>
                        <p:cNvPr id="1960" name="流程图: 或者 1959">
                          <a:extLst>
                            <a:ext uri="{FF2B5EF4-FFF2-40B4-BE49-F238E27FC236}">
                              <a16:creationId xmlns:a16="http://schemas.microsoft.com/office/drawing/2014/main" id="{02DDEE16-1C1F-055C-5201-E9AAFD8578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9093" y="4108026"/>
                          <a:ext cx="139546" cy="149577"/>
                        </a:xfrm>
                        <a:prstGeom prst="flowChartOr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961" name="矩形: 圆角 1960">
                          <a:extLst>
                            <a:ext uri="{FF2B5EF4-FFF2-40B4-BE49-F238E27FC236}">
                              <a16:creationId xmlns:a16="http://schemas.microsoft.com/office/drawing/2014/main" id="{8623F46A-AD8A-1AAE-1469-D59670BE60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5388" y="444881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962" name="矩形: 圆角 1961">
                          <a:extLst>
                            <a:ext uri="{FF2B5EF4-FFF2-40B4-BE49-F238E27FC236}">
                              <a16:creationId xmlns:a16="http://schemas.microsoft.com/office/drawing/2014/main" id="{F63905E0-4F64-3C0D-644B-416052FD76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496346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963" name="矩形: 圆角 1962">
                          <a:extLst>
                            <a:ext uri="{FF2B5EF4-FFF2-40B4-BE49-F238E27FC236}">
                              <a16:creationId xmlns:a16="http://schemas.microsoft.com/office/drawing/2014/main" id="{9026A061-922C-A12C-2F3E-32658E8710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544725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964" name="矩形: 圆角 1963">
                          <a:extLst>
                            <a:ext uri="{FF2B5EF4-FFF2-40B4-BE49-F238E27FC236}">
                              <a16:creationId xmlns:a16="http://schemas.microsoft.com/office/drawing/2014/main" id="{8639AC6F-37A5-F72A-84B9-FC0BF40D4F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3750" y="459107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1965" name="直接连接符 1964">
                          <a:extLst>
                            <a:ext uri="{FF2B5EF4-FFF2-40B4-BE49-F238E27FC236}">
                              <a16:creationId xmlns:a16="http://schemas.microsoft.com/office/drawing/2014/main" id="{29F9DB3E-284B-0DC7-A11E-1B265FE0FAF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0762" y="4179512"/>
                          <a:ext cx="92220" cy="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66" name="直接连接符 1965">
                          <a:extLst>
                            <a:ext uri="{FF2B5EF4-FFF2-40B4-BE49-F238E27FC236}">
                              <a16:creationId xmlns:a16="http://schemas.microsoft.com/office/drawing/2014/main" id="{CA288E90-EF3E-2B70-563C-0A15625395F5}"/>
                            </a:ext>
                          </a:extLst>
                        </p:cNvPr>
                        <p:cNvCxnSpPr>
                          <a:cxnSpLocks/>
                          <a:endCxn id="1961" idx="1"/>
                        </p:cNvCxnSpPr>
                        <p:nvPr/>
                      </p:nvCxnSpPr>
                      <p:spPr>
                        <a:xfrm>
                          <a:off x="6337818" y="4471670"/>
                          <a:ext cx="6757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67" name="直接连接符 1966">
                          <a:extLst>
                            <a:ext uri="{FF2B5EF4-FFF2-40B4-BE49-F238E27FC236}">
                              <a16:creationId xmlns:a16="http://schemas.microsoft.com/office/drawing/2014/main" id="{310475E0-77D8-8EE2-B500-B723A6C7907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3891" y="4178379"/>
                          <a:ext cx="0" cy="29329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68" name="直接连接符 1967">
                          <a:extLst>
                            <a:ext uri="{FF2B5EF4-FFF2-40B4-BE49-F238E27FC236}">
                              <a16:creationId xmlns:a16="http://schemas.microsoft.com/office/drawing/2014/main" id="{89015BCD-798C-DB16-185F-1C6416069953}"/>
                            </a:ext>
                          </a:extLst>
                        </p:cNvPr>
                        <p:cNvCxnSpPr>
                          <a:cxnSpLocks/>
                          <a:stCxn id="1960" idx="4"/>
                          <a:endCxn id="1971" idx="3"/>
                        </p:cNvCxnSpPr>
                        <p:nvPr/>
                      </p:nvCxnSpPr>
                      <p:spPr>
                        <a:xfrm>
                          <a:off x="6508866" y="4257603"/>
                          <a:ext cx="1396" cy="36016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69" name="直接连接符 1968">
                          <a:extLst>
                            <a:ext uri="{FF2B5EF4-FFF2-40B4-BE49-F238E27FC236}">
                              <a16:creationId xmlns:a16="http://schemas.microsoft.com/office/drawing/2014/main" id="{5F126167-AEF4-28B7-5BC9-4021246848D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574919" y="4016865"/>
                          <a:ext cx="90381" cy="346515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70" name="直接连接符 1969">
                          <a:extLst>
                            <a:ext uri="{FF2B5EF4-FFF2-40B4-BE49-F238E27FC236}">
                              <a16:creationId xmlns:a16="http://schemas.microsoft.com/office/drawing/2014/main" id="{D671112E-927E-62D4-9580-90EA46AAC8C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665300" y="4024306"/>
                          <a:ext cx="95597" cy="86824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71" name="矩形: 剪去左右顶角 1970">
                          <a:extLst>
                            <a:ext uri="{FF2B5EF4-FFF2-40B4-BE49-F238E27FC236}">
                              <a16:creationId xmlns:a16="http://schemas.microsoft.com/office/drawing/2014/main" id="{AD889375-217C-7448-4F36-D8191DB377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63827" y="4293619"/>
                          <a:ext cx="92869" cy="45719"/>
                        </a:xfrm>
                        <a:prstGeom prst="snip2SameRect">
                          <a:avLst>
                            <a:gd name="adj1" fmla="val 50000"/>
                            <a:gd name="adj2" fmla="val 0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1972" name="直接连接符 1971">
                          <a:extLst>
                            <a:ext uri="{FF2B5EF4-FFF2-40B4-BE49-F238E27FC236}">
                              <a16:creationId xmlns:a16="http://schemas.microsoft.com/office/drawing/2014/main" id="{731F4322-527B-552C-E499-45F0494AE2D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496145" y="4339795"/>
                          <a:ext cx="242" cy="10947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73" name="直接连接符 1972">
                          <a:extLst>
                            <a:ext uri="{FF2B5EF4-FFF2-40B4-BE49-F238E27FC236}">
                              <a16:creationId xmlns:a16="http://schemas.microsoft.com/office/drawing/2014/main" id="{35597EC5-C383-D2C2-77C4-FDA2FF79FBC1}"/>
                            </a:ext>
                          </a:extLst>
                        </p:cNvPr>
                        <p:cNvCxnSpPr>
                          <a:cxnSpLocks/>
                          <a:endCxn id="1971" idx="1"/>
                        </p:cNvCxnSpPr>
                        <p:nvPr/>
                      </p:nvCxnSpPr>
                      <p:spPr>
                        <a:xfrm flipH="1" flipV="1">
                          <a:off x="6510262" y="4339338"/>
                          <a:ext cx="64657" cy="2404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74" name="直接连接符 1973">
                          <a:extLst>
                            <a:ext uri="{FF2B5EF4-FFF2-40B4-BE49-F238E27FC236}">
                              <a16:creationId xmlns:a16="http://schemas.microsoft.com/office/drawing/2014/main" id="{0CA967A0-F7B7-68E3-BED2-6826B1A4B9D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507127" y="4009282"/>
                          <a:ext cx="0" cy="89678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75" name="直接连接符 1974">
                          <a:extLst>
                            <a:ext uri="{FF2B5EF4-FFF2-40B4-BE49-F238E27FC236}">
                              <a16:creationId xmlns:a16="http://schemas.microsoft.com/office/drawing/2014/main" id="{7B17186B-D882-6A4E-C2FC-A9B25CB6245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8402" y="4306109"/>
                          <a:ext cx="95597" cy="0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959" name="文本框 1958">
                        <a:extLst>
                          <a:ext uri="{FF2B5EF4-FFF2-40B4-BE49-F238E27FC236}">
                            <a16:creationId xmlns:a16="http://schemas.microsoft.com/office/drawing/2014/main" id="{09D056BD-76AE-1139-FC95-4C4BBC10E8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61789" y="4257463"/>
                        <a:ext cx="320954" cy="1815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100" dirty="0">
                            <a:solidFill>
                              <a:srgbClr val="FF0000"/>
                            </a:solidFill>
                          </a:rPr>
                          <a:t>5</a:t>
                        </a:r>
                        <a:endParaRPr lang="zh-CN" altLang="en-US" sz="11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917" name="组合 1916">
                    <a:extLst>
                      <a:ext uri="{FF2B5EF4-FFF2-40B4-BE49-F238E27FC236}">
                        <a16:creationId xmlns:a16="http://schemas.microsoft.com/office/drawing/2014/main" id="{862B67D5-9FB9-44CC-4F12-F0D97264F6B2}"/>
                      </a:ext>
                    </a:extLst>
                  </p:cNvPr>
                  <p:cNvGrpSpPr/>
                  <p:nvPr/>
                </p:nvGrpSpPr>
                <p:grpSpPr>
                  <a:xfrm>
                    <a:off x="6856141" y="3989358"/>
                    <a:ext cx="794163" cy="627507"/>
                    <a:chOff x="6261789" y="3989358"/>
                    <a:chExt cx="794163" cy="627507"/>
                  </a:xfrm>
                </p:grpSpPr>
                <p:grpSp>
                  <p:nvGrpSpPr>
                    <p:cNvPr id="1918" name="组合 1917">
                      <a:extLst>
                        <a:ext uri="{FF2B5EF4-FFF2-40B4-BE49-F238E27FC236}">
                          <a16:creationId xmlns:a16="http://schemas.microsoft.com/office/drawing/2014/main" id="{42D6318A-965B-DFFA-72B8-72200C6022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61789" y="3989358"/>
                      <a:ext cx="499108" cy="627507"/>
                      <a:chOff x="6261789" y="3992134"/>
                      <a:chExt cx="499108" cy="627507"/>
                    </a:xfrm>
                  </p:grpSpPr>
                  <p:grpSp>
                    <p:nvGrpSpPr>
                      <p:cNvPr id="1938" name="组合 1937">
                        <a:extLst>
                          <a:ext uri="{FF2B5EF4-FFF2-40B4-BE49-F238E27FC236}">
                            <a16:creationId xmlns:a16="http://schemas.microsoft.com/office/drawing/2014/main" id="{EEE3EF02-EBA5-248F-A6EF-2D5174D4B49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37818" y="3992134"/>
                        <a:ext cx="423079" cy="627507"/>
                        <a:chOff x="6337818" y="4009282"/>
                        <a:chExt cx="423079" cy="627507"/>
                      </a:xfrm>
                    </p:grpSpPr>
                    <p:sp>
                      <p:nvSpPr>
                        <p:cNvPr id="1940" name="流程图: 或者 1939">
                          <a:extLst>
                            <a:ext uri="{FF2B5EF4-FFF2-40B4-BE49-F238E27FC236}">
                              <a16:creationId xmlns:a16="http://schemas.microsoft.com/office/drawing/2014/main" id="{4F963042-0733-ACE1-D41C-FFFC8EF7DA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9093" y="4108026"/>
                          <a:ext cx="139546" cy="149577"/>
                        </a:xfrm>
                        <a:prstGeom prst="flowChartOr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941" name="矩形: 圆角 1940">
                          <a:extLst>
                            <a:ext uri="{FF2B5EF4-FFF2-40B4-BE49-F238E27FC236}">
                              <a16:creationId xmlns:a16="http://schemas.microsoft.com/office/drawing/2014/main" id="{19DFE914-7123-1815-9E57-D2A53419AB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5388" y="444881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942" name="矩形: 圆角 1941">
                          <a:extLst>
                            <a:ext uri="{FF2B5EF4-FFF2-40B4-BE49-F238E27FC236}">
                              <a16:creationId xmlns:a16="http://schemas.microsoft.com/office/drawing/2014/main" id="{67B888FF-0CB7-1577-C38C-454F9D4096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496346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943" name="矩形: 圆角 1942">
                          <a:extLst>
                            <a:ext uri="{FF2B5EF4-FFF2-40B4-BE49-F238E27FC236}">
                              <a16:creationId xmlns:a16="http://schemas.microsoft.com/office/drawing/2014/main" id="{82A5E219-B16B-3B04-2203-724192B00F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544725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944" name="矩形: 圆角 1943">
                          <a:extLst>
                            <a:ext uri="{FF2B5EF4-FFF2-40B4-BE49-F238E27FC236}">
                              <a16:creationId xmlns:a16="http://schemas.microsoft.com/office/drawing/2014/main" id="{EE068F1A-5DF3-E649-8C69-CAEAFB7D4A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3750" y="459107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1945" name="直接连接符 1944">
                          <a:extLst>
                            <a:ext uri="{FF2B5EF4-FFF2-40B4-BE49-F238E27FC236}">
                              <a16:creationId xmlns:a16="http://schemas.microsoft.com/office/drawing/2014/main" id="{373A3ADF-ADD0-7F39-5C5B-86D9F9DC5CD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0762" y="4179512"/>
                          <a:ext cx="92220" cy="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46" name="直接连接符 1945">
                          <a:extLst>
                            <a:ext uri="{FF2B5EF4-FFF2-40B4-BE49-F238E27FC236}">
                              <a16:creationId xmlns:a16="http://schemas.microsoft.com/office/drawing/2014/main" id="{FE0F7576-B81F-AF1E-3878-36B9D0527479}"/>
                            </a:ext>
                          </a:extLst>
                        </p:cNvPr>
                        <p:cNvCxnSpPr>
                          <a:cxnSpLocks/>
                          <a:endCxn id="1941" idx="1"/>
                        </p:cNvCxnSpPr>
                        <p:nvPr/>
                      </p:nvCxnSpPr>
                      <p:spPr>
                        <a:xfrm>
                          <a:off x="6337818" y="4471670"/>
                          <a:ext cx="6757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47" name="直接连接符 1946">
                          <a:extLst>
                            <a:ext uri="{FF2B5EF4-FFF2-40B4-BE49-F238E27FC236}">
                              <a16:creationId xmlns:a16="http://schemas.microsoft.com/office/drawing/2014/main" id="{31C6F94F-2143-DC03-D172-EBD5CA85B2B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3891" y="4178379"/>
                          <a:ext cx="0" cy="29329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48" name="直接连接符 1947">
                          <a:extLst>
                            <a:ext uri="{FF2B5EF4-FFF2-40B4-BE49-F238E27FC236}">
                              <a16:creationId xmlns:a16="http://schemas.microsoft.com/office/drawing/2014/main" id="{2766B6E9-EC81-1D66-C939-D2A7536ABE2A}"/>
                            </a:ext>
                          </a:extLst>
                        </p:cNvPr>
                        <p:cNvCxnSpPr>
                          <a:cxnSpLocks/>
                          <a:stCxn id="1940" idx="4"/>
                          <a:endCxn id="1951" idx="3"/>
                        </p:cNvCxnSpPr>
                        <p:nvPr/>
                      </p:nvCxnSpPr>
                      <p:spPr>
                        <a:xfrm>
                          <a:off x="6508866" y="4257603"/>
                          <a:ext cx="1396" cy="36016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49" name="直接连接符 1948">
                          <a:extLst>
                            <a:ext uri="{FF2B5EF4-FFF2-40B4-BE49-F238E27FC236}">
                              <a16:creationId xmlns:a16="http://schemas.microsoft.com/office/drawing/2014/main" id="{BF421188-4954-169E-F92F-3ECEED6F831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574919" y="4016865"/>
                          <a:ext cx="90381" cy="346515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50" name="直接连接符 1949">
                          <a:extLst>
                            <a:ext uri="{FF2B5EF4-FFF2-40B4-BE49-F238E27FC236}">
                              <a16:creationId xmlns:a16="http://schemas.microsoft.com/office/drawing/2014/main" id="{8CA68A59-35D7-139D-87F1-F9072BBE9CC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665300" y="4024306"/>
                          <a:ext cx="95597" cy="86824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51" name="矩形: 剪去左右顶角 1950">
                          <a:extLst>
                            <a:ext uri="{FF2B5EF4-FFF2-40B4-BE49-F238E27FC236}">
                              <a16:creationId xmlns:a16="http://schemas.microsoft.com/office/drawing/2014/main" id="{9C901F5E-DF08-9448-356E-151E6AD04E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63827" y="4293619"/>
                          <a:ext cx="92869" cy="45719"/>
                        </a:xfrm>
                        <a:prstGeom prst="snip2SameRect">
                          <a:avLst>
                            <a:gd name="adj1" fmla="val 50000"/>
                            <a:gd name="adj2" fmla="val 0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1952" name="直接连接符 1951">
                          <a:extLst>
                            <a:ext uri="{FF2B5EF4-FFF2-40B4-BE49-F238E27FC236}">
                              <a16:creationId xmlns:a16="http://schemas.microsoft.com/office/drawing/2014/main" id="{05D6E376-7DE5-EEFE-470F-8AB4F98E404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496145" y="4339795"/>
                          <a:ext cx="242" cy="10947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53" name="直接连接符 1952">
                          <a:extLst>
                            <a:ext uri="{FF2B5EF4-FFF2-40B4-BE49-F238E27FC236}">
                              <a16:creationId xmlns:a16="http://schemas.microsoft.com/office/drawing/2014/main" id="{E21C1D85-6547-4AF2-F1E3-A256BD5EF584}"/>
                            </a:ext>
                          </a:extLst>
                        </p:cNvPr>
                        <p:cNvCxnSpPr>
                          <a:cxnSpLocks/>
                          <a:endCxn id="1951" idx="1"/>
                        </p:cNvCxnSpPr>
                        <p:nvPr/>
                      </p:nvCxnSpPr>
                      <p:spPr>
                        <a:xfrm flipH="1" flipV="1">
                          <a:off x="6510262" y="4339338"/>
                          <a:ext cx="64657" cy="2404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54" name="直接连接符 1953">
                          <a:extLst>
                            <a:ext uri="{FF2B5EF4-FFF2-40B4-BE49-F238E27FC236}">
                              <a16:creationId xmlns:a16="http://schemas.microsoft.com/office/drawing/2014/main" id="{CD6FEF75-9A9C-9052-7736-8B1F98F0FA6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507127" y="4009282"/>
                          <a:ext cx="0" cy="89678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55" name="直接连接符 1954">
                          <a:extLst>
                            <a:ext uri="{FF2B5EF4-FFF2-40B4-BE49-F238E27FC236}">
                              <a16:creationId xmlns:a16="http://schemas.microsoft.com/office/drawing/2014/main" id="{6C629644-7EA3-E77C-E1C8-7DEC879AE6F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8402" y="4306109"/>
                          <a:ext cx="95597" cy="0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939" name="文本框 1938">
                        <a:extLst>
                          <a:ext uri="{FF2B5EF4-FFF2-40B4-BE49-F238E27FC236}">
                            <a16:creationId xmlns:a16="http://schemas.microsoft.com/office/drawing/2014/main" id="{F255F16C-60E1-C020-58AF-F51426521CB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61789" y="4257463"/>
                        <a:ext cx="320954" cy="1815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100" dirty="0">
                            <a:solidFill>
                              <a:srgbClr val="FF0000"/>
                            </a:solidFill>
                          </a:rPr>
                          <a:t>6</a:t>
                        </a:r>
                        <a:endParaRPr lang="zh-CN" altLang="en-US" sz="11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919" name="组合 1918">
                      <a:extLst>
                        <a:ext uri="{FF2B5EF4-FFF2-40B4-BE49-F238E27FC236}">
                          <a16:creationId xmlns:a16="http://schemas.microsoft.com/office/drawing/2014/main" id="{0652483D-2313-6CA0-5755-54A1BD86EE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56844" y="3989358"/>
                      <a:ext cx="499108" cy="627507"/>
                      <a:chOff x="6261789" y="3992134"/>
                      <a:chExt cx="499108" cy="627507"/>
                    </a:xfrm>
                  </p:grpSpPr>
                  <p:grpSp>
                    <p:nvGrpSpPr>
                      <p:cNvPr id="1920" name="组合 1919">
                        <a:extLst>
                          <a:ext uri="{FF2B5EF4-FFF2-40B4-BE49-F238E27FC236}">
                            <a16:creationId xmlns:a16="http://schemas.microsoft.com/office/drawing/2014/main" id="{67189182-5C02-EEE1-322A-2A1EC9B5CE8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37818" y="3992134"/>
                        <a:ext cx="423079" cy="627507"/>
                        <a:chOff x="6337818" y="4009282"/>
                        <a:chExt cx="423079" cy="627507"/>
                      </a:xfrm>
                    </p:grpSpPr>
                    <p:sp>
                      <p:nvSpPr>
                        <p:cNvPr id="1922" name="流程图: 或者 1921">
                          <a:extLst>
                            <a:ext uri="{FF2B5EF4-FFF2-40B4-BE49-F238E27FC236}">
                              <a16:creationId xmlns:a16="http://schemas.microsoft.com/office/drawing/2014/main" id="{339B9EA5-B20A-98EF-63AD-79EE413C5A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9093" y="4108026"/>
                          <a:ext cx="139546" cy="149577"/>
                        </a:xfrm>
                        <a:prstGeom prst="flowChartOr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923" name="矩形: 圆角 1922">
                          <a:extLst>
                            <a:ext uri="{FF2B5EF4-FFF2-40B4-BE49-F238E27FC236}">
                              <a16:creationId xmlns:a16="http://schemas.microsoft.com/office/drawing/2014/main" id="{A695DC8B-5476-3FD3-67AC-AE35E84960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5388" y="444881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924" name="矩形: 圆角 1923">
                          <a:extLst>
                            <a:ext uri="{FF2B5EF4-FFF2-40B4-BE49-F238E27FC236}">
                              <a16:creationId xmlns:a16="http://schemas.microsoft.com/office/drawing/2014/main" id="{79AFB5CF-B98E-0E03-8EA1-EAB403E9C4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496346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925" name="矩形: 圆角 1924">
                          <a:extLst>
                            <a:ext uri="{FF2B5EF4-FFF2-40B4-BE49-F238E27FC236}">
                              <a16:creationId xmlns:a16="http://schemas.microsoft.com/office/drawing/2014/main" id="{4F6249E8-ADFA-8DF0-7666-F34D54DE2F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544725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926" name="矩形: 圆角 1925">
                          <a:extLst>
                            <a:ext uri="{FF2B5EF4-FFF2-40B4-BE49-F238E27FC236}">
                              <a16:creationId xmlns:a16="http://schemas.microsoft.com/office/drawing/2014/main" id="{CF6EB6D0-BAC3-AC4B-5275-6B4DF8898A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3750" y="459107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1927" name="直接连接符 1926">
                          <a:extLst>
                            <a:ext uri="{FF2B5EF4-FFF2-40B4-BE49-F238E27FC236}">
                              <a16:creationId xmlns:a16="http://schemas.microsoft.com/office/drawing/2014/main" id="{15BDA886-9121-6F5D-CCF7-8182B7E76DC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0762" y="4179512"/>
                          <a:ext cx="92220" cy="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28" name="直接连接符 1927">
                          <a:extLst>
                            <a:ext uri="{FF2B5EF4-FFF2-40B4-BE49-F238E27FC236}">
                              <a16:creationId xmlns:a16="http://schemas.microsoft.com/office/drawing/2014/main" id="{7B8CB561-490D-F443-3449-EC7B05E13112}"/>
                            </a:ext>
                          </a:extLst>
                        </p:cNvPr>
                        <p:cNvCxnSpPr>
                          <a:cxnSpLocks/>
                          <a:endCxn id="1923" idx="1"/>
                        </p:cNvCxnSpPr>
                        <p:nvPr/>
                      </p:nvCxnSpPr>
                      <p:spPr>
                        <a:xfrm>
                          <a:off x="6337818" y="4471670"/>
                          <a:ext cx="6757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29" name="直接连接符 1928">
                          <a:extLst>
                            <a:ext uri="{FF2B5EF4-FFF2-40B4-BE49-F238E27FC236}">
                              <a16:creationId xmlns:a16="http://schemas.microsoft.com/office/drawing/2014/main" id="{D6886CE3-E406-EEC1-73CD-5CD5A19366A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3891" y="4178379"/>
                          <a:ext cx="0" cy="29329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30" name="直接连接符 1929">
                          <a:extLst>
                            <a:ext uri="{FF2B5EF4-FFF2-40B4-BE49-F238E27FC236}">
                              <a16:creationId xmlns:a16="http://schemas.microsoft.com/office/drawing/2014/main" id="{DBD7819B-9152-E995-AF17-36C9DBC91E58}"/>
                            </a:ext>
                          </a:extLst>
                        </p:cNvPr>
                        <p:cNvCxnSpPr>
                          <a:cxnSpLocks/>
                          <a:stCxn id="1922" idx="4"/>
                          <a:endCxn id="1933" idx="3"/>
                        </p:cNvCxnSpPr>
                        <p:nvPr/>
                      </p:nvCxnSpPr>
                      <p:spPr>
                        <a:xfrm>
                          <a:off x="6508866" y="4257603"/>
                          <a:ext cx="1396" cy="36016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31" name="直接连接符 1930">
                          <a:extLst>
                            <a:ext uri="{FF2B5EF4-FFF2-40B4-BE49-F238E27FC236}">
                              <a16:creationId xmlns:a16="http://schemas.microsoft.com/office/drawing/2014/main" id="{2DA3CF0B-88FC-7EA6-D195-FE0683DBD6A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574919" y="4016865"/>
                          <a:ext cx="90381" cy="346515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32" name="直接连接符 1931">
                          <a:extLst>
                            <a:ext uri="{FF2B5EF4-FFF2-40B4-BE49-F238E27FC236}">
                              <a16:creationId xmlns:a16="http://schemas.microsoft.com/office/drawing/2014/main" id="{73D1EF34-AE86-DAD1-F04D-47B80858CD6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665300" y="4024306"/>
                          <a:ext cx="95597" cy="86824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33" name="矩形: 剪去左右顶角 1932">
                          <a:extLst>
                            <a:ext uri="{FF2B5EF4-FFF2-40B4-BE49-F238E27FC236}">
                              <a16:creationId xmlns:a16="http://schemas.microsoft.com/office/drawing/2014/main" id="{98441583-BFC8-757C-72E9-E9F0C69AB1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63827" y="4293619"/>
                          <a:ext cx="92869" cy="45719"/>
                        </a:xfrm>
                        <a:prstGeom prst="snip2SameRect">
                          <a:avLst>
                            <a:gd name="adj1" fmla="val 50000"/>
                            <a:gd name="adj2" fmla="val 0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1934" name="直接连接符 1933">
                          <a:extLst>
                            <a:ext uri="{FF2B5EF4-FFF2-40B4-BE49-F238E27FC236}">
                              <a16:creationId xmlns:a16="http://schemas.microsoft.com/office/drawing/2014/main" id="{136171FE-C5DE-41E3-35C0-7AB4C04C42D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496145" y="4339795"/>
                          <a:ext cx="242" cy="10947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35" name="直接连接符 1934">
                          <a:extLst>
                            <a:ext uri="{FF2B5EF4-FFF2-40B4-BE49-F238E27FC236}">
                              <a16:creationId xmlns:a16="http://schemas.microsoft.com/office/drawing/2014/main" id="{16CADDAB-E1ED-EEF5-88F7-D020A357CDB7}"/>
                            </a:ext>
                          </a:extLst>
                        </p:cNvPr>
                        <p:cNvCxnSpPr>
                          <a:cxnSpLocks/>
                          <a:endCxn id="1933" idx="1"/>
                        </p:cNvCxnSpPr>
                        <p:nvPr/>
                      </p:nvCxnSpPr>
                      <p:spPr>
                        <a:xfrm flipH="1" flipV="1">
                          <a:off x="6510262" y="4339338"/>
                          <a:ext cx="64657" cy="2404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36" name="直接连接符 1935">
                          <a:extLst>
                            <a:ext uri="{FF2B5EF4-FFF2-40B4-BE49-F238E27FC236}">
                              <a16:creationId xmlns:a16="http://schemas.microsoft.com/office/drawing/2014/main" id="{5456B57C-CC4C-6396-3045-794A14049F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507127" y="4009282"/>
                          <a:ext cx="0" cy="89678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37" name="直接连接符 1936">
                          <a:extLst>
                            <a:ext uri="{FF2B5EF4-FFF2-40B4-BE49-F238E27FC236}">
                              <a16:creationId xmlns:a16="http://schemas.microsoft.com/office/drawing/2014/main" id="{B1DEF6B0-6930-0FF8-FCCF-32528B8A267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8402" y="4306109"/>
                          <a:ext cx="95597" cy="0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921" name="文本框 1920">
                        <a:extLst>
                          <a:ext uri="{FF2B5EF4-FFF2-40B4-BE49-F238E27FC236}">
                            <a16:creationId xmlns:a16="http://schemas.microsoft.com/office/drawing/2014/main" id="{B9052AD0-F17E-0A5E-35A9-EC078C0735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61789" y="4257463"/>
                        <a:ext cx="320954" cy="1815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100" dirty="0">
                            <a:solidFill>
                              <a:srgbClr val="FF0000"/>
                            </a:solidFill>
                          </a:rPr>
                          <a:t>7</a:t>
                        </a:r>
                        <a:endParaRPr lang="zh-CN" altLang="en-US" sz="11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758" name="组合 1757">
                  <a:extLst>
                    <a:ext uri="{FF2B5EF4-FFF2-40B4-BE49-F238E27FC236}">
                      <a16:creationId xmlns:a16="http://schemas.microsoft.com/office/drawing/2014/main" id="{26DD3610-88CF-C4E7-5782-459B54AF1DD2}"/>
                    </a:ext>
                  </a:extLst>
                </p:cNvPr>
                <p:cNvGrpSpPr/>
                <p:nvPr/>
              </p:nvGrpSpPr>
              <p:grpSpPr>
                <a:xfrm>
                  <a:off x="8636689" y="3964154"/>
                  <a:ext cx="1388515" cy="627507"/>
                  <a:chOff x="6261789" y="3989358"/>
                  <a:chExt cx="1388515" cy="627507"/>
                </a:xfrm>
              </p:grpSpPr>
              <p:grpSp>
                <p:nvGrpSpPr>
                  <p:cNvPr id="1838" name="组合 1837">
                    <a:extLst>
                      <a:ext uri="{FF2B5EF4-FFF2-40B4-BE49-F238E27FC236}">
                        <a16:creationId xmlns:a16="http://schemas.microsoft.com/office/drawing/2014/main" id="{BD50C5CB-D480-FA60-BDED-9F5238108BE9}"/>
                      </a:ext>
                    </a:extLst>
                  </p:cNvPr>
                  <p:cNvGrpSpPr/>
                  <p:nvPr/>
                </p:nvGrpSpPr>
                <p:grpSpPr>
                  <a:xfrm>
                    <a:off x="6261789" y="3989358"/>
                    <a:ext cx="794163" cy="627507"/>
                    <a:chOff x="6261789" y="3989358"/>
                    <a:chExt cx="794163" cy="627507"/>
                  </a:xfrm>
                </p:grpSpPr>
                <p:grpSp>
                  <p:nvGrpSpPr>
                    <p:cNvPr id="1878" name="组合 1877">
                      <a:extLst>
                        <a:ext uri="{FF2B5EF4-FFF2-40B4-BE49-F238E27FC236}">
                          <a16:creationId xmlns:a16="http://schemas.microsoft.com/office/drawing/2014/main" id="{C7198BBD-752C-09E7-EA16-658D5B6752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61789" y="3989358"/>
                      <a:ext cx="499108" cy="627507"/>
                      <a:chOff x="6261789" y="3992134"/>
                      <a:chExt cx="499108" cy="627507"/>
                    </a:xfrm>
                  </p:grpSpPr>
                  <p:grpSp>
                    <p:nvGrpSpPr>
                      <p:cNvPr id="1898" name="组合 1897">
                        <a:extLst>
                          <a:ext uri="{FF2B5EF4-FFF2-40B4-BE49-F238E27FC236}">
                            <a16:creationId xmlns:a16="http://schemas.microsoft.com/office/drawing/2014/main" id="{DAE7D3A3-6F36-9867-D6E0-A6323CE686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37818" y="3992134"/>
                        <a:ext cx="423079" cy="627507"/>
                        <a:chOff x="6337818" y="4009282"/>
                        <a:chExt cx="423079" cy="627507"/>
                      </a:xfrm>
                    </p:grpSpPr>
                    <p:sp>
                      <p:nvSpPr>
                        <p:cNvPr id="1900" name="流程图: 或者 1899">
                          <a:extLst>
                            <a:ext uri="{FF2B5EF4-FFF2-40B4-BE49-F238E27FC236}">
                              <a16:creationId xmlns:a16="http://schemas.microsoft.com/office/drawing/2014/main" id="{78642C06-8EC2-630D-1EBE-F44000AB64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9093" y="4108026"/>
                          <a:ext cx="139546" cy="149577"/>
                        </a:xfrm>
                        <a:prstGeom prst="flowChartOr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901" name="矩形: 圆角 1900">
                          <a:extLst>
                            <a:ext uri="{FF2B5EF4-FFF2-40B4-BE49-F238E27FC236}">
                              <a16:creationId xmlns:a16="http://schemas.microsoft.com/office/drawing/2014/main" id="{A4C59E6F-685A-505C-A58B-C73C8D7097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5388" y="444881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902" name="矩形: 圆角 1901">
                          <a:extLst>
                            <a:ext uri="{FF2B5EF4-FFF2-40B4-BE49-F238E27FC236}">
                              <a16:creationId xmlns:a16="http://schemas.microsoft.com/office/drawing/2014/main" id="{AB93D67D-7A86-74A8-F335-7BE2265FC9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496346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903" name="矩形: 圆角 1902">
                          <a:extLst>
                            <a:ext uri="{FF2B5EF4-FFF2-40B4-BE49-F238E27FC236}">
                              <a16:creationId xmlns:a16="http://schemas.microsoft.com/office/drawing/2014/main" id="{557BF8B3-5BED-9D3E-F47A-1E69B7396D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544725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904" name="矩形: 圆角 1903">
                          <a:extLst>
                            <a:ext uri="{FF2B5EF4-FFF2-40B4-BE49-F238E27FC236}">
                              <a16:creationId xmlns:a16="http://schemas.microsoft.com/office/drawing/2014/main" id="{D7E9E43D-B073-5EF9-41D0-EE365FB70A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3750" y="459107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1905" name="直接连接符 1904">
                          <a:extLst>
                            <a:ext uri="{FF2B5EF4-FFF2-40B4-BE49-F238E27FC236}">
                              <a16:creationId xmlns:a16="http://schemas.microsoft.com/office/drawing/2014/main" id="{9C4B9062-82D7-89C6-526F-021379B3CFE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0762" y="4179512"/>
                          <a:ext cx="92220" cy="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06" name="直接连接符 1905">
                          <a:extLst>
                            <a:ext uri="{FF2B5EF4-FFF2-40B4-BE49-F238E27FC236}">
                              <a16:creationId xmlns:a16="http://schemas.microsoft.com/office/drawing/2014/main" id="{4ADBEBAA-913A-8E0D-806E-9C862C6FA303}"/>
                            </a:ext>
                          </a:extLst>
                        </p:cNvPr>
                        <p:cNvCxnSpPr>
                          <a:cxnSpLocks/>
                          <a:endCxn id="1901" idx="1"/>
                        </p:cNvCxnSpPr>
                        <p:nvPr/>
                      </p:nvCxnSpPr>
                      <p:spPr>
                        <a:xfrm>
                          <a:off x="6337818" y="4471670"/>
                          <a:ext cx="6757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07" name="直接连接符 1906">
                          <a:extLst>
                            <a:ext uri="{FF2B5EF4-FFF2-40B4-BE49-F238E27FC236}">
                              <a16:creationId xmlns:a16="http://schemas.microsoft.com/office/drawing/2014/main" id="{5D22733F-673D-8073-8562-3F0B31351DB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3891" y="4178379"/>
                          <a:ext cx="0" cy="29329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08" name="直接连接符 1907">
                          <a:extLst>
                            <a:ext uri="{FF2B5EF4-FFF2-40B4-BE49-F238E27FC236}">
                              <a16:creationId xmlns:a16="http://schemas.microsoft.com/office/drawing/2014/main" id="{79D97252-920E-18A2-F6D6-E69D3FA56E29}"/>
                            </a:ext>
                          </a:extLst>
                        </p:cNvPr>
                        <p:cNvCxnSpPr>
                          <a:cxnSpLocks/>
                          <a:stCxn id="1900" idx="4"/>
                          <a:endCxn id="1911" idx="3"/>
                        </p:cNvCxnSpPr>
                        <p:nvPr/>
                      </p:nvCxnSpPr>
                      <p:spPr>
                        <a:xfrm>
                          <a:off x="6508866" y="4257603"/>
                          <a:ext cx="1396" cy="36016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09" name="直接连接符 1908">
                          <a:extLst>
                            <a:ext uri="{FF2B5EF4-FFF2-40B4-BE49-F238E27FC236}">
                              <a16:creationId xmlns:a16="http://schemas.microsoft.com/office/drawing/2014/main" id="{A6C78D67-74C6-8E9D-08A3-548CBD04973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574919" y="4016865"/>
                          <a:ext cx="90381" cy="346515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10" name="直接连接符 1909">
                          <a:extLst>
                            <a:ext uri="{FF2B5EF4-FFF2-40B4-BE49-F238E27FC236}">
                              <a16:creationId xmlns:a16="http://schemas.microsoft.com/office/drawing/2014/main" id="{0A40C844-6004-4F07-8A3B-A41B104C89E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665300" y="4024306"/>
                          <a:ext cx="95597" cy="86824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11" name="矩形: 剪去左右顶角 1910">
                          <a:extLst>
                            <a:ext uri="{FF2B5EF4-FFF2-40B4-BE49-F238E27FC236}">
                              <a16:creationId xmlns:a16="http://schemas.microsoft.com/office/drawing/2014/main" id="{AD9A4D1C-502F-5182-4FD8-49A1352B64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63827" y="4293619"/>
                          <a:ext cx="92869" cy="45719"/>
                        </a:xfrm>
                        <a:prstGeom prst="snip2SameRect">
                          <a:avLst>
                            <a:gd name="adj1" fmla="val 50000"/>
                            <a:gd name="adj2" fmla="val 0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1912" name="直接连接符 1911">
                          <a:extLst>
                            <a:ext uri="{FF2B5EF4-FFF2-40B4-BE49-F238E27FC236}">
                              <a16:creationId xmlns:a16="http://schemas.microsoft.com/office/drawing/2014/main" id="{F9C39157-9061-D16B-6939-92C3A7D0CFF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496145" y="4339795"/>
                          <a:ext cx="242" cy="10947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13" name="直接连接符 1912">
                          <a:extLst>
                            <a:ext uri="{FF2B5EF4-FFF2-40B4-BE49-F238E27FC236}">
                              <a16:creationId xmlns:a16="http://schemas.microsoft.com/office/drawing/2014/main" id="{F5240738-3137-A5F1-DB1E-13C7868B8716}"/>
                            </a:ext>
                          </a:extLst>
                        </p:cNvPr>
                        <p:cNvCxnSpPr>
                          <a:cxnSpLocks/>
                          <a:endCxn id="1911" idx="1"/>
                        </p:cNvCxnSpPr>
                        <p:nvPr/>
                      </p:nvCxnSpPr>
                      <p:spPr>
                        <a:xfrm flipH="1" flipV="1">
                          <a:off x="6510262" y="4339338"/>
                          <a:ext cx="64657" cy="2404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14" name="直接连接符 1913">
                          <a:extLst>
                            <a:ext uri="{FF2B5EF4-FFF2-40B4-BE49-F238E27FC236}">
                              <a16:creationId xmlns:a16="http://schemas.microsoft.com/office/drawing/2014/main" id="{E3958621-1EF2-59D7-653B-6A3DF191928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507127" y="4009282"/>
                          <a:ext cx="0" cy="89678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15" name="直接连接符 1914">
                          <a:extLst>
                            <a:ext uri="{FF2B5EF4-FFF2-40B4-BE49-F238E27FC236}">
                              <a16:creationId xmlns:a16="http://schemas.microsoft.com/office/drawing/2014/main" id="{6157D0A7-03A0-A0B3-4696-F8A907FC89D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8402" y="4306109"/>
                          <a:ext cx="95597" cy="0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899" name="文本框 1898">
                        <a:extLst>
                          <a:ext uri="{FF2B5EF4-FFF2-40B4-BE49-F238E27FC236}">
                            <a16:creationId xmlns:a16="http://schemas.microsoft.com/office/drawing/2014/main" id="{A7DA3BB6-1385-5CA6-D016-C194DEC4C2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61789" y="4257463"/>
                        <a:ext cx="320954" cy="1815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100" dirty="0">
                            <a:solidFill>
                              <a:srgbClr val="FF0000"/>
                            </a:solidFill>
                          </a:rPr>
                          <a:t>8</a:t>
                        </a:r>
                        <a:endParaRPr lang="zh-CN" altLang="en-US" sz="11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879" name="组合 1878">
                      <a:extLst>
                        <a:ext uri="{FF2B5EF4-FFF2-40B4-BE49-F238E27FC236}">
                          <a16:creationId xmlns:a16="http://schemas.microsoft.com/office/drawing/2014/main" id="{48762C58-84E2-DE51-0D29-0D4A51C99E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56844" y="3989358"/>
                      <a:ext cx="499108" cy="627507"/>
                      <a:chOff x="6261789" y="3992134"/>
                      <a:chExt cx="499108" cy="627507"/>
                    </a:xfrm>
                  </p:grpSpPr>
                  <p:grpSp>
                    <p:nvGrpSpPr>
                      <p:cNvPr id="1880" name="组合 1879">
                        <a:extLst>
                          <a:ext uri="{FF2B5EF4-FFF2-40B4-BE49-F238E27FC236}">
                            <a16:creationId xmlns:a16="http://schemas.microsoft.com/office/drawing/2014/main" id="{7E0B613E-8800-28A2-9369-3287C906C8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37818" y="3992134"/>
                        <a:ext cx="423079" cy="627507"/>
                        <a:chOff x="6337818" y="4009282"/>
                        <a:chExt cx="423079" cy="627507"/>
                      </a:xfrm>
                    </p:grpSpPr>
                    <p:sp>
                      <p:nvSpPr>
                        <p:cNvPr id="1882" name="流程图: 或者 1881">
                          <a:extLst>
                            <a:ext uri="{FF2B5EF4-FFF2-40B4-BE49-F238E27FC236}">
                              <a16:creationId xmlns:a16="http://schemas.microsoft.com/office/drawing/2014/main" id="{8C0575FF-28B2-8827-C684-DC1D4012D9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9093" y="4108026"/>
                          <a:ext cx="139546" cy="149577"/>
                        </a:xfrm>
                        <a:prstGeom prst="flowChartOr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883" name="矩形: 圆角 1882">
                          <a:extLst>
                            <a:ext uri="{FF2B5EF4-FFF2-40B4-BE49-F238E27FC236}">
                              <a16:creationId xmlns:a16="http://schemas.microsoft.com/office/drawing/2014/main" id="{7F6A5840-19A4-4CFD-3BC8-181C0958F4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5388" y="444881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884" name="矩形: 圆角 1883">
                          <a:extLst>
                            <a:ext uri="{FF2B5EF4-FFF2-40B4-BE49-F238E27FC236}">
                              <a16:creationId xmlns:a16="http://schemas.microsoft.com/office/drawing/2014/main" id="{2668D411-D5B3-1B80-19D6-3E5030F0A3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496346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885" name="矩形: 圆角 1884">
                          <a:extLst>
                            <a:ext uri="{FF2B5EF4-FFF2-40B4-BE49-F238E27FC236}">
                              <a16:creationId xmlns:a16="http://schemas.microsoft.com/office/drawing/2014/main" id="{0F96A552-181D-B5D9-4262-1095200581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544725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886" name="矩形: 圆角 1885">
                          <a:extLst>
                            <a:ext uri="{FF2B5EF4-FFF2-40B4-BE49-F238E27FC236}">
                              <a16:creationId xmlns:a16="http://schemas.microsoft.com/office/drawing/2014/main" id="{5F599D9A-7C74-4A10-DD02-22BF9B28DE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3750" y="459107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1887" name="直接连接符 1886">
                          <a:extLst>
                            <a:ext uri="{FF2B5EF4-FFF2-40B4-BE49-F238E27FC236}">
                              <a16:creationId xmlns:a16="http://schemas.microsoft.com/office/drawing/2014/main" id="{32B23B4E-95B3-278D-E6FC-2F7169F7EB1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0762" y="4179512"/>
                          <a:ext cx="92220" cy="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88" name="直接连接符 1887">
                          <a:extLst>
                            <a:ext uri="{FF2B5EF4-FFF2-40B4-BE49-F238E27FC236}">
                              <a16:creationId xmlns:a16="http://schemas.microsoft.com/office/drawing/2014/main" id="{18308CDB-F134-BD60-1BB3-60DE49932995}"/>
                            </a:ext>
                          </a:extLst>
                        </p:cNvPr>
                        <p:cNvCxnSpPr>
                          <a:cxnSpLocks/>
                          <a:endCxn id="1883" idx="1"/>
                        </p:cNvCxnSpPr>
                        <p:nvPr/>
                      </p:nvCxnSpPr>
                      <p:spPr>
                        <a:xfrm>
                          <a:off x="6337818" y="4471670"/>
                          <a:ext cx="6757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89" name="直接连接符 1888">
                          <a:extLst>
                            <a:ext uri="{FF2B5EF4-FFF2-40B4-BE49-F238E27FC236}">
                              <a16:creationId xmlns:a16="http://schemas.microsoft.com/office/drawing/2014/main" id="{04DB4338-1525-6266-A523-8AC475FE50A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3891" y="4178379"/>
                          <a:ext cx="0" cy="29329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90" name="直接连接符 1889">
                          <a:extLst>
                            <a:ext uri="{FF2B5EF4-FFF2-40B4-BE49-F238E27FC236}">
                              <a16:creationId xmlns:a16="http://schemas.microsoft.com/office/drawing/2014/main" id="{F2660CF9-03EE-1628-C59C-943F1C609D7A}"/>
                            </a:ext>
                          </a:extLst>
                        </p:cNvPr>
                        <p:cNvCxnSpPr>
                          <a:cxnSpLocks/>
                          <a:stCxn id="1882" idx="4"/>
                          <a:endCxn id="1893" idx="3"/>
                        </p:cNvCxnSpPr>
                        <p:nvPr/>
                      </p:nvCxnSpPr>
                      <p:spPr>
                        <a:xfrm>
                          <a:off x="6508866" y="4257603"/>
                          <a:ext cx="1396" cy="36016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91" name="直接连接符 1890">
                          <a:extLst>
                            <a:ext uri="{FF2B5EF4-FFF2-40B4-BE49-F238E27FC236}">
                              <a16:creationId xmlns:a16="http://schemas.microsoft.com/office/drawing/2014/main" id="{7E80A269-F209-D935-E275-9C3C453E7D2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574919" y="4016865"/>
                          <a:ext cx="90381" cy="346515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92" name="直接连接符 1891">
                          <a:extLst>
                            <a:ext uri="{FF2B5EF4-FFF2-40B4-BE49-F238E27FC236}">
                              <a16:creationId xmlns:a16="http://schemas.microsoft.com/office/drawing/2014/main" id="{9BC252C3-4546-0D46-15C2-D58F5D90612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665300" y="4024306"/>
                          <a:ext cx="95597" cy="86824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893" name="矩形: 剪去左右顶角 1892">
                          <a:extLst>
                            <a:ext uri="{FF2B5EF4-FFF2-40B4-BE49-F238E27FC236}">
                              <a16:creationId xmlns:a16="http://schemas.microsoft.com/office/drawing/2014/main" id="{C43FD7F8-49E8-C2DD-AB22-5F9A8C89BE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63827" y="4293619"/>
                          <a:ext cx="92869" cy="45719"/>
                        </a:xfrm>
                        <a:prstGeom prst="snip2SameRect">
                          <a:avLst>
                            <a:gd name="adj1" fmla="val 50000"/>
                            <a:gd name="adj2" fmla="val 0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1894" name="直接连接符 1893">
                          <a:extLst>
                            <a:ext uri="{FF2B5EF4-FFF2-40B4-BE49-F238E27FC236}">
                              <a16:creationId xmlns:a16="http://schemas.microsoft.com/office/drawing/2014/main" id="{E706C13C-FFE3-8A88-424E-B28BB1C8E92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496145" y="4339795"/>
                          <a:ext cx="242" cy="10947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95" name="直接连接符 1894">
                          <a:extLst>
                            <a:ext uri="{FF2B5EF4-FFF2-40B4-BE49-F238E27FC236}">
                              <a16:creationId xmlns:a16="http://schemas.microsoft.com/office/drawing/2014/main" id="{3F2DA68C-4034-88E1-6F12-06C74C6BC9F8}"/>
                            </a:ext>
                          </a:extLst>
                        </p:cNvPr>
                        <p:cNvCxnSpPr>
                          <a:cxnSpLocks/>
                          <a:endCxn id="1893" idx="1"/>
                        </p:cNvCxnSpPr>
                        <p:nvPr/>
                      </p:nvCxnSpPr>
                      <p:spPr>
                        <a:xfrm flipH="1" flipV="1">
                          <a:off x="6510262" y="4339338"/>
                          <a:ext cx="64657" cy="2404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96" name="直接连接符 1895">
                          <a:extLst>
                            <a:ext uri="{FF2B5EF4-FFF2-40B4-BE49-F238E27FC236}">
                              <a16:creationId xmlns:a16="http://schemas.microsoft.com/office/drawing/2014/main" id="{E9D4C10D-7485-8747-4434-C40DACE1360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507127" y="4009282"/>
                          <a:ext cx="0" cy="89678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97" name="直接连接符 1896">
                          <a:extLst>
                            <a:ext uri="{FF2B5EF4-FFF2-40B4-BE49-F238E27FC236}">
                              <a16:creationId xmlns:a16="http://schemas.microsoft.com/office/drawing/2014/main" id="{95945CF2-C26E-3FD5-6D75-BF3A92B2E7B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8402" y="4306109"/>
                          <a:ext cx="95597" cy="0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881" name="文本框 1880">
                        <a:extLst>
                          <a:ext uri="{FF2B5EF4-FFF2-40B4-BE49-F238E27FC236}">
                            <a16:creationId xmlns:a16="http://schemas.microsoft.com/office/drawing/2014/main" id="{90B48A53-C869-A2DD-0D3D-67E2167D43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61789" y="4257463"/>
                        <a:ext cx="320954" cy="1815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100" dirty="0">
                            <a:solidFill>
                              <a:srgbClr val="FF0000"/>
                            </a:solidFill>
                          </a:rPr>
                          <a:t>9</a:t>
                        </a:r>
                        <a:endParaRPr lang="zh-CN" altLang="en-US" sz="11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839" name="组合 1838">
                    <a:extLst>
                      <a:ext uri="{FF2B5EF4-FFF2-40B4-BE49-F238E27FC236}">
                        <a16:creationId xmlns:a16="http://schemas.microsoft.com/office/drawing/2014/main" id="{6BD9B53A-5DF7-2F8F-D563-053EEECF73D0}"/>
                      </a:ext>
                    </a:extLst>
                  </p:cNvPr>
                  <p:cNvGrpSpPr/>
                  <p:nvPr/>
                </p:nvGrpSpPr>
                <p:grpSpPr>
                  <a:xfrm>
                    <a:off x="6856141" y="3989358"/>
                    <a:ext cx="794163" cy="627507"/>
                    <a:chOff x="6261789" y="3989358"/>
                    <a:chExt cx="794163" cy="627507"/>
                  </a:xfrm>
                </p:grpSpPr>
                <p:grpSp>
                  <p:nvGrpSpPr>
                    <p:cNvPr id="1840" name="组合 1839">
                      <a:extLst>
                        <a:ext uri="{FF2B5EF4-FFF2-40B4-BE49-F238E27FC236}">
                          <a16:creationId xmlns:a16="http://schemas.microsoft.com/office/drawing/2014/main" id="{89C22A62-5C45-4568-9B04-13BAE770D7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61789" y="3989358"/>
                      <a:ext cx="499108" cy="627507"/>
                      <a:chOff x="6261789" y="3992134"/>
                      <a:chExt cx="499108" cy="627507"/>
                    </a:xfrm>
                  </p:grpSpPr>
                  <p:grpSp>
                    <p:nvGrpSpPr>
                      <p:cNvPr id="1860" name="组合 1859">
                        <a:extLst>
                          <a:ext uri="{FF2B5EF4-FFF2-40B4-BE49-F238E27FC236}">
                            <a16:creationId xmlns:a16="http://schemas.microsoft.com/office/drawing/2014/main" id="{83FC2A76-E2B0-7846-5BBF-5B5BB3EF23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37818" y="3992134"/>
                        <a:ext cx="423079" cy="627507"/>
                        <a:chOff x="6337818" y="4009282"/>
                        <a:chExt cx="423079" cy="627507"/>
                      </a:xfrm>
                    </p:grpSpPr>
                    <p:sp>
                      <p:nvSpPr>
                        <p:cNvPr id="1862" name="流程图: 或者 1861">
                          <a:extLst>
                            <a:ext uri="{FF2B5EF4-FFF2-40B4-BE49-F238E27FC236}">
                              <a16:creationId xmlns:a16="http://schemas.microsoft.com/office/drawing/2014/main" id="{B5154BFA-077C-2935-E124-58B1DE11CF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9093" y="4108026"/>
                          <a:ext cx="139546" cy="149577"/>
                        </a:xfrm>
                        <a:prstGeom prst="flowChartOr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863" name="矩形: 圆角 1862">
                          <a:extLst>
                            <a:ext uri="{FF2B5EF4-FFF2-40B4-BE49-F238E27FC236}">
                              <a16:creationId xmlns:a16="http://schemas.microsoft.com/office/drawing/2014/main" id="{42357820-A38A-E9F4-A40F-846BFE59F9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5388" y="444881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864" name="矩形: 圆角 1863">
                          <a:extLst>
                            <a:ext uri="{FF2B5EF4-FFF2-40B4-BE49-F238E27FC236}">
                              <a16:creationId xmlns:a16="http://schemas.microsoft.com/office/drawing/2014/main" id="{7C33690B-97A1-7302-7492-500EB3480B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496346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865" name="矩形: 圆角 1864">
                          <a:extLst>
                            <a:ext uri="{FF2B5EF4-FFF2-40B4-BE49-F238E27FC236}">
                              <a16:creationId xmlns:a16="http://schemas.microsoft.com/office/drawing/2014/main" id="{75427D01-0D9A-0F8C-4838-AB86286F40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544725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866" name="矩形: 圆角 1865">
                          <a:extLst>
                            <a:ext uri="{FF2B5EF4-FFF2-40B4-BE49-F238E27FC236}">
                              <a16:creationId xmlns:a16="http://schemas.microsoft.com/office/drawing/2014/main" id="{9966D95E-A8B6-5676-B60B-DEEB60E112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3750" y="459107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1867" name="直接连接符 1866">
                          <a:extLst>
                            <a:ext uri="{FF2B5EF4-FFF2-40B4-BE49-F238E27FC236}">
                              <a16:creationId xmlns:a16="http://schemas.microsoft.com/office/drawing/2014/main" id="{7EA9109E-1C59-2B8D-8037-179D85AF102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0762" y="4179512"/>
                          <a:ext cx="92220" cy="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68" name="直接连接符 1867">
                          <a:extLst>
                            <a:ext uri="{FF2B5EF4-FFF2-40B4-BE49-F238E27FC236}">
                              <a16:creationId xmlns:a16="http://schemas.microsoft.com/office/drawing/2014/main" id="{E541C02B-AD36-0A8A-E516-5AB8C9069B13}"/>
                            </a:ext>
                          </a:extLst>
                        </p:cNvPr>
                        <p:cNvCxnSpPr>
                          <a:cxnSpLocks/>
                          <a:endCxn id="1863" idx="1"/>
                        </p:cNvCxnSpPr>
                        <p:nvPr/>
                      </p:nvCxnSpPr>
                      <p:spPr>
                        <a:xfrm>
                          <a:off x="6337818" y="4471670"/>
                          <a:ext cx="6757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69" name="直接连接符 1868">
                          <a:extLst>
                            <a:ext uri="{FF2B5EF4-FFF2-40B4-BE49-F238E27FC236}">
                              <a16:creationId xmlns:a16="http://schemas.microsoft.com/office/drawing/2014/main" id="{8F65D6AA-22D4-10F0-EAFB-2EAB8503E46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3891" y="4178379"/>
                          <a:ext cx="0" cy="29329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70" name="直接连接符 1869">
                          <a:extLst>
                            <a:ext uri="{FF2B5EF4-FFF2-40B4-BE49-F238E27FC236}">
                              <a16:creationId xmlns:a16="http://schemas.microsoft.com/office/drawing/2014/main" id="{1E5716EB-3439-CA51-6357-73B9918050BA}"/>
                            </a:ext>
                          </a:extLst>
                        </p:cNvPr>
                        <p:cNvCxnSpPr>
                          <a:cxnSpLocks/>
                          <a:stCxn id="1862" idx="4"/>
                          <a:endCxn id="1873" idx="3"/>
                        </p:cNvCxnSpPr>
                        <p:nvPr/>
                      </p:nvCxnSpPr>
                      <p:spPr>
                        <a:xfrm>
                          <a:off x="6508866" y="4257603"/>
                          <a:ext cx="1396" cy="36016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71" name="直接连接符 1870">
                          <a:extLst>
                            <a:ext uri="{FF2B5EF4-FFF2-40B4-BE49-F238E27FC236}">
                              <a16:creationId xmlns:a16="http://schemas.microsoft.com/office/drawing/2014/main" id="{C2BD4F86-FDBF-6DD4-7715-506A42F569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574919" y="4016865"/>
                          <a:ext cx="90381" cy="346515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72" name="直接连接符 1871">
                          <a:extLst>
                            <a:ext uri="{FF2B5EF4-FFF2-40B4-BE49-F238E27FC236}">
                              <a16:creationId xmlns:a16="http://schemas.microsoft.com/office/drawing/2014/main" id="{D4595045-7E61-6366-3360-16957AE6DB3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665300" y="4024306"/>
                          <a:ext cx="95597" cy="86824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873" name="矩形: 剪去左右顶角 1872">
                          <a:extLst>
                            <a:ext uri="{FF2B5EF4-FFF2-40B4-BE49-F238E27FC236}">
                              <a16:creationId xmlns:a16="http://schemas.microsoft.com/office/drawing/2014/main" id="{D3828E17-9850-A4B5-D864-B21FC75EA9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63827" y="4293619"/>
                          <a:ext cx="92869" cy="45719"/>
                        </a:xfrm>
                        <a:prstGeom prst="snip2SameRect">
                          <a:avLst>
                            <a:gd name="adj1" fmla="val 50000"/>
                            <a:gd name="adj2" fmla="val 0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1874" name="直接连接符 1873">
                          <a:extLst>
                            <a:ext uri="{FF2B5EF4-FFF2-40B4-BE49-F238E27FC236}">
                              <a16:creationId xmlns:a16="http://schemas.microsoft.com/office/drawing/2014/main" id="{BF4E4B85-99DF-52FF-A2F1-78BB1A36002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496145" y="4339795"/>
                          <a:ext cx="242" cy="10947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75" name="直接连接符 1874">
                          <a:extLst>
                            <a:ext uri="{FF2B5EF4-FFF2-40B4-BE49-F238E27FC236}">
                              <a16:creationId xmlns:a16="http://schemas.microsoft.com/office/drawing/2014/main" id="{28CDEA7D-7533-4CD9-0F57-E2C07C4D2D8B}"/>
                            </a:ext>
                          </a:extLst>
                        </p:cNvPr>
                        <p:cNvCxnSpPr>
                          <a:cxnSpLocks/>
                          <a:endCxn id="1873" idx="1"/>
                        </p:cNvCxnSpPr>
                        <p:nvPr/>
                      </p:nvCxnSpPr>
                      <p:spPr>
                        <a:xfrm flipH="1" flipV="1">
                          <a:off x="6510262" y="4339338"/>
                          <a:ext cx="64657" cy="2404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76" name="直接连接符 1875">
                          <a:extLst>
                            <a:ext uri="{FF2B5EF4-FFF2-40B4-BE49-F238E27FC236}">
                              <a16:creationId xmlns:a16="http://schemas.microsoft.com/office/drawing/2014/main" id="{4109512F-CD72-62BB-FA36-10BCCBC1965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507127" y="4009282"/>
                          <a:ext cx="0" cy="89678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77" name="直接连接符 1876">
                          <a:extLst>
                            <a:ext uri="{FF2B5EF4-FFF2-40B4-BE49-F238E27FC236}">
                              <a16:creationId xmlns:a16="http://schemas.microsoft.com/office/drawing/2014/main" id="{7607AFC6-6D2C-6DF9-1D02-631A4A4D1E4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8402" y="4306109"/>
                          <a:ext cx="95597" cy="0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861" name="文本框 1860">
                        <a:extLst>
                          <a:ext uri="{FF2B5EF4-FFF2-40B4-BE49-F238E27FC236}">
                            <a16:creationId xmlns:a16="http://schemas.microsoft.com/office/drawing/2014/main" id="{F3FE3BF7-641A-E552-E59A-F829BFDA1D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61789" y="4257463"/>
                        <a:ext cx="320954" cy="1815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100" dirty="0">
                            <a:solidFill>
                              <a:srgbClr val="FF0000"/>
                            </a:solidFill>
                          </a:rPr>
                          <a:t>10</a:t>
                        </a:r>
                        <a:endParaRPr lang="zh-CN" altLang="en-US" sz="11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841" name="组合 1840">
                      <a:extLst>
                        <a:ext uri="{FF2B5EF4-FFF2-40B4-BE49-F238E27FC236}">
                          <a16:creationId xmlns:a16="http://schemas.microsoft.com/office/drawing/2014/main" id="{2B5C4470-9D4A-0B06-E256-E6131CBB60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56844" y="3989358"/>
                      <a:ext cx="499108" cy="627507"/>
                      <a:chOff x="6261789" y="3992134"/>
                      <a:chExt cx="499108" cy="627507"/>
                    </a:xfrm>
                  </p:grpSpPr>
                  <p:grpSp>
                    <p:nvGrpSpPr>
                      <p:cNvPr id="1842" name="组合 1841">
                        <a:extLst>
                          <a:ext uri="{FF2B5EF4-FFF2-40B4-BE49-F238E27FC236}">
                            <a16:creationId xmlns:a16="http://schemas.microsoft.com/office/drawing/2014/main" id="{21FE82AD-9C35-47CF-1AB6-5A5225825B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37818" y="3992134"/>
                        <a:ext cx="423079" cy="627507"/>
                        <a:chOff x="6337818" y="4009282"/>
                        <a:chExt cx="423079" cy="627507"/>
                      </a:xfrm>
                    </p:grpSpPr>
                    <p:sp>
                      <p:nvSpPr>
                        <p:cNvPr id="1844" name="流程图: 或者 1843">
                          <a:extLst>
                            <a:ext uri="{FF2B5EF4-FFF2-40B4-BE49-F238E27FC236}">
                              <a16:creationId xmlns:a16="http://schemas.microsoft.com/office/drawing/2014/main" id="{70193E0D-7037-8CBC-E342-E60BBC78D7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9093" y="4108026"/>
                          <a:ext cx="139546" cy="149577"/>
                        </a:xfrm>
                        <a:prstGeom prst="flowChartOr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845" name="矩形: 圆角 1844">
                          <a:extLst>
                            <a:ext uri="{FF2B5EF4-FFF2-40B4-BE49-F238E27FC236}">
                              <a16:creationId xmlns:a16="http://schemas.microsoft.com/office/drawing/2014/main" id="{7721F744-86C3-ECFC-4D69-079D97AC2B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5388" y="444881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846" name="矩形: 圆角 1845">
                          <a:extLst>
                            <a:ext uri="{FF2B5EF4-FFF2-40B4-BE49-F238E27FC236}">
                              <a16:creationId xmlns:a16="http://schemas.microsoft.com/office/drawing/2014/main" id="{6FDE7DE1-CDA8-1A8A-246E-A06867C5F3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496346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847" name="矩形: 圆角 1846">
                          <a:extLst>
                            <a:ext uri="{FF2B5EF4-FFF2-40B4-BE49-F238E27FC236}">
                              <a16:creationId xmlns:a16="http://schemas.microsoft.com/office/drawing/2014/main" id="{269D2608-B5BF-E075-472F-AF94212831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544725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848" name="矩形: 圆角 1847">
                          <a:extLst>
                            <a:ext uri="{FF2B5EF4-FFF2-40B4-BE49-F238E27FC236}">
                              <a16:creationId xmlns:a16="http://schemas.microsoft.com/office/drawing/2014/main" id="{8E60C3C9-12ED-FE17-C04D-FFCFF9CE25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3750" y="459107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1849" name="直接连接符 1848">
                          <a:extLst>
                            <a:ext uri="{FF2B5EF4-FFF2-40B4-BE49-F238E27FC236}">
                              <a16:creationId xmlns:a16="http://schemas.microsoft.com/office/drawing/2014/main" id="{6475338F-B2C6-F6D6-7DF1-D35F8198CC2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0762" y="4179512"/>
                          <a:ext cx="92220" cy="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50" name="直接连接符 1849">
                          <a:extLst>
                            <a:ext uri="{FF2B5EF4-FFF2-40B4-BE49-F238E27FC236}">
                              <a16:creationId xmlns:a16="http://schemas.microsoft.com/office/drawing/2014/main" id="{14FBF952-5FED-F12F-1E3F-43943E1E89BF}"/>
                            </a:ext>
                          </a:extLst>
                        </p:cNvPr>
                        <p:cNvCxnSpPr>
                          <a:cxnSpLocks/>
                          <a:endCxn id="1845" idx="1"/>
                        </p:cNvCxnSpPr>
                        <p:nvPr/>
                      </p:nvCxnSpPr>
                      <p:spPr>
                        <a:xfrm>
                          <a:off x="6337818" y="4471670"/>
                          <a:ext cx="6757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51" name="直接连接符 1850">
                          <a:extLst>
                            <a:ext uri="{FF2B5EF4-FFF2-40B4-BE49-F238E27FC236}">
                              <a16:creationId xmlns:a16="http://schemas.microsoft.com/office/drawing/2014/main" id="{1BD6C759-EAA6-902C-CA3F-C39C7A8B91F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3891" y="4178379"/>
                          <a:ext cx="0" cy="29329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52" name="直接连接符 1851">
                          <a:extLst>
                            <a:ext uri="{FF2B5EF4-FFF2-40B4-BE49-F238E27FC236}">
                              <a16:creationId xmlns:a16="http://schemas.microsoft.com/office/drawing/2014/main" id="{644DAC7B-CCBC-6FD4-05ED-215014477EB0}"/>
                            </a:ext>
                          </a:extLst>
                        </p:cNvPr>
                        <p:cNvCxnSpPr>
                          <a:cxnSpLocks/>
                          <a:stCxn id="1844" idx="4"/>
                          <a:endCxn id="1855" idx="3"/>
                        </p:cNvCxnSpPr>
                        <p:nvPr/>
                      </p:nvCxnSpPr>
                      <p:spPr>
                        <a:xfrm>
                          <a:off x="6508866" y="4257603"/>
                          <a:ext cx="1396" cy="36016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53" name="直接连接符 1852">
                          <a:extLst>
                            <a:ext uri="{FF2B5EF4-FFF2-40B4-BE49-F238E27FC236}">
                              <a16:creationId xmlns:a16="http://schemas.microsoft.com/office/drawing/2014/main" id="{FDB356E4-0AC9-DD15-1888-B2F0C190364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574919" y="4016865"/>
                          <a:ext cx="90381" cy="346515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54" name="直接连接符 1853">
                          <a:extLst>
                            <a:ext uri="{FF2B5EF4-FFF2-40B4-BE49-F238E27FC236}">
                              <a16:creationId xmlns:a16="http://schemas.microsoft.com/office/drawing/2014/main" id="{5022209A-8B46-A315-72FC-1089374CA6A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665300" y="4024306"/>
                          <a:ext cx="95597" cy="86824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855" name="矩形: 剪去左右顶角 1854">
                          <a:extLst>
                            <a:ext uri="{FF2B5EF4-FFF2-40B4-BE49-F238E27FC236}">
                              <a16:creationId xmlns:a16="http://schemas.microsoft.com/office/drawing/2014/main" id="{F6A17888-06A4-A886-3DE6-6B82574012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63827" y="4293619"/>
                          <a:ext cx="92869" cy="45719"/>
                        </a:xfrm>
                        <a:prstGeom prst="snip2SameRect">
                          <a:avLst>
                            <a:gd name="adj1" fmla="val 50000"/>
                            <a:gd name="adj2" fmla="val 0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1856" name="直接连接符 1855">
                          <a:extLst>
                            <a:ext uri="{FF2B5EF4-FFF2-40B4-BE49-F238E27FC236}">
                              <a16:creationId xmlns:a16="http://schemas.microsoft.com/office/drawing/2014/main" id="{20764BBD-4569-447F-79FB-C32993E3150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496145" y="4339795"/>
                          <a:ext cx="242" cy="10947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57" name="直接连接符 1856">
                          <a:extLst>
                            <a:ext uri="{FF2B5EF4-FFF2-40B4-BE49-F238E27FC236}">
                              <a16:creationId xmlns:a16="http://schemas.microsoft.com/office/drawing/2014/main" id="{45925FDD-9541-B5EC-DD38-D8B96D2B4BFB}"/>
                            </a:ext>
                          </a:extLst>
                        </p:cNvPr>
                        <p:cNvCxnSpPr>
                          <a:cxnSpLocks/>
                          <a:endCxn id="1855" idx="1"/>
                        </p:cNvCxnSpPr>
                        <p:nvPr/>
                      </p:nvCxnSpPr>
                      <p:spPr>
                        <a:xfrm flipH="1" flipV="1">
                          <a:off x="6510262" y="4339338"/>
                          <a:ext cx="64657" cy="2404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58" name="直接连接符 1857">
                          <a:extLst>
                            <a:ext uri="{FF2B5EF4-FFF2-40B4-BE49-F238E27FC236}">
                              <a16:creationId xmlns:a16="http://schemas.microsoft.com/office/drawing/2014/main" id="{763612F9-1282-7B2C-330C-44A5D0C8306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507127" y="4009282"/>
                          <a:ext cx="0" cy="89678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59" name="直接连接符 1858">
                          <a:extLst>
                            <a:ext uri="{FF2B5EF4-FFF2-40B4-BE49-F238E27FC236}">
                              <a16:creationId xmlns:a16="http://schemas.microsoft.com/office/drawing/2014/main" id="{71D47C8A-02CA-F3F6-F6A3-D5905C3F965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8402" y="4306109"/>
                          <a:ext cx="95597" cy="0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843" name="文本框 1842">
                        <a:extLst>
                          <a:ext uri="{FF2B5EF4-FFF2-40B4-BE49-F238E27FC236}">
                            <a16:creationId xmlns:a16="http://schemas.microsoft.com/office/drawing/2014/main" id="{5CEF24B7-453C-04BA-654C-51CAE23BF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61789" y="4257463"/>
                        <a:ext cx="320954" cy="1815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100" dirty="0">
                            <a:solidFill>
                              <a:srgbClr val="FF0000"/>
                            </a:solidFill>
                          </a:rPr>
                          <a:t>11</a:t>
                        </a:r>
                        <a:endParaRPr lang="zh-CN" altLang="en-US" sz="11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759" name="组合 1758">
                  <a:extLst>
                    <a:ext uri="{FF2B5EF4-FFF2-40B4-BE49-F238E27FC236}">
                      <a16:creationId xmlns:a16="http://schemas.microsoft.com/office/drawing/2014/main" id="{14725C8C-9030-3D55-D84C-54E6486AE01A}"/>
                    </a:ext>
                  </a:extLst>
                </p:cNvPr>
                <p:cNvGrpSpPr/>
                <p:nvPr/>
              </p:nvGrpSpPr>
              <p:grpSpPr>
                <a:xfrm>
                  <a:off x="9819376" y="3964154"/>
                  <a:ext cx="1388515" cy="627507"/>
                  <a:chOff x="6261789" y="3989358"/>
                  <a:chExt cx="1388515" cy="627507"/>
                </a:xfrm>
              </p:grpSpPr>
              <p:grpSp>
                <p:nvGrpSpPr>
                  <p:cNvPr id="1760" name="组合 1759">
                    <a:extLst>
                      <a:ext uri="{FF2B5EF4-FFF2-40B4-BE49-F238E27FC236}">
                        <a16:creationId xmlns:a16="http://schemas.microsoft.com/office/drawing/2014/main" id="{CBB0A849-76BA-1DE3-CC53-5589F1F3B51B}"/>
                      </a:ext>
                    </a:extLst>
                  </p:cNvPr>
                  <p:cNvGrpSpPr/>
                  <p:nvPr/>
                </p:nvGrpSpPr>
                <p:grpSpPr>
                  <a:xfrm>
                    <a:off x="6261789" y="3989358"/>
                    <a:ext cx="794163" cy="627507"/>
                    <a:chOff x="6261789" y="3989358"/>
                    <a:chExt cx="794163" cy="627507"/>
                  </a:xfrm>
                </p:grpSpPr>
                <p:grpSp>
                  <p:nvGrpSpPr>
                    <p:cNvPr id="1800" name="组合 1799">
                      <a:extLst>
                        <a:ext uri="{FF2B5EF4-FFF2-40B4-BE49-F238E27FC236}">
                          <a16:creationId xmlns:a16="http://schemas.microsoft.com/office/drawing/2014/main" id="{2EFB2D5E-3CB0-1FAB-94F8-18F97BACF4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61789" y="3989358"/>
                      <a:ext cx="499108" cy="627507"/>
                      <a:chOff x="6261789" y="3992134"/>
                      <a:chExt cx="499108" cy="627507"/>
                    </a:xfrm>
                  </p:grpSpPr>
                  <p:grpSp>
                    <p:nvGrpSpPr>
                      <p:cNvPr id="1820" name="组合 1819">
                        <a:extLst>
                          <a:ext uri="{FF2B5EF4-FFF2-40B4-BE49-F238E27FC236}">
                            <a16:creationId xmlns:a16="http://schemas.microsoft.com/office/drawing/2014/main" id="{71C44761-9460-60BA-1695-8A5BF3A031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37818" y="3992134"/>
                        <a:ext cx="423079" cy="627507"/>
                        <a:chOff x="6337818" y="4009282"/>
                        <a:chExt cx="423079" cy="627507"/>
                      </a:xfrm>
                    </p:grpSpPr>
                    <p:sp>
                      <p:nvSpPr>
                        <p:cNvPr id="1822" name="流程图: 或者 1821">
                          <a:extLst>
                            <a:ext uri="{FF2B5EF4-FFF2-40B4-BE49-F238E27FC236}">
                              <a16:creationId xmlns:a16="http://schemas.microsoft.com/office/drawing/2014/main" id="{18AF3B67-A233-12BB-1AC7-725A23CD54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9093" y="4108026"/>
                          <a:ext cx="139546" cy="149577"/>
                        </a:xfrm>
                        <a:prstGeom prst="flowChartOr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823" name="矩形: 圆角 1822">
                          <a:extLst>
                            <a:ext uri="{FF2B5EF4-FFF2-40B4-BE49-F238E27FC236}">
                              <a16:creationId xmlns:a16="http://schemas.microsoft.com/office/drawing/2014/main" id="{BFFFDD8D-EDFA-22D2-8574-609B1FC8EC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5388" y="444881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824" name="矩形: 圆角 1823">
                          <a:extLst>
                            <a:ext uri="{FF2B5EF4-FFF2-40B4-BE49-F238E27FC236}">
                              <a16:creationId xmlns:a16="http://schemas.microsoft.com/office/drawing/2014/main" id="{C6A4608D-5A23-86E4-E9FA-831FE806E7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496346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825" name="矩形: 圆角 1824">
                          <a:extLst>
                            <a:ext uri="{FF2B5EF4-FFF2-40B4-BE49-F238E27FC236}">
                              <a16:creationId xmlns:a16="http://schemas.microsoft.com/office/drawing/2014/main" id="{084DC5FB-0349-1575-52F9-D947026093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544725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826" name="矩形: 圆角 1825">
                          <a:extLst>
                            <a:ext uri="{FF2B5EF4-FFF2-40B4-BE49-F238E27FC236}">
                              <a16:creationId xmlns:a16="http://schemas.microsoft.com/office/drawing/2014/main" id="{0B68F240-9174-71EB-16FA-50320953A8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3750" y="459107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1827" name="直接连接符 1826">
                          <a:extLst>
                            <a:ext uri="{FF2B5EF4-FFF2-40B4-BE49-F238E27FC236}">
                              <a16:creationId xmlns:a16="http://schemas.microsoft.com/office/drawing/2014/main" id="{DD5245E5-D6CB-7B25-EBAD-D1A8F81BA00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0762" y="4179512"/>
                          <a:ext cx="92220" cy="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28" name="直接连接符 1827">
                          <a:extLst>
                            <a:ext uri="{FF2B5EF4-FFF2-40B4-BE49-F238E27FC236}">
                              <a16:creationId xmlns:a16="http://schemas.microsoft.com/office/drawing/2014/main" id="{D6C2CFB8-466C-0A98-2CCF-BEE11A37DD7C}"/>
                            </a:ext>
                          </a:extLst>
                        </p:cNvPr>
                        <p:cNvCxnSpPr>
                          <a:cxnSpLocks/>
                          <a:endCxn id="1823" idx="1"/>
                        </p:cNvCxnSpPr>
                        <p:nvPr/>
                      </p:nvCxnSpPr>
                      <p:spPr>
                        <a:xfrm>
                          <a:off x="6337818" y="4471670"/>
                          <a:ext cx="6757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29" name="直接连接符 1828">
                          <a:extLst>
                            <a:ext uri="{FF2B5EF4-FFF2-40B4-BE49-F238E27FC236}">
                              <a16:creationId xmlns:a16="http://schemas.microsoft.com/office/drawing/2014/main" id="{D2C8E6B4-61AE-904B-A728-6C2638C6E7C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3891" y="4178379"/>
                          <a:ext cx="0" cy="29329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30" name="直接连接符 1829">
                          <a:extLst>
                            <a:ext uri="{FF2B5EF4-FFF2-40B4-BE49-F238E27FC236}">
                              <a16:creationId xmlns:a16="http://schemas.microsoft.com/office/drawing/2014/main" id="{35F905BE-1454-5422-6827-3F7AEE78CF41}"/>
                            </a:ext>
                          </a:extLst>
                        </p:cNvPr>
                        <p:cNvCxnSpPr>
                          <a:cxnSpLocks/>
                          <a:stCxn id="1822" idx="4"/>
                          <a:endCxn id="1833" idx="3"/>
                        </p:cNvCxnSpPr>
                        <p:nvPr/>
                      </p:nvCxnSpPr>
                      <p:spPr>
                        <a:xfrm>
                          <a:off x="6508866" y="4257603"/>
                          <a:ext cx="1396" cy="36016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31" name="直接连接符 1830">
                          <a:extLst>
                            <a:ext uri="{FF2B5EF4-FFF2-40B4-BE49-F238E27FC236}">
                              <a16:creationId xmlns:a16="http://schemas.microsoft.com/office/drawing/2014/main" id="{98C25980-3281-BA4D-ED77-30B5EAED3E9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574919" y="4016865"/>
                          <a:ext cx="90381" cy="346515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32" name="直接连接符 1831">
                          <a:extLst>
                            <a:ext uri="{FF2B5EF4-FFF2-40B4-BE49-F238E27FC236}">
                              <a16:creationId xmlns:a16="http://schemas.microsoft.com/office/drawing/2014/main" id="{0F8AADAE-369A-51D2-432B-3A3BCC6840B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665300" y="4024306"/>
                          <a:ext cx="95597" cy="86824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833" name="矩形: 剪去左右顶角 1832">
                          <a:extLst>
                            <a:ext uri="{FF2B5EF4-FFF2-40B4-BE49-F238E27FC236}">
                              <a16:creationId xmlns:a16="http://schemas.microsoft.com/office/drawing/2014/main" id="{9B7CC5B3-91EF-1E77-5AD9-478C4B1D17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63827" y="4293619"/>
                          <a:ext cx="92869" cy="45719"/>
                        </a:xfrm>
                        <a:prstGeom prst="snip2SameRect">
                          <a:avLst>
                            <a:gd name="adj1" fmla="val 50000"/>
                            <a:gd name="adj2" fmla="val 0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1834" name="直接连接符 1833">
                          <a:extLst>
                            <a:ext uri="{FF2B5EF4-FFF2-40B4-BE49-F238E27FC236}">
                              <a16:creationId xmlns:a16="http://schemas.microsoft.com/office/drawing/2014/main" id="{87E380FE-F46C-F752-8139-DE14C91A5B9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496145" y="4339795"/>
                          <a:ext cx="242" cy="10947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35" name="直接连接符 1834">
                          <a:extLst>
                            <a:ext uri="{FF2B5EF4-FFF2-40B4-BE49-F238E27FC236}">
                              <a16:creationId xmlns:a16="http://schemas.microsoft.com/office/drawing/2014/main" id="{7EE30133-A729-D817-3194-6E2C096221CF}"/>
                            </a:ext>
                          </a:extLst>
                        </p:cNvPr>
                        <p:cNvCxnSpPr>
                          <a:cxnSpLocks/>
                          <a:endCxn id="1833" idx="1"/>
                        </p:cNvCxnSpPr>
                        <p:nvPr/>
                      </p:nvCxnSpPr>
                      <p:spPr>
                        <a:xfrm flipH="1" flipV="1">
                          <a:off x="6510262" y="4339338"/>
                          <a:ext cx="64657" cy="2404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36" name="直接连接符 1835">
                          <a:extLst>
                            <a:ext uri="{FF2B5EF4-FFF2-40B4-BE49-F238E27FC236}">
                              <a16:creationId xmlns:a16="http://schemas.microsoft.com/office/drawing/2014/main" id="{0CB1C69F-CDBE-DF65-F408-B1444B96ED1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507127" y="4009282"/>
                          <a:ext cx="0" cy="89678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37" name="直接连接符 1836">
                          <a:extLst>
                            <a:ext uri="{FF2B5EF4-FFF2-40B4-BE49-F238E27FC236}">
                              <a16:creationId xmlns:a16="http://schemas.microsoft.com/office/drawing/2014/main" id="{23F85915-603C-9458-CE0A-D3A511D884F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8402" y="4306109"/>
                          <a:ext cx="95597" cy="0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821" name="文本框 1820">
                        <a:extLst>
                          <a:ext uri="{FF2B5EF4-FFF2-40B4-BE49-F238E27FC236}">
                            <a16:creationId xmlns:a16="http://schemas.microsoft.com/office/drawing/2014/main" id="{BC41E3DB-C138-9592-4ADB-9F1F28109C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61789" y="4257463"/>
                        <a:ext cx="320954" cy="1815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100" dirty="0">
                            <a:solidFill>
                              <a:srgbClr val="FF0000"/>
                            </a:solidFill>
                          </a:rPr>
                          <a:t>12</a:t>
                        </a:r>
                        <a:endParaRPr lang="zh-CN" altLang="en-US" sz="11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801" name="组合 1800">
                      <a:extLst>
                        <a:ext uri="{FF2B5EF4-FFF2-40B4-BE49-F238E27FC236}">
                          <a16:creationId xmlns:a16="http://schemas.microsoft.com/office/drawing/2014/main" id="{61238965-C330-912C-7B32-EBC1932F2A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56844" y="3989358"/>
                      <a:ext cx="499108" cy="627507"/>
                      <a:chOff x="6261789" y="3992134"/>
                      <a:chExt cx="499108" cy="627507"/>
                    </a:xfrm>
                  </p:grpSpPr>
                  <p:grpSp>
                    <p:nvGrpSpPr>
                      <p:cNvPr id="1802" name="组合 1801">
                        <a:extLst>
                          <a:ext uri="{FF2B5EF4-FFF2-40B4-BE49-F238E27FC236}">
                            <a16:creationId xmlns:a16="http://schemas.microsoft.com/office/drawing/2014/main" id="{B939C3C8-9929-D5C3-0A25-9936DBE9C0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37818" y="3992134"/>
                        <a:ext cx="423079" cy="627507"/>
                        <a:chOff x="6337818" y="4009282"/>
                        <a:chExt cx="423079" cy="627507"/>
                      </a:xfrm>
                    </p:grpSpPr>
                    <p:sp>
                      <p:nvSpPr>
                        <p:cNvPr id="1804" name="流程图: 或者 1803">
                          <a:extLst>
                            <a:ext uri="{FF2B5EF4-FFF2-40B4-BE49-F238E27FC236}">
                              <a16:creationId xmlns:a16="http://schemas.microsoft.com/office/drawing/2014/main" id="{92CF430C-C1D2-745D-928D-4E80E0111C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9093" y="4108026"/>
                          <a:ext cx="139546" cy="149577"/>
                        </a:xfrm>
                        <a:prstGeom prst="flowChartOr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805" name="矩形: 圆角 1804">
                          <a:extLst>
                            <a:ext uri="{FF2B5EF4-FFF2-40B4-BE49-F238E27FC236}">
                              <a16:creationId xmlns:a16="http://schemas.microsoft.com/office/drawing/2014/main" id="{E2B5E6EF-18BD-6140-6976-871D5729A7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5388" y="444881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806" name="矩形: 圆角 1805">
                          <a:extLst>
                            <a:ext uri="{FF2B5EF4-FFF2-40B4-BE49-F238E27FC236}">
                              <a16:creationId xmlns:a16="http://schemas.microsoft.com/office/drawing/2014/main" id="{B5057044-00EE-4583-B939-B777937CD4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496346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807" name="矩形: 圆角 1806">
                          <a:extLst>
                            <a:ext uri="{FF2B5EF4-FFF2-40B4-BE49-F238E27FC236}">
                              <a16:creationId xmlns:a16="http://schemas.microsoft.com/office/drawing/2014/main" id="{A1AFE39A-AF65-B862-7D5A-8C2430F289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544725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808" name="矩形: 圆角 1807">
                          <a:extLst>
                            <a:ext uri="{FF2B5EF4-FFF2-40B4-BE49-F238E27FC236}">
                              <a16:creationId xmlns:a16="http://schemas.microsoft.com/office/drawing/2014/main" id="{46579F47-11C3-3A28-CD4F-B4324E2B36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3750" y="459107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1809" name="直接连接符 1808">
                          <a:extLst>
                            <a:ext uri="{FF2B5EF4-FFF2-40B4-BE49-F238E27FC236}">
                              <a16:creationId xmlns:a16="http://schemas.microsoft.com/office/drawing/2014/main" id="{DA6DD754-03A7-FD63-496E-24E7AD6552F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0762" y="4179512"/>
                          <a:ext cx="92220" cy="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10" name="直接连接符 1809">
                          <a:extLst>
                            <a:ext uri="{FF2B5EF4-FFF2-40B4-BE49-F238E27FC236}">
                              <a16:creationId xmlns:a16="http://schemas.microsoft.com/office/drawing/2014/main" id="{B64C71A8-6725-3A37-2B37-E8F736B27113}"/>
                            </a:ext>
                          </a:extLst>
                        </p:cNvPr>
                        <p:cNvCxnSpPr>
                          <a:cxnSpLocks/>
                          <a:endCxn id="1805" idx="1"/>
                        </p:cNvCxnSpPr>
                        <p:nvPr/>
                      </p:nvCxnSpPr>
                      <p:spPr>
                        <a:xfrm>
                          <a:off x="6337818" y="4471670"/>
                          <a:ext cx="6757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11" name="直接连接符 1810">
                          <a:extLst>
                            <a:ext uri="{FF2B5EF4-FFF2-40B4-BE49-F238E27FC236}">
                              <a16:creationId xmlns:a16="http://schemas.microsoft.com/office/drawing/2014/main" id="{F320ABEB-7DB8-29D4-29CB-03C833A9607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3891" y="4178379"/>
                          <a:ext cx="0" cy="29329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12" name="直接连接符 1811">
                          <a:extLst>
                            <a:ext uri="{FF2B5EF4-FFF2-40B4-BE49-F238E27FC236}">
                              <a16:creationId xmlns:a16="http://schemas.microsoft.com/office/drawing/2014/main" id="{B42CEAE2-FBAD-E8E6-5DB2-D8E643D9BF0D}"/>
                            </a:ext>
                          </a:extLst>
                        </p:cNvPr>
                        <p:cNvCxnSpPr>
                          <a:cxnSpLocks/>
                          <a:stCxn id="1804" idx="4"/>
                          <a:endCxn id="1815" idx="3"/>
                        </p:cNvCxnSpPr>
                        <p:nvPr/>
                      </p:nvCxnSpPr>
                      <p:spPr>
                        <a:xfrm>
                          <a:off x="6508866" y="4257603"/>
                          <a:ext cx="1396" cy="36016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13" name="直接连接符 1812">
                          <a:extLst>
                            <a:ext uri="{FF2B5EF4-FFF2-40B4-BE49-F238E27FC236}">
                              <a16:creationId xmlns:a16="http://schemas.microsoft.com/office/drawing/2014/main" id="{62EC4366-16DE-2748-D0C2-D51E0C51863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574919" y="4016865"/>
                          <a:ext cx="90381" cy="346515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14" name="直接连接符 1813">
                          <a:extLst>
                            <a:ext uri="{FF2B5EF4-FFF2-40B4-BE49-F238E27FC236}">
                              <a16:creationId xmlns:a16="http://schemas.microsoft.com/office/drawing/2014/main" id="{C71A72D0-1A05-BA30-450E-2506C85E1B4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665300" y="4024306"/>
                          <a:ext cx="95597" cy="86824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815" name="矩形: 剪去左右顶角 1814">
                          <a:extLst>
                            <a:ext uri="{FF2B5EF4-FFF2-40B4-BE49-F238E27FC236}">
                              <a16:creationId xmlns:a16="http://schemas.microsoft.com/office/drawing/2014/main" id="{505ABED0-E8B2-A9AC-576B-1667B7B0A1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63827" y="4293619"/>
                          <a:ext cx="92869" cy="45719"/>
                        </a:xfrm>
                        <a:prstGeom prst="snip2SameRect">
                          <a:avLst>
                            <a:gd name="adj1" fmla="val 50000"/>
                            <a:gd name="adj2" fmla="val 0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1816" name="直接连接符 1815">
                          <a:extLst>
                            <a:ext uri="{FF2B5EF4-FFF2-40B4-BE49-F238E27FC236}">
                              <a16:creationId xmlns:a16="http://schemas.microsoft.com/office/drawing/2014/main" id="{9A88474A-C6F2-0003-9558-36F127AD453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496145" y="4339795"/>
                          <a:ext cx="242" cy="10947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17" name="直接连接符 1816">
                          <a:extLst>
                            <a:ext uri="{FF2B5EF4-FFF2-40B4-BE49-F238E27FC236}">
                              <a16:creationId xmlns:a16="http://schemas.microsoft.com/office/drawing/2014/main" id="{31A38441-FD34-0EC8-484C-55186D3070D9}"/>
                            </a:ext>
                          </a:extLst>
                        </p:cNvPr>
                        <p:cNvCxnSpPr>
                          <a:cxnSpLocks/>
                          <a:endCxn id="1815" idx="1"/>
                        </p:cNvCxnSpPr>
                        <p:nvPr/>
                      </p:nvCxnSpPr>
                      <p:spPr>
                        <a:xfrm flipH="1" flipV="1">
                          <a:off x="6510262" y="4339338"/>
                          <a:ext cx="64657" cy="2404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18" name="直接连接符 1817">
                          <a:extLst>
                            <a:ext uri="{FF2B5EF4-FFF2-40B4-BE49-F238E27FC236}">
                              <a16:creationId xmlns:a16="http://schemas.microsoft.com/office/drawing/2014/main" id="{9B5A1BEC-3296-FA51-5F73-2C0362C3121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507127" y="4009282"/>
                          <a:ext cx="0" cy="89678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19" name="直接连接符 1818">
                          <a:extLst>
                            <a:ext uri="{FF2B5EF4-FFF2-40B4-BE49-F238E27FC236}">
                              <a16:creationId xmlns:a16="http://schemas.microsoft.com/office/drawing/2014/main" id="{280A85C3-528F-B233-D282-B50CC3D0BAB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8402" y="4306109"/>
                          <a:ext cx="95597" cy="0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803" name="文本框 1802">
                        <a:extLst>
                          <a:ext uri="{FF2B5EF4-FFF2-40B4-BE49-F238E27FC236}">
                            <a16:creationId xmlns:a16="http://schemas.microsoft.com/office/drawing/2014/main" id="{7B08B483-2D3B-993C-DCCD-9818BF70F5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61789" y="4257463"/>
                        <a:ext cx="320954" cy="1815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100" dirty="0">
                            <a:solidFill>
                              <a:srgbClr val="FF0000"/>
                            </a:solidFill>
                          </a:rPr>
                          <a:t>13</a:t>
                        </a:r>
                        <a:endParaRPr lang="zh-CN" altLang="en-US" sz="11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761" name="组合 1760">
                    <a:extLst>
                      <a:ext uri="{FF2B5EF4-FFF2-40B4-BE49-F238E27FC236}">
                        <a16:creationId xmlns:a16="http://schemas.microsoft.com/office/drawing/2014/main" id="{9218357C-D5F3-53DA-5BB7-5DA0BA104C2D}"/>
                      </a:ext>
                    </a:extLst>
                  </p:cNvPr>
                  <p:cNvGrpSpPr/>
                  <p:nvPr/>
                </p:nvGrpSpPr>
                <p:grpSpPr>
                  <a:xfrm>
                    <a:off x="6856141" y="3989358"/>
                    <a:ext cx="794163" cy="627507"/>
                    <a:chOff x="6261789" y="3989358"/>
                    <a:chExt cx="794163" cy="627507"/>
                  </a:xfrm>
                </p:grpSpPr>
                <p:grpSp>
                  <p:nvGrpSpPr>
                    <p:cNvPr id="1762" name="组合 1761">
                      <a:extLst>
                        <a:ext uri="{FF2B5EF4-FFF2-40B4-BE49-F238E27FC236}">
                          <a16:creationId xmlns:a16="http://schemas.microsoft.com/office/drawing/2014/main" id="{0EFAB574-FE3D-60D8-C7C7-F36AE94C5F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61789" y="3989358"/>
                      <a:ext cx="499108" cy="627507"/>
                      <a:chOff x="6261789" y="3992134"/>
                      <a:chExt cx="499108" cy="627507"/>
                    </a:xfrm>
                  </p:grpSpPr>
                  <p:grpSp>
                    <p:nvGrpSpPr>
                      <p:cNvPr id="1782" name="组合 1781">
                        <a:extLst>
                          <a:ext uri="{FF2B5EF4-FFF2-40B4-BE49-F238E27FC236}">
                            <a16:creationId xmlns:a16="http://schemas.microsoft.com/office/drawing/2014/main" id="{359400E4-EF17-97F6-08D6-5E00056F33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37818" y="3992134"/>
                        <a:ext cx="423079" cy="627507"/>
                        <a:chOff x="6337818" y="4009282"/>
                        <a:chExt cx="423079" cy="627507"/>
                      </a:xfrm>
                    </p:grpSpPr>
                    <p:sp>
                      <p:nvSpPr>
                        <p:cNvPr id="1784" name="流程图: 或者 1783">
                          <a:extLst>
                            <a:ext uri="{FF2B5EF4-FFF2-40B4-BE49-F238E27FC236}">
                              <a16:creationId xmlns:a16="http://schemas.microsoft.com/office/drawing/2014/main" id="{E688508C-B506-6A23-F28A-ABA907ADFA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9093" y="4108026"/>
                          <a:ext cx="139546" cy="149577"/>
                        </a:xfrm>
                        <a:prstGeom prst="flowChartOr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785" name="矩形: 圆角 1784">
                          <a:extLst>
                            <a:ext uri="{FF2B5EF4-FFF2-40B4-BE49-F238E27FC236}">
                              <a16:creationId xmlns:a16="http://schemas.microsoft.com/office/drawing/2014/main" id="{BBAAB705-56A9-6DC9-D2F7-1D371A0EF5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5388" y="444881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786" name="矩形: 圆角 1785">
                          <a:extLst>
                            <a:ext uri="{FF2B5EF4-FFF2-40B4-BE49-F238E27FC236}">
                              <a16:creationId xmlns:a16="http://schemas.microsoft.com/office/drawing/2014/main" id="{FB9CDCCD-C30B-D25B-0E8F-A033D4E77B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496346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787" name="矩形: 圆角 1786">
                          <a:extLst>
                            <a:ext uri="{FF2B5EF4-FFF2-40B4-BE49-F238E27FC236}">
                              <a16:creationId xmlns:a16="http://schemas.microsoft.com/office/drawing/2014/main" id="{F59982F6-D6CF-047D-69C7-0640752011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544725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788" name="矩形: 圆角 1787">
                          <a:extLst>
                            <a:ext uri="{FF2B5EF4-FFF2-40B4-BE49-F238E27FC236}">
                              <a16:creationId xmlns:a16="http://schemas.microsoft.com/office/drawing/2014/main" id="{0FECF52D-2326-7BD6-7C6B-8182F3C189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3750" y="459107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1789" name="直接连接符 1788">
                          <a:extLst>
                            <a:ext uri="{FF2B5EF4-FFF2-40B4-BE49-F238E27FC236}">
                              <a16:creationId xmlns:a16="http://schemas.microsoft.com/office/drawing/2014/main" id="{9B7D465F-EF08-6BBE-8224-54F0F67F23C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0762" y="4179512"/>
                          <a:ext cx="92220" cy="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90" name="直接连接符 1789">
                          <a:extLst>
                            <a:ext uri="{FF2B5EF4-FFF2-40B4-BE49-F238E27FC236}">
                              <a16:creationId xmlns:a16="http://schemas.microsoft.com/office/drawing/2014/main" id="{6215E97F-73D0-29F7-1A09-AA2C0AFDB159}"/>
                            </a:ext>
                          </a:extLst>
                        </p:cNvPr>
                        <p:cNvCxnSpPr>
                          <a:cxnSpLocks/>
                          <a:endCxn id="1785" idx="1"/>
                        </p:cNvCxnSpPr>
                        <p:nvPr/>
                      </p:nvCxnSpPr>
                      <p:spPr>
                        <a:xfrm>
                          <a:off x="6337818" y="4471670"/>
                          <a:ext cx="6757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91" name="直接连接符 1790">
                          <a:extLst>
                            <a:ext uri="{FF2B5EF4-FFF2-40B4-BE49-F238E27FC236}">
                              <a16:creationId xmlns:a16="http://schemas.microsoft.com/office/drawing/2014/main" id="{83859FCE-7046-5B24-582C-DFFD8DF61BC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3891" y="4178379"/>
                          <a:ext cx="0" cy="29329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92" name="直接连接符 1791">
                          <a:extLst>
                            <a:ext uri="{FF2B5EF4-FFF2-40B4-BE49-F238E27FC236}">
                              <a16:creationId xmlns:a16="http://schemas.microsoft.com/office/drawing/2014/main" id="{E4415F33-78A5-E6FE-15F7-01A1FF39DFAD}"/>
                            </a:ext>
                          </a:extLst>
                        </p:cNvPr>
                        <p:cNvCxnSpPr>
                          <a:cxnSpLocks/>
                          <a:stCxn id="1784" idx="4"/>
                          <a:endCxn id="1795" idx="3"/>
                        </p:cNvCxnSpPr>
                        <p:nvPr/>
                      </p:nvCxnSpPr>
                      <p:spPr>
                        <a:xfrm>
                          <a:off x="6508866" y="4257603"/>
                          <a:ext cx="1396" cy="36016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93" name="直接连接符 1792">
                          <a:extLst>
                            <a:ext uri="{FF2B5EF4-FFF2-40B4-BE49-F238E27FC236}">
                              <a16:creationId xmlns:a16="http://schemas.microsoft.com/office/drawing/2014/main" id="{29FEC039-AD23-D61D-8D42-65C35495218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574919" y="4016865"/>
                          <a:ext cx="90381" cy="346515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94" name="直接连接符 1793">
                          <a:extLst>
                            <a:ext uri="{FF2B5EF4-FFF2-40B4-BE49-F238E27FC236}">
                              <a16:creationId xmlns:a16="http://schemas.microsoft.com/office/drawing/2014/main" id="{F539D382-D767-601D-1494-5CBFEA2C9EC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665300" y="4024306"/>
                          <a:ext cx="95597" cy="86824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795" name="矩形: 剪去左右顶角 1794">
                          <a:extLst>
                            <a:ext uri="{FF2B5EF4-FFF2-40B4-BE49-F238E27FC236}">
                              <a16:creationId xmlns:a16="http://schemas.microsoft.com/office/drawing/2014/main" id="{53812F0F-52FA-BC6A-D110-6E2C0146C5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63827" y="4293619"/>
                          <a:ext cx="92869" cy="45719"/>
                        </a:xfrm>
                        <a:prstGeom prst="snip2SameRect">
                          <a:avLst>
                            <a:gd name="adj1" fmla="val 50000"/>
                            <a:gd name="adj2" fmla="val 0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1796" name="直接连接符 1795">
                          <a:extLst>
                            <a:ext uri="{FF2B5EF4-FFF2-40B4-BE49-F238E27FC236}">
                              <a16:creationId xmlns:a16="http://schemas.microsoft.com/office/drawing/2014/main" id="{138D6D7E-EE9C-7EEF-376A-0ADA649913B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496145" y="4339795"/>
                          <a:ext cx="242" cy="10947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97" name="直接连接符 1796">
                          <a:extLst>
                            <a:ext uri="{FF2B5EF4-FFF2-40B4-BE49-F238E27FC236}">
                              <a16:creationId xmlns:a16="http://schemas.microsoft.com/office/drawing/2014/main" id="{399CD5C7-41C5-CDF8-3B43-ECBDDBA6A9A5}"/>
                            </a:ext>
                          </a:extLst>
                        </p:cNvPr>
                        <p:cNvCxnSpPr>
                          <a:cxnSpLocks/>
                          <a:endCxn id="1795" idx="1"/>
                        </p:cNvCxnSpPr>
                        <p:nvPr/>
                      </p:nvCxnSpPr>
                      <p:spPr>
                        <a:xfrm flipH="1" flipV="1">
                          <a:off x="6510262" y="4339338"/>
                          <a:ext cx="64657" cy="2404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98" name="直接连接符 1797">
                          <a:extLst>
                            <a:ext uri="{FF2B5EF4-FFF2-40B4-BE49-F238E27FC236}">
                              <a16:creationId xmlns:a16="http://schemas.microsoft.com/office/drawing/2014/main" id="{39AE565D-E92F-8564-D9A9-2F063D87AAF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507127" y="4009282"/>
                          <a:ext cx="0" cy="89678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99" name="直接连接符 1798">
                          <a:extLst>
                            <a:ext uri="{FF2B5EF4-FFF2-40B4-BE49-F238E27FC236}">
                              <a16:creationId xmlns:a16="http://schemas.microsoft.com/office/drawing/2014/main" id="{FF34E70D-B81F-8917-DC6C-A7288A38BAF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8402" y="4306109"/>
                          <a:ext cx="95597" cy="0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783" name="文本框 1782">
                        <a:extLst>
                          <a:ext uri="{FF2B5EF4-FFF2-40B4-BE49-F238E27FC236}">
                            <a16:creationId xmlns:a16="http://schemas.microsoft.com/office/drawing/2014/main" id="{13932BD6-505E-A4C7-0F44-0E90400EFD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61789" y="4257463"/>
                        <a:ext cx="320954" cy="1815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100" dirty="0">
                            <a:solidFill>
                              <a:srgbClr val="FF0000"/>
                            </a:solidFill>
                          </a:rPr>
                          <a:t>14</a:t>
                        </a:r>
                        <a:endParaRPr lang="zh-CN" altLang="en-US" sz="11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763" name="组合 1762">
                      <a:extLst>
                        <a:ext uri="{FF2B5EF4-FFF2-40B4-BE49-F238E27FC236}">
                          <a16:creationId xmlns:a16="http://schemas.microsoft.com/office/drawing/2014/main" id="{701DBC1E-888C-8097-CD70-77B1EF0CA4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56844" y="3989358"/>
                      <a:ext cx="499108" cy="627507"/>
                      <a:chOff x="6261789" y="3992134"/>
                      <a:chExt cx="499108" cy="627507"/>
                    </a:xfrm>
                  </p:grpSpPr>
                  <p:grpSp>
                    <p:nvGrpSpPr>
                      <p:cNvPr id="1764" name="组合 1763">
                        <a:extLst>
                          <a:ext uri="{FF2B5EF4-FFF2-40B4-BE49-F238E27FC236}">
                            <a16:creationId xmlns:a16="http://schemas.microsoft.com/office/drawing/2014/main" id="{9ECC588E-BEB6-83EF-BAB0-FAF2E86F14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37818" y="3992134"/>
                        <a:ext cx="423079" cy="627507"/>
                        <a:chOff x="6337818" y="4009282"/>
                        <a:chExt cx="423079" cy="627507"/>
                      </a:xfrm>
                    </p:grpSpPr>
                    <p:sp>
                      <p:nvSpPr>
                        <p:cNvPr id="1766" name="流程图: 或者 1765">
                          <a:extLst>
                            <a:ext uri="{FF2B5EF4-FFF2-40B4-BE49-F238E27FC236}">
                              <a16:creationId xmlns:a16="http://schemas.microsoft.com/office/drawing/2014/main" id="{14984CA0-F58E-3052-5831-378E6A8D38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9093" y="4108026"/>
                          <a:ext cx="139546" cy="149577"/>
                        </a:xfrm>
                        <a:prstGeom prst="flowChartOr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767" name="矩形: 圆角 1766">
                          <a:extLst>
                            <a:ext uri="{FF2B5EF4-FFF2-40B4-BE49-F238E27FC236}">
                              <a16:creationId xmlns:a16="http://schemas.microsoft.com/office/drawing/2014/main" id="{F47A48BB-99D1-F8EC-BF8C-A98AF8E872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5388" y="444881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768" name="矩形: 圆角 1767">
                          <a:extLst>
                            <a:ext uri="{FF2B5EF4-FFF2-40B4-BE49-F238E27FC236}">
                              <a16:creationId xmlns:a16="http://schemas.microsoft.com/office/drawing/2014/main" id="{453AFEF4-9F2A-CF24-690C-9E8D43A670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496346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769" name="矩形: 圆角 1768">
                          <a:extLst>
                            <a:ext uri="{FF2B5EF4-FFF2-40B4-BE49-F238E27FC236}">
                              <a16:creationId xmlns:a16="http://schemas.microsoft.com/office/drawing/2014/main" id="{5BD758BF-8EBA-5C01-462D-2024B94A77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4569" y="4544725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770" name="矩形: 圆角 1769">
                          <a:extLst>
                            <a:ext uri="{FF2B5EF4-FFF2-40B4-BE49-F238E27FC236}">
                              <a16:creationId xmlns:a16="http://schemas.microsoft.com/office/drawing/2014/main" id="{B7AAE7C5-BBBB-38BB-A6EA-92D18EB8FD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3750" y="4591070"/>
                          <a:ext cx="210231" cy="45719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1771" name="直接连接符 1770">
                          <a:extLst>
                            <a:ext uri="{FF2B5EF4-FFF2-40B4-BE49-F238E27FC236}">
                              <a16:creationId xmlns:a16="http://schemas.microsoft.com/office/drawing/2014/main" id="{DCD7EAF6-0A47-0992-575C-8C8914FBE69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0762" y="4179512"/>
                          <a:ext cx="92220" cy="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72" name="直接连接符 1771">
                          <a:extLst>
                            <a:ext uri="{FF2B5EF4-FFF2-40B4-BE49-F238E27FC236}">
                              <a16:creationId xmlns:a16="http://schemas.microsoft.com/office/drawing/2014/main" id="{63CAFECE-099A-BF3A-A16C-119BB56EB342}"/>
                            </a:ext>
                          </a:extLst>
                        </p:cNvPr>
                        <p:cNvCxnSpPr>
                          <a:cxnSpLocks/>
                          <a:endCxn id="1767" idx="1"/>
                        </p:cNvCxnSpPr>
                        <p:nvPr/>
                      </p:nvCxnSpPr>
                      <p:spPr>
                        <a:xfrm>
                          <a:off x="6337818" y="4471670"/>
                          <a:ext cx="6757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73" name="直接连接符 1772">
                          <a:extLst>
                            <a:ext uri="{FF2B5EF4-FFF2-40B4-BE49-F238E27FC236}">
                              <a16:creationId xmlns:a16="http://schemas.microsoft.com/office/drawing/2014/main" id="{B2EB67A8-754D-0E5D-85D6-7DB7058F2DA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43891" y="4178379"/>
                          <a:ext cx="0" cy="29329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74" name="直接连接符 1773">
                          <a:extLst>
                            <a:ext uri="{FF2B5EF4-FFF2-40B4-BE49-F238E27FC236}">
                              <a16:creationId xmlns:a16="http://schemas.microsoft.com/office/drawing/2014/main" id="{E70F20CA-F222-C8F4-E876-814D0D147428}"/>
                            </a:ext>
                          </a:extLst>
                        </p:cNvPr>
                        <p:cNvCxnSpPr>
                          <a:cxnSpLocks/>
                          <a:stCxn id="1766" idx="4"/>
                          <a:endCxn id="1777" idx="3"/>
                        </p:cNvCxnSpPr>
                        <p:nvPr/>
                      </p:nvCxnSpPr>
                      <p:spPr>
                        <a:xfrm>
                          <a:off x="6508866" y="4257603"/>
                          <a:ext cx="1396" cy="36016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75" name="直接连接符 1774">
                          <a:extLst>
                            <a:ext uri="{FF2B5EF4-FFF2-40B4-BE49-F238E27FC236}">
                              <a16:creationId xmlns:a16="http://schemas.microsoft.com/office/drawing/2014/main" id="{4503AEF9-D9C7-B451-10CF-49058FDB864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574919" y="4016865"/>
                          <a:ext cx="90381" cy="346515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76" name="直接连接符 1775">
                          <a:extLst>
                            <a:ext uri="{FF2B5EF4-FFF2-40B4-BE49-F238E27FC236}">
                              <a16:creationId xmlns:a16="http://schemas.microsoft.com/office/drawing/2014/main" id="{E4FF9B2E-A60F-18C0-7D9B-8C6F6789ABA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665300" y="4024306"/>
                          <a:ext cx="95597" cy="86824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777" name="矩形: 剪去左右顶角 1776">
                          <a:extLst>
                            <a:ext uri="{FF2B5EF4-FFF2-40B4-BE49-F238E27FC236}">
                              <a16:creationId xmlns:a16="http://schemas.microsoft.com/office/drawing/2014/main" id="{774B3242-2ADC-947D-F4B9-43429A9909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63827" y="4293619"/>
                          <a:ext cx="92869" cy="45719"/>
                        </a:xfrm>
                        <a:prstGeom prst="snip2SameRect">
                          <a:avLst>
                            <a:gd name="adj1" fmla="val 50000"/>
                            <a:gd name="adj2" fmla="val 0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635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3600"/>
                        </a:p>
                      </p:txBody>
                    </p:sp>
                    <p:cxnSp>
                      <p:nvCxnSpPr>
                        <p:cNvPr id="1778" name="直接连接符 1777">
                          <a:extLst>
                            <a:ext uri="{FF2B5EF4-FFF2-40B4-BE49-F238E27FC236}">
                              <a16:creationId xmlns:a16="http://schemas.microsoft.com/office/drawing/2014/main" id="{D03663EF-533D-6D8C-8D03-8052E2E1D83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496145" y="4339795"/>
                          <a:ext cx="242" cy="10947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79" name="直接连接符 1778">
                          <a:extLst>
                            <a:ext uri="{FF2B5EF4-FFF2-40B4-BE49-F238E27FC236}">
                              <a16:creationId xmlns:a16="http://schemas.microsoft.com/office/drawing/2014/main" id="{88827AF9-FFCF-7493-C72D-315338BE2BFE}"/>
                            </a:ext>
                          </a:extLst>
                        </p:cNvPr>
                        <p:cNvCxnSpPr>
                          <a:cxnSpLocks/>
                          <a:endCxn id="1777" idx="1"/>
                        </p:cNvCxnSpPr>
                        <p:nvPr/>
                      </p:nvCxnSpPr>
                      <p:spPr>
                        <a:xfrm flipH="1" flipV="1">
                          <a:off x="6510262" y="4339338"/>
                          <a:ext cx="64657" cy="2404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80" name="直接连接符 1779">
                          <a:extLst>
                            <a:ext uri="{FF2B5EF4-FFF2-40B4-BE49-F238E27FC236}">
                              <a16:creationId xmlns:a16="http://schemas.microsoft.com/office/drawing/2014/main" id="{E5119AF0-433B-D749-23A7-AFA77461603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507127" y="4009282"/>
                          <a:ext cx="0" cy="89678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81" name="直接连接符 1780">
                          <a:extLst>
                            <a:ext uri="{FF2B5EF4-FFF2-40B4-BE49-F238E27FC236}">
                              <a16:creationId xmlns:a16="http://schemas.microsoft.com/office/drawing/2014/main" id="{C9CA9185-CF6F-BA34-01EB-665C28C2271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8402" y="4306109"/>
                          <a:ext cx="95597" cy="0"/>
                        </a:xfrm>
                        <a:prstGeom prst="line">
                          <a:avLst/>
                        </a:prstGeom>
                        <a:ln>
                          <a:solidFill>
                            <a:srgbClr val="FF0000"/>
                          </a:solidFill>
                          <a:headEnd type="none" w="med" len="med"/>
                          <a:tailEnd type="stealth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765" name="文本框 1764">
                        <a:extLst>
                          <a:ext uri="{FF2B5EF4-FFF2-40B4-BE49-F238E27FC236}">
                            <a16:creationId xmlns:a16="http://schemas.microsoft.com/office/drawing/2014/main" id="{FC121BDA-13B3-ABFA-0ED2-13A53234B3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61789" y="4257463"/>
                        <a:ext cx="320954" cy="1815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100" dirty="0">
                            <a:solidFill>
                              <a:srgbClr val="FF0000"/>
                            </a:solidFill>
                          </a:rPr>
                          <a:t>15</a:t>
                        </a:r>
                        <a:endParaRPr lang="zh-CN" altLang="en-US" sz="11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1754" name="文本框 1753">
                <a:extLst>
                  <a:ext uri="{FF2B5EF4-FFF2-40B4-BE49-F238E27FC236}">
                    <a16:creationId xmlns:a16="http://schemas.microsoft.com/office/drawing/2014/main" id="{66C1EED1-BD78-652D-A460-86E824E6C4FE}"/>
                  </a:ext>
                </a:extLst>
              </p:cNvPr>
              <p:cNvSpPr txBox="1"/>
              <p:nvPr/>
            </p:nvSpPr>
            <p:spPr>
              <a:xfrm>
                <a:off x="5641950" y="4885046"/>
                <a:ext cx="1092984" cy="533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/>
                  <a:t>ACC</a:t>
                </a:r>
                <a:endParaRPr lang="zh-CN" altLang="en-US" sz="4400" b="1" dirty="0"/>
              </a:p>
            </p:txBody>
          </p:sp>
        </p:grp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321A06DE-376E-7CE6-133E-C96179CE8EFF}"/>
                </a:ext>
              </a:extLst>
            </p:cNvPr>
            <p:cNvSpPr txBox="1"/>
            <p:nvPr/>
          </p:nvSpPr>
          <p:spPr>
            <a:xfrm>
              <a:off x="3377226" y="5152908"/>
              <a:ext cx="797781" cy="234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数值传递</a:t>
              </a:r>
            </a:p>
          </p:txBody>
        </p:sp>
        <p:grpSp>
          <p:nvGrpSpPr>
            <p:cNvPr id="269" name="组合 268">
              <a:extLst>
                <a:ext uri="{FF2B5EF4-FFF2-40B4-BE49-F238E27FC236}">
                  <a16:creationId xmlns:a16="http://schemas.microsoft.com/office/drawing/2014/main" id="{5C80FF02-DF73-6016-C2E8-76B5F4D888DE}"/>
                </a:ext>
              </a:extLst>
            </p:cNvPr>
            <p:cNvGrpSpPr/>
            <p:nvPr/>
          </p:nvGrpSpPr>
          <p:grpSpPr>
            <a:xfrm>
              <a:off x="3079971" y="3674604"/>
              <a:ext cx="3516525" cy="1698036"/>
              <a:chOff x="3079971" y="3674604"/>
              <a:chExt cx="3516525" cy="1698036"/>
            </a:xfrm>
          </p:grpSpPr>
          <p:sp>
            <p:nvSpPr>
              <p:cNvPr id="1650" name="矩形: 圆角 1649">
                <a:extLst>
                  <a:ext uri="{FF2B5EF4-FFF2-40B4-BE49-F238E27FC236}">
                    <a16:creationId xmlns:a16="http://schemas.microsoft.com/office/drawing/2014/main" id="{A9380933-8267-537F-E607-76944D126B19}"/>
                  </a:ext>
                </a:extLst>
              </p:cNvPr>
              <p:cNvSpPr/>
              <p:nvPr/>
            </p:nvSpPr>
            <p:spPr>
              <a:xfrm>
                <a:off x="3079971" y="3680440"/>
                <a:ext cx="165815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1" name="矩形: 圆角 1650">
                <a:extLst>
                  <a:ext uri="{FF2B5EF4-FFF2-40B4-BE49-F238E27FC236}">
                    <a16:creationId xmlns:a16="http://schemas.microsoft.com/office/drawing/2014/main" id="{D8D76A2E-5F17-4157-5A7F-5773BE374A35}"/>
                  </a:ext>
                </a:extLst>
              </p:cNvPr>
              <p:cNvSpPr/>
              <p:nvPr/>
            </p:nvSpPr>
            <p:spPr>
              <a:xfrm>
                <a:off x="3271533" y="3677247"/>
                <a:ext cx="165815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2" name="矩形: 圆角 1651">
                <a:extLst>
                  <a:ext uri="{FF2B5EF4-FFF2-40B4-BE49-F238E27FC236}">
                    <a16:creationId xmlns:a16="http://schemas.microsoft.com/office/drawing/2014/main" id="{8493EF08-BF76-DA4E-AED3-945D5408646E}"/>
                  </a:ext>
                </a:extLst>
              </p:cNvPr>
              <p:cNvSpPr/>
              <p:nvPr/>
            </p:nvSpPr>
            <p:spPr>
              <a:xfrm>
                <a:off x="3465133" y="3677797"/>
                <a:ext cx="165815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3" name="矩形: 圆角 1652">
                <a:extLst>
                  <a:ext uri="{FF2B5EF4-FFF2-40B4-BE49-F238E27FC236}">
                    <a16:creationId xmlns:a16="http://schemas.microsoft.com/office/drawing/2014/main" id="{2A37277A-25ED-3BE4-4667-DCFBD2D8B36E}"/>
                  </a:ext>
                </a:extLst>
              </p:cNvPr>
              <p:cNvSpPr/>
              <p:nvPr/>
            </p:nvSpPr>
            <p:spPr>
              <a:xfrm>
                <a:off x="3656695" y="3674604"/>
                <a:ext cx="165815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54" name="直接连接符 1653">
                <a:extLst>
                  <a:ext uri="{FF2B5EF4-FFF2-40B4-BE49-F238E27FC236}">
                    <a16:creationId xmlns:a16="http://schemas.microsoft.com/office/drawing/2014/main" id="{B947A020-483F-EE43-A848-8285818E85D0}"/>
                  </a:ext>
                </a:extLst>
              </p:cNvPr>
              <p:cNvCxnSpPr>
                <a:cxnSpLocks/>
                <a:stCxn id="1650" idx="2"/>
              </p:cNvCxnSpPr>
              <p:nvPr/>
            </p:nvCxnSpPr>
            <p:spPr>
              <a:xfrm>
                <a:off x="3162879" y="3857201"/>
                <a:ext cx="89743" cy="131335"/>
              </a:xfrm>
              <a:prstGeom prst="line">
                <a:avLst/>
              </a:prstGeom>
              <a:ln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5" name="直接连接符 1654">
                <a:extLst>
                  <a:ext uri="{FF2B5EF4-FFF2-40B4-BE49-F238E27FC236}">
                    <a16:creationId xmlns:a16="http://schemas.microsoft.com/office/drawing/2014/main" id="{F339D0D9-B0C1-8640-4B2B-84BADCFC1D32}"/>
                  </a:ext>
                </a:extLst>
              </p:cNvPr>
              <p:cNvCxnSpPr>
                <a:cxnSpLocks/>
                <a:stCxn id="1651" idx="2"/>
              </p:cNvCxnSpPr>
              <p:nvPr/>
            </p:nvCxnSpPr>
            <p:spPr>
              <a:xfrm flipH="1">
                <a:off x="3254844" y="3854008"/>
                <a:ext cx="99597" cy="130719"/>
              </a:xfrm>
              <a:prstGeom prst="line">
                <a:avLst/>
              </a:prstGeom>
              <a:ln>
                <a:solidFill>
                  <a:srgbClr val="00B0F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6" name="直接连接符 1655">
                <a:extLst>
                  <a:ext uri="{FF2B5EF4-FFF2-40B4-BE49-F238E27FC236}">
                    <a16:creationId xmlns:a16="http://schemas.microsoft.com/office/drawing/2014/main" id="{E55AE14F-C8A9-8CE7-F2E0-4855A19F76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0423" y="3864618"/>
                <a:ext cx="89743" cy="131335"/>
              </a:xfrm>
              <a:prstGeom prst="line">
                <a:avLst/>
              </a:prstGeom>
              <a:ln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7" name="直接连接符 1656">
                <a:extLst>
                  <a:ext uri="{FF2B5EF4-FFF2-40B4-BE49-F238E27FC236}">
                    <a16:creationId xmlns:a16="http://schemas.microsoft.com/office/drawing/2014/main" id="{4F535E94-DB0B-EFEF-3A58-313F5BAF55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32388" y="3861425"/>
                <a:ext cx="99597" cy="130719"/>
              </a:xfrm>
              <a:prstGeom prst="line">
                <a:avLst/>
              </a:prstGeom>
              <a:ln>
                <a:solidFill>
                  <a:srgbClr val="00B0F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58" name="矩形: 圆角 1657">
                <a:extLst>
                  <a:ext uri="{FF2B5EF4-FFF2-40B4-BE49-F238E27FC236}">
                    <a16:creationId xmlns:a16="http://schemas.microsoft.com/office/drawing/2014/main" id="{56971519-4BB1-03CA-A428-784BB3104CBB}"/>
                  </a:ext>
                </a:extLst>
              </p:cNvPr>
              <p:cNvSpPr/>
              <p:nvPr/>
            </p:nvSpPr>
            <p:spPr>
              <a:xfrm>
                <a:off x="3157883" y="3981884"/>
                <a:ext cx="235599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+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9" name="矩形: 圆角 1658">
                <a:extLst>
                  <a:ext uri="{FF2B5EF4-FFF2-40B4-BE49-F238E27FC236}">
                    <a16:creationId xmlns:a16="http://schemas.microsoft.com/office/drawing/2014/main" id="{0983D445-7191-9D04-04E4-FD262CEF842D}"/>
                  </a:ext>
                </a:extLst>
              </p:cNvPr>
              <p:cNvSpPr/>
              <p:nvPr/>
            </p:nvSpPr>
            <p:spPr>
              <a:xfrm>
                <a:off x="3515381" y="3989597"/>
                <a:ext cx="235599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+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0" name="矩形: 圆角 1659">
                <a:extLst>
                  <a:ext uri="{FF2B5EF4-FFF2-40B4-BE49-F238E27FC236}">
                    <a16:creationId xmlns:a16="http://schemas.microsoft.com/office/drawing/2014/main" id="{0ADB4693-3D1C-6439-CAA9-4C3293042AE7}"/>
                  </a:ext>
                </a:extLst>
              </p:cNvPr>
              <p:cNvSpPr/>
              <p:nvPr/>
            </p:nvSpPr>
            <p:spPr>
              <a:xfrm>
                <a:off x="3243973" y="4307628"/>
                <a:ext cx="372218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+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61" name="直接连接符 1660">
                <a:extLst>
                  <a:ext uri="{FF2B5EF4-FFF2-40B4-BE49-F238E27FC236}">
                    <a16:creationId xmlns:a16="http://schemas.microsoft.com/office/drawing/2014/main" id="{ECC9FF2D-B152-E892-0D42-6EAD99D9F7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3759" y="4168301"/>
                <a:ext cx="89743" cy="131335"/>
              </a:xfrm>
              <a:prstGeom prst="line">
                <a:avLst/>
              </a:prstGeom>
              <a:ln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2" name="直接连接符 1661">
                <a:extLst>
                  <a:ext uri="{FF2B5EF4-FFF2-40B4-BE49-F238E27FC236}">
                    <a16:creationId xmlns:a16="http://schemas.microsoft.com/office/drawing/2014/main" id="{5204D545-1002-5C56-AB1D-583E2AD37D83}"/>
                  </a:ext>
                </a:extLst>
              </p:cNvPr>
              <p:cNvCxnSpPr>
                <a:cxnSpLocks/>
                <a:endCxn id="1660" idx="0"/>
              </p:cNvCxnSpPr>
              <p:nvPr/>
            </p:nvCxnSpPr>
            <p:spPr>
              <a:xfrm flipH="1">
                <a:off x="3430082" y="4178701"/>
                <a:ext cx="178977" cy="128927"/>
              </a:xfrm>
              <a:prstGeom prst="line">
                <a:avLst/>
              </a:prstGeom>
              <a:ln>
                <a:solidFill>
                  <a:srgbClr val="00B0F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3" name="直接连接符 1662">
                <a:extLst>
                  <a:ext uri="{FF2B5EF4-FFF2-40B4-BE49-F238E27FC236}">
                    <a16:creationId xmlns:a16="http://schemas.microsoft.com/office/drawing/2014/main" id="{D59037B9-F8E1-A0B8-A97B-63FDEBF646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23838" y="3864795"/>
                <a:ext cx="45079" cy="109143"/>
              </a:xfrm>
              <a:prstGeom prst="line">
                <a:avLst/>
              </a:prstGeom>
              <a:ln>
                <a:solidFill>
                  <a:srgbClr val="FFC00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4" name="直接连接符 1663">
                <a:extLst>
                  <a:ext uri="{FF2B5EF4-FFF2-40B4-BE49-F238E27FC236}">
                    <a16:creationId xmlns:a16="http://schemas.microsoft.com/office/drawing/2014/main" id="{5BA62085-0CDA-E594-91BD-97B350A0C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5490" y="3865053"/>
                <a:ext cx="45079" cy="109143"/>
              </a:xfrm>
              <a:prstGeom prst="line">
                <a:avLst/>
              </a:prstGeom>
              <a:ln>
                <a:solidFill>
                  <a:srgbClr val="FFC00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5" name="直接连接符 1664">
                <a:extLst>
                  <a:ext uri="{FF2B5EF4-FFF2-40B4-BE49-F238E27FC236}">
                    <a16:creationId xmlns:a16="http://schemas.microsoft.com/office/drawing/2014/main" id="{97C3A302-BFB7-C71A-45F8-95CED23D3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1548" y="4179396"/>
                <a:ext cx="45079" cy="109143"/>
              </a:xfrm>
              <a:prstGeom prst="line">
                <a:avLst/>
              </a:prstGeom>
              <a:ln>
                <a:solidFill>
                  <a:srgbClr val="7030A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6" name="直接连接符 1665">
                <a:extLst>
                  <a:ext uri="{FF2B5EF4-FFF2-40B4-BE49-F238E27FC236}">
                    <a16:creationId xmlns:a16="http://schemas.microsoft.com/office/drawing/2014/main" id="{35C69E04-EAC2-8E91-6A5B-D841CE645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0082" y="4484389"/>
                <a:ext cx="0" cy="109143"/>
              </a:xfrm>
              <a:prstGeom prst="line">
                <a:avLst/>
              </a:prstGeom>
              <a:ln>
                <a:solidFill>
                  <a:srgbClr val="F391C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7" name="直接连接符 1666">
                <a:extLst>
                  <a:ext uri="{FF2B5EF4-FFF2-40B4-BE49-F238E27FC236}">
                    <a16:creationId xmlns:a16="http://schemas.microsoft.com/office/drawing/2014/main" id="{274C1068-1D4E-EBF1-5BC1-14EA0073E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7188" y="3861425"/>
                <a:ext cx="60160" cy="112513"/>
              </a:xfrm>
              <a:prstGeom prst="line">
                <a:avLst/>
              </a:prstGeom>
              <a:ln>
                <a:solidFill>
                  <a:srgbClr val="FFC00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8" name="直接连接符 1667">
                <a:extLst>
                  <a:ext uri="{FF2B5EF4-FFF2-40B4-BE49-F238E27FC236}">
                    <a16:creationId xmlns:a16="http://schemas.microsoft.com/office/drawing/2014/main" id="{3E124E96-2523-F887-0C00-C64C977B1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8737" y="3869371"/>
                <a:ext cx="60160" cy="112513"/>
              </a:xfrm>
              <a:prstGeom prst="line">
                <a:avLst/>
              </a:prstGeom>
              <a:ln>
                <a:solidFill>
                  <a:srgbClr val="FFC00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9" name="直接连接符 1668">
                <a:extLst>
                  <a:ext uri="{FF2B5EF4-FFF2-40B4-BE49-F238E27FC236}">
                    <a16:creationId xmlns:a16="http://schemas.microsoft.com/office/drawing/2014/main" id="{CD2F026E-A931-3248-6743-0D21F7987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0166" y="4184394"/>
                <a:ext cx="60160" cy="112513"/>
              </a:xfrm>
              <a:prstGeom prst="line">
                <a:avLst/>
              </a:prstGeom>
              <a:ln>
                <a:solidFill>
                  <a:srgbClr val="7030A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0" name="矩形: 圆角 1669">
                <a:extLst>
                  <a:ext uri="{FF2B5EF4-FFF2-40B4-BE49-F238E27FC236}">
                    <a16:creationId xmlns:a16="http://schemas.microsoft.com/office/drawing/2014/main" id="{F467CF1E-F088-66A2-EE4F-2B3C30E5FF5F}"/>
                  </a:ext>
                </a:extLst>
              </p:cNvPr>
              <p:cNvSpPr/>
              <p:nvPr/>
            </p:nvSpPr>
            <p:spPr>
              <a:xfrm>
                <a:off x="3930585" y="3680440"/>
                <a:ext cx="165815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1" name="矩形: 圆角 1670">
                <a:extLst>
                  <a:ext uri="{FF2B5EF4-FFF2-40B4-BE49-F238E27FC236}">
                    <a16:creationId xmlns:a16="http://schemas.microsoft.com/office/drawing/2014/main" id="{CA529889-3C92-E2A4-B074-A6C06A0D5AA6}"/>
                  </a:ext>
                </a:extLst>
              </p:cNvPr>
              <p:cNvSpPr/>
              <p:nvPr/>
            </p:nvSpPr>
            <p:spPr>
              <a:xfrm>
                <a:off x="4122147" y="3677247"/>
                <a:ext cx="165815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2" name="矩形: 圆角 1671">
                <a:extLst>
                  <a:ext uri="{FF2B5EF4-FFF2-40B4-BE49-F238E27FC236}">
                    <a16:creationId xmlns:a16="http://schemas.microsoft.com/office/drawing/2014/main" id="{164F0642-B43C-BA01-E66A-05874A0A2102}"/>
                  </a:ext>
                </a:extLst>
              </p:cNvPr>
              <p:cNvSpPr/>
              <p:nvPr/>
            </p:nvSpPr>
            <p:spPr>
              <a:xfrm>
                <a:off x="4315747" y="3677797"/>
                <a:ext cx="165815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3" name="矩形: 圆角 1672">
                <a:extLst>
                  <a:ext uri="{FF2B5EF4-FFF2-40B4-BE49-F238E27FC236}">
                    <a16:creationId xmlns:a16="http://schemas.microsoft.com/office/drawing/2014/main" id="{F4EA6CC8-15AB-C3FB-FEF0-0D5DA321A3FC}"/>
                  </a:ext>
                </a:extLst>
              </p:cNvPr>
              <p:cNvSpPr/>
              <p:nvPr/>
            </p:nvSpPr>
            <p:spPr>
              <a:xfrm>
                <a:off x="4507309" y="3674604"/>
                <a:ext cx="165815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74" name="直接连接符 1673">
                <a:extLst>
                  <a:ext uri="{FF2B5EF4-FFF2-40B4-BE49-F238E27FC236}">
                    <a16:creationId xmlns:a16="http://schemas.microsoft.com/office/drawing/2014/main" id="{8DC5E0D8-7433-20E4-305C-C08C7A763EF8}"/>
                  </a:ext>
                </a:extLst>
              </p:cNvPr>
              <p:cNvCxnSpPr>
                <a:cxnSpLocks/>
                <a:stCxn id="1670" idx="2"/>
              </p:cNvCxnSpPr>
              <p:nvPr/>
            </p:nvCxnSpPr>
            <p:spPr>
              <a:xfrm>
                <a:off x="4013493" y="3857201"/>
                <a:ext cx="89743" cy="131335"/>
              </a:xfrm>
              <a:prstGeom prst="line">
                <a:avLst/>
              </a:prstGeom>
              <a:ln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5" name="直接连接符 1674">
                <a:extLst>
                  <a:ext uri="{FF2B5EF4-FFF2-40B4-BE49-F238E27FC236}">
                    <a16:creationId xmlns:a16="http://schemas.microsoft.com/office/drawing/2014/main" id="{381C8949-2120-9ADF-BE67-6B6CB35C1457}"/>
                  </a:ext>
                </a:extLst>
              </p:cNvPr>
              <p:cNvCxnSpPr>
                <a:cxnSpLocks/>
                <a:stCxn id="1671" idx="2"/>
              </p:cNvCxnSpPr>
              <p:nvPr/>
            </p:nvCxnSpPr>
            <p:spPr>
              <a:xfrm flipH="1">
                <a:off x="4105458" y="3854008"/>
                <a:ext cx="99597" cy="130719"/>
              </a:xfrm>
              <a:prstGeom prst="line">
                <a:avLst/>
              </a:prstGeom>
              <a:ln>
                <a:solidFill>
                  <a:srgbClr val="00B0F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6" name="直接连接符 1675">
                <a:extLst>
                  <a:ext uri="{FF2B5EF4-FFF2-40B4-BE49-F238E27FC236}">
                    <a16:creationId xmlns:a16="http://schemas.microsoft.com/office/drawing/2014/main" id="{9798FC23-B550-6FB8-3800-7BBA422D6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037" y="3864618"/>
                <a:ext cx="89743" cy="131335"/>
              </a:xfrm>
              <a:prstGeom prst="line">
                <a:avLst/>
              </a:prstGeom>
              <a:ln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7" name="直接连接符 1676">
                <a:extLst>
                  <a:ext uri="{FF2B5EF4-FFF2-40B4-BE49-F238E27FC236}">
                    <a16:creationId xmlns:a16="http://schemas.microsoft.com/office/drawing/2014/main" id="{209D2446-B092-F224-45AE-48B134CFA5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3002" y="3861425"/>
                <a:ext cx="99597" cy="130719"/>
              </a:xfrm>
              <a:prstGeom prst="line">
                <a:avLst/>
              </a:prstGeom>
              <a:ln>
                <a:solidFill>
                  <a:srgbClr val="00B0F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8" name="矩形: 圆角 1677">
                <a:extLst>
                  <a:ext uri="{FF2B5EF4-FFF2-40B4-BE49-F238E27FC236}">
                    <a16:creationId xmlns:a16="http://schemas.microsoft.com/office/drawing/2014/main" id="{699D99CB-5080-C84F-16A6-D406BE4CF9FC}"/>
                  </a:ext>
                </a:extLst>
              </p:cNvPr>
              <p:cNvSpPr/>
              <p:nvPr/>
            </p:nvSpPr>
            <p:spPr>
              <a:xfrm>
                <a:off x="4008497" y="3981884"/>
                <a:ext cx="235599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+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9" name="矩形: 圆角 1678">
                <a:extLst>
                  <a:ext uri="{FF2B5EF4-FFF2-40B4-BE49-F238E27FC236}">
                    <a16:creationId xmlns:a16="http://schemas.microsoft.com/office/drawing/2014/main" id="{E8B6D216-DA8C-A15A-4FE8-ABF7BAC36BDA}"/>
                  </a:ext>
                </a:extLst>
              </p:cNvPr>
              <p:cNvSpPr/>
              <p:nvPr/>
            </p:nvSpPr>
            <p:spPr>
              <a:xfrm>
                <a:off x="4365995" y="3989597"/>
                <a:ext cx="235599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+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0" name="矩形: 圆角 1679">
                <a:extLst>
                  <a:ext uri="{FF2B5EF4-FFF2-40B4-BE49-F238E27FC236}">
                    <a16:creationId xmlns:a16="http://schemas.microsoft.com/office/drawing/2014/main" id="{E5A61BE3-FC6E-F94A-FE14-5C9E406984F0}"/>
                  </a:ext>
                </a:extLst>
              </p:cNvPr>
              <p:cNvSpPr/>
              <p:nvPr/>
            </p:nvSpPr>
            <p:spPr>
              <a:xfrm>
                <a:off x="4094587" y="4307628"/>
                <a:ext cx="372218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+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81" name="直接连接符 1680">
                <a:extLst>
                  <a:ext uri="{FF2B5EF4-FFF2-40B4-BE49-F238E27FC236}">
                    <a16:creationId xmlns:a16="http://schemas.microsoft.com/office/drawing/2014/main" id="{ADE93B5A-52DA-358C-A3A6-575DFD148B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4373" y="4168301"/>
                <a:ext cx="89743" cy="131335"/>
              </a:xfrm>
              <a:prstGeom prst="line">
                <a:avLst/>
              </a:prstGeom>
              <a:ln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2" name="直接连接符 1681">
                <a:extLst>
                  <a:ext uri="{FF2B5EF4-FFF2-40B4-BE49-F238E27FC236}">
                    <a16:creationId xmlns:a16="http://schemas.microsoft.com/office/drawing/2014/main" id="{EAFB0A97-AC03-8CA6-2C74-D1ED4859FF61}"/>
                  </a:ext>
                </a:extLst>
              </p:cNvPr>
              <p:cNvCxnSpPr>
                <a:cxnSpLocks/>
                <a:endCxn id="1680" idx="0"/>
              </p:cNvCxnSpPr>
              <p:nvPr/>
            </p:nvCxnSpPr>
            <p:spPr>
              <a:xfrm flipH="1">
                <a:off x="4280696" y="4178701"/>
                <a:ext cx="178977" cy="128927"/>
              </a:xfrm>
              <a:prstGeom prst="line">
                <a:avLst/>
              </a:prstGeom>
              <a:ln>
                <a:solidFill>
                  <a:srgbClr val="00B0F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3" name="直接连接符 1682">
                <a:extLst>
                  <a:ext uri="{FF2B5EF4-FFF2-40B4-BE49-F238E27FC236}">
                    <a16:creationId xmlns:a16="http://schemas.microsoft.com/office/drawing/2014/main" id="{2E135B7D-B288-A953-9537-64F97EC20A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74452" y="3864795"/>
                <a:ext cx="45079" cy="109143"/>
              </a:xfrm>
              <a:prstGeom prst="line">
                <a:avLst/>
              </a:prstGeom>
              <a:ln>
                <a:solidFill>
                  <a:srgbClr val="FFC00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4" name="直接连接符 1683">
                <a:extLst>
                  <a:ext uri="{FF2B5EF4-FFF2-40B4-BE49-F238E27FC236}">
                    <a16:creationId xmlns:a16="http://schemas.microsoft.com/office/drawing/2014/main" id="{693FCA69-3989-60FE-5E0D-4B8AAC0927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6104" y="3865053"/>
                <a:ext cx="45079" cy="109143"/>
              </a:xfrm>
              <a:prstGeom prst="line">
                <a:avLst/>
              </a:prstGeom>
              <a:ln>
                <a:solidFill>
                  <a:srgbClr val="FFC00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5" name="直接连接符 1684">
                <a:extLst>
                  <a:ext uri="{FF2B5EF4-FFF2-40B4-BE49-F238E27FC236}">
                    <a16:creationId xmlns:a16="http://schemas.microsoft.com/office/drawing/2014/main" id="{C52E1F44-E6B1-1FF9-3A52-ED4EB4D2CB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2162" y="4179396"/>
                <a:ext cx="45079" cy="109143"/>
              </a:xfrm>
              <a:prstGeom prst="line">
                <a:avLst/>
              </a:prstGeom>
              <a:ln>
                <a:solidFill>
                  <a:srgbClr val="7030A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6" name="直接连接符 1685">
                <a:extLst>
                  <a:ext uri="{FF2B5EF4-FFF2-40B4-BE49-F238E27FC236}">
                    <a16:creationId xmlns:a16="http://schemas.microsoft.com/office/drawing/2014/main" id="{5E111654-8B43-5344-2271-7E0B716D1B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0696" y="4484389"/>
                <a:ext cx="0" cy="109143"/>
              </a:xfrm>
              <a:prstGeom prst="line">
                <a:avLst/>
              </a:prstGeom>
              <a:ln>
                <a:solidFill>
                  <a:srgbClr val="F391C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7" name="直接连接符 1686">
                <a:extLst>
                  <a:ext uri="{FF2B5EF4-FFF2-40B4-BE49-F238E27FC236}">
                    <a16:creationId xmlns:a16="http://schemas.microsoft.com/office/drawing/2014/main" id="{5DD0FCF1-A990-13BE-7B0C-C65BD547B3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7802" y="3861425"/>
                <a:ext cx="60160" cy="112513"/>
              </a:xfrm>
              <a:prstGeom prst="line">
                <a:avLst/>
              </a:prstGeom>
              <a:ln>
                <a:solidFill>
                  <a:srgbClr val="FFC00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8" name="直接连接符 1687">
                <a:extLst>
                  <a:ext uri="{FF2B5EF4-FFF2-40B4-BE49-F238E27FC236}">
                    <a16:creationId xmlns:a16="http://schemas.microsoft.com/office/drawing/2014/main" id="{F9E9EBD1-7F29-D3E9-6981-73395E615C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9351" y="3869371"/>
                <a:ext cx="60160" cy="112513"/>
              </a:xfrm>
              <a:prstGeom prst="line">
                <a:avLst/>
              </a:prstGeom>
              <a:ln>
                <a:solidFill>
                  <a:srgbClr val="FFC00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9" name="直接连接符 1688">
                <a:extLst>
                  <a:ext uri="{FF2B5EF4-FFF2-40B4-BE49-F238E27FC236}">
                    <a16:creationId xmlns:a16="http://schemas.microsoft.com/office/drawing/2014/main" id="{FAD4FC14-3D53-9956-90AD-F548536174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0780" y="4184394"/>
                <a:ext cx="60160" cy="112513"/>
              </a:xfrm>
              <a:prstGeom prst="line">
                <a:avLst/>
              </a:prstGeom>
              <a:ln>
                <a:solidFill>
                  <a:srgbClr val="7030A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0" name="直接连接符 1689">
                <a:extLst>
                  <a:ext uri="{FF2B5EF4-FFF2-40B4-BE49-F238E27FC236}">
                    <a16:creationId xmlns:a16="http://schemas.microsoft.com/office/drawing/2014/main" id="{0C37AC9D-2FBB-F487-20E4-4B941B614059}"/>
                  </a:ext>
                </a:extLst>
              </p:cNvPr>
              <p:cNvCxnSpPr>
                <a:cxnSpLocks/>
                <a:stCxn id="1680" idx="2"/>
              </p:cNvCxnSpPr>
              <p:nvPr/>
            </p:nvCxnSpPr>
            <p:spPr>
              <a:xfrm flipH="1">
                <a:off x="3912324" y="4484389"/>
                <a:ext cx="368372" cy="156929"/>
              </a:xfrm>
              <a:prstGeom prst="line">
                <a:avLst/>
              </a:prstGeom>
              <a:ln>
                <a:solidFill>
                  <a:srgbClr val="00B0F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1" name="直接连接符 1690">
                <a:extLst>
                  <a:ext uri="{FF2B5EF4-FFF2-40B4-BE49-F238E27FC236}">
                    <a16:creationId xmlns:a16="http://schemas.microsoft.com/office/drawing/2014/main" id="{0CF968E0-F54E-062D-0E7A-A75C2C1FC72B}"/>
                  </a:ext>
                </a:extLst>
              </p:cNvPr>
              <p:cNvCxnSpPr>
                <a:cxnSpLocks/>
                <a:stCxn id="1660" idx="2"/>
              </p:cNvCxnSpPr>
              <p:nvPr/>
            </p:nvCxnSpPr>
            <p:spPr>
              <a:xfrm>
                <a:off x="3430082" y="4484389"/>
                <a:ext cx="453857" cy="156929"/>
              </a:xfrm>
              <a:prstGeom prst="line">
                <a:avLst/>
              </a:prstGeom>
              <a:ln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2" name="矩形: 圆角 1691">
                <a:extLst>
                  <a:ext uri="{FF2B5EF4-FFF2-40B4-BE49-F238E27FC236}">
                    <a16:creationId xmlns:a16="http://schemas.microsoft.com/office/drawing/2014/main" id="{BCD29A9E-4772-EB46-3386-CB22D025F4F7}"/>
                  </a:ext>
                </a:extLst>
              </p:cNvPr>
              <p:cNvSpPr/>
              <p:nvPr/>
            </p:nvSpPr>
            <p:spPr>
              <a:xfrm>
                <a:off x="3715363" y="4651952"/>
                <a:ext cx="372218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+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93" name="直接连接符 1692">
                <a:extLst>
                  <a:ext uri="{FF2B5EF4-FFF2-40B4-BE49-F238E27FC236}">
                    <a16:creationId xmlns:a16="http://schemas.microsoft.com/office/drawing/2014/main" id="{D3F6F48B-7B89-AB4D-962B-0C92A9EE8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1472" y="4828713"/>
                <a:ext cx="0" cy="109143"/>
              </a:xfrm>
              <a:prstGeom prst="line">
                <a:avLst/>
              </a:prstGeom>
              <a:ln>
                <a:solidFill>
                  <a:srgbClr val="C8766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4" name="直接连接符 1693">
                <a:extLst>
                  <a:ext uri="{FF2B5EF4-FFF2-40B4-BE49-F238E27FC236}">
                    <a16:creationId xmlns:a16="http://schemas.microsoft.com/office/drawing/2014/main" id="{518713BB-21BF-EC01-A19B-73E603E22FFA}"/>
                  </a:ext>
                </a:extLst>
              </p:cNvPr>
              <p:cNvCxnSpPr>
                <a:cxnSpLocks/>
                <a:stCxn id="1740" idx="2"/>
                <a:endCxn id="1696" idx="0"/>
              </p:cNvCxnSpPr>
              <p:nvPr/>
            </p:nvCxnSpPr>
            <p:spPr>
              <a:xfrm flipH="1">
                <a:off x="4768707" y="4831083"/>
                <a:ext cx="836893" cy="154194"/>
              </a:xfrm>
              <a:prstGeom prst="line">
                <a:avLst/>
              </a:prstGeom>
              <a:ln>
                <a:solidFill>
                  <a:srgbClr val="00B0F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5" name="直接连接符 1694">
                <a:extLst>
                  <a:ext uri="{FF2B5EF4-FFF2-40B4-BE49-F238E27FC236}">
                    <a16:creationId xmlns:a16="http://schemas.microsoft.com/office/drawing/2014/main" id="{917E71DF-EB21-5C21-1EFD-A12164188ED5}"/>
                  </a:ext>
                </a:extLst>
              </p:cNvPr>
              <p:cNvCxnSpPr>
                <a:cxnSpLocks/>
                <a:stCxn id="1692" idx="2"/>
                <a:endCxn id="1696" idx="0"/>
              </p:cNvCxnSpPr>
              <p:nvPr/>
            </p:nvCxnSpPr>
            <p:spPr>
              <a:xfrm>
                <a:off x="3901472" y="4828713"/>
                <a:ext cx="867235" cy="156564"/>
              </a:xfrm>
              <a:prstGeom prst="line">
                <a:avLst/>
              </a:prstGeom>
              <a:ln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6" name="矩形: 圆角 1695">
                <a:extLst>
                  <a:ext uri="{FF2B5EF4-FFF2-40B4-BE49-F238E27FC236}">
                    <a16:creationId xmlns:a16="http://schemas.microsoft.com/office/drawing/2014/main" id="{C471438E-A290-AB2C-1F2F-946F9288F561}"/>
                  </a:ext>
                </a:extLst>
              </p:cNvPr>
              <p:cNvSpPr/>
              <p:nvPr/>
            </p:nvSpPr>
            <p:spPr>
              <a:xfrm>
                <a:off x="4582598" y="4985277"/>
                <a:ext cx="372218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+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97" name="直接连接符 1696">
                <a:extLst>
                  <a:ext uri="{FF2B5EF4-FFF2-40B4-BE49-F238E27FC236}">
                    <a16:creationId xmlns:a16="http://schemas.microsoft.com/office/drawing/2014/main" id="{221DA940-6330-BC1E-46E5-217EA5478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8707" y="5162038"/>
                <a:ext cx="0" cy="109143"/>
              </a:xfrm>
              <a:prstGeom prst="line">
                <a:avLst/>
              </a:prstGeom>
              <a:ln>
                <a:solidFill>
                  <a:srgbClr val="00B05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8" name="矩形: 圆角 1697">
                <a:extLst>
                  <a:ext uri="{FF2B5EF4-FFF2-40B4-BE49-F238E27FC236}">
                    <a16:creationId xmlns:a16="http://schemas.microsoft.com/office/drawing/2014/main" id="{9D8BA18D-E4E1-E266-FA1F-09A362FCD1F7}"/>
                  </a:ext>
                </a:extLst>
              </p:cNvPr>
              <p:cNvSpPr/>
              <p:nvPr/>
            </p:nvSpPr>
            <p:spPr>
              <a:xfrm>
                <a:off x="4784099" y="3682810"/>
                <a:ext cx="165815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9" name="矩形: 圆角 1698">
                <a:extLst>
                  <a:ext uri="{FF2B5EF4-FFF2-40B4-BE49-F238E27FC236}">
                    <a16:creationId xmlns:a16="http://schemas.microsoft.com/office/drawing/2014/main" id="{8F1F82EB-2204-C5B2-7A8E-E57F81DE5FDD}"/>
                  </a:ext>
                </a:extLst>
              </p:cNvPr>
              <p:cNvSpPr/>
              <p:nvPr/>
            </p:nvSpPr>
            <p:spPr>
              <a:xfrm>
                <a:off x="4975661" y="3679617"/>
                <a:ext cx="165815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0" name="矩形: 圆角 1699">
                <a:extLst>
                  <a:ext uri="{FF2B5EF4-FFF2-40B4-BE49-F238E27FC236}">
                    <a16:creationId xmlns:a16="http://schemas.microsoft.com/office/drawing/2014/main" id="{BA1246E6-8566-8089-989E-391213B9752A}"/>
                  </a:ext>
                </a:extLst>
              </p:cNvPr>
              <p:cNvSpPr/>
              <p:nvPr/>
            </p:nvSpPr>
            <p:spPr>
              <a:xfrm>
                <a:off x="5169261" y="3680167"/>
                <a:ext cx="165815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1" name="矩形: 圆角 1700">
                <a:extLst>
                  <a:ext uri="{FF2B5EF4-FFF2-40B4-BE49-F238E27FC236}">
                    <a16:creationId xmlns:a16="http://schemas.microsoft.com/office/drawing/2014/main" id="{415C4964-03B8-77B8-FCB6-A2A1CBA975B6}"/>
                  </a:ext>
                </a:extLst>
              </p:cNvPr>
              <p:cNvSpPr/>
              <p:nvPr/>
            </p:nvSpPr>
            <p:spPr>
              <a:xfrm>
                <a:off x="5360823" y="3676974"/>
                <a:ext cx="165815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2" name="直接连接符 1701">
                <a:extLst>
                  <a:ext uri="{FF2B5EF4-FFF2-40B4-BE49-F238E27FC236}">
                    <a16:creationId xmlns:a16="http://schemas.microsoft.com/office/drawing/2014/main" id="{697EFFC1-C6FE-A59C-239D-630A5E017D71}"/>
                  </a:ext>
                </a:extLst>
              </p:cNvPr>
              <p:cNvCxnSpPr>
                <a:cxnSpLocks/>
                <a:stCxn id="1698" idx="2"/>
              </p:cNvCxnSpPr>
              <p:nvPr/>
            </p:nvCxnSpPr>
            <p:spPr>
              <a:xfrm>
                <a:off x="4867007" y="3859571"/>
                <a:ext cx="89743" cy="131335"/>
              </a:xfrm>
              <a:prstGeom prst="line">
                <a:avLst/>
              </a:prstGeom>
              <a:ln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3" name="直接连接符 1702">
                <a:extLst>
                  <a:ext uri="{FF2B5EF4-FFF2-40B4-BE49-F238E27FC236}">
                    <a16:creationId xmlns:a16="http://schemas.microsoft.com/office/drawing/2014/main" id="{5AC3D6C4-23F5-03A8-DE1B-63380013C04E}"/>
                  </a:ext>
                </a:extLst>
              </p:cNvPr>
              <p:cNvCxnSpPr>
                <a:cxnSpLocks/>
                <a:stCxn id="1699" idx="2"/>
              </p:cNvCxnSpPr>
              <p:nvPr/>
            </p:nvCxnSpPr>
            <p:spPr>
              <a:xfrm flipH="1">
                <a:off x="4958972" y="3856378"/>
                <a:ext cx="99597" cy="130719"/>
              </a:xfrm>
              <a:prstGeom prst="line">
                <a:avLst/>
              </a:prstGeom>
              <a:ln>
                <a:solidFill>
                  <a:srgbClr val="00B0F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4" name="直接连接符 1703">
                <a:extLst>
                  <a:ext uri="{FF2B5EF4-FFF2-40B4-BE49-F238E27FC236}">
                    <a16:creationId xmlns:a16="http://schemas.microsoft.com/office/drawing/2014/main" id="{37C0B02B-D48E-3257-4C7E-F2DBD4FF36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4551" y="3866988"/>
                <a:ext cx="89743" cy="131335"/>
              </a:xfrm>
              <a:prstGeom prst="line">
                <a:avLst/>
              </a:prstGeom>
              <a:ln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5" name="直接连接符 1704">
                <a:extLst>
                  <a:ext uri="{FF2B5EF4-FFF2-40B4-BE49-F238E27FC236}">
                    <a16:creationId xmlns:a16="http://schemas.microsoft.com/office/drawing/2014/main" id="{7DA55617-87A7-9A7D-7166-3D230B234B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6516" y="3863795"/>
                <a:ext cx="99597" cy="130719"/>
              </a:xfrm>
              <a:prstGeom prst="line">
                <a:avLst/>
              </a:prstGeom>
              <a:ln>
                <a:solidFill>
                  <a:srgbClr val="00B0F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6" name="矩形: 圆角 1705">
                <a:extLst>
                  <a:ext uri="{FF2B5EF4-FFF2-40B4-BE49-F238E27FC236}">
                    <a16:creationId xmlns:a16="http://schemas.microsoft.com/office/drawing/2014/main" id="{828D36F0-EE3F-14D3-CF4C-7827FBFD3BC1}"/>
                  </a:ext>
                </a:extLst>
              </p:cNvPr>
              <p:cNvSpPr/>
              <p:nvPr/>
            </p:nvSpPr>
            <p:spPr>
              <a:xfrm>
                <a:off x="4862011" y="3984254"/>
                <a:ext cx="235599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+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7" name="矩形: 圆角 1706">
                <a:extLst>
                  <a:ext uri="{FF2B5EF4-FFF2-40B4-BE49-F238E27FC236}">
                    <a16:creationId xmlns:a16="http://schemas.microsoft.com/office/drawing/2014/main" id="{013DFBBE-CB63-A8B2-1932-788D76FF7874}"/>
                  </a:ext>
                </a:extLst>
              </p:cNvPr>
              <p:cNvSpPr/>
              <p:nvPr/>
            </p:nvSpPr>
            <p:spPr>
              <a:xfrm>
                <a:off x="5219509" y="3991967"/>
                <a:ext cx="235599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+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8" name="矩形: 圆角 1707">
                <a:extLst>
                  <a:ext uri="{FF2B5EF4-FFF2-40B4-BE49-F238E27FC236}">
                    <a16:creationId xmlns:a16="http://schemas.microsoft.com/office/drawing/2014/main" id="{A77C7C9D-74FE-4319-8BEB-9AAB5A8BDF82}"/>
                  </a:ext>
                </a:extLst>
              </p:cNvPr>
              <p:cNvSpPr/>
              <p:nvPr/>
            </p:nvSpPr>
            <p:spPr>
              <a:xfrm>
                <a:off x="4948101" y="4309998"/>
                <a:ext cx="372218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+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9" name="直接连接符 1708">
                <a:extLst>
                  <a:ext uri="{FF2B5EF4-FFF2-40B4-BE49-F238E27FC236}">
                    <a16:creationId xmlns:a16="http://schemas.microsoft.com/office/drawing/2014/main" id="{8C73DDA6-099D-F671-DAFE-054EFA764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7887" y="4170671"/>
                <a:ext cx="89743" cy="131335"/>
              </a:xfrm>
              <a:prstGeom prst="line">
                <a:avLst/>
              </a:prstGeom>
              <a:ln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0" name="直接连接符 1709">
                <a:extLst>
                  <a:ext uri="{FF2B5EF4-FFF2-40B4-BE49-F238E27FC236}">
                    <a16:creationId xmlns:a16="http://schemas.microsoft.com/office/drawing/2014/main" id="{29BF0649-5B02-853C-32D3-718A9E5757F4}"/>
                  </a:ext>
                </a:extLst>
              </p:cNvPr>
              <p:cNvCxnSpPr>
                <a:cxnSpLocks/>
                <a:endCxn id="1708" idx="0"/>
              </p:cNvCxnSpPr>
              <p:nvPr/>
            </p:nvCxnSpPr>
            <p:spPr>
              <a:xfrm flipH="1">
                <a:off x="5134210" y="4181071"/>
                <a:ext cx="178977" cy="128927"/>
              </a:xfrm>
              <a:prstGeom prst="line">
                <a:avLst/>
              </a:prstGeom>
              <a:ln>
                <a:solidFill>
                  <a:srgbClr val="00B0F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1" name="直接连接符 1710">
                <a:extLst>
                  <a:ext uri="{FF2B5EF4-FFF2-40B4-BE49-F238E27FC236}">
                    <a16:creationId xmlns:a16="http://schemas.microsoft.com/office/drawing/2014/main" id="{E360F9BC-5B05-6D59-4B97-47DC465852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27966" y="3867165"/>
                <a:ext cx="45079" cy="109143"/>
              </a:xfrm>
              <a:prstGeom prst="line">
                <a:avLst/>
              </a:prstGeom>
              <a:ln>
                <a:solidFill>
                  <a:srgbClr val="FFC00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2" name="直接连接符 1711">
                <a:extLst>
                  <a:ext uri="{FF2B5EF4-FFF2-40B4-BE49-F238E27FC236}">
                    <a16:creationId xmlns:a16="http://schemas.microsoft.com/office/drawing/2014/main" id="{417272C9-D9D4-CCA9-E357-D3C91DCB49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9618" y="3867423"/>
                <a:ext cx="45079" cy="109143"/>
              </a:xfrm>
              <a:prstGeom prst="line">
                <a:avLst/>
              </a:prstGeom>
              <a:ln>
                <a:solidFill>
                  <a:srgbClr val="FFC00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3" name="直接连接符 1712">
                <a:extLst>
                  <a:ext uri="{FF2B5EF4-FFF2-40B4-BE49-F238E27FC236}">
                    <a16:creationId xmlns:a16="http://schemas.microsoft.com/office/drawing/2014/main" id="{77F0A1DD-5C77-78B5-0D07-B1DE8D08F3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25676" y="4181766"/>
                <a:ext cx="45079" cy="109143"/>
              </a:xfrm>
              <a:prstGeom prst="line">
                <a:avLst/>
              </a:prstGeom>
              <a:ln>
                <a:solidFill>
                  <a:srgbClr val="7030A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4" name="直接连接符 1713">
                <a:extLst>
                  <a:ext uri="{FF2B5EF4-FFF2-40B4-BE49-F238E27FC236}">
                    <a16:creationId xmlns:a16="http://schemas.microsoft.com/office/drawing/2014/main" id="{0CE48A97-64AF-478C-5E5F-A1E8D3064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4210" y="4486759"/>
                <a:ext cx="0" cy="109143"/>
              </a:xfrm>
              <a:prstGeom prst="line">
                <a:avLst/>
              </a:prstGeom>
              <a:ln>
                <a:solidFill>
                  <a:srgbClr val="F391C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5" name="直接连接符 1714">
                <a:extLst>
                  <a:ext uri="{FF2B5EF4-FFF2-40B4-BE49-F238E27FC236}">
                    <a16:creationId xmlns:a16="http://schemas.microsoft.com/office/drawing/2014/main" id="{55E355E7-1396-CCBD-BCED-A3F793861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316" y="3863795"/>
                <a:ext cx="60160" cy="112513"/>
              </a:xfrm>
              <a:prstGeom prst="line">
                <a:avLst/>
              </a:prstGeom>
              <a:ln>
                <a:solidFill>
                  <a:srgbClr val="FFC00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6" name="直接连接符 1715">
                <a:extLst>
                  <a:ext uri="{FF2B5EF4-FFF2-40B4-BE49-F238E27FC236}">
                    <a16:creationId xmlns:a16="http://schemas.microsoft.com/office/drawing/2014/main" id="{B7E450A6-83EB-8EA2-F6A3-0C37A27B0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865" y="3871741"/>
                <a:ext cx="60160" cy="112513"/>
              </a:xfrm>
              <a:prstGeom prst="line">
                <a:avLst/>
              </a:prstGeom>
              <a:ln>
                <a:solidFill>
                  <a:srgbClr val="FFC00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7" name="直接连接符 1716">
                <a:extLst>
                  <a:ext uri="{FF2B5EF4-FFF2-40B4-BE49-F238E27FC236}">
                    <a16:creationId xmlns:a16="http://schemas.microsoft.com/office/drawing/2014/main" id="{1F63C4E8-FE25-A5C3-E6C6-848CA065E3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294" y="4186764"/>
                <a:ext cx="60160" cy="112513"/>
              </a:xfrm>
              <a:prstGeom prst="line">
                <a:avLst/>
              </a:prstGeom>
              <a:ln>
                <a:solidFill>
                  <a:srgbClr val="7030A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18" name="矩形: 圆角 1717">
                <a:extLst>
                  <a:ext uri="{FF2B5EF4-FFF2-40B4-BE49-F238E27FC236}">
                    <a16:creationId xmlns:a16="http://schemas.microsoft.com/office/drawing/2014/main" id="{463ADEC6-8463-E34C-30D5-D4CAC35AE6D8}"/>
                  </a:ext>
                </a:extLst>
              </p:cNvPr>
              <p:cNvSpPr/>
              <p:nvPr/>
            </p:nvSpPr>
            <p:spPr>
              <a:xfrm>
                <a:off x="5634713" y="3682810"/>
                <a:ext cx="165815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9" name="矩形: 圆角 1718">
                <a:extLst>
                  <a:ext uri="{FF2B5EF4-FFF2-40B4-BE49-F238E27FC236}">
                    <a16:creationId xmlns:a16="http://schemas.microsoft.com/office/drawing/2014/main" id="{1CC16D4B-9F08-EE29-E65A-529ACFA8B681}"/>
                  </a:ext>
                </a:extLst>
              </p:cNvPr>
              <p:cNvSpPr/>
              <p:nvPr/>
            </p:nvSpPr>
            <p:spPr>
              <a:xfrm>
                <a:off x="5826275" y="3679617"/>
                <a:ext cx="165815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0" name="矩形: 圆角 1719">
                <a:extLst>
                  <a:ext uri="{FF2B5EF4-FFF2-40B4-BE49-F238E27FC236}">
                    <a16:creationId xmlns:a16="http://schemas.microsoft.com/office/drawing/2014/main" id="{9DB1E694-3C82-DA92-6853-E1BD03792DCC}"/>
                  </a:ext>
                </a:extLst>
              </p:cNvPr>
              <p:cNvSpPr/>
              <p:nvPr/>
            </p:nvSpPr>
            <p:spPr>
              <a:xfrm>
                <a:off x="6019875" y="3680167"/>
                <a:ext cx="165815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1" name="矩形: 圆角 1720">
                <a:extLst>
                  <a:ext uri="{FF2B5EF4-FFF2-40B4-BE49-F238E27FC236}">
                    <a16:creationId xmlns:a16="http://schemas.microsoft.com/office/drawing/2014/main" id="{6C995C82-6532-781E-8BF0-BC9091275EE5}"/>
                  </a:ext>
                </a:extLst>
              </p:cNvPr>
              <p:cNvSpPr/>
              <p:nvPr/>
            </p:nvSpPr>
            <p:spPr>
              <a:xfrm>
                <a:off x="6211437" y="3676974"/>
                <a:ext cx="165815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22" name="直接连接符 1721">
                <a:extLst>
                  <a:ext uri="{FF2B5EF4-FFF2-40B4-BE49-F238E27FC236}">
                    <a16:creationId xmlns:a16="http://schemas.microsoft.com/office/drawing/2014/main" id="{224DD7FC-7DFC-2673-13E4-78C9F039D695}"/>
                  </a:ext>
                </a:extLst>
              </p:cNvPr>
              <p:cNvCxnSpPr>
                <a:cxnSpLocks/>
                <a:stCxn id="1718" idx="2"/>
              </p:cNvCxnSpPr>
              <p:nvPr/>
            </p:nvCxnSpPr>
            <p:spPr>
              <a:xfrm>
                <a:off x="5717621" y="3859571"/>
                <a:ext cx="89743" cy="131335"/>
              </a:xfrm>
              <a:prstGeom prst="line">
                <a:avLst/>
              </a:prstGeom>
              <a:ln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3" name="直接连接符 1722">
                <a:extLst>
                  <a:ext uri="{FF2B5EF4-FFF2-40B4-BE49-F238E27FC236}">
                    <a16:creationId xmlns:a16="http://schemas.microsoft.com/office/drawing/2014/main" id="{D8A285AB-CEF0-18D1-E373-BB49EAB9E11C}"/>
                  </a:ext>
                </a:extLst>
              </p:cNvPr>
              <p:cNvCxnSpPr>
                <a:cxnSpLocks/>
                <a:stCxn id="1719" idx="2"/>
              </p:cNvCxnSpPr>
              <p:nvPr/>
            </p:nvCxnSpPr>
            <p:spPr>
              <a:xfrm flipH="1">
                <a:off x="5809586" y="3856378"/>
                <a:ext cx="99597" cy="130719"/>
              </a:xfrm>
              <a:prstGeom prst="line">
                <a:avLst/>
              </a:prstGeom>
              <a:ln>
                <a:solidFill>
                  <a:srgbClr val="00B0F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4" name="直接连接符 1723">
                <a:extLst>
                  <a:ext uri="{FF2B5EF4-FFF2-40B4-BE49-F238E27FC236}">
                    <a16:creationId xmlns:a16="http://schemas.microsoft.com/office/drawing/2014/main" id="{2B824629-1396-0851-9FDC-27F38CBAEE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165" y="3866988"/>
                <a:ext cx="89743" cy="131335"/>
              </a:xfrm>
              <a:prstGeom prst="line">
                <a:avLst/>
              </a:prstGeom>
              <a:ln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5" name="直接连接符 1724">
                <a:extLst>
                  <a:ext uri="{FF2B5EF4-FFF2-40B4-BE49-F238E27FC236}">
                    <a16:creationId xmlns:a16="http://schemas.microsoft.com/office/drawing/2014/main" id="{4E15C85A-696E-9082-FBA3-5E25331BE2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7130" y="3863795"/>
                <a:ext cx="99597" cy="130719"/>
              </a:xfrm>
              <a:prstGeom prst="line">
                <a:avLst/>
              </a:prstGeom>
              <a:ln>
                <a:solidFill>
                  <a:srgbClr val="00B0F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26" name="矩形: 圆角 1725">
                <a:extLst>
                  <a:ext uri="{FF2B5EF4-FFF2-40B4-BE49-F238E27FC236}">
                    <a16:creationId xmlns:a16="http://schemas.microsoft.com/office/drawing/2014/main" id="{22CA4FA2-FCB8-A5EA-B37F-B4B94AA3714E}"/>
                  </a:ext>
                </a:extLst>
              </p:cNvPr>
              <p:cNvSpPr/>
              <p:nvPr/>
            </p:nvSpPr>
            <p:spPr>
              <a:xfrm>
                <a:off x="5712625" y="3984254"/>
                <a:ext cx="235599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+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7" name="矩形: 圆角 1726">
                <a:extLst>
                  <a:ext uri="{FF2B5EF4-FFF2-40B4-BE49-F238E27FC236}">
                    <a16:creationId xmlns:a16="http://schemas.microsoft.com/office/drawing/2014/main" id="{07F336CB-FD43-48B6-8AF7-2946182669B3}"/>
                  </a:ext>
                </a:extLst>
              </p:cNvPr>
              <p:cNvSpPr/>
              <p:nvPr/>
            </p:nvSpPr>
            <p:spPr>
              <a:xfrm>
                <a:off x="6070123" y="3991967"/>
                <a:ext cx="235599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+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8" name="矩形: 圆角 1727">
                <a:extLst>
                  <a:ext uri="{FF2B5EF4-FFF2-40B4-BE49-F238E27FC236}">
                    <a16:creationId xmlns:a16="http://schemas.microsoft.com/office/drawing/2014/main" id="{368917F9-B26E-BAA5-4A1B-FA90661245FB}"/>
                  </a:ext>
                </a:extLst>
              </p:cNvPr>
              <p:cNvSpPr/>
              <p:nvPr/>
            </p:nvSpPr>
            <p:spPr>
              <a:xfrm>
                <a:off x="5798715" y="4309998"/>
                <a:ext cx="372218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+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29" name="直接连接符 1728">
                <a:extLst>
                  <a:ext uri="{FF2B5EF4-FFF2-40B4-BE49-F238E27FC236}">
                    <a16:creationId xmlns:a16="http://schemas.microsoft.com/office/drawing/2014/main" id="{FC48AC45-565B-91E6-852A-2FB7EC4F8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8501" y="4170671"/>
                <a:ext cx="89743" cy="131335"/>
              </a:xfrm>
              <a:prstGeom prst="line">
                <a:avLst/>
              </a:prstGeom>
              <a:ln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0" name="直接连接符 1729">
                <a:extLst>
                  <a:ext uri="{FF2B5EF4-FFF2-40B4-BE49-F238E27FC236}">
                    <a16:creationId xmlns:a16="http://schemas.microsoft.com/office/drawing/2014/main" id="{CCD82587-BE93-7938-85FE-E0BB3C0DD78D}"/>
                  </a:ext>
                </a:extLst>
              </p:cNvPr>
              <p:cNvCxnSpPr>
                <a:cxnSpLocks/>
                <a:endCxn id="1728" idx="0"/>
              </p:cNvCxnSpPr>
              <p:nvPr/>
            </p:nvCxnSpPr>
            <p:spPr>
              <a:xfrm flipH="1">
                <a:off x="5984824" y="4181071"/>
                <a:ext cx="178977" cy="128927"/>
              </a:xfrm>
              <a:prstGeom prst="line">
                <a:avLst/>
              </a:prstGeom>
              <a:ln>
                <a:solidFill>
                  <a:srgbClr val="00B0F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1" name="直接连接符 1730">
                <a:extLst>
                  <a:ext uri="{FF2B5EF4-FFF2-40B4-BE49-F238E27FC236}">
                    <a16:creationId xmlns:a16="http://schemas.microsoft.com/office/drawing/2014/main" id="{60BB8774-2DAA-B861-2637-217D9FD71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8580" y="3867165"/>
                <a:ext cx="45079" cy="109143"/>
              </a:xfrm>
              <a:prstGeom prst="line">
                <a:avLst/>
              </a:prstGeom>
              <a:ln>
                <a:solidFill>
                  <a:srgbClr val="FFC00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2" name="直接连接符 1731">
                <a:extLst>
                  <a:ext uri="{FF2B5EF4-FFF2-40B4-BE49-F238E27FC236}">
                    <a16:creationId xmlns:a16="http://schemas.microsoft.com/office/drawing/2014/main" id="{1A21F176-1EB4-B6F7-53D5-099290FC23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0232" y="3867423"/>
                <a:ext cx="45079" cy="109143"/>
              </a:xfrm>
              <a:prstGeom prst="line">
                <a:avLst/>
              </a:prstGeom>
              <a:ln>
                <a:solidFill>
                  <a:srgbClr val="FFC00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3" name="直接连接符 1732">
                <a:extLst>
                  <a:ext uri="{FF2B5EF4-FFF2-40B4-BE49-F238E27FC236}">
                    <a16:creationId xmlns:a16="http://schemas.microsoft.com/office/drawing/2014/main" id="{C8E52D4F-B308-0A6A-3569-0E74EB442D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6290" y="4181766"/>
                <a:ext cx="45079" cy="109143"/>
              </a:xfrm>
              <a:prstGeom prst="line">
                <a:avLst/>
              </a:prstGeom>
              <a:ln>
                <a:solidFill>
                  <a:srgbClr val="7030A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4" name="直接连接符 1733">
                <a:extLst>
                  <a:ext uri="{FF2B5EF4-FFF2-40B4-BE49-F238E27FC236}">
                    <a16:creationId xmlns:a16="http://schemas.microsoft.com/office/drawing/2014/main" id="{9FB286B3-0F96-4BA2-18C4-964FDC4EB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4824" y="4486759"/>
                <a:ext cx="0" cy="109143"/>
              </a:xfrm>
              <a:prstGeom prst="line">
                <a:avLst/>
              </a:prstGeom>
              <a:ln>
                <a:solidFill>
                  <a:srgbClr val="F391C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5" name="直接连接符 1734">
                <a:extLst>
                  <a:ext uri="{FF2B5EF4-FFF2-40B4-BE49-F238E27FC236}">
                    <a16:creationId xmlns:a16="http://schemas.microsoft.com/office/drawing/2014/main" id="{F6816C54-4F70-07F3-5E57-58600D49C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1930" y="3863795"/>
                <a:ext cx="60160" cy="112513"/>
              </a:xfrm>
              <a:prstGeom prst="line">
                <a:avLst/>
              </a:prstGeom>
              <a:ln>
                <a:solidFill>
                  <a:srgbClr val="FFC00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6" name="直接连接符 1735">
                <a:extLst>
                  <a:ext uri="{FF2B5EF4-FFF2-40B4-BE49-F238E27FC236}">
                    <a16:creationId xmlns:a16="http://schemas.microsoft.com/office/drawing/2014/main" id="{CA1EF360-950A-A488-9A70-B8DF21316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3479" y="3871741"/>
                <a:ext cx="60160" cy="112513"/>
              </a:xfrm>
              <a:prstGeom prst="line">
                <a:avLst/>
              </a:prstGeom>
              <a:ln>
                <a:solidFill>
                  <a:srgbClr val="FFC00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7" name="直接连接符 1736">
                <a:extLst>
                  <a:ext uri="{FF2B5EF4-FFF2-40B4-BE49-F238E27FC236}">
                    <a16:creationId xmlns:a16="http://schemas.microsoft.com/office/drawing/2014/main" id="{4A5ACC47-91E7-C099-1D7C-6B6A8C3DC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4908" y="4186764"/>
                <a:ext cx="60160" cy="112513"/>
              </a:xfrm>
              <a:prstGeom prst="line">
                <a:avLst/>
              </a:prstGeom>
              <a:ln>
                <a:solidFill>
                  <a:srgbClr val="7030A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8" name="直接连接符 1737">
                <a:extLst>
                  <a:ext uri="{FF2B5EF4-FFF2-40B4-BE49-F238E27FC236}">
                    <a16:creationId xmlns:a16="http://schemas.microsoft.com/office/drawing/2014/main" id="{253FCFC5-6C39-16C8-210F-6F1A814DBDB7}"/>
                  </a:ext>
                </a:extLst>
              </p:cNvPr>
              <p:cNvCxnSpPr>
                <a:cxnSpLocks/>
                <a:stCxn id="1728" idx="2"/>
              </p:cNvCxnSpPr>
              <p:nvPr/>
            </p:nvCxnSpPr>
            <p:spPr>
              <a:xfrm flipH="1">
                <a:off x="5616452" y="4486759"/>
                <a:ext cx="368372" cy="156929"/>
              </a:xfrm>
              <a:prstGeom prst="line">
                <a:avLst/>
              </a:prstGeom>
              <a:ln>
                <a:solidFill>
                  <a:srgbClr val="00B0F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9" name="直接连接符 1738">
                <a:extLst>
                  <a:ext uri="{FF2B5EF4-FFF2-40B4-BE49-F238E27FC236}">
                    <a16:creationId xmlns:a16="http://schemas.microsoft.com/office/drawing/2014/main" id="{A897D33E-3DEF-EDDB-F598-A34A374B9B2A}"/>
                  </a:ext>
                </a:extLst>
              </p:cNvPr>
              <p:cNvCxnSpPr>
                <a:cxnSpLocks/>
                <a:stCxn id="1708" idx="2"/>
              </p:cNvCxnSpPr>
              <p:nvPr/>
            </p:nvCxnSpPr>
            <p:spPr>
              <a:xfrm>
                <a:off x="5134210" y="4486759"/>
                <a:ext cx="453857" cy="156929"/>
              </a:xfrm>
              <a:prstGeom prst="line">
                <a:avLst/>
              </a:prstGeom>
              <a:ln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0" name="矩形: 圆角 1739">
                <a:extLst>
                  <a:ext uri="{FF2B5EF4-FFF2-40B4-BE49-F238E27FC236}">
                    <a16:creationId xmlns:a16="http://schemas.microsoft.com/office/drawing/2014/main" id="{412250DD-A864-D1A1-1C8E-DA377B2B82C9}"/>
                  </a:ext>
                </a:extLst>
              </p:cNvPr>
              <p:cNvSpPr/>
              <p:nvPr/>
            </p:nvSpPr>
            <p:spPr>
              <a:xfrm>
                <a:off x="5419491" y="4654322"/>
                <a:ext cx="372218" cy="17676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+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41" name="直接连接符 1740">
                <a:extLst>
                  <a:ext uri="{FF2B5EF4-FFF2-40B4-BE49-F238E27FC236}">
                    <a16:creationId xmlns:a16="http://schemas.microsoft.com/office/drawing/2014/main" id="{00B2E456-DA67-7EA8-CAC9-1B8BBEA65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5600" y="4831083"/>
                <a:ext cx="0" cy="109143"/>
              </a:xfrm>
              <a:prstGeom prst="line">
                <a:avLst/>
              </a:prstGeom>
              <a:ln>
                <a:solidFill>
                  <a:srgbClr val="C8766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2" name="文本框 1741">
                <a:extLst>
                  <a:ext uri="{FF2B5EF4-FFF2-40B4-BE49-F238E27FC236}">
                    <a16:creationId xmlns:a16="http://schemas.microsoft.com/office/drawing/2014/main" id="{3C538B47-C318-B749-C0A9-2C4012943E4F}"/>
                  </a:ext>
                </a:extLst>
              </p:cNvPr>
              <p:cNvSpPr txBox="1"/>
              <p:nvPr/>
            </p:nvSpPr>
            <p:spPr>
              <a:xfrm>
                <a:off x="3502063" y="4961991"/>
                <a:ext cx="797781" cy="234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结果输出</a:t>
                </a:r>
              </a:p>
            </p:txBody>
          </p:sp>
          <p:cxnSp>
            <p:nvCxnSpPr>
              <p:cNvPr id="1743" name="直接连接符 1742">
                <a:extLst>
                  <a:ext uri="{FF2B5EF4-FFF2-40B4-BE49-F238E27FC236}">
                    <a16:creationId xmlns:a16="http://schemas.microsoft.com/office/drawing/2014/main" id="{132B2099-197B-7AEC-1584-84EB798FC5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8553" y="5018381"/>
                <a:ext cx="45079" cy="109143"/>
              </a:xfrm>
              <a:prstGeom prst="line">
                <a:avLst/>
              </a:prstGeom>
              <a:ln>
                <a:solidFill>
                  <a:srgbClr val="00B05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44" name="组合 1743">
                <a:extLst>
                  <a:ext uri="{FF2B5EF4-FFF2-40B4-BE49-F238E27FC236}">
                    <a16:creationId xmlns:a16="http://schemas.microsoft.com/office/drawing/2014/main" id="{0EC5C9E3-8114-F2B7-8E2C-C7FB21D564BC}"/>
                  </a:ext>
                </a:extLst>
              </p:cNvPr>
              <p:cNvGrpSpPr/>
              <p:nvPr/>
            </p:nvGrpSpPr>
            <p:grpSpPr>
              <a:xfrm>
                <a:off x="5215235" y="4966818"/>
                <a:ext cx="1362370" cy="405822"/>
                <a:chOff x="5234088" y="5333892"/>
                <a:chExt cx="1362370" cy="405822"/>
              </a:xfrm>
            </p:grpSpPr>
            <p:cxnSp>
              <p:nvCxnSpPr>
                <p:cNvPr id="1751" name="直接连接符 1750">
                  <a:extLst>
                    <a:ext uri="{FF2B5EF4-FFF2-40B4-BE49-F238E27FC236}">
                      <a16:creationId xmlns:a16="http://schemas.microsoft.com/office/drawing/2014/main" id="{9B37470C-ED9B-E1B0-CE5D-A529968132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34088" y="5423357"/>
                  <a:ext cx="99597" cy="130719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  <a:headEnd type="none" w="med" len="med"/>
                  <a:tailEnd type="stealth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52" name="文本框 1751">
                  <a:extLst>
                    <a:ext uri="{FF2B5EF4-FFF2-40B4-BE49-F238E27FC236}">
                      <a16:creationId xmlns:a16="http://schemas.microsoft.com/office/drawing/2014/main" id="{C93AACA6-4839-D002-82A8-69A1327A1323}"/>
                    </a:ext>
                  </a:extLst>
                </p:cNvPr>
                <p:cNvSpPr txBox="1"/>
                <p:nvPr/>
              </p:nvSpPr>
              <p:spPr>
                <a:xfrm>
                  <a:off x="5313186" y="5333892"/>
                  <a:ext cx="1283272" cy="405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/>
                    <a:t>数值左移</a:t>
                  </a:r>
                  <a:r>
                    <a:rPr lang="en-US" altLang="zh-CN" sz="1600" dirty="0"/>
                    <a:t>4</a:t>
                  </a:r>
                  <a:r>
                    <a:rPr lang="zh-CN" altLang="en-US" sz="1600" dirty="0"/>
                    <a:t>位</a:t>
                  </a:r>
                  <a:r>
                    <a:rPr lang="en-US" altLang="zh-CN" sz="1600" dirty="0"/>
                    <a:t>(</a:t>
                  </a:r>
                  <a:r>
                    <a:rPr lang="zh-CN" altLang="en-US" sz="1600" dirty="0"/>
                    <a:t>放大</a:t>
                  </a:r>
                  <a:r>
                    <a:rPr lang="en-US" altLang="zh-CN" sz="1600" dirty="0"/>
                    <a:t>2</a:t>
                  </a:r>
                  <a:r>
                    <a:rPr lang="zh-CN" altLang="en-US" sz="1600" dirty="0"/>
                    <a:t>的</a:t>
                  </a:r>
                  <a:r>
                    <a:rPr lang="en-US" altLang="zh-CN" sz="1600" dirty="0"/>
                    <a:t>4</a:t>
                  </a:r>
                  <a:r>
                    <a:rPr lang="zh-CN" altLang="en-US" sz="1600" dirty="0"/>
                    <a:t>次方</a:t>
                  </a:r>
                  <a:r>
                    <a:rPr lang="en-US" altLang="zh-CN" sz="1600" dirty="0"/>
                    <a:t>)</a:t>
                  </a:r>
                  <a:endParaRPr lang="zh-CN" altLang="en-US" sz="1600" dirty="0"/>
                </a:p>
              </p:txBody>
            </p:sp>
          </p:grpSp>
          <p:cxnSp>
            <p:nvCxnSpPr>
              <p:cNvPr id="1745" name="直接连接符 1744">
                <a:extLst>
                  <a:ext uri="{FF2B5EF4-FFF2-40B4-BE49-F238E27FC236}">
                    <a16:creationId xmlns:a16="http://schemas.microsoft.com/office/drawing/2014/main" id="{8F73E29A-DB1A-5640-E915-8570E80281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5174" y="5218716"/>
                <a:ext cx="89743" cy="13133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6" name="文本框 1745">
                <a:extLst>
                  <a:ext uri="{FF2B5EF4-FFF2-40B4-BE49-F238E27FC236}">
                    <a16:creationId xmlns:a16="http://schemas.microsoft.com/office/drawing/2014/main" id="{F29AD962-E448-08F9-5A01-638CCF025F80}"/>
                  </a:ext>
                </a:extLst>
              </p:cNvPr>
              <p:cNvSpPr txBox="1"/>
              <p:nvPr/>
            </p:nvSpPr>
            <p:spPr>
              <a:xfrm>
                <a:off x="5798715" y="4728469"/>
                <a:ext cx="797781" cy="234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/>
                  <a:t>加法模块</a:t>
                </a:r>
              </a:p>
            </p:txBody>
          </p:sp>
          <p:cxnSp>
            <p:nvCxnSpPr>
              <p:cNvPr id="1747" name="直接连接符 1746">
                <a:extLst>
                  <a:ext uri="{FF2B5EF4-FFF2-40B4-BE49-F238E27FC236}">
                    <a16:creationId xmlns:a16="http://schemas.microsoft.com/office/drawing/2014/main" id="{99C444F9-CAF3-1882-5106-0AF21FFC27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8961" y="5014807"/>
                <a:ext cx="45079" cy="109143"/>
              </a:xfrm>
              <a:prstGeom prst="line">
                <a:avLst/>
              </a:prstGeom>
              <a:ln>
                <a:solidFill>
                  <a:srgbClr val="7030A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>
                <a:extLst>
                  <a:ext uri="{FF2B5EF4-FFF2-40B4-BE49-F238E27FC236}">
                    <a16:creationId xmlns:a16="http://schemas.microsoft.com/office/drawing/2014/main" id="{FCC60FB0-821F-E621-65CF-7D7136807E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1787" y="5024893"/>
                <a:ext cx="0" cy="109143"/>
              </a:xfrm>
              <a:prstGeom prst="line">
                <a:avLst/>
              </a:prstGeom>
              <a:ln>
                <a:solidFill>
                  <a:srgbClr val="F391C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>
                <a:extLst>
                  <a:ext uri="{FF2B5EF4-FFF2-40B4-BE49-F238E27FC236}">
                    <a16:creationId xmlns:a16="http://schemas.microsoft.com/office/drawing/2014/main" id="{8CFCB036-186C-0B70-5FF5-25B0D70C0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1121" y="5014462"/>
                <a:ext cx="0" cy="109143"/>
              </a:xfrm>
              <a:prstGeom prst="line">
                <a:avLst/>
              </a:prstGeom>
              <a:ln>
                <a:solidFill>
                  <a:srgbClr val="C8766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>
                <a:extLst>
                  <a:ext uri="{FF2B5EF4-FFF2-40B4-BE49-F238E27FC236}">
                    <a16:creationId xmlns:a16="http://schemas.microsoft.com/office/drawing/2014/main" id="{0D45924B-B386-5440-4369-65C01658F5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4332" y="5001954"/>
                <a:ext cx="45079" cy="109143"/>
              </a:xfrm>
              <a:prstGeom prst="line">
                <a:avLst/>
              </a:prstGeom>
              <a:ln>
                <a:solidFill>
                  <a:srgbClr val="FFC000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组合 269">
              <a:extLst>
                <a:ext uri="{FF2B5EF4-FFF2-40B4-BE49-F238E27FC236}">
                  <a16:creationId xmlns:a16="http://schemas.microsoft.com/office/drawing/2014/main" id="{3C6571A5-11DB-819C-B5B9-B59CA8CF2C9C}"/>
                </a:ext>
              </a:extLst>
            </p:cNvPr>
            <p:cNvGrpSpPr/>
            <p:nvPr/>
          </p:nvGrpSpPr>
          <p:grpSpPr>
            <a:xfrm>
              <a:off x="-142541" y="1598793"/>
              <a:ext cx="2941631" cy="3766999"/>
              <a:chOff x="-91516" y="1971886"/>
              <a:chExt cx="2890606" cy="3393906"/>
            </a:xfrm>
          </p:grpSpPr>
          <p:grpSp>
            <p:nvGrpSpPr>
              <p:cNvPr id="812" name="组合 811">
                <a:extLst>
                  <a:ext uri="{FF2B5EF4-FFF2-40B4-BE49-F238E27FC236}">
                    <a16:creationId xmlns:a16="http://schemas.microsoft.com/office/drawing/2014/main" id="{E57FD6C4-EA66-DE38-4B5A-E45D95571B33}"/>
                  </a:ext>
                </a:extLst>
              </p:cNvPr>
              <p:cNvGrpSpPr/>
              <p:nvPr/>
            </p:nvGrpSpPr>
            <p:grpSpPr>
              <a:xfrm>
                <a:off x="784400" y="2319701"/>
                <a:ext cx="2014690" cy="546207"/>
                <a:chOff x="764493" y="3196189"/>
                <a:chExt cx="2014690" cy="546207"/>
              </a:xfrm>
            </p:grpSpPr>
            <p:sp>
              <p:nvSpPr>
                <p:cNvPr id="1633" name="矩形 1632">
                  <a:extLst>
                    <a:ext uri="{FF2B5EF4-FFF2-40B4-BE49-F238E27FC236}">
                      <a16:creationId xmlns:a16="http://schemas.microsoft.com/office/drawing/2014/main" id="{8A1B8225-F799-3274-3152-EF9568D32164}"/>
                    </a:ext>
                  </a:extLst>
                </p:cNvPr>
                <p:cNvSpPr/>
                <p:nvPr/>
              </p:nvSpPr>
              <p:spPr>
                <a:xfrm>
                  <a:off x="917255" y="3322723"/>
                  <a:ext cx="334648" cy="35634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634" name="矩形 1633">
                  <a:extLst>
                    <a:ext uri="{FF2B5EF4-FFF2-40B4-BE49-F238E27FC236}">
                      <a16:creationId xmlns:a16="http://schemas.microsoft.com/office/drawing/2014/main" id="{9378BAA4-5822-1678-4FD6-0D6EAF8541CB}"/>
                    </a:ext>
                  </a:extLst>
                </p:cNvPr>
                <p:cNvSpPr/>
                <p:nvPr/>
              </p:nvSpPr>
              <p:spPr>
                <a:xfrm>
                  <a:off x="1374837" y="3322722"/>
                  <a:ext cx="334648" cy="35634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635" name="矩形 1634">
                  <a:extLst>
                    <a:ext uri="{FF2B5EF4-FFF2-40B4-BE49-F238E27FC236}">
                      <a16:creationId xmlns:a16="http://schemas.microsoft.com/office/drawing/2014/main" id="{3D176DEC-752B-C0FE-A2B0-D9220573F909}"/>
                    </a:ext>
                  </a:extLst>
                </p:cNvPr>
                <p:cNvSpPr/>
                <p:nvPr/>
              </p:nvSpPr>
              <p:spPr>
                <a:xfrm>
                  <a:off x="1832419" y="3322722"/>
                  <a:ext cx="334648" cy="35634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636" name="矩形 1635">
                  <a:extLst>
                    <a:ext uri="{FF2B5EF4-FFF2-40B4-BE49-F238E27FC236}">
                      <a16:creationId xmlns:a16="http://schemas.microsoft.com/office/drawing/2014/main" id="{5AD87D00-6EBE-8C91-E6C7-EDB53CBCDDA4}"/>
                    </a:ext>
                  </a:extLst>
                </p:cNvPr>
                <p:cNvSpPr/>
                <p:nvPr/>
              </p:nvSpPr>
              <p:spPr>
                <a:xfrm>
                  <a:off x="2290001" y="3322722"/>
                  <a:ext cx="334648" cy="35634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cxnSp>
              <p:nvCxnSpPr>
                <p:cNvPr id="1637" name="直接箭头连接符 1636">
                  <a:extLst>
                    <a:ext uri="{FF2B5EF4-FFF2-40B4-BE49-F238E27FC236}">
                      <a16:creationId xmlns:a16="http://schemas.microsoft.com/office/drawing/2014/main" id="{7E193284-B175-339A-70C5-4BC5F4935EDC}"/>
                    </a:ext>
                  </a:extLst>
                </p:cNvPr>
                <p:cNvCxnSpPr>
                  <a:cxnSpLocks/>
                  <a:stCxn id="1636" idx="3"/>
                </p:cNvCxnSpPr>
                <p:nvPr/>
              </p:nvCxnSpPr>
              <p:spPr>
                <a:xfrm flipV="1">
                  <a:off x="2624649" y="3500893"/>
                  <a:ext cx="154534" cy="0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8" name="直接箭头连接符 1637">
                  <a:extLst>
                    <a:ext uri="{FF2B5EF4-FFF2-40B4-BE49-F238E27FC236}">
                      <a16:creationId xmlns:a16="http://schemas.microsoft.com/office/drawing/2014/main" id="{41D7DDFA-ABB7-7007-0F15-212A0D88A28E}"/>
                    </a:ext>
                  </a:extLst>
                </p:cNvPr>
                <p:cNvCxnSpPr/>
                <p:nvPr/>
              </p:nvCxnSpPr>
              <p:spPr>
                <a:xfrm flipV="1">
                  <a:off x="2135467" y="3500892"/>
                  <a:ext cx="154534" cy="0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9" name="直接箭头连接符 1638">
                  <a:extLst>
                    <a:ext uri="{FF2B5EF4-FFF2-40B4-BE49-F238E27FC236}">
                      <a16:creationId xmlns:a16="http://schemas.microsoft.com/office/drawing/2014/main" id="{13CC5E71-AFAE-A146-D5DF-2D1BCDC60326}"/>
                    </a:ext>
                  </a:extLst>
                </p:cNvPr>
                <p:cNvCxnSpPr/>
                <p:nvPr/>
              </p:nvCxnSpPr>
              <p:spPr>
                <a:xfrm flipV="1">
                  <a:off x="1693685" y="3500892"/>
                  <a:ext cx="154534" cy="0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0" name="直接箭头连接符 1639">
                  <a:extLst>
                    <a:ext uri="{FF2B5EF4-FFF2-40B4-BE49-F238E27FC236}">
                      <a16:creationId xmlns:a16="http://schemas.microsoft.com/office/drawing/2014/main" id="{D2894450-3155-CAF1-776C-46B8E1799FD1}"/>
                    </a:ext>
                  </a:extLst>
                </p:cNvPr>
                <p:cNvCxnSpPr/>
                <p:nvPr/>
              </p:nvCxnSpPr>
              <p:spPr>
                <a:xfrm flipV="1">
                  <a:off x="1243303" y="3506108"/>
                  <a:ext cx="154534" cy="0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1" name="直接箭头连接符 1640">
                  <a:extLst>
                    <a:ext uri="{FF2B5EF4-FFF2-40B4-BE49-F238E27FC236}">
                      <a16:creationId xmlns:a16="http://schemas.microsoft.com/office/drawing/2014/main" id="{C51F569A-7045-BC93-B1BE-67D83E6E4B3C}"/>
                    </a:ext>
                  </a:extLst>
                </p:cNvPr>
                <p:cNvCxnSpPr/>
                <p:nvPr/>
              </p:nvCxnSpPr>
              <p:spPr>
                <a:xfrm flipV="1">
                  <a:off x="764493" y="3500522"/>
                  <a:ext cx="154534" cy="0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2" name="直接箭头连接符 1641">
                  <a:extLst>
                    <a:ext uri="{FF2B5EF4-FFF2-40B4-BE49-F238E27FC236}">
                      <a16:creationId xmlns:a16="http://schemas.microsoft.com/office/drawing/2014/main" id="{51A0B13C-48E4-3FA9-DB47-304AFD4A12A5}"/>
                    </a:ext>
                  </a:extLst>
                </p:cNvPr>
                <p:cNvCxnSpPr>
                  <a:cxnSpLocks/>
                  <a:stCxn id="1636" idx="2"/>
                </p:cNvCxnSpPr>
                <p:nvPr/>
              </p:nvCxnSpPr>
              <p:spPr>
                <a:xfrm>
                  <a:off x="2457325" y="3679064"/>
                  <a:ext cx="0" cy="63332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rgbClr val="F391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3" name="直接箭头连接符 1642">
                  <a:extLst>
                    <a:ext uri="{FF2B5EF4-FFF2-40B4-BE49-F238E27FC236}">
                      <a16:creationId xmlns:a16="http://schemas.microsoft.com/office/drawing/2014/main" id="{E5D2FFAE-0764-53A8-8FE9-2552D9FAB2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7425" y="3679064"/>
                  <a:ext cx="0" cy="63332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rgbClr val="F391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4" name="直接箭头连接符 1643">
                  <a:extLst>
                    <a:ext uri="{FF2B5EF4-FFF2-40B4-BE49-F238E27FC236}">
                      <a16:creationId xmlns:a16="http://schemas.microsoft.com/office/drawing/2014/main" id="{BF46EF23-7E5C-DBA4-1F86-8F900E3F45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0225" y="3679064"/>
                  <a:ext cx="0" cy="63332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rgbClr val="F391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5" name="直接箭头连接符 1644">
                  <a:extLst>
                    <a:ext uri="{FF2B5EF4-FFF2-40B4-BE49-F238E27FC236}">
                      <a16:creationId xmlns:a16="http://schemas.microsoft.com/office/drawing/2014/main" id="{570A9E89-CDBB-CB86-CFD5-887CB25F87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9375" y="3679064"/>
                  <a:ext cx="0" cy="63332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rgbClr val="F391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6" name="直接箭头连接符 1645">
                  <a:extLst>
                    <a:ext uri="{FF2B5EF4-FFF2-40B4-BE49-F238E27FC236}">
                      <a16:creationId xmlns:a16="http://schemas.microsoft.com/office/drawing/2014/main" id="{F5E44F4E-19BD-3FAB-B1D4-8A04EF6739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023416" y="3255287"/>
                  <a:ext cx="111919" cy="1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7" name="直接箭头连接符 1646">
                  <a:extLst>
                    <a:ext uri="{FF2B5EF4-FFF2-40B4-BE49-F238E27FC236}">
                      <a16:creationId xmlns:a16="http://schemas.microsoft.com/office/drawing/2014/main" id="{BF58A6D2-C624-739C-5A48-41361F5A3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484757" y="3252148"/>
                  <a:ext cx="111919" cy="1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8" name="直接箭头连接符 1647">
                  <a:extLst>
                    <a:ext uri="{FF2B5EF4-FFF2-40B4-BE49-F238E27FC236}">
                      <a16:creationId xmlns:a16="http://schemas.microsoft.com/office/drawing/2014/main" id="{882B5EF0-060C-E30C-56EC-CDC20C3D0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941958" y="3260485"/>
                  <a:ext cx="111919" cy="1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9" name="直接箭头连接符 1648">
                  <a:extLst>
                    <a:ext uri="{FF2B5EF4-FFF2-40B4-BE49-F238E27FC236}">
                      <a16:creationId xmlns:a16="http://schemas.microsoft.com/office/drawing/2014/main" id="{1BD179A9-EA8B-F9EB-F91F-0F2B342E5E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399158" y="3260486"/>
                  <a:ext cx="111919" cy="1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3" name="矩形 812">
                <a:extLst>
                  <a:ext uri="{FF2B5EF4-FFF2-40B4-BE49-F238E27FC236}">
                    <a16:creationId xmlns:a16="http://schemas.microsoft.com/office/drawing/2014/main" id="{BCCD5195-207D-89BB-E448-79E4D709EF32}"/>
                  </a:ext>
                </a:extLst>
              </p:cNvPr>
              <p:cNvSpPr/>
              <p:nvPr/>
            </p:nvSpPr>
            <p:spPr>
              <a:xfrm>
                <a:off x="784400" y="2327535"/>
                <a:ext cx="1987806" cy="5273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/>
              </a:p>
            </p:txBody>
          </p:sp>
          <p:sp>
            <p:nvSpPr>
              <p:cNvPr id="814" name="文本框 813">
                <a:extLst>
                  <a:ext uri="{FF2B5EF4-FFF2-40B4-BE49-F238E27FC236}">
                    <a16:creationId xmlns:a16="http://schemas.microsoft.com/office/drawing/2014/main" id="{B1ADB188-EACF-D7C0-10FD-FBAE59D11D07}"/>
                  </a:ext>
                </a:extLst>
              </p:cNvPr>
              <p:cNvSpPr txBox="1"/>
              <p:nvPr/>
            </p:nvSpPr>
            <p:spPr>
              <a:xfrm>
                <a:off x="-91516" y="2380364"/>
                <a:ext cx="730198" cy="40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dirty="0"/>
                  <a:t>16b</a:t>
                </a:r>
                <a:endParaRPr lang="zh-CN" altLang="en-US" sz="3600" dirty="0"/>
              </a:p>
            </p:txBody>
          </p:sp>
          <p:sp>
            <p:nvSpPr>
              <p:cNvPr id="815" name="文本框 814">
                <a:extLst>
                  <a:ext uri="{FF2B5EF4-FFF2-40B4-BE49-F238E27FC236}">
                    <a16:creationId xmlns:a16="http://schemas.microsoft.com/office/drawing/2014/main" id="{2182472A-6E2F-1C40-D4FD-99D0095450E6}"/>
                  </a:ext>
                </a:extLst>
              </p:cNvPr>
              <p:cNvSpPr txBox="1"/>
              <p:nvPr/>
            </p:nvSpPr>
            <p:spPr>
              <a:xfrm>
                <a:off x="463682" y="1971886"/>
                <a:ext cx="540211" cy="40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dirty="0"/>
                  <a:t>4b</a:t>
                </a:r>
                <a:endParaRPr lang="zh-CN" altLang="en-US" sz="3600" dirty="0"/>
              </a:p>
            </p:txBody>
          </p:sp>
          <p:grpSp>
            <p:nvGrpSpPr>
              <p:cNvPr id="816" name="组合 815">
                <a:extLst>
                  <a:ext uri="{FF2B5EF4-FFF2-40B4-BE49-F238E27FC236}">
                    <a16:creationId xmlns:a16="http://schemas.microsoft.com/office/drawing/2014/main" id="{EA88608A-D9D4-0BA1-958C-2F1B8EF5D46C}"/>
                  </a:ext>
                </a:extLst>
              </p:cNvPr>
              <p:cNvGrpSpPr/>
              <p:nvPr/>
            </p:nvGrpSpPr>
            <p:grpSpPr>
              <a:xfrm>
                <a:off x="581310" y="2327535"/>
                <a:ext cx="131766" cy="518248"/>
                <a:chOff x="3019104" y="868658"/>
                <a:chExt cx="131766" cy="518248"/>
              </a:xfrm>
            </p:grpSpPr>
            <p:sp>
              <p:nvSpPr>
                <p:cNvPr id="1629" name="矩形 1628">
                  <a:extLst>
                    <a:ext uri="{FF2B5EF4-FFF2-40B4-BE49-F238E27FC236}">
                      <a16:creationId xmlns:a16="http://schemas.microsoft.com/office/drawing/2014/main" id="{7CFA1B45-CDB8-9739-85A2-501DCC4BCA5F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630" name="矩形 1629">
                  <a:extLst>
                    <a:ext uri="{FF2B5EF4-FFF2-40B4-BE49-F238E27FC236}">
                      <a16:creationId xmlns:a16="http://schemas.microsoft.com/office/drawing/2014/main" id="{5C95CD5D-F8D7-12E7-FD5F-7A3E6D50EA64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631" name="矩形 1630">
                  <a:extLst>
                    <a:ext uri="{FF2B5EF4-FFF2-40B4-BE49-F238E27FC236}">
                      <a16:creationId xmlns:a16="http://schemas.microsoft.com/office/drawing/2014/main" id="{B41A3859-240B-A748-6518-DB7DFAB5FB82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632" name="矩形 1631">
                  <a:extLst>
                    <a:ext uri="{FF2B5EF4-FFF2-40B4-BE49-F238E27FC236}">
                      <a16:creationId xmlns:a16="http://schemas.microsoft.com/office/drawing/2014/main" id="{2D12DAA5-EB51-16DF-D8F0-31B5BCB9C0D6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</p:grpSp>
          <p:sp>
            <p:nvSpPr>
              <p:cNvPr id="821" name="矩形 820">
                <a:extLst>
                  <a:ext uri="{FF2B5EF4-FFF2-40B4-BE49-F238E27FC236}">
                    <a16:creationId xmlns:a16="http://schemas.microsoft.com/office/drawing/2014/main" id="{177E5D39-B0F7-2E1A-4BDE-71DF1BD49CC1}"/>
                  </a:ext>
                </a:extLst>
              </p:cNvPr>
              <p:cNvSpPr/>
              <p:nvPr/>
            </p:nvSpPr>
            <p:spPr>
              <a:xfrm>
                <a:off x="1033399" y="2130790"/>
                <a:ext cx="131765" cy="12956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/>
              </a:p>
            </p:txBody>
          </p:sp>
          <p:sp>
            <p:nvSpPr>
              <p:cNvPr id="822" name="矩形 821">
                <a:extLst>
                  <a:ext uri="{FF2B5EF4-FFF2-40B4-BE49-F238E27FC236}">
                    <a16:creationId xmlns:a16="http://schemas.microsoft.com/office/drawing/2014/main" id="{C7E27FB1-F714-05A9-6DED-737DE9CE33C7}"/>
                  </a:ext>
                </a:extLst>
              </p:cNvPr>
              <p:cNvSpPr/>
              <p:nvPr/>
            </p:nvSpPr>
            <p:spPr>
              <a:xfrm>
                <a:off x="1494741" y="2130790"/>
                <a:ext cx="131765" cy="12956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/>
              </a:p>
            </p:txBody>
          </p:sp>
          <p:sp>
            <p:nvSpPr>
              <p:cNvPr id="823" name="矩形 822">
                <a:extLst>
                  <a:ext uri="{FF2B5EF4-FFF2-40B4-BE49-F238E27FC236}">
                    <a16:creationId xmlns:a16="http://schemas.microsoft.com/office/drawing/2014/main" id="{27BC641F-2D68-2E90-457C-99BF3B56E889}"/>
                  </a:ext>
                </a:extLst>
              </p:cNvPr>
              <p:cNvSpPr/>
              <p:nvPr/>
            </p:nvSpPr>
            <p:spPr>
              <a:xfrm>
                <a:off x="1951941" y="2130925"/>
                <a:ext cx="131765" cy="12956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/>
              </a:p>
            </p:txBody>
          </p:sp>
          <p:sp>
            <p:nvSpPr>
              <p:cNvPr id="824" name="矩形 823">
                <a:extLst>
                  <a:ext uri="{FF2B5EF4-FFF2-40B4-BE49-F238E27FC236}">
                    <a16:creationId xmlns:a16="http://schemas.microsoft.com/office/drawing/2014/main" id="{CADD1329-E5D5-1813-7907-99A2B2FC182B}"/>
                  </a:ext>
                </a:extLst>
              </p:cNvPr>
              <p:cNvSpPr/>
              <p:nvPr/>
            </p:nvSpPr>
            <p:spPr>
              <a:xfrm>
                <a:off x="2409141" y="2130925"/>
                <a:ext cx="131765" cy="12956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/>
              </a:p>
            </p:txBody>
          </p:sp>
          <p:grpSp>
            <p:nvGrpSpPr>
              <p:cNvPr id="825" name="组合 824">
                <a:extLst>
                  <a:ext uri="{FF2B5EF4-FFF2-40B4-BE49-F238E27FC236}">
                    <a16:creationId xmlns:a16="http://schemas.microsoft.com/office/drawing/2014/main" id="{BAB0502E-FB8D-F78D-1CC7-2D9527FB5EA4}"/>
                  </a:ext>
                </a:extLst>
              </p:cNvPr>
              <p:cNvGrpSpPr/>
              <p:nvPr/>
            </p:nvGrpSpPr>
            <p:grpSpPr>
              <a:xfrm>
                <a:off x="954251" y="2904104"/>
                <a:ext cx="290059" cy="74504"/>
                <a:chOff x="1033399" y="2903939"/>
                <a:chExt cx="528908" cy="131150"/>
              </a:xfrm>
            </p:grpSpPr>
            <p:sp>
              <p:nvSpPr>
                <p:cNvPr id="1625" name="矩形 1624">
                  <a:extLst>
                    <a:ext uri="{FF2B5EF4-FFF2-40B4-BE49-F238E27FC236}">
                      <a16:creationId xmlns:a16="http://schemas.microsoft.com/office/drawing/2014/main" id="{4A251B93-DA8E-2780-FF3E-32BA0C86D0A2}"/>
                    </a:ext>
                  </a:extLst>
                </p:cNvPr>
                <p:cNvSpPr/>
                <p:nvPr/>
              </p:nvSpPr>
              <p:spPr>
                <a:xfrm>
                  <a:off x="1033399" y="2905527"/>
                  <a:ext cx="131765" cy="129562"/>
                </a:xfrm>
                <a:prstGeom prst="rect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626" name="矩形 1625">
                  <a:extLst>
                    <a:ext uri="{FF2B5EF4-FFF2-40B4-BE49-F238E27FC236}">
                      <a16:creationId xmlns:a16="http://schemas.microsoft.com/office/drawing/2014/main" id="{FCCF4CBF-4A1D-0764-D36E-3C42AF10E666}"/>
                    </a:ext>
                  </a:extLst>
                </p:cNvPr>
                <p:cNvSpPr/>
                <p:nvPr/>
              </p:nvSpPr>
              <p:spPr>
                <a:xfrm>
                  <a:off x="1165164" y="2905527"/>
                  <a:ext cx="131765" cy="129562"/>
                </a:xfrm>
                <a:prstGeom prst="rect">
                  <a:avLst/>
                </a:prstGeom>
                <a:solidFill>
                  <a:srgbClr val="92D05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627" name="矩形 1626">
                  <a:extLst>
                    <a:ext uri="{FF2B5EF4-FFF2-40B4-BE49-F238E27FC236}">
                      <a16:creationId xmlns:a16="http://schemas.microsoft.com/office/drawing/2014/main" id="{0E1E1E3A-FD41-638F-F6F3-953D751B1C6D}"/>
                    </a:ext>
                  </a:extLst>
                </p:cNvPr>
                <p:cNvSpPr/>
                <p:nvPr/>
              </p:nvSpPr>
              <p:spPr>
                <a:xfrm>
                  <a:off x="1296929" y="2903939"/>
                  <a:ext cx="131765" cy="129562"/>
                </a:xfrm>
                <a:prstGeom prst="rect">
                  <a:avLst/>
                </a:prstGeom>
                <a:solidFill>
                  <a:srgbClr val="FFC0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628" name="矩形 1627">
                  <a:extLst>
                    <a:ext uri="{FF2B5EF4-FFF2-40B4-BE49-F238E27FC236}">
                      <a16:creationId xmlns:a16="http://schemas.microsoft.com/office/drawing/2014/main" id="{CCBBE805-A855-4470-D372-39E32DFFAFD8}"/>
                    </a:ext>
                  </a:extLst>
                </p:cNvPr>
                <p:cNvSpPr/>
                <p:nvPr/>
              </p:nvSpPr>
              <p:spPr>
                <a:xfrm>
                  <a:off x="1430542" y="2903939"/>
                  <a:ext cx="131765" cy="129562"/>
                </a:xfrm>
                <a:prstGeom prst="rect">
                  <a:avLst/>
                </a:prstGeom>
                <a:solidFill>
                  <a:srgbClr val="00B0F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</p:grpSp>
          <p:grpSp>
            <p:nvGrpSpPr>
              <p:cNvPr id="830" name="组合 829">
                <a:extLst>
                  <a:ext uri="{FF2B5EF4-FFF2-40B4-BE49-F238E27FC236}">
                    <a16:creationId xmlns:a16="http://schemas.microsoft.com/office/drawing/2014/main" id="{59B8978D-8968-DAE5-61E0-C026DC33C6DE}"/>
                  </a:ext>
                </a:extLst>
              </p:cNvPr>
              <p:cNvGrpSpPr/>
              <p:nvPr/>
            </p:nvGrpSpPr>
            <p:grpSpPr>
              <a:xfrm>
                <a:off x="1423533" y="2895804"/>
                <a:ext cx="290059" cy="74504"/>
                <a:chOff x="1033399" y="2903939"/>
                <a:chExt cx="528908" cy="131150"/>
              </a:xfrm>
            </p:grpSpPr>
            <p:sp>
              <p:nvSpPr>
                <p:cNvPr id="1621" name="矩形 1620">
                  <a:extLst>
                    <a:ext uri="{FF2B5EF4-FFF2-40B4-BE49-F238E27FC236}">
                      <a16:creationId xmlns:a16="http://schemas.microsoft.com/office/drawing/2014/main" id="{E8BC92D6-D3A7-A367-1302-D127CF72234E}"/>
                    </a:ext>
                  </a:extLst>
                </p:cNvPr>
                <p:cNvSpPr/>
                <p:nvPr/>
              </p:nvSpPr>
              <p:spPr>
                <a:xfrm>
                  <a:off x="1033399" y="2905527"/>
                  <a:ext cx="131765" cy="129562"/>
                </a:xfrm>
                <a:prstGeom prst="rect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622" name="矩形 1621">
                  <a:extLst>
                    <a:ext uri="{FF2B5EF4-FFF2-40B4-BE49-F238E27FC236}">
                      <a16:creationId xmlns:a16="http://schemas.microsoft.com/office/drawing/2014/main" id="{0F90073C-35E9-4613-DC19-7AA92134B0BD}"/>
                    </a:ext>
                  </a:extLst>
                </p:cNvPr>
                <p:cNvSpPr/>
                <p:nvPr/>
              </p:nvSpPr>
              <p:spPr>
                <a:xfrm>
                  <a:off x="1165164" y="2905527"/>
                  <a:ext cx="131765" cy="129562"/>
                </a:xfrm>
                <a:prstGeom prst="rect">
                  <a:avLst/>
                </a:prstGeom>
                <a:solidFill>
                  <a:srgbClr val="92D05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623" name="矩形 1622">
                  <a:extLst>
                    <a:ext uri="{FF2B5EF4-FFF2-40B4-BE49-F238E27FC236}">
                      <a16:creationId xmlns:a16="http://schemas.microsoft.com/office/drawing/2014/main" id="{120E6A54-256E-C919-DB7E-DA35FC2F4F25}"/>
                    </a:ext>
                  </a:extLst>
                </p:cNvPr>
                <p:cNvSpPr/>
                <p:nvPr/>
              </p:nvSpPr>
              <p:spPr>
                <a:xfrm>
                  <a:off x="1296929" y="2903939"/>
                  <a:ext cx="131765" cy="129562"/>
                </a:xfrm>
                <a:prstGeom prst="rect">
                  <a:avLst/>
                </a:prstGeom>
                <a:solidFill>
                  <a:srgbClr val="FFC0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624" name="矩形 1623">
                  <a:extLst>
                    <a:ext uri="{FF2B5EF4-FFF2-40B4-BE49-F238E27FC236}">
                      <a16:creationId xmlns:a16="http://schemas.microsoft.com/office/drawing/2014/main" id="{D87FFDC2-58E5-A6AB-5A8A-E6C94E2F487A}"/>
                    </a:ext>
                  </a:extLst>
                </p:cNvPr>
                <p:cNvSpPr/>
                <p:nvPr/>
              </p:nvSpPr>
              <p:spPr>
                <a:xfrm>
                  <a:off x="1430542" y="2903939"/>
                  <a:ext cx="131765" cy="129562"/>
                </a:xfrm>
                <a:prstGeom prst="rect">
                  <a:avLst/>
                </a:prstGeom>
                <a:solidFill>
                  <a:srgbClr val="00B0F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</p:grpSp>
          <p:grpSp>
            <p:nvGrpSpPr>
              <p:cNvPr id="831" name="组合 830">
                <a:extLst>
                  <a:ext uri="{FF2B5EF4-FFF2-40B4-BE49-F238E27FC236}">
                    <a16:creationId xmlns:a16="http://schemas.microsoft.com/office/drawing/2014/main" id="{3B1402E6-B109-0F3A-7B4E-A53057C40603}"/>
                  </a:ext>
                </a:extLst>
              </p:cNvPr>
              <p:cNvGrpSpPr/>
              <p:nvPr/>
            </p:nvGrpSpPr>
            <p:grpSpPr>
              <a:xfrm>
                <a:off x="1872793" y="2902720"/>
                <a:ext cx="290059" cy="74504"/>
                <a:chOff x="1033399" y="2903939"/>
                <a:chExt cx="528908" cy="131150"/>
              </a:xfrm>
            </p:grpSpPr>
            <p:sp>
              <p:nvSpPr>
                <p:cNvPr id="1617" name="矩形 1616">
                  <a:extLst>
                    <a:ext uri="{FF2B5EF4-FFF2-40B4-BE49-F238E27FC236}">
                      <a16:creationId xmlns:a16="http://schemas.microsoft.com/office/drawing/2014/main" id="{B43569EA-D7A3-BFBF-595C-B5A932BF826F}"/>
                    </a:ext>
                  </a:extLst>
                </p:cNvPr>
                <p:cNvSpPr/>
                <p:nvPr/>
              </p:nvSpPr>
              <p:spPr>
                <a:xfrm>
                  <a:off x="1033399" y="2905527"/>
                  <a:ext cx="131765" cy="129562"/>
                </a:xfrm>
                <a:prstGeom prst="rect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618" name="矩形 1617">
                  <a:extLst>
                    <a:ext uri="{FF2B5EF4-FFF2-40B4-BE49-F238E27FC236}">
                      <a16:creationId xmlns:a16="http://schemas.microsoft.com/office/drawing/2014/main" id="{591EFB36-8005-9698-FB41-FF88C9BB07EF}"/>
                    </a:ext>
                  </a:extLst>
                </p:cNvPr>
                <p:cNvSpPr/>
                <p:nvPr/>
              </p:nvSpPr>
              <p:spPr>
                <a:xfrm>
                  <a:off x="1165164" y="2905527"/>
                  <a:ext cx="131765" cy="129562"/>
                </a:xfrm>
                <a:prstGeom prst="rect">
                  <a:avLst/>
                </a:prstGeom>
                <a:solidFill>
                  <a:srgbClr val="92D05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619" name="矩形 1618">
                  <a:extLst>
                    <a:ext uri="{FF2B5EF4-FFF2-40B4-BE49-F238E27FC236}">
                      <a16:creationId xmlns:a16="http://schemas.microsoft.com/office/drawing/2014/main" id="{028D2706-CCE2-2E62-FDC0-2E725B521DBD}"/>
                    </a:ext>
                  </a:extLst>
                </p:cNvPr>
                <p:cNvSpPr/>
                <p:nvPr/>
              </p:nvSpPr>
              <p:spPr>
                <a:xfrm>
                  <a:off x="1296929" y="2903939"/>
                  <a:ext cx="131765" cy="129562"/>
                </a:xfrm>
                <a:prstGeom prst="rect">
                  <a:avLst/>
                </a:prstGeom>
                <a:solidFill>
                  <a:srgbClr val="FFC0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620" name="矩形 1619">
                  <a:extLst>
                    <a:ext uri="{FF2B5EF4-FFF2-40B4-BE49-F238E27FC236}">
                      <a16:creationId xmlns:a16="http://schemas.microsoft.com/office/drawing/2014/main" id="{532329AC-9CC0-8EDF-1C04-C032CD93ECB5}"/>
                    </a:ext>
                  </a:extLst>
                </p:cNvPr>
                <p:cNvSpPr/>
                <p:nvPr/>
              </p:nvSpPr>
              <p:spPr>
                <a:xfrm>
                  <a:off x="1430542" y="2903939"/>
                  <a:ext cx="131765" cy="129562"/>
                </a:xfrm>
                <a:prstGeom prst="rect">
                  <a:avLst/>
                </a:prstGeom>
                <a:solidFill>
                  <a:srgbClr val="00B0F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</p:grpSp>
          <p:grpSp>
            <p:nvGrpSpPr>
              <p:cNvPr id="832" name="组合 831">
                <a:extLst>
                  <a:ext uri="{FF2B5EF4-FFF2-40B4-BE49-F238E27FC236}">
                    <a16:creationId xmlns:a16="http://schemas.microsoft.com/office/drawing/2014/main" id="{5DABA172-437F-0E3A-3191-12DE5898B547}"/>
                  </a:ext>
                </a:extLst>
              </p:cNvPr>
              <p:cNvGrpSpPr/>
              <p:nvPr/>
            </p:nvGrpSpPr>
            <p:grpSpPr>
              <a:xfrm>
                <a:off x="2329993" y="2904670"/>
                <a:ext cx="290059" cy="74504"/>
                <a:chOff x="1033399" y="2903939"/>
                <a:chExt cx="528908" cy="131150"/>
              </a:xfrm>
            </p:grpSpPr>
            <p:sp>
              <p:nvSpPr>
                <p:cNvPr id="1613" name="矩形 1612">
                  <a:extLst>
                    <a:ext uri="{FF2B5EF4-FFF2-40B4-BE49-F238E27FC236}">
                      <a16:creationId xmlns:a16="http://schemas.microsoft.com/office/drawing/2014/main" id="{5105A2BB-02BF-E969-9BFE-8EF5B7C9FD58}"/>
                    </a:ext>
                  </a:extLst>
                </p:cNvPr>
                <p:cNvSpPr/>
                <p:nvPr/>
              </p:nvSpPr>
              <p:spPr>
                <a:xfrm>
                  <a:off x="1033399" y="2905527"/>
                  <a:ext cx="131765" cy="129562"/>
                </a:xfrm>
                <a:prstGeom prst="rect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614" name="矩形 1613">
                  <a:extLst>
                    <a:ext uri="{FF2B5EF4-FFF2-40B4-BE49-F238E27FC236}">
                      <a16:creationId xmlns:a16="http://schemas.microsoft.com/office/drawing/2014/main" id="{3F8E19A1-71EE-A486-F267-4EA66C8769F7}"/>
                    </a:ext>
                  </a:extLst>
                </p:cNvPr>
                <p:cNvSpPr/>
                <p:nvPr/>
              </p:nvSpPr>
              <p:spPr>
                <a:xfrm>
                  <a:off x="1165164" y="2905527"/>
                  <a:ext cx="131765" cy="129562"/>
                </a:xfrm>
                <a:prstGeom prst="rect">
                  <a:avLst/>
                </a:prstGeom>
                <a:solidFill>
                  <a:srgbClr val="92D05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615" name="矩形 1614">
                  <a:extLst>
                    <a:ext uri="{FF2B5EF4-FFF2-40B4-BE49-F238E27FC236}">
                      <a16:creationId xmlns:a16="http://schemas.microsoft.com/office/drawing/2014/main" id="{E51009E3-11B0-AE04-66CC-C55C68D577DF}"/>
                    </a:ext>
                  </a:extLst>
                </p:cNvPr>
                <p:cNvSpPr/>
                <p:nvPr/>
              </p:nvSpPr>
              <p:spPr>
                <a:xfrm>
                  <a:off x="1296929" y="2903939"/>
                  <a:ext cx="131765" cy="129562"/>
                </a:xfrm>
                <a:prstGeom prst="rect">
                  <a:avLst/>
                </a:prstGeom>
                <a:solidFill>
                  <a:srgbClr val="FFC0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616" name="矩形 1615">
                  <a:extLst>
                    <a:ext uri="{FF2B5EF4-FFF2-40B4-BE49-F238E27FC236}">
                      <a16:creationId xmlns:a16="http://schemas.microsoft.com/office/drawing/2014/main" id="{67D967A1-8872-59FC-0FB9-90CFC61F4FCB}"/>
                    </a:ext>
                  </a:extLst>
                </p:cNvPr>
                <p:cNvSpPr/>
                <p:nvPr/>
              </p:nvSpPr>
              <p:spPr>
                <a:xfrm>
                  <a:off x="1430542" y="2903939"/>
                  <a:ext cx="131765" cy="129562"/>
                </a:xfrm>
                <a:prstGeom prst="rect">
                  <a:avLst/>
                </a:prstGeom>
                <a:solidFill>
                  <a:srgbClr val="00B0F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</p:grpSp>
          <p:grpSp>
            <p:nvGrpSpPr>
              <p:cNvPr id="833" name="组合 832">
                <a:extLst>
                  <a:ext uri="{FF2B5EF4-FFF2-40B4-BE49-F238E27FC236}">
                    <a16:creationId xmlns:a16="http://schemas.microsoft.com/office/drawing/2014/main" id="{934B99F8-5C44-2483-4143-4A6BAD739AC6}"/>
                  </a:ext>
                </a:extLst>
              </p:cNvPr>
              <p:cNvGrpSpPr/>
              <p:nvPr/>
            </p:nvGrpSpPr>
            <p:grpSpPr>
              <a:xfrm>
                <a:off x="936389" y="2472955"/>
                <a:ext cx="327744" cy="287794"/>
                <a:chOff x="2964605" y="2355717"/>
                <a:chExt cx="451083" cy="401025"/>
              </a:xfrm>
            </p:grpSpPr>
            <p:grpSp>
              <p:nvGrpSpPr>
                <p:cNvPr id="1590" name="组合 1589">
                  <a:extLst>
                    <a:ext uri="{FF2B5EF4-FFF2-40B4-BE49-F238E27FC236}">
                      <a16:creationId xmlns:a16="http://schemas.microsoft.com/office/drawing/2014/main" id="{438989BC-F1AF-F3AD-90B0-1126D054C24A}"/>
                    </a:ext>
                  </a:extLst>
                </p:cNvPr>
                <p:cNvGrpSpPr/>
                <p:nvPr/>
              </p:nvGrpSpPr>
              <p:grpSpPr>
                <a:xfrm rot="16200000">
                  <a:off x="3146871" y="2218862"/>
                  <a:ext cx="84240" cy="357949"/>
                  <a:chOff x="3019104" y="868658"/>
                  <a:chExt cx="131766" cy="518248"/>
                </a:xfrm>
              </p:grpSpPr>
              <p:sp>
                <p:nvSpPr>
                  <p:cNvPr id="1609" name="矩形 1608">
                    <a:extLst>
                      <a:ext uri="{FF2B5EF4-FFF2-40B4-BE49-F238E27FC236}">
                        <a16:creationId xmlns:a16="http://schemas.microsoft.com/office/drawing/2014/main" id="{78FD6A03-EB34-3ACB-59D0-F8CFC6738C9C}"/>
                      </a:ext>
                    </a:extLst>
                  </p:cNvPr>
                  <p:cNvSpPr/>
                  <p:nvPr/>
                </p:nvSpPr>
                <p:spPr>
                  <a:xfrm>
                    <a:off x="3019105" y="868658"/>
                    <a:ext cx="131765" cy="12956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610" name="矩形 1609">
                    <a:extLst>
                      <a:ext uri="{FF2B5EF4-FFF2-40B4-BE49-F238E27FC236}">
                        <a16:creationId xmlns:a16="http://schemas.microsoft.com/office/drawing/2014/main" id="{2A8F3708-1248-1FA5-A33B-4C61B03B13C8}"/>
                      </a:ext>
                    </a:extLst>
                  </p:cNvPr>
                  <p:cNvSpPr/>
                  <p:nvPr/>
                </p:nvSpPr>
                <p:spPr>
                  <a:xfrm>
                    <a:off x="3019104" y="998220"/>
                    <a:ext cx="131765" cy="12956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611" name="矩形 1610">
                    <a:extLst>
                      <a:ext uri="{FF2B5EF4-FFF2-40B4-BE49-F238E27FC236}">
                        <a16:creationId xmlns:a16="http://schemas.microsoft.com/office/drawing/2014/main" id="{D38897ED-DB62-5E62-B4C4-EBBBABC61393}"/>
                      </a:ext>
                    </a:extLst>
                  </p:cNvPr>
                  <p:cNvSpPr/>
                  <p:nvPr/>
                </p:nvSpPr>
                <p:spPr>
                  <a:xfrm>
                    <a:off x="3019104" y="1127782"/>
                    <a:ext cx="131765" cy="12956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612" name="矩形 1611">
                    <a:extLst>
                      <a:ext uri="{FF2B5EF4-FFF2-40B4-BE49-F238E27FC236}">
                        <a16:creationId xmlns:a16="http://schemas.microsoft.com/office/drawing/2014/main" id="{9D71B2DF-33B7-28C8-910A-D9F87BFFE7EE}"/>
                      </a:ext>
                    </a:extLst>
                  </p:cNvPr>
                  <p:cNvSpPr/>
                  <p:nvPr/>
                </p:nvSpPr>
                <p:spPr>
                  <a:xfrm>
                    <a:off x="3019104" y="1257344"/>
                    <a:ext cx="131765" cy="12956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grpSp>
              <p:nvGrpSpPr>
                <p:cNvPr id="1591" name="组合 1590">
                  <a:extLst>
                    <a:ext uri="{FF2B5EF4-FFF2-40B4-BE49-F238E27FC236}">
                      <a16:creationId xmlns:a16="http://schemas.microsoft.com/office/drawing/2014/main" id="{F9FD9D25-4A79-EBF5-53D8-616C470E4BBE}"/>
                    </a:ext>
                  </a:extLst>
                </p:cNvPr>
                <p:cNvGrpSpPr/>
                <p:nvPr/>
              </p:nvGrpSpPr>
              <p:grpSpPr>
                <a:xfrm>
                  <a:off x="3010015" y="2672503"/>
                  <a:ext cx="357950" cy="84239"/>
                  <a:chOff x="1033399" y="2903939"/>
                  <a:chExt cx="528908" cy="131150"/>
                </a:xfrm>
              </p:grpSpPr>
              <p:sp>
                <p:nvSpPr>
                  <p:cNvPr id="1605" name="矩形 1604">
                    <a:extLst>
                      <a:ext uri="{FF2B5EF4-FFF2-40B4-BE49-F238E27FC236}">
                        <a16:creationId xmlns:a16="http://schemas.microsoft.com/office/drawing/2014/main" id="{030A5582-1282-85D6-D994-FFC3F23B42A3}"/>
                      </a:ext>
                    </a:extLst>
                  </p:cNvPr>
                  <p:cNvSpPr/>
                  <p:nvPr/>
                </p:nvSpPr>
                <p:spPr>
                  <a:xfrm>
                    <a:off x="1033399" y="2905527"/>
                    <a:ext cx="131765" cy="129562"/>
                  </a:xfrm>
                  <a:prstGeom prst="rect">
                    <a:avLst/>
                  </a:prstGeom>
                  <a:solidFill>
                    <a:srgbClr val="FFFF0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606" name="矩形 1605">
                    <a:extLst>
                      <a:ext uri="{FF2B5EF4-FFF2-40B4-BE49-F238E27FC236}">
                        <a16:creationId xmlns:a16="http://schemas.microsoft.com/office/drawing/2014/main" id="{7A0AEA00-9572-7AAD-9209-291EC4764C8E}"/>
                      </a:ext>
                    </a:extLst>
                  </p:cNvPr>
                  <p:cNvSpPr/>
                  <p:nvPr/>
                </p:nvSpPr>
                <p:spPr>
                  <a:xfrm>
                    <a:off x="1165164" y="2905527"/>
                    <a:ext cx="131765" cy="129562"/>
                  </a:xfrm>
                  <a:prstGeom prst="rect">
                    <a:avLst/>
                  </a:prstGeom>
                  <a:solidFill>
                    <a:srgbClr val="92D05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607" name="矩形 1606">
                    <a:extLst>
                      <a:ext uri="{FF2B5EF4-FFF2-40B4-BE49-F238E27FC236}">
                        <a16:creationId xmlns:a16="http://schemas.microsoft.com/office/drawing/2014/main" id="{E5B32A24-E209-B143-D9C3-678AD5B6C113}"/>
                      </a:ext>
                    </a:extLst>
                  </p:cNvPr>
                  <p:cNvSpPr/>
                  <p:nvPr/>
                </p:nvSpPr>
                <p:spPr>
                  <a:xfrm>
                    <a:off x="1296929" y="2903939"/>
                    <a:ext cx="131765" cy="129562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608" name="矩形 1607">
                    <a:extLst>
                      <a:ext uri="{FF2B5EF4-FFF2-40B4-BE49-F238E27FC236}">
                        <a16:creationId xmlns:a16="http://schemas.microsoft.com/office/drawing/2014/main" id="{56BFD721-8CA2-8CC1-1649-EA3772CF1380}"/>
                      </a:ext>
                    </a:extLst>
                  </p:cNvPr>
                  <p:cNvSpPr/>
                  <p:nvPr/>
                </p:nvSpPr>
                <p:spPr>
                  <a:xfrm>
                    <a:off x="1430542" y="2903939"/>
                    <a:ext cx="131765" cy="129562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grpSp>
              <p:nvGrpSpPr>
                <p:cNvPr id="1592" name="组合 1591">
                  <a:extLst>
                    <a:ext uri="{FF2B5EF4-FFF2-40B4-BE49-F238E27FC236}">
                      <a16:creationId xmlns:a16="http://schemas.microsoft.com/office/drawing/2014/main" id="{9B750090-E5EE-F9CA-E046-781D4C80194A}"/>
                    </a:ext>
                  </a:extLst>
                </p:cNvPr>
                <p:cNvGrpSpPr/>
                <p:nvPr/>
              </p:nvGrpSpPr>
              <p:grpSpPr>
                <a:xfrm>
                  <a:off x="3010015" y="2509915"/>
                  <a:ext cx="361680" cy="85259"/>
                  <a:chOff x="3010016" y="2500863"/>
                  <a:chExt cx="392407" cy="98996"/>
                </a:xfrm>
              </p:grpSpPr>
              <p:sp>
                <p:nvSpPr>
                  <p:cNvPr id="1601" name="矩形 1600">
                    <a:extLst>
                      <a:ext uri="{FF2B5EF4-FFF2-40B4-BE49-F238E27FC236}">
                        <a16:creationId xmlns:a16="http://schemas.microsoft.com/office/drawing/2014/main" id="{B4C172F0-6380-C30D-3DA8-44DCC97D749B}"/>
                      </a:ext>
                    </a:extLst>
                  </p:cNvPr>
                  <p:cNvSpPr/>
                  <p:nvPr/>
                </p:nvSpPr>
                <p:spPr>
                  <a:xfrm>
                    <a:off x="3010016" y="2502047"/>
                    <a:ext cx="97280" cy="97812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602" name="矩形 1601">
                    <a:extLst>
                      <a:ext uri="{FF2B5EF4-FFF2-40B4-BE49-F238E27FC236}">
                        <a16:creationId xmlns:a16="http://schemas.microsoft.com/office/drawing/2014/main" id="{FE93A228-664B-E0E2-5A92-7E672C35383E}"/>
                      </a:ext>
                    </a:extLst>
                  </p:cNvPr>
                  <p:cNvSpPr/>
                  <p:nvPr/>
                </p:nvSpPr>
                <p:spPr>
                  <a:xfrm>
                    <a:off x="3110583" y="2502047"/>
                    <a:ext cx="97280" cy="97812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603" name="矩形 1602">
                    <a:extLst>
                      <a:ext uri="{FF2B5EF4-FFF2-40B4-BE49-F238E27FC236}">
                        <a16:creationId xmlns:a16="http://schemas.microsoft.com/office/drawing/2014/main" id="{5FB35EB9-5205-E210-7B00-74090BA394E3}"/>
                      </a:ext>
                    </a:extLst>
                  </p:cNvPr>
                  <p:cNvSpPr/>
                  <p:nvPr/>
                </p:nvSpPr>
                <p:spPr>
                  <a:xfrm>
                    <a:off x="3207863" y="2500863"/>
                    <a:ext cx="97280" cy="97812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604" name="矩形 1603">
                    <a:extLst>
                      <a:ext uri="{FF2B5EF4-FFF2-40B4-BE49-F238E27FC236}">
                        <a16:creationId xmlns:a16="http://schemas.microsoft.com/office/drawing/2014/main" id="{DCAD058E-50DF-6B42-0D17-DBA028D6905C}"/>
                      </a:ext>
                    </a:extLst>
                  </p:cNvPr>
                  <p:cNvSpPr/>
                  <p:nvPr/>
                </p:nvSpPr>
                <p:spPr>
                  <a:xfrm>
                    <a:off x="3305143" y="2500863"/>
                    <a:ext cx="97280" cy="97812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sp>
              <p:nvSpPr>
                <p:cNvPr id="1593" name="乘号 1592">
                  <a:extLst>
                    <a:ext uri="{FF2B5EF4-FFF2-40B4-BE49-F238E27FC236}">
                      <a16:creationId xmlns:a16="http://schemas.microsoft.com/office/drawing/2014/main" id="{B30AA056-9712-4315-4415-4B0AC4BA9D5D}"/>
                    </a:ext>
                  </a:extLst>
                </p:cNvPr>
                <p:cNvSpPr/>
                <p:nvPr/>
              </p:nvSpPr>
              <p:spPr>
                <a:xfrm>
                  <a:off x="3021463" y="2439956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94" name="乘号 1593">
                  <a:extLst>
                    <a:ext uri="{FF2B5EF4-FFF2-40B4-BE49-F238E27FC236}">
                      <a16:creationId xmlns:a16="http://schemas.microsoft.com/office/drawing/2014/main" id="{B30236F3-D7F2-4951-6256-4080980DFDEE}"/>
                    </a:ext>
                  </a:extLst>
                </p:cNvPr>
                <p:cNvSpPr/>
                <p:nvPr/>
              </p:nvSpPr>
              <p:spPr>
                <a:xfrm>
                  <a:off x="3106916" y="2443158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95" name="乘号 1594">
                  <a:extLst>
                    <a:ext uri="{FF2B5EF4-FFF2-40B4-BE49-F238E27FC236}">
                      <a16:creationId xmlns:a16="http://schemas.microsoft.com/office/drawing/2014/main" id="{9F8C32A6-CFBD-0955-2901-C074C05FB1A3}"/>
                    </a:ext>
                  </a:extLst>
                </p:cNvPr>
                <p:cNvSpPr/>
                <p:nvPr/>
              </p:nvSpPr>
              <p:spPr>
                <a:xfrm>
                  <a:off x="3197970" y="2439956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96" name="乘号 1595">
                  <a:extLst>
                    <a:ext uri="{FF2B5EF4-FFF2-40B4-BE49-F238E27FC236}">
                      <a16:creationId xmlns:a16="http://schemas.microsoft.com/office/drawing/2014/main" id="{C30455E0-5D92-F48B-806C-BDEA89A995F8}"/>
                    </a:ext>
                  </a:extLst>
                </p:cNvPr>
                <p:cNvSpPr/>
                <p:nvPr/>
              </p:nvSpPr>
              <p:spPr>
                <a:xfrm>
                  <a:off x="3295703" y="2439956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97" name="等号 1596">
                  <a:extLst>
                    <a:ext uri="{FF2B5EF4-FFF2-40B4-BE49-F238E27FC236}">
                      <a16:creationId xmlns:a16="http://schemas.microsoft.com/office/drawing/2014/main" id="{C78F0EF6-F03D-F7E6-C49A-02ACC2C32D72}"/>
                    </a:ext>
                  </a:extLst>
                </p:cNvPr>
                <p:cNvSpPr/>
                <p:nvPr/>
              </p:nvSpPr>
              <p:spPr>
                <a:xfrm rot="5400000">
                  <a:off x="3034212" y="253772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8" name="等号 1597">
                  <a:extLst>
                    <a:ext uri="{FF2B5EF4-FFF2-40B4-BE49-F238E27FC236}">
                      <a16:creationId xmlns:a16="http://schemas.microsoft.com/office/drawing/2014/main" id="{7BE0F625-FCA6-61FE-FEFF-070005D07D40}"/>
                    </a:ext>
                  </a:extLst>
                </p:cNvPr>
                <p:cNvSpPr/>
                <p:nvPr/>
              </p:nvSpPr>
              <p:spPr>
                <a:xfrm rot="5400000">
                  <a:off x="3121861" y="253747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9" name="等号 1598">
                  <a:extLst>
                    <a:ext uri="{FF2B5EF4-FFF2-40B4-BE49-F238E27FC236}">
                      <a16:creationId xmlns:a16="http://schemas.microsoft.com/office/drawing/2014/main" id="{256ED99D-8CF1-2401-6E55-430BF40D3C85}"/>
                    </a:ext>
                  </a:extLst>
                </p:cNvPr>
                <p:cNvSpPr/>
                <p:nvPr/>
              </p:nvSpPr>
              <p:spPr>
                <a:xfrm rot="5400000">
                  <a:off x="3208249" y="253645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0" name="等号 1599">
                  <a:extLst>
                    <a:ext uri="{FF2B5EF4-FFF2-40B4-BE49-F238E27FC236}">
                      <a16:creationId xmlns:a16="http://schemas.microsoft.com/office/drawing/2014/main" id="{98FE22F4-6FB4-FAE3-C3FF-66C8926FFBD0}"/>
                    </a:ext>
                  </a:extLst>
                </p:cNvPr>
                <p:cNvSpPr/>
                <p:nvPr/>
              </p:nvSpPr>
              <p:spPr>
                <a:xfrm rot="5400000">
                  <a:off x="3300361" y="253611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4" name="组合 833">
                <a:extLst>
                  <a:ext uri="{FF2B5EF4-FFF2-40B4-BE49-F238E27FC236}">
                    <a16:creationId xmlns:a16="http://schemas.microsoft.com/office/drawing/2014/main" id="{2E4C6B62-341E-2C35-C740-B2192FEC501C}"/>
                  </a:ext>
                </a:extLst>
              </p:cNvPr>
              <p:cNvGrpSpPr/>
              <p:nvPr/>
            </p:nvGrpSpPr>
            <p:grpSpPr>
              <a:xfrm>
                <a:off x="1400235" y="2469945"/>
                <a:ext cx="327744" cy="287794"/>
                <a:chOff x="2964605" y="2355717"/>
                <a:chExt cx="451083" cy="401025"/>
              </a:xfrm>
            </p:grpSpPr>
            <p:grpSp>
              <p:nvGrpSpPr>
                <p:cNvPr id="1567" name="组合 1566">
                  <a:extLst>
                    <a:ext uri="{FF2B5EF4-FFF2-40B4-BE49-F238E27FC236}">
                      <a16:creationId xmlns:a16="http://schemas.microsoft.com/office/drawing/2014/main" id="{A2B669B0-69A1-50B5-11E1-40A9DC4331F8}"/>
                    </a:ext>
                  </a:extLst>
                </p:cNvPr>
                <p:cNvGrpSpPr/>
                <p:nvPr/>
              </p:nvGrpSpPr>
              <p:grpSpPr>
                <a:xfrm rot="16200000">
                  <a:off x="3146871" y="2218862"/>
                  <a:ext cx="84240" cy="357949"/>
                  <a:chOff x="3019104" y="868658"/>
                  <a:chExt cx="131766" cy="518248"/>
                </a:xfrm>
              </p:grpSpPr>
              <p:sp>
                <p:nvSpPr>
                  <p:cNvPr id="1586" name="矩形 1585">
                    <a:extLst>
                      <a:ext uri="{FF2B5EF4-FFF2-40B4-BE49-F238E27FC236}">
                        <a16:creationId xmlns:a16="http://schemas.microsoft.com/office/drawing/2014/main" id="{1050FEB5-E0AF-45A0-B0B3-CE42B7BBACEF}"/>
                      </a:ext>
                    </a:extLst>
                  </p:cNvPr>
                  <p:cNvSpPr/>
                  <p:nvPr/>
                </p:nvSpPr>
                <p:spPr>
                  <a:xfrm>
                    <a:off x="3019105" y="868658"/>
                    <a:ext cx="131765" cy="12956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87" name="矩形 1586">
                    <a:extLst>
                      <a:ext uri="{FF2B5EF4-FFF2-40B4-BE49-F238E27FC236}">
                        <a16:creationId xmlns:a16="http://schemas.microsoft.com/office/drawing/2014/main" id="{A1E14B09-AD52-68A4-12F0-2BF19D8B6753}"/>
                      </a:ext>
                    </a:extLst>
                  </p:cNvPr>
                  <p:cNvSpPr/>
                  <p:nvPr/>
                </p:nvSpPr>
                <p:spPr>
                  <a:xfrm>
                    <a:off x="3019104" y="998220"/>
                    <a:ext cx="131765" cy="12956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88" name="矩形 1587">
                    <a:extLst>
                      <a:ext uri="{FF2B5EF4-FFF2-40B4-BE49-F238E27FC236}">
                        <a16:creationId xmlns:a16="http://schemas.microsoft.com/office/drawing/2014/main" id="{4C4F3323-BB3F-C36C-A00F-26C0EAA25E84}"/>
                      </a:ext>
                    </a:extLst>
                  </p:cNvPr>
                  <p:cNvSpPr/>
                  <p:nvPr/>
                </p:nvSpPr>
                <p:spPr>
                  <a:xfrm>
                    <a:off x="3019104" y="1127782"/>
                    <a:ext cx="131765" cy="12956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89" name="矩形 1588">
                    <a:extLst>
                      <a:ext uri="{FF2B5EF4-FFF2-40B4-BE49-F238E27FC236}">
                        <a16:creationId xmlns:a16="http://schemas.microsoft.com/office/drawing/2014/main" id="{CBBBB156-E81C-7399-F5D7-9F3BACC90F4C}"/>
                      </a:ext>
                    </a:extLst>
                  </p:cNvPr>
                  <p:cNvSpPr/>
                  <p:nvPr/>
                </p:nvSpPr>
                <p:spPr>
                  <a:xfrm>
                    <a:off x="3019104" y="1257344"/>
                    <a:ext cx="131765" cy="12956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grpSp>
              <p:nvGrpSpPr>
                <p:cNvPr id="1568" name="组合 1567">
                  <a:extLst>
                    <a:ext uri="{FF2B5EF4-FFF2-40B4-BE49-F238E27FC236}">
                      <a16:creationId xmlns:a16="http://schemas.microsoft.com/office/drawing/2014/main" id="{9EAF2DC2-D6AE-B64F-C53B-CC26834808FD}"/>
                    </a:ext>
                  </a:extLst>
                </p:cNvPr>
                <p:cNvGrpSpPr/>
                <p:nvPr/>
              </p:nvGrpSpPr>
              <p:grpSpPr>
                <a:xfrm>
                  <a:off x="3010015" y="2672503"/>
                  <a:ext cx="357950" cy="84239"/>
                  <a:chOff x="1033399" y="2903939"/>
                  <a:chExt cx="528908" cy="131150"/>
                </a:xfrm>
              </p:grpSpPr>
              <p:sp>
                <p:nvSpPr>
                  <p:cNvPr id="1582" name="矩形 1581">
                    <a:extLst>
                      <a:ext uri="{FF2B5EF4-FFF2-40B4-BE49-F238E27FC236}">
                        <a16:creationId xmlns:a16="http://schemas.microsoft.com/office/drawing/2014/main" id="{889F862E-2012-D598-8E63-1C7F59785A47}"/>
                      </a:ext>
                    </a:extLst>
                  </p:cNvPr>
                  <p:cNvSpPr/>
                  <p:nvPr/>
                </p:nvSpPr>
                <p:spPr>
                  <a:xfrm>
                    <a:off x="1033399" y="2905527"/>
                    <a:ext cx="131765" cy="129562"/>
                  </a:xfrm>
                  <a:prstGeom prst="rect">
                    <a:avLst/>
                  </a:prstGeom>
                  <a:solidFill>
                    <a:srgbClr val="FFFF0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83" name="矩形 1582">
                    <a:extLst>
                      <a:ext uri="{FF2B5EF4-FFF2-40B4-BE49-F238E27FC236}">
                        <a16:creationId xmlns:a16="http://schemas.microsoft.com/office/drawing/2014/main" id="{4057E437-2A38-9E32-69AA-7CD1D6A34F71}"/>
                      </a:ext>
                    </a:extLst>
                  </p:cNvPr>
                  <p:cNvSpPr/>
                  <p:nvPr/>
                </p:nvSpPr>
                <p:spPr>
                  <a:xfrm>
                    <a:off x="1165164" y="2905527"/>
                    <a:ext cx="131765" cy="129562"/>
                  </a:xfrm>
                  <a:prstGeom prst="rect">
                    <a:avLst/>
                  </a:prstGeom>
                  <a:solidFill>
                    <a:srgbClr val="92D05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84" name="矩形 1583">
                    <a:extLst>
                      <a:ext uri="{FF2B5EF4-FFF2-40B4-BE49-F238E27FC236}">
                        <a16:creationId xmlns:a16="http://schemas.microsoft.com/office/drawing/2014/main" id="{7C3EA984-9E5D-4E4C-08FB-C04FDA0EBE89}"/>
                      </a:ext>
                    </a:extLst>
                  </p:cNvPr>
                  <p:cNvSpPr/>
                  <p:nvPr/>
                </p:nvSpPr>
                <p:spPr>
                  <a:xfrm>
                    <a:off x="1296929" y="2903939"/>
                    <a:ext cx="131765" cy="129562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85" name="矩形 1584">
                    <a:extLst>
                      <a:ext uri="{FF2B5EF4-FFF2-40B4-BE49-F238E27FC236}">
                        <a16:creationId xmlns:a16="http://schemas.microsoft.com/office/drawing/2014/main" id="{C15858EF-867F-B66D-F390-A5A4257B2C36}"/>
                      </a:ext>
                    </a:extLst>
                  </p:cNvPr>
                  <p:cNvSpPr/>
                  <p:nvPr/>
                </p:nvSpPr>
                <p:spPr>
                  <a:xfrm>
                    <a:off x="1430542" y="2903939"/>
                    <a:ext cx="131765" cy="129562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grpSp>
              <p:nvGrpSpPr>
                <p:cNvPr id="1569" name="组合 1568">
                  <a:extLst>
                    <a:ext uri="{FF2B5EF4-FFF2-40B4-BE49-F238E27FC236}">
                      <a16:creationId xmlns:a16="http://schemas.microsoft.com/office/drawing/2014/main" id="{1D5E1433-8B25-7657-9CA3-9562A39A0055}"/>
                    </a:ext>
                  </a:extLst>
                </p:cNvPr>
                <p:cNvGrpSpPr/>
                <p:nvPr/>
              </p:nvGrpSpPr>
              <p:grpSpPr>
                <a:xfrm>
                  <a:off x="3010015" y="2509915"/>
                  <a:ext cx="361680" cy="85259"/>
                  <a:chOff x="3010016" y="2500863"/>
                  <a:chExt cx="392407" cy="98996"/>
                </a:xfrm>
              </p:grpSpPr>
              <p:sp>
                <p:nvSpPr>
                  <p:cNvPr id="1578" name="矩形 1577">
                    <a:extLst>
                      <a:ext uri="{FF2B5EF4-FFF2-40B4-BE49-F238E27FC236}">
                        <a16:creationId xmlns:a16="http://schemas.microsoft.com/office/drawing/2014/main" id="{2189E3F8-77B4-63C5-B7F2-028155A5AF43}"/>
                      </a:ext>
                    </a:extLst>
                  </p:cNvPr>
                  <p:cNvSpPr/>
                  <p:nvPr/>
                </p:nvSpPr>
                <p:spPr>
                  <a:xfrm>
                    <a:off x="3010016" y="2502047"/>
                    <a:ext cx="97280" cy="97812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79" name="矩形 1578">
                    <a:extLst>
                      <a:ext uri="{FF2B5EF4-FFF2-40B4-BE49-F238E27FC236}">
                        <a16:creationId xmlns:a16="http://schemas.microsoft.com/office/drawing/2014/main" id="{B325C560-44AE-3DAD-AFDC-651711F4D763}"/>
                      </a:ext>
                    </a:extLst>
                  </p:cNvPr>
                  <p:cNvSpPr/>
                  <p:nvPr/>
                </p:nvSpPr>
                <p:spPr>
                  <a:xfrm>
                    <a:off x="3110583" y="2502047"/>
                    <a:ext cx="97280" cy="97812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80" name="矩形 1579">
                    <a:extLst>
                      <a:ext uri="{FF2B5EF4-FFF2-40B4-BE49-F238E27FC236}">
                        <a16:creationId xmlns:a16="http://schemas.microsoft.com/office/drawing/2014/main" id="{68041656-33EA-582B-335F-467AACA5A99F}"/>
                      </a:ext>
                    </a:extLst>
                  </p:cNvPr>
                  <p:cNvSpPr/>
                  <p:nvPr/>
                </p:nvSpPr>
                <p:spPr>
                  <a:xfrm>
                    <a:off x="3207863" y="2500863"/>
                    <a:ext cx="97280" cy="97812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81" name="矩形 1580">
                    <a:extLst>
                      <a:ext uri="{FF2B5EF4-FFF2-40B4-BE49-F238E27FC236}">
                        <a16:creationId xmlns:a16="http://schemas.microsoft.com/office/drawing/2014/main" id="{0BD4076C-E564-6F03-E34D-CE891BDC22EF}"/>
                      </a:ext>
                    </a:extLst>
                  </p:cNvPr>
                  <p:cNvSpPr/>
                  <p:nvPr/>
                </p:nvSpPr>
                <p:spPr>
                  <a:xfrm>
                    <a:off x="3305143" y="2500863"/>
                    <a:ext cx="97280" cy="97812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sp>
              <p:nvSpPr>
                <p:cNvPr id="1570" name="乘号 1569">
                  <a:extLst>
                    <a:ext uri="{FF2B5EF4-FFF2-40B4-BE49-F238E27FC236}">
                      <a16:creationId xmlns:a16="http://schemas.microsoft.com/office/drawing/2014/main" id="{E620E51C-3F68-09D4-A220-C38218C11906}"/>
                    </a:ext>
                  </a:extLst>
                </p:cNvPr>
                <p:cNvSpPr/>
                <p:nvPr/>
              </p:nvSpPr>
              <p:spPr>
                <a:xfrm>
                  <a:off x="3021463" y="2439956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71" name="乘号 1570">
                  <a:extLst>
                    <a:ext uri="{FF2B5EF4-FFF2-40B4-BE49-F238E27FC236}">
                      <a16:creationId xmlns:a16="http://schemas.microsoft.com/office/drawing/2014/main" id="{7EF5D60C-37A8-A322-4BCC-4827B6D6A7BC}"/>
                    </a:ext>
                  </a:extLst>
                </p:cNvPr>
                <p:cNvSpPr/>
                <p:nvPr/>
              </p:nvSpPr>
              <p:spPr>
                <a:xfrm>
                  <a:off x="3106916" y="2443158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72" name="乘号 1571">
                  <a:extLst>
                    <a:ext uri="{FF2B5EF4-FFF2-40B4-BE49-F238E27FC236}">
                      <a16:creationId xmlns:a16="http://schemas.microsoft.com/office/drawing/2014/main" id="{BD2D197F-CD1C-748B-46E2-9EACBDF083ED}"/>
                    </a:ext>
                  </a:extLst>
                </p:cNvPr>
                <p:cNvSpPr/>
                <p:nvPr/>
              </p:nvSpPr>
              <p:spPr>
                <a:xfrm>
                  <a:off x="3197970" y="2439956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73" name="乘号 1572">
                  <a:extLst>
                    <a:ext uri="{FF2B5EF4-FFF2-40B4-BE49-F238E27FC236}">
                      <a16:creationId xmlns:a16="http://schemas.microsoft.com/office/drawing/2014/main" id="{30B3381F-1849-A55C-1983-7C573249401D}"/>
                    </a:ext>
                  </a:extLst>
                </p:cNvPr>
                <p:cNvSpPr/>
                <p:nvPr/>
              </p:nvSpPr>
              <p:spPr>
                <a:xfrm>
                  <a:off x="3295703" y="2439956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74" name="等号 1573">
                  <a:extLst>
                    <a:ext uri="{FF2B5EF4-FFF2-40B4-BE49-F238E27FC236}">
                      <a16:creationId xmlns:a16="http://schemas.microsoft.com/office/drawing/2014/main" id="{0F4EFC52-BB4C-E8D3-5FD0-ABD81352C45D}"/>
                    </a:ext>
                  </a:extLst>
                </p:cNvPr>
                <p:cNvSpPr/>
                <p:nvPr/>
              </p:nvSpPr>
              <p:spPr>
                <a:xfrm rot="5400000">
                  <a:off x="3034212" y="253772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5" name="等号 1574">
                  <a:extLst>
                    <a:ext uri="{FF2B5EF4-FFF2-40B4-BE49-F238E27FC236}">
                      <a16:creationId xmlns:a16="http://schemas.microsoft.com/office/drawing/2014/main" id="{DA7E274F-C179-8BA3-3403-E93A30ED8767}"/>
                    </a:ext>
                  </a:extLst>
                </p:cNvPr>
                <p:cNvSpPr/>
                <p:nvPr/>
              </p:nvSpPr>
              <p:spPr>
                <a:xfrm rot="5400000">
                  <a:off x="3121861" y="253747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6" name="等号 1575">
                  <a:extLst>
                    <a:ext uri="{FF2B5EF4-FFF2-40B4-BE49-F238E27FC236}">
                      <a16:creationId xmlns:a16="http://schemas.microsoft.com/office/drawing/2014/main" id="{3DA6F0A6-48A0-6A5E-3D03-E35132A45AED}"/>
                    </a:ext>
                  </a:extLst>
                </p:cNvPr>
                <p:cNvSpPr/>
                <p:nvPr/>
              </p:nvSpPr>
              <p:spPr>
                <a:xfrm rot="5400000">
                  <a:off x="3208249" y="253645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7" name="等号 1576">
                  <a:extLst>
                    <a:ext uri="{FF2B5EF4-FFF2-40B4-BE49-F238E27FC236}">
                      <a16:creationId xmlns:a16="http://schemas.microsoft.com/office/drawing/2014/main" id="{B09B040E-4F15-94A8-7D46-EB7AA6E974F3}"/>
                    </a:ext>
                  </a:extLst>
                </p:cNvPr>
                <p:cNvSpPr/>
                <p:nvPr/>
              </p:nvSpPr>
              <p:spPr>
                <a:xfrm rot="5400000">
                  <a:off x="3300361" y="253611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5" name="组合 834">
                <a:extLst>
                  <a:ext uri="{FF2B5EF4-FFF2-40B4-BE49-F238E27FC236}">
                    <a16:creationId xmlns:a16="http://schemas.microsoft.com/office/drawing/2014/main" id="{4FD61ADC-4EE6-3AF6-2F18-E139CD186BDD}"/>
                  </a:ext>
                </a:extLst>
              </p:cNvPr>
              <p:cNvGrpSpPr/>
              <p:nvPr/>
            </p:nvGrpSpPr>
            <p:grpSpPr>
              <a:xfrm>
                <a:off x="1843460" y="2480137"/>
                <a:ext cx="327744" cy="287794"/>
                <a:chOff x="2964605" y="2355717"/>
                <a:chExt cx="451083" cy="401025"/>
              </a:xfrm>
            </p:grpSpPr>
            <p:grpSp>
              <p:nvGrpSpPr>
                <p:cNvPr id="1544" name="组合 1543">
                  <a:extLst>
                    <a:ext uri="{FF2B5EF4-FFF2-40B4-BE49-F238E27FC236}">
                      <a16:creationId xmlns:a16="http://schemas.microsoft.com/office/drawing/2014/main" id="{DD083B2E-75ED-A434-1110-71015BA209A5}"/>
                    </a:ext>
                  </a:extLst>
                </p:cNvPr>
                <p:cNvGrpSpPr/>
                <p:nvPr/>
              </p:nvGrpSpPr>
              <p:grpSpPr>
                <a:xfrm rot="16200000">
                  <a:off x="3146871" y="2218862"/>
                  <a:ext cx="84240" cy="357949"/>
                  <a:chOff x="3019104" y="868658"/>
                  <a:chExt cx="131766" cy="518248"/>
                </a:xfrm>
              </p:grpSpPr>
              <p:sp>
                <p:nvSpPr>
                  <p:cNvPr id="1563" name="矩形 1562">
                    <a:extLst>
                      <a:ext uri="{FF2B5EF4-FFF2-40B4-BE49-F238E27FC236}">
                        <a16:creationId xmlns:a16="http://schemas.microsoft.com/office/drawing/2014/main" id="{1CE9D34C-CFD6-BC8A-7E4C-0FAF55056FEC}"/>
                      </a:ext>
                    </a:extLst>
                  </p:cNvPr>
                  <p:cNvSpPr/>
                  <p:nvPr/>
                </p:nvSpPr>
                <p:spPr>
                  <a:xfrm>
                    <a:off x="3019105" y="868658"/>
                    <a:ext cx="131765" cy="12956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64" name="矩形 1563">
                    <a:extLst>
                      <a:ext uri="{FF2B5EF4-FFF2-40B4-BE49-F238E27FC236}">
                        <a16:creationId xmlns:a16="http://schemas.microsoft.com/office/drawing/2014/main" id="{600DE8C1-63A8-E13B-50E8-98A119D08699}"/>
                      </a:ext>
                    </a:extLst>
                  </p:cNvPr>
                  <p:cNvSpPr/>
                  <p:nvPr/>
                </p:nvSpPr>
                <p:spPr>
                  <a:xfrm>
                    <a:off x="3019104" y="998220"/>
                    <a:ext cx="131765" cy="12956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65" name="矩形 1564">
                    <a:extLst>
                      <a:ext uri="{FF2B5EF4-FFF2-40B4-BE49-F238E27FC236}">
                        <a16:creationId xmlns:a16="http://schemas.microsoft.com/office/drawing/2014/main" id="{5CEC3DC5-A439-E066-E247-9BCB149E6EFF}"/>
                      </a:ext>
                    </a:extLst>
                  </p:cNvPr>
                  <p:cNvSpPr/>
                  <p:nvPr/>
                </p:nvSpPr>
                <p:spPr>
                  <a:xfrm>
                    <a:off x="3019104" y="1127782"/>
                    <a:ext cx="131765" cy="12956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66" name="矩形 1565">
                    <a:extLst>
                      <a:ext uri="{FF2B5EF4-FFF2-40B4-BE49-F238E27FC236}">
                        <a16:creationId xmlns:a16="http://schemas.microsoft.com/office/drawing/2014/main" id="{218D554F-CF63-3AB1-2F73-E824952D7A21}"/>
                      </a:ext>
                    </a:extLst>
                  </p:cNvPr>
                  <p:cNvSpPr/>
                  <p:nvPr/>
                </p:nvSpPr>
                <p:spPr>
                  <a:xfrm>
                    <a:off x="3019104" y="1257344"/>
                    <a:ext cx="131765" cy="12956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grpSp>
              <p:nvGrpSpPr>
                <p:cNvPr id="1545" name="组合 1544">
                  <a:extLst>
                    <a:ext uri="{FF2B5EF4-FFF2-40B4-BE49-F238E27FC236}">
                      <a16:creationId xmlns:a16="http://schemas.microsoft.com/office/drawing/2014/main" id="{5180A3DF-7D11-1345-BBED-52B5AB8F8DD1}"/>
                    </a:ext>
                  </a:extLst>
                </p:cNvPr>
                <p:cNvGrpSpPr/>
                <p:nvPr/>
              </p:nvGrpSpPr>
              <p:grpSpPr>
                <a:xfrm>
                  <a:off x="3010015" y="2672503"/>
                  <a:ext cx="357950" cy="84239"/>
                  <a:chOff x="1033399" y="2903939"/>
                  <a:chExt cx="528908" cy="131150"/>
                </a:xfrm>
              </p:grpSpPr>
              <p:sp>
                <p:nvSpPr>
                  <p:cNvPr id="1559" name="矩形 1558">
                    <a:extLst>
                      <a:ext uri="{FF2B5EF4-FFF2-40B4-BE49-F238E27FC236}">
                        <a16:creationId xmlns:a16="http://schemas.microsoft.com/office/drawing/2014/main" id="{7AC36B1E-6431-82C3-800C-004D70BA2575}"/>
                      </a:ext>
                    </a:extLst>
                  </p:cNvPr>
                  <p:cNvSpPr/>
                  <p:nvPr/>
                </p:nvSpPr>
                <p:spPr>
                  <a:xfrm>
                    <a:off x="1033399" y="2905527"/>
                    <a:ext cx="131765" cy="129562"/>
                  </a:xfrm>
                  <a:prstGeom prst="rect">
                    <a:avLst/>
                  </a:prstGeom>
                  <a:solidFill>
                    <a:srgbClr val="FFFF0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60" name="矩形 1559">
                    <a:extLst>
                      <a:ext uri="{FF2B5EF4-FFF2-40B4-BE49-F238E27FC236}">
                        <a16:creationId xmlns:a16="http://schemas.microsoft.com/office/drawing/2014/main" id="{D7EB2844-671C-853D-B538-A8934BEF3BC3}"/>
                      </a:ext>
                    </a:extLst>
                  </p:cNvPr>
                  <p:cNvSpPr/>
                  <p:nvPr/>
                </p:nvSpPr>
                <p:spPr>
                  <a:xfrm>
                    <a:off x="1165164" y="2905527"/>
                    <a:ext cx="131765" cy="129562"/>
                  </a:xfrm>
                  <a:prstGeom prst="rect">
                    <a:avLst/>
                  </a:prstGeom>
                  <a:solidFill>
                    <a:srgbClr val="92D05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61" name="矩形 1560">
                    <a:extLst>
                      <a:ext uri="{FF2B5EF4-FFF2-40B4-BE49-F238E27FC236}">
                        <a16:creationId xmlns:a16="http://schemas.microsoft.com/office/drawing/2014/main" id="{E75FBCA4-9154-7EC2-195E-B681229ED0DB}"/>
                      </a:ext>
                    </a:extLst>
                  </p:cNvPr>
                  <p:cNvSpPr/>
                  <p:nvPr/>
                </p:nvSpPr>
                <p:spPr>
                  <a:xfrm>
                    <a:off x="1296929" y="2903939"/>
                    <a:ext cx="131765" cy="129562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62" name="矩形 1561">
                    <a:extLst>
                      <a:ext uri="{FF2B5EF4-FFF2-40B4-BE49-F238E27FC236}">
                        <a16:creationId xmlns:a16="http://schemas.microsoft.com/office/drawing/2014/main" id="{09D34570-D946-1606-6387-7E1C49E802EB}"/>
                      </a:ext>
                    </a:extLst>
                  </p:cNvPr>
                  <p:cNvSpPr/>
                  <p:nvPr/>
                </p:nvSpPr>
                <p:spPr>
                  <a:xfrm>
                    <a:off x="1430542" y="2903939"/>
                    <a:ext cx="131765" cy="129562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grpSp>
              <p:nvGrpSpPr>
                <p:cNvPr id="1546" name="组合 1545">
                  <a:extLst>
                    <a:ext uri="{FF2B5EF4-FFF2-40B4-BE49-F238E27FC236}">
                      <a16:creationId xmlns:a16="http://schemas.microsoft.com/office/drawing/2014/main" id="{65DD8EE0-8FD7-4A46-5557-F7401B3F02C5}"/>
                    </a:ext>
                  </a:extLst>
                </p:cNvPr>
                <p:cNvGrpSpPr/>
                <p:nvPr/>
              </p:nvGrpSpPr>
              <p:grpSpPr>
                <a:xfrm>
                  <a:off x="3010015" y="2509915"/>
                  <a:ext cx="361680" cy="85259"/>
                  <a:chOff x="3010016" y="2500863"/>
                  <a:chExt cx="392407" cy="98996"/>
                </a:xfrm>
              </p:grpSpPr>
              <p:sp>
                <p:nvSpPr>
                  <p:cNvPr id="1555" name="矩形 1554">
                    <a:extLst>
                      <a:ext uri="{FF2B5EF4-FFF2-40B4-BE49-F238E27FC236}">
                        <a16:creationId xmlns:a16="http://schemas.microsoft.com/office/drawing/2014/main" id="{6F5DA3BF-7DC3-8991-AFDC-63B67A37EBA8}"/>
                      </a:ext>
                    </a:extLst>
                  </p:cNvPr>
                  <p:cNvSpPr/>
                  <p:nvPr/>
                </p:nvSpPr>
                <p:spPr>
                  <a:xfrm>
                    <a:off x="3010016" y="2502047"/>
                    <a:ext cx="97280" cy="9781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56" name="矩形 1555">
                    <a:extLst>
                      <a:ext uri="{FF2B5EF4-FFF2-40B4-BE49-F238E27FC236}">
                        <a16:creationId xmlns:a16="http://schemas.microsoft.com/office/drawing/2014/main" id="{688AD843-B0AF-3A81-4DC0-6D8F519CCEF4}"/>
                      </a:ext>
                    </a:extLst>
                  </p:cNvPr>
                  <p:cNvSpPr/>
                  <p:nvPr/>
                </p:nvSpPr>
                <p:spPr>
                  <a:xfrm>
                    <a:off x="3110583" y="2502047"/>
                    <a:ext cx="97280" cy="9781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57" name="矩形 1556">
                    <a:extLst>
                      <a:ext uri="{FF2B5EF4-FFF2-40B4-BE49-F238E27FC236}">
                        <a16:creationId xmlns:a16="http://schemas.microsoft.com/office/drawing/2014/main" id="{DDE7B844-CFCA-A17F-1536-58A674E3F956}"/>
                      </a:ext>
                    </a:extLst>
                  </p:cNvPr>
                  <p:cNvSpPr/>
                  <p:nvPr/>
                </p:nvSpPr>
                <p:spPr>
                  <a:xfrm>
                    <a:off x="3207863" y="2500863"/>
                    <a:ext cx="97280" cy="9781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58" name="矩形 1557">
                    <a:extLst>
                      <a:ext uri="{FF2B5EF4-FFF2-40B4-BE49-F238E27FC236}">
                        <a16:creationId xmlns:a16="http://schemas.microsoft.com/office/drawing/2014/main" id="{92A590B6-FF7C-6409-4B54-26300EBC5400}"/>
                      </a:ext>
                    </a:extLst>
                  </p:cNvPr>
                  <p:cNvSpPr/>
                  <p:nvPr/>
                </p:nvSpPr>
                <p:spPr>
                  <a:xfrm>
                    <a:off x="3305143" y="2500863"/>
                    <a:ext cx="97280" cy="9781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sp>
              <p:nvSpPr>
                <p:cNvPr id="1547" name="乘号 1546">
                  <a:extLst>
                    <a:ext uri="{FF2B5EF4-FFF2-40B4-BE49-F238E27FC236}">
                      <a16:creationId xmlns:a16="http://schemas.microsoft.com/office/drawing/2014/main" id="{C0681D2A-DD14-60EC-5162-D00853201330}"/>
                    </a:ext>
                  </a:extLst>
                </p:cNvPr>
                <p:cNvSpPr/>
                <p:nvPr/>
              </p:nvSpPr>
              <p:spPr>
                <a:xfrm>
                  <a:off x="3021463" y="2439956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48" name="乘号 1547">
                  <a:extLst>
                    <a:ext uri="{FF2B5EF4-FFF2-40B4-BE49-F238E27FC236}">
                      <a16:creationId xmlns:a16="http://schemas.microsoft.com/office/drawing/2014/main" id="{2E1477DA-DF0E-B103-5814-F02B5E39A744}"/>
                    </a:ext>
                  </a:extLst>
                </p:cNvPr>
                <p:cNvSpPr/>
                <p:nvPr/>
              </p:nvSpPr>
              <p:spPr>
                <a:xfrm>
                  <a:off x="3106916" y="2443158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49" name="乘号 1548">
                  <a:extLst>
                    <a:ext uri="{FF2B5EF4-FFF2-40B4-BE49-F238E27FC236}">
                      <a16:creationId xmlns:a16="http://schemas.microsoft.com/office/drawing/2014/main" id="{6D4D91A8-74AD-FA8D-9F50-E83940CDED01}"/>
                    </a:ext>
                  </a:extLst>
                </p:cNvPr>
                <p:cNvSpPr/>
                <p:nvPr/>
              </p:nvSpPr>
              <p:spPr>
                <a:xfrm>
                  <a:off x="3197970" y="2439956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50" name="乘号 1549">
                  <a:extLst>
                    <a:ext uri="{FF2B5EF4-FFF2-40B4-BE49-F238E27FC236}">
                      <a16:creationId xmlns:a16="http://schemas.microsoft.com/office/drawing/2014/main" id="{E437DB5E-A02A-0676-4B99-BAF41C7C1EE3}"/>
                    </a:ext>
                  </a:extLst>
                </p:cNvPr>
                <p:cNvSpPr/>
                <p:nvPr/>
              </p:nvSpPr>
              <p:spPr>
                <a:xfrm>
                  <a:off x="3295703" y="2439956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51" name="等号 1550">
                  <a:extLst>
                    <a:ext uri="{FF2B5EF4-FFF2-40B4-BE49-F238E27FC236}">
                      <a16:creationId xmlns:a16="http://schemas.microsoft.com/office/drawing/2014/main" id="{A0EBD163-FECC-3089-6A84-4AC44573CF56}"/>
                    </a:ext>
                  </a:extLst>
                </p:cNvPr>
                <p:cNvSpPr/>
                <p:nvPr/>
              </p:nvSpPr>
              <p:spPr>
                <a:xfrm rot="5400000">
                  <a:off x="3034212" y="253772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2" name="等号 1551">
                  <a:extLst>
                    <a:ext uri="{FF2B5EF4-FFF2-40B4-BE49-F238E27FC236}">
                      <a16:creationId xmlns:a16="http://schemas.microsoft.com/office/drawing/2014/main" id="{DF7A6081-AE14-CA9F-72EF-3B6F5E87218C}"/>
                    </a:ext>
                  </a:extLst>
                </p:cNvPr>
                <p:cNvSpPr/>
                <p:nvPr/>
              </p:nvSpPr>
              <p:spPr>
                <a:xfrm rot="5400000">
                  <a:off x="3121861" y="253747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3" name="等号 1552">
                  <a:extLst>
                    <a:ext uri="{FF2B5EF4-FFF2-40B4-BE49-F238E27FC236}">
                      <a16:creationId xmlns:a16="http://schemas.microsoft.com/office/drawing/2014/main" id="{F1E35651-251C-3127-9FB4-567BB7114ED7}"/>
                    </a:ext>
                  </a:extLst>
                </p:cNvPr>
                <p:cNvSpPr/>
                <p:nvPr/>
              </p:nvSpPr>
              <p:spPr>
                <a:xfrm rot="5400000">
                  <a:off x="3208249" y="253645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4" name="等号 1553">
                  <a:extLst>
                    <a:ext uri="{FF2B5EF4-FFF2-40B4-BE49-F238E27FC236}">
                      <a16:creationId xmlns:a16="http://schemas.microsoft.com/office/drawing/2014/main" id="{87B24862-475D-64FE-07C6-4B90D6592A32}"/>
                    </a:ext>
                  </a:extLst>
                </p:cNvPr>
                <p:cNvSpPr/>
                <p:nvPr/>
              </p:nvSpPr>
              <p:spPr>
                <a:xfrm rot="5400000">
                  <a:off x="3300361" y="253611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6" name="组合 835">
                <a:extLst>
                  <a:ext uri="{FF2B5EF4-FFF2-40B4-BE49-F238E27FC236}">
                    <a16:creationId xmlns:a16="http://schemas.microsoft.com/office/drawing/2014/main" id="{5796B12D-75E7-FD8D-123E-E6AA27868D4D}"/>
                  </a:ext>
                </a:extLst>
              </p:cNvPr>
              <p:cNvGrpSpPr/>
              <p:nvPr/>
            </p:nvGrpSpPr>
            <p:grpSpPr>
              <a:xfrm>
                <a:off x="2314376" y="2474008"/>
                <a:ext cx="327744" cy="287794"/>
                <a:chOff x="2964605" y="2355717"/>
                <a:chExt cx="451083" cy="401025"/>
              </a:xfrm>
            </p:grpSpPr>
            <p:grpSp>
              <p:nvGrpSpPr>
                <p:cNvPr id="1521" name="组合 1520">
                  <a:extLst>
                    <a:ext uri="{FF2B5EF4-FFF2-40B4-BE49-F238E27FC236}">
                      <a16:creationId xmlns:a16="http://schemas.microsoft.com/office/drawing/2014/main" id="{EE7A7AA0-72A2-E47F-BCC0-3D5F0E233A94}"/>
                    </a:ext>
                  </a:extLst>
                </p:cNvPr>
                <p:cNvGrpSpPr/>
                <p:nvPr/>
              </p:nvGrpSpPr>
              <p:grpSpPr>
                <a:xfrm rot="16200000">
                  <a:off x="3146871" y="2218862"/>
                  <a:ext cx="84240" cy="357949"/>
                  <a:chOff x="3019104" y="868658"/>
                  <a:chExt cx="131766" cy="518248"/>
                </a:xfrm>
              </p:grpSpPr>
              <p:sp>
                <p:nvSpPr>
                  <p:cNvPr id="1540" name="矩形 1539">
                    <a:extLst>
                      <a:ext uri="{FF2B5EF4-FFF2-40B4-BE49-F238E27FC236}">
                        <a16:creationId xmlns:a16="http://schemas.microsoft.com/office/drawing/2014/main" id="{8C3DD029-24A7-9E1F-F3BF-C3FFFB2B81EB}"/>
                      </a:ext>
                    </a:extLst>
                  </p:cNvPr>
                  <p:cNvSpPr/>
                  <p:nvPr/>
                </p:nvSpPr>
                <p:spPr>
                  <a:xfrm>
                    <a:off x="3019105" y="868658"/>
                    <a:ext cx="131765" cy="12956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41" name="矩形 1540">
                    <a:extLst>
                      <a:ext uri="{FF2B5EF4-FFF2-40B4-BE49-F238E27FC236}">
                        <a16:creationId xmlns:a16="http://schemas.microsoft.com/office/drawing/2014/main" id="{AB8C163F-5745-B281-36C5-BBCC28E4ADFC}"/>
                      </a:ext>
                    </a:extLst>
                  </p:cNvPr>
                  <p:cNvSpPr/>
                  <p:nvPr/>
                </p:nvSpPr>
                <p:spPr>
                  <a:xfrm>
                    <a:off x="3019104" y="998220"/>
                    <a:ext cx="131765" cy="12956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42" name="矩形 1541">
                    <a:extLst>
                      <a:ext uri="{FF2B5EF4-FFF2-40B4-BE49-F238E27FC236}">
                        <a16:creationId xmlns:a16="http://schemas.microsoft.com/office/drawing/2014/main" id="{83D7B4C0-8CCA-861C-28BA-281D87D842DB}"/>
                      </a:ext>
                    </a:extLst>
                  </p:cNvPr>
                  <p:cNvSpPr/>
                  <p:nvPr/>
                </p:nvSpPr>
                <p:spPr>
                  <a:xfrm>
                    <a:off x="3019104" y="1127782"/>
                    <a:ext cx="131765" cy="12956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43" name="矩形 1542">
                    <a:extLst>
                      <a:ext uri="{FF2B5EF4-FFF2-40B4-BE49-F238E27FC236}">
                        <a16:creationId xmlns:a16="http://schemas.microsoft.com/office/drawing/2014/main" id="{A2CB6464-5C6C-1D8E-702E-3D18BE735280}"/>
                      </a:ext>
                    </a:extLst>
                  </p:cNvPr>
                  <p:cNvSpPr/>
                  <p:nvPr/>
                </p:nvSpPr>
                <p:spPr>
                  <a:xfrm>
                    <a:off x="3019104" y="1257344"/>
                    <a:ext cx="131765" cy="12956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grpSp>
              <p:nvGrpSpPr>
                <p:cNvPr id="1522" name="组合 1521">
                  <a:extLst>
                    <a:ext uri="{FF2B5EF4-FFF2-40B4-BE49-F238E27FC236}">
                      <a16:creationId xmlns:a16="http://schemas.microsoft.com/office/drawing/2014/main" id="{990029B4-71F5-6BDB-03AC-581E96E6321F}"/>
                    </a:ext>
                  </a:extLst>
                </p:cNvPr>
                <p:cNvGrpSpPr/>
                <p:nvPr/>
              </p:nvGrpSpPr>
              <p:grpSpPr>
                <a:xfrm>
                  <a:off x="3010015" y="2672503"/>
                  <a:ext cx="357950" cy="84239"/>
                  <a:chOff x="1033399" y="2903939"/>
                  <a:chExt cx="528908" cy="131150"/>
                </a:xfrm>
              </p:grpSpPr>
              <p:sp>
                <p:nvSpPr>
                  <p:cNvPr id="1536" name="矩形 1535">
                    <a:extLst>
                      <a:ext uri="{FF2B5EF4-FFF2-40B4-BE49-F238E27FC236}">
                        <a16:creationId xmlns:a16="http://schemas.microsoft.com/office/drawing/2014/main" id="{DBABD6DA-AEB0-C439-67BD-B1CDD3F7A43E}"/>
                      </a:ext>
                    </a:extLst>
                  </p:cNvPr>
                  <p:cNvSpPr/>
                  <p:nvPr/>
                </p:nvSpPr>
                <p:spPr>
                  <a:xfrm>
                    <a:off x="1033399" y="2905527"/>
                    <a:ext cx="131765" cy="129562"/>
                  </a:xfrm>
                  <a:prstGeom prst="rect">
                    <a:avLst/>
                  </a:prstGeom>
                  <a:solidFill>
                    <a:srgbClr val="FFFF0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37" name="矩形 1536">
                    <a:extLst>
                      <a:ext uri="{FF2B5EF4-FFF2-40B4-BE49-F238E27FC236}">
                        <a16:creationId xmlns:a16="http://schemas.microsoft.com/office/drawing/2014/main" id="{CD9BAC63-D1A7-5707-8ADA-AA8B77DE5C34}"/>
                      </a:ext>
                    </a:extLst>
                  </p:cNvPr>
                  <p:cNvSpPr/>
                  <p:nvPr/>
                </p:nvSpPr>
                <p:spPr>
                  <a:xfrm>
                    <a:off x="1165164" y="2905527"/>
                    <a:ext cx="131765" cy="129562"/>
                  </a:xfrm>
                  <a:prstGeom prst="rect">
                    <a:avLst/>
                  </a:prstGeom>
                  <a:solidFill>
                    <a:srgbClr val="92D05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38" name="矩形 1537">
                    <a:extLst>
                      <a:ext uri="{FF2B5EF4-FFF2-40B4-BE49-F238E27FC236}">
                        <a16:creationId xmlns:a16="http://schemas.microsoft.com/office/drawing/2014/main" id="{CA9630F0-63F0-3DCC-B40B-27BFC585FF4D}"/>
                      </a:ext>
                    </a:extLst>
                  </p:cNvPr>
                  <p:cNvSpPr/>
                  <p:nvPr/>
                </p:nvSpPr>
                <p:spPr>
                  <a:xfrm>
                    <a:off x="1296929" y="2903939"/>
                    <a:ext cx="131765" cy="129562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39" name="矩形 1538">
                    <a:extLst>
                      <a:ext uri="{FF2B5EF4-FFF2-40B4-BE49-F238E27FC236}">
                        <a16:creationId xmlns:a16="http://schemas.microsoft.com/office/drawing/2014/main" id="{8C019C62-94C8-573B-514F-B6E5AA456287}"/>
                      </a:ext>
                    </a:extLst>
                  </p:cNvPr>
                  <p:cNvSpPr/>
                  <p:nvPr/>
                </p:nvSpPr>
                <p:spPr>
                  <a:xfrm>
                    <a:off x="1430542" y="2903939"/>
                    <a:ext cx="131765" cy="129562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grpSp>
              <p:nvGrpSpPr>
                <p:cNvPr id="1523" name="组合 1522">
                  <a:extLst>
                    <a:ext uri="{FF2B5EF4-FFF2-40B4-BE49-F238E27FC236}">
                      <a16:creationId xmlns:a16="http://schemas.microsoft.com/office/drawing/2014/main" id="{5BDEAE79-3A2C-6677-BCB2-25236B9671C8}"/>
                    </a:ext>
                  </a:extLst>
                </p:cNvPr>
                <p:cNvGrpSpPr/>
                <p:nvPr/>
              </p:nvGrpSpPr>
              <p:grpSpPr>
                <a:xfrm>
                  <a:off x="3010015" y="2509915"/>
                  <a:ext cx="361680" cy="85259"/>
                  <a:chOff x="3010016" y="2500863"/>
                  <a:chExt cx="392407" cy="98996"/>
                </a:xfrm>
              </p:grpSpPr>
              <p:sp>
                <p:nvSpPr>
                  <p:cNvPr id="1532" name="矩形 1531">
                    <a:extLst>
                      <a:ext uri="{FF2B5EF4-FFF2-40B4-BE49-F238E27FC236}">
                        <a16:creationId xmlns:a16="http://schemas.microsoft.com/office/drawing/2014/main" id="{EB40DC8E-25FF-E2B8-BCA9-B3D1B000748A}"/>
                      </a:ext>
                    </a:extLst>
                  </p:cNvPr>
                  <p:cNvSpPr/>
                  <p:nvPr/>
                </p:nvSpPr>
                <p:spPr>
                  <a:xfrm>
                    <a:off x="3010016" y="2502047"/>
                    <a:ext cx="97280" cy="97812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33" name="矩形 1532">
                    <a:extLst>
                      <a:ext uri="{FF2B5EF4-FFF2-40B4-BE49-F238E27FC236}">
                        <a16:creationId xmlns:a16="http://schemas.microsoft.com/office/drawing/2014/main" id="{A0DA723A-15E2-260F-8C0D-56C012CF9E9F}"/>
                      </a:ext>
                    </a:extLst>
                  </p:cNvPr>
                  <p:cNvSpPr/>
                  <p:nvPr/>
                </p:nvSpPr>
                <p:spPr>
                  <a:xfrm>
                    <a:off x="3110583" y="2502047"/>
                    <a:ext cx="97280" cy="97812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34" name="矩形 1533">
                    <a:extLst>
                      <a:ext uri="{FF2B5EF4-FFF2-40B4-BE49-F238E27FC236}">
                        <a16:creationId xmlns:a16="http://schemas.microsoft.com/office/drawing/2014/main" id="{B622E687-BFB8-5747-3565-15A1E3E2012F}"/>
                      </a:ext>
                    </a:extLst>
                  </p:cNvPr>
                  <p:cNvSpPr/>
                  <p:nvPr/>
                </p:nvSpPr>
                <p:spPr>
                  <a:xfrm>
                    <a:off x="3207863" y="2500863"/>
                    <a:ext cx="97280" cy="97812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535" name="矩形 1534">
                    <a:extLst>
                      <a:ext uri="{FF2B5EF4-FFF2-40B4-BE49-F238E27FC236}">
                        <a16:creationId xmlns:a16="http://schemas.microsoft.com/office/drawing/2014/main" id="{6FB06A89-C564-25D0-7CAA-02ADFD930C66}"/>
                      </a:ext>
                    </a:extLst>
                  </p:cNvPr>
                  <p:cNvSpPr/>
                  <p:nvPr/>
                </p:nvSpPr>
                <p:spPr>
                  <a:xfrm>
                    <a:off x="3305143" y="2500863"/>
                    <a:ext cx="97280" cy="97812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sp>
              <p:nvSpPr>
                <p:cNvPr id="1524" name="乘号 1523">
                  <a:extLst>
                    <a:ext uri="{FF2B5EF4-FFF2-40B4-BE49-F238E27FC236}">
                      <a16:creationId xmlns:a16="http://schemas.microsoft.com/office/drawing/2014/main" id="{68528381-1DCD-38BC-1D0E-186FBA72908F}"/>
                    </a:ext>
                  </a:extLst>
                </p:cNvPr>
                <p:cNvSpPr/>
                <p:nvPr/>
              </p:nvSpPr>
              <p:spPr>
                <a:xfrm>
                  <a:off x="3021463" y="2439956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25" name="乘号 1524">
                  <a:extLst>
                    <a:ext uri="{FF2B5EF4-FFF2-40B4-BE49-F238E27FC236}">
                      <a16:creationId xmlns:a16="http://schemas.microsoft.com/office/drawing/2014/main" id="{4EBAF697-0201-5AA5-2C7F-EE74D0F4A718}"/>
                    </a:ext>
                  </a:extLst>
                </p:cNvPr>
                <p:cNvSpPr/>
                <p:nvPr/>
              </p:nvSpPr>
              <p:spPr>
                <a:xfrm>
                  <a:off x="3106916" y="2443158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26" name="乘号 1525">
                  <a:extLst>
                    <a:ext uri="{FF2B5EF4-FFF2-40B4-BE49-F238E27FC236}">
                      <a16:creationId xmlns:a16="http://schemas.microsoft.com/office/drawing/2014/main" id="{AF768F86-88A2-BF93-E2DC-DC5776F908D5}"/>
                    </a:ext>
                  </a:extLst>
                </p:cNvPr>
                <p:cNvSpPr/>
                <p:nvPr/>
              </p:nvSpPr>
              <p:spPr>
                <a:xfrm>
                  <a:off x="3197970" y="2439956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27" name="乘号 1526">
                  <a:extLst>
                    <a:ext uri="{FF2B5EF4-FFF2-40B4-BE49-F238E27FC236}">
                      <a16:creationId xmlns:a16="http://schemas.microsoft.com/office/drawing/2014/main" id="{49AF272D-474E-1F35-C946-FB8578E7FE40}"/>
                    </a:ext>
                  </a:extLst>
                </p:cNvPr>
                <p:cNvSpPr/>
                <p:nvPr/>
              </p:nvSpPr>
              <p:spPr>
                <a:xfrm>
                  <a:off x="3295703" y="2439956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28" name="等号 1527">
                  <a:extLst>
                    <a:ext uri="{FF2B5EF4-FFF2-40B4-BE49-F238E27FC236}">
                      <a16:creationId xmlns:a16="http://schemas.microsoft.com/office/drawing/2014/main" id="{31542F28-06B8-5793-AC3C-82B158FC7C40}"/>
                    </a:ext>
                  </a:extLst>
                </p:cNvPr>
                <p:cNvSpPr/>
                <p:nvPr/>
              </p:nvSpPr>
              <p:spPr>
                <a:xfrm rot="5400000">
                  <a:off x="3034212" y="253772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9" name="等号 1528">
                  <a:extLst>
                    <a:ext uri="{FF2B5EF4-FFF2-40B4-BE49-F238E27FC236}">
                      <a16:creationId xmlns:a16="http://schemas.microsoft.com/office/drawing/2014/main" id="{86B640FC-13EA-57B0-7A18-D8F54D35A6AC}"/>
                    </a:ext>
                  </a:extLst>
                </p:cNvPr>
                <p:cNvSpPr/>
                <p:nvPr/>
              </p:nvSpPr>
              <p:spPr>
                <a:xfrm rot="5400000">
                  <a:off x="3121861" y="253747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0" name="等号 1529">
                  <a:extLst>
                    <a:ext uri="{FF2B5EF4-FFF2-40B4-BE49-F238E27FC236}">
                      <a16:creationId xmlns:a16="http://schemas.microsoft.com/office/drawing/2014/main" id="{174D6C64-33EF-DD24-622E-50D711554C93}"/>
                    </a:ext>
                  </a:extLst>
                </p:cNvPr>
                <p:cNvSpPr/>
                <p:nvPr/>
              </p:nvSpPr>
              <p:spPr>
                <a:xfrm rot="5400000">
                  <a:off x="3208249" y="253645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1" name="等号 1530">
                  <a:extLst>
                    <a:ext uri="{FF2B5EF4-FFF2-40B4-BE49-F238E27FC236}">
                      <a16:creationId xmlns:a16="http://schemas.microsoft.com/office/drawing/2014/main" id="{1927B5B7-7177-C9B7-17E8-D20068A87804}"/>
                    </a:ext>
                  </a:extLst>
                </p:cNvPr>
                <p:cNvSpPr/>
                <p:nvPr/>
              </p:nvSpPr>
              <p:spPr>
                <a:xfrm rot="5400000">
                  <a:off x="3300361" y="253611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7" name="组合 836">
                <a:extLst>
                  <a:ext uri="{FF2B5EF4-FFF2-40B4-BE49-F238E27FC236}">
                    <a16:creationId xmlns:a16="http://schemas.microsoft.com/office/drawing/2014/main" id="{7109DDFF-85C1-C8B3-BF72-D6574B139067}"/>
                  </a:ext>
                </a:extLst>
              </p:cNvPr>
              <p:cNvGrpSpPr/>
              <p:nvPr/>
            </p:nvGrpSpPr>
            <p:grpSpPr>
              <a:xfrm>
                <a:off x="825065" y="4452501"/>
                <a:ext cx="439014" cy="104662"/>
                <a:chOff x="1033399" y="2903939"/>
                <a:chExt cx="528908" cy="131150"/>
              </a:xfrm>
            </p:grpSpPr>
            <p:sp>
              <p:nvSpPr>
                <p:cNvPr id="1517" name="矩形 1516">
                  <a:extLst>
                    <a:ext uri="{FF2B5EF4-FFF2-40B4-BE49-F238E27FC236}">
                      <a16:creationId xmlns:a16="http://schemas.microsoft.com/office/drawing/2014/main" id="{AED9F24E-BE13-152F-7096-4424CFC3B097}"/>
                    </a:ext>
                  </a:extLst>
                </p:cNvPr>
                <p:cNvSpPr/>
                <p:nvPr/>
              </p:nvSpPr>
              <p:spPr>
                <a:xfrm>
                  <a:off x="1033399" y="2905527"/>
                  <a:ext cx="131765" cy="129562"/>
                </a:xfrm>
                <a:prstGeom prst="rect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18" name="矩形 1517">
                  <a:extLst>
                    <a:ext uri="{FF2B5EF4-FFF2-40B4-BE49-F238E27FC236}">
                      <a16:creationId xmlns:a16="http://schemas.microsoft.com/office/drawing/2014/main" id="{DCF4F788-40CC-33F2-DAD3-84C549919485}"/>
                    </a:ext>
                  </a:extLst>
                </p:cNvPr>
                <p:cNvSpPr/>
                <p:nvPr/>
              </p:nvSpPr>
              <p:spPr>
                <a:xfrm>
                  <a:off x="1165164" y="2905527"/>
                  <a:ext cx="131765" cy="129562"/>
                </a:xfrm>
                <a:prstGeom prst="rect">
                  <a:avLst/>
                </a:prstGeom>
                <a:solidFill>
                  <a:srgbClr val="92D05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19" name="矩形 1518">
                  <a:extLst>
                    <a:ext uri="{FF2B5EF4-FFF2-40B4-BE49-F238E27FC236}">
                      <a16:creationId xmlns:a16="http://schemas.microsoft.com/office/drawing/2014/main" id="{C9403A2A-5C2A-E1F3-377D-C05D4BC239C6}"/>
                    </a:ext>
                  </a:extLst>
                </p:cNvPr>
                <p:cNvSpPr/>
                <p:nvPr/>
              </p:nvSpPr>
              <p:spPr>
                <a:xfrm>
                  <a:off x="1296929" y="2903939"/>
                  <a:ext cx="131765" cy="129562"/>
                </a:xfrm>
                <a:prstGeom prst="rect">
                  <a:avLst/>
                </a:prstGeom>
                <a:solidFill>
                  <a:srgbClr val="FFC0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20" name="矩形 1519">
                  <a:extLst>
                    <a:ext uri="{FF2B5EF4-FFF2-40B4-BE49-F238E27FC236}">
                      <a16:creationId xmlns:a16="http://schemas.microsoft.com/office/drawing/2014/main" id="{29602FC3-0162-E396-8713-0A2BBDE82EEB}"/>
                    </a:ext>
                  </a:extLst>
                </p:cNvPr>
                <p:cNvSpPr/>
                <p:nvPr/>
              </p:nvSpPr>
              <p:spPr>
                <a:xfrm>
                  <a:off x="1430542" y="2903939"/>
                  <a:ext cx="131765" cy="129562"/>
                </a:xfrm>
                <a:prstGeom prst="rect">
                  <a:avLst/>
                </a:prstGeom>
                <a:solidFill>
                  <a:srgbClr val="00B0F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</p:grpSp>
          <p:grpSp>
            <p:nvGrpSpPr>
              <p:cNvPr id="838" name="组合 837">
                <a:extLst>
                  <a:ext uri="{FF2B5EF4-FFF2-40B4-BE49-F238E27FC236}">
                    <a16:creationId xmlns:a16="http://schemas.microsoft.com/office/drawing/2014/main" id="{A8F0740D-E981-D2F7-51B2-FFF9D2058DC7}"/>
                  </a:ext>
                </a:extLst>
              </p:cNvPr>
              <p:cNvGrpSpPr/>
              <p:nvPr/>
            </p:nvGrpSpPr>
            <p:grpSpPr>
              <a:xfrm>
                <a:off x="1316397" y="4326673"/>
                <a:ext cx="439014" cy="104662"/>
                <a:chOff x="1033399" y="2903939"/>
                <a:chExt cx="528908" cy="131150"/>
              </a:xfrm>
            </p:grpSpPr>
            <p:sp>
              <p:nvSpPr>
                <p:cNvPr id="1513" name="矩形 1512">
                  <a:extLst>
                    <a:ext uri="{FF2B5EF4-FFF2-40B4-BE49-F238E27FC236}">
                      <a16:creationId xmlns:a16="http://schemas.microsoft.com/office/drawing/2014/main" id="{38F2B3BE-9848-437F-66F2-659A79C3A62C}"/>
                    </a:ext>
                  </a:extLst>
                </p:cNvPr>
                <p:cNvSpPr/>
                <p:nvPr/>
              </p:nvSpPr>
              <p:spPr>
                <a:xfrm>
                  <a:off x="1033399" y="2905527"/>
                  <a:ext cx="131765" cy="129562"/>
                </a:xfrm>
                <a:prstGeom prst="rect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14" name="矩形 1513">
                  <a:extLst>
                    <a:ext uri="{FF2B5EF4-FFF2-40B4-BE49-F238E27FC236}">
                      <a16:creationId xmlns:a16="http://schemas.microsoft.com/office/drawing/2014/main" id="{4190A3CF-6953-E21B-5994-DC19A686113E}"/>
                    </a:ext>
                  </a:extLst>
                </p:cNvPr>
                <p:cNvSpPr/>
                <p:nvPr/>
              </p:nvSpPr>
              <p:spPr>
                <a:xfrm>
                  <a:off x="1165164" y="2905527"/>
                  <a:ext cx="131765" cy="129562"/>
                </a:xfrm>
                <a:prstGeom prst="rect">
                  <a:avLst/>
                </a:prstGeom>
                <a:solidFill>
                  <a:srgbClr val="92D05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15" name="矩形 1514">
                  <a:extLst>
                    <a:ext uri="{FF2B5EF4-FFF2-40B4-BE49-F238E27FC236}">
                      <a16:creationId xmlns:a16="http://schemas.microsoft.com/office/drawing/2014/main" id="{DF74E347-726F-6248-2661-77E3BAFC4694}"/>
                    </a:ext>
                  </a:extLst>
                </p:cNvPr>
                <p:cNvSpPr/>
                <p:nvPr/>
              </p:nvSpPr>
              <p:spPr>
                <a:xfrm>
                  <a:off x="1296929" y="2903939"/>
                  <a:ext cx="131765" cy="129562"/>
                </a:xfrm>
                <a:prstGeom prst="rect">
                  <a:avLst/>
                </a:prstGeom>
                <a:solidFill>
                  <a:srgbClr val="FFC0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16" name="矩形 1515">
                  <a:extLst>
                    <a:ext uri="{FF2B5EF4-FFF2-40B4-BE49-F238E27FC236}">
                      <a16:creationId xmlns:a16="http://schemas.microsoft.com/office/drawing/2014/main" id="{E929FED6-1CBE-0A73-D9ED-9CC882B063C0}"/>
                    </a:ext>
                  </a:extLst>
                </p:cNvPr>
                <p:cNvSpPr/>
                <p:nvPr/>
              </p:nvSpPr>
              <p:spPr>
                <a:xfrm>
                  <a:off x="1430542" y="2903939"/>
                  <a:ext cx="131765" cy="129562"/>
                </a:xfrm>
                <a:prstGeom prst="rect">
                  <a:avLst/>
                </a:prstGeom>
                <a:solidFill>
                  <a:srgbClr val="00B0F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</p:grpSp>
          <p:grpSp>
            <p:nvGrpSpPr>
              <p:cNvPr id="839" name="组合 838">
                <a:extLst>
                  <a:ext uri="{FF2B5EF4-FFF2-40B4-BE49-F238E27FC236}">
                    <a16:creationId xmlns:a16="http://schemas.microsoft.com/office/drawing/2014/main" id="{A150109D-D3FA-E05B-967A-F0C65A6A8CE6}"/>
                  </a:ext>
                </a:extLst>
              </p:cNvPr>
              <p:cNvGrpSpPr/>
              <p:nvPr/>
            </p:nvGrpSpPr>
            <p:grpSpPr>
              <a:xfrm>
                <a:off x="1787388" y="4179424"/>
                <a:ext cx="439014" cy="104662"/>
                <a:chOff x="1033399" y="2903939"/>
                <a:chExt cx="528908" cy="131150"/>
              </a:xfrm>
            </p:grpSpPr>
            <p:sp>
              <p:nvSpPr>
                <p:cNvPr id="1509" name="矩形 1508">
                  <a:extLst>
                    <a:ext uri="{FF2B5EF4-FFF2-40B4-BE49-F238E27FC236}">
                      <a16:creationId xmlns:a16="http://schemas.microsoft.com/office/drawing/2014/main" id="{586EFC06-EF2D-3490-F4E5-0F9C7198C0E5}"/>
                    </a:ext>
                  </a:extLst>
                </p:cNvPr>
                <p:cNvSpPr/>
                <p:nvPr/>
              </p:nvSpPr>
              <p:spPr>
                <a:xfrm>
                  <a:off x="1033399" y="2905527"/>
                  <a:ext cx="131765" cy="129562"/>
                </a:xfrm>
                <a:prstGeom prst="rect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10" name="矩形 1509">
                  <a:extLst>
                    <a:ext uri="{FF2B5EF4-FFF2-40B4-BE49-F238E27FC236}">
                      <a16:creationId xmlns:a16="http://schemas.microsoft.com/office/drawing/2014/main" id="{3E9F2264-8464-35AB-751B-D8611C6E881D}"/>
                    </a:ext>
                  </a:extLst>
                </p:cNvPr>
                <p:cNvSpPr/>
                <p:nvPr/>
              </p:nvSpPr>
              <p:spPr>
                <a:xfrm>
                  <a:off x="1165164" y="2905527"/>
                  <a:ext cx="131765" cy="129562"/>
                </a:xfrm>
                <a:prstGeom prst="rect">
                  <a:avLst/>
                </a:prstGeom>
                <a:solidFill>
                  <a:srgbClr val="92D05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11" name="矩形 1510">
                  <a:extLst>
                    <a:ext uri="{FF2B5EF4-FFF2-40B4-BE49-F238E27FC236}">
                      <a16:creationId xmlns:a16="http://schemas.microsoft.com/office/drawing/2014/main" id="{BDFA2AE3-41CC-5352-04B4-FEAFB931969E}"/>
                    </a:ext>
                  </a:extLst>
                </p:cNvPr>
                <p:cNvSpPr/>
                <p:nvPr/>
              </p:nvSpPr>
              <p:spPr>
                <a:xfrm>
                  <a:off x="1296929" y="2903939"/>
                  <a:ext cx="131765" cy="129562"/>
                </a:xfrm>
                <a:prstGeom prst="rect">
                  <a:avLst/>
                </a:prstGeom>
                <a:solidFill>
                  <a:srgbClr val="FFC0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12" name="矩形 1511">
                  <a:extLst>
                    <a:ext uri="{FF2B5EF4-FFF2-40B4-BE49-F238E27FC236}">
                      <a16:creationId xmlns:a16="http://schemas.microsoft.com/office/drawing/2014/main" id="{507CFDFF-2255-EE01-6728-B95517CA71AD}"/>
                    </a:ext>
                  </a:extLst>
                </p:cNvPr>
                <p:cNvSpPr/>
                <p:nvPr/>
              </p:nvSpPr>
              <p:spPr>
                <a:xfrm>
                  <a:off x="1430542" y="2903939"/>
                  <a:ext cx="131765" cy="129562"/>
                </a:xfrm>
                <a:prstGeom prst="rect">
                  <a:avLst/>
                </a:prstGeom>
                <a:solidFill>
                  <a:srgbClr val="00B0F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</p:grpSp>
          <p:grpSp>
            <p:nvGrpSpPr>
              <p:cNvPr id="840" name="组合 839">
                <a:extLst>
                  <a:ext uri="{FF2B5EF4-FFF2-40B4-BE49-F238E27FC236}">
                    <a16:creationId xmlns:a16="http://schemas.microsoft.com/office/drawing/2014/main" id="{12C511C9-AC79-CEDA-81F5-254A68608238}"/>
                  </a:ext>
                </a:extLst>
              </p:cNvPr>
              <p:cNvGrpSpPr/>
              <p:nvPr/>
            </p:nvGrpSpPr>
            <p:grpSpPr>
              <a:xfrm>
                <a:off x="2256948" y="4036899"/>
                <a:ext cx="439014" cy="104662"/>
                <a:chOff x="1033399" y="2903939"/>
                <a:chExt cx="528908" cy="131150"/>
              </a:xfrm>
            </p:grpSpPr>
            <p:sp>
              <p:nvSpPr>
                <p:cNvPr id="1505" name="矩形 1504">
                  <a:extLst>
                    <a:ext uri="{FF2B5EF4-FFF2-40B4-BE49-F238E27FC236}">
                      <a16:creationId xmlns:a16="http://schemas.microsoft.com/office/drawing/2014/main" id="{BB4E5A30-F6CC-D426-11D4-70DC63F9ACC8}"/>
                    </a:ext>
                  </a:extLst>
                </p:cNvPr>
                <p:cNvSpPr/>
                <p:nvPr/>
              </p:nvSpPr>
              <p:spPr>
                <a:xfrm>
                  <a:off x="1033399" y="2905527"/>
                  <a:ext cx="131765" cy="129562"/>
                </a:xfrm>
                <a:prstGeom prst="rect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06" name="矩形 1505">
                  <a:extLst>
                    <a:ext uri="{FF2B5EF4-FFF2-40B4-BE49-F238E27FC236}">
                      <a16:creationId xmlns:a16="http://schemas.microsoft.com/office/drawing/2014/main" id="{330A827E-FB99-2B4C-7C5B-29B968C09F09}"/>
                    </a:ext>
                  </a:extLst>
                </p:cNvPr>
                <p:cNvSpPr/>
                <p:nvPr/>
              </p:nvSpPr>
              <p:spPr>
                <a:xfrm>
                  <a:off x="1165164" y="2905527"/>
                  <a:ext cx="131765" cy="129562"/>
                </a:xfrm>
                <a:prstGeom prst="rect">
                  <a:avLst/>
                </a:prstGeom>
                <a:solidFill>
                  <a:srgbClr val="92D05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07" name="矩形 1506">
                  <a:extLst>
                    <a:ext uri="{FF2B5EF4-FFF2-40B4-BE49-F238E27FC236}">
                      <a16:creationId xmlns:a16="http://schemas.microsoft.com/office/drawing/2014/main" id="{F72D5E50-D6E9-C9A4-B7F7-B06741A535C3}"/>
                    </a:ext>
                  </a:extLst>
                </p:cNvPr>
                <p:cNvSpPr/>
                <p:nvPr/>
              </p:nvSpPr>
              <p:spPr>
                <a:xfrm>
                  <a:off x="1296929" y="2903939"/>
                  <a:ext cx="131765" cy="129562"/>
                </a:xfrm>
                <a:prstGeom prst="rect">
                  <a:avLst/>
                </a:prstGeom>
                <a:solidFill>
                  <a:srgbClr val="FFC0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08" name="矩形 1507">
                  <a:extLst>
                    <a:ext uri="{FF2B5EF4-FFF2-40B4-BE49-F238E27FC236}">
                      <a16:creationId xmlns:a16="http://schemas.microsoft.com/office/drawing/2014/main" id="{1C60830E-916F-96A8-95B4-344184FE9D64}"/>
                    </a:ext>
                  </a:extLst>
                </p:cNvPr>
                <p:cNvSpPr/>
                <p:nvPr/>
              </p:nvSpPr>
              <p:spPr>
                <a:xfrm>
                  <a:off x="1430542" y="2903939"/>
                  <a:ext cx="131765" cy="129562"/>
                </a:xfrm>
                <a:prstGeom prst="rect">
                  <a:avLst/>
                </a:prstGeom>
                <a:solidFill>
                  <a:srgbClr val="00B0F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</p:grpSp>
          <p:sp>
            <p:nvSpPr>
              <p:cNvPr id="841" name="矩形 840">
                <a:extLst>
                  <a:ext uri="{FF2B5EF4-FFF2-40B4-BE49-F238E27FC236}">
                    <a16:creationId xmlns:a16="http://schemas.microsoft.com/office/drawing/2014/main" id="{19EF842C-0A4C-B5D6-60BB-847C1EBC953E}"/>
                  </a:ext>
                </a:extLst>
              </p:cNvPr>
              <p:cNvSpPr/>
              <p:nvPr/>
            </p:nvSpPr>
            <p:spPr>
              <a:xfrm>
                <a:off x="812509" y="4617494"/>
                <a:ext cx="1911344" cy="1298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Data Map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42" name="组合 841">
                <a:extLst>
                  <a:ext uri="{FF2B5EF4-FFF2-40B4-BE49-F238E27FC236}">
                    <a16:creationId xmlns:a16="http://schemas.microsoft.com/office/drawing/2014/main" id="{9A6B2199-8B3A-9FEE-6FE4-C20532FB2EB4}"/>
                  </a:ext>
                </a:extLst>
              </p:cNvPr>
              <p:cNvGrpSpPr/>
              <p:nvPr/>
            </p:nvGrpSpPr>
            <p:grpSpPr>
              <a:xfrm>
                <a:off x="816640" y="4814647"/>
                <a:ext cx="439014" cy="104662"/>
                <a:chOff x="1033399" y="2903939"/>
                <a:chExt cx="528908" cy="131150"/>
              </a:xfrm>
            </p:grpSpPr>
            <p:sp>
              <p:nvSpPr>
                <p:cNvPr id="1501" name="矩形 1500">
                  <a:extLst>
                    <a:ext uri="{FF2B5EF4-FFF2-40B4-BE49-F238E27FC236}">
                      <a16:creationId xmlns:a16="http://schemas.microsoft.com/office/drawing/2014/main" id="{3FDE65A0-C419-4EA3-A9C7-A3AF72CB34B7}"/>
                    </a:ext>
                  </a:extLst>
                </p:cNvPr>
                <p:cNvSpPr/>
                <p:nvPr/>
              </p:nvSpPr>
              <p:spPr>
                <a:xfrm>
                  <a:off x="1033399" y="2905527"/>
                  <a:ext cx="131765" cy="129562"/>
                </a:xfrm>
                <a:prstGeom prst="rect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02" name="矩形 1501">
                  <a:extLst>
                    <a:ext uri="{FF2B5EF4-FFF2-40B4-BE49-F238E27FC236}">
                      <a16:creationId xmlns:a16="http://schemas.microsoft.com/office/drawing/2014/main" id="{C95585D4-FFE4-8E59-B7DD-E2F153B1FE62}"/>
                    </a:ext>
                  </a:extLst>
                </p:cNvPr>
                <p:cNvSpPr/>
                <p:nvPr/>
              </p:nvSpPr>
              <p:spPr>
                <a:xfrm>
                  <a:off x="1165164" y="2905527"/>
                  <a:ext cx="131765" cy="129562"/>
                </a:xfrm>
                <a:prstGeom prst="rect">
                  <a:avLst/>
                </a:prstGeom>
                <a:solidFill>
                  <a:srgbClr val="92D05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03" name="矩形 1502">
                  <a:extLst>
                    <a:ext uri="{FF2B5EF4-FFF2-40B4-BE49-F238E27FC236}">
                      <a16:creationId xmlns:a16="http://schemas.microsoft.com/office/drawing/2014/main" id="{9D668877-0A0A-4083-D15F-CB675F82664F}"/>
                    </a:ext>
                  </a:extLst>
                </p:cNvPr>
                <p:cNvSpPr/>
                <p:nvPr/>
              </p:nvSpPr>
              <p:spPr>
                <a:xfrm>
                  <a:off x="1296929" y="2903939"/>
                  <a:ext cx="131765" cy="129562"/>
                </a:xfrm>
                <a:prstGeom prst="rect">
                  <a:avLst/>
                </a:prstGeom>
                <a:solidFill>
                  <a:srgbClr val="FFC0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04" name="矩形 1503">
                  <a:extLst>
                    <a:ext uri="{FF2B5EF4-FFF2-40B4-BE49-F238E27FC236}">
                      <a16:creationId xmlns:a16="http://schemas.microsoft.com/office/drawing/2014/main" id="{4F34A6A5-33C6-7984-DBF0-8BF07286624B}"/>
                    </a:ext>
                  </a:extLst>
                </p:cNvPr>
                <p:cNvSpPr/>
                <p:nvPr/>
              </p:nvSpPr>
              <p:spPr>
                <a:xfrm>
                  <a:off x="1430542" y="2903939"/>
                  <a:ext cx="131765" cy="129562"/>
                </a:xfrm>
                <a:prstGeom prst="rect">
                  <a:avLst/>
                </a:prstGeom>
                <a:solidFill>
                  <a:srgbClr val="00B0F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</p:grpSp>
          <p:grpSp>
            <p:nvGrpSpPr>
              <p:cNvPr id="843" name="组合 842">
                <a:extLst>
                  <a:ext uri="{FF2B5EF4-FFF2-40B4-BE49-F238E27FC236}">
                    <a16:creationId xmlns:a16="http://schemas.microsoft.com/office/drawing/2014/main" id="{3D3BD788-1672-5CAD-DF15-5573225A62DE}"/>
                  </a:ext>
                </a:extLst>
              </p:cNvPr>
              <p:cNvGrpSpPr/>
              <p:nvPr/>
            </p:nvGrpSpPr>
            <p:grpSpPr>
              <a:xfrm>
                <a:off x="1307129" y="4814647"/>
                <a:ext cx="439014" cy="104662"/>
                <a:chOff x="1033399" y="2903939"/>
                <a:chExt cx="528908" cy="131150"/>
              </a:xfrm>
            </p:grpSpPr>
            <p:sp>
              <p:nvSpPr>
                <p:cNvPr id="1497" name="矩形 1496">
                  <a:extLst>
                    <a:ext uri="{FF2B5EF4-FFF2-40B4-BE49-F238E27FC236}">
                      <a16:creationId xmlns:a16="http://schemas.microsoft.com/office/drawing/2014/main" id="{22E971D3-A85F-E795-3D0B-BB3520DD37EC}"/>
                    </a:ext>
                  </a:extLst>
                </p:cNvPr>
                <p:cNvSpPr/>
                <p:nvPr/>
              </p:nvSpPr>
              <p:spPr>
                <a:xfrm>
                  <a:off x="1033399" y="2905527"/>
                  <a:ext cx="131765" cy="129562"/>
                </a:xfrm>
                <a:prstGeom prst="rect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498" name="矩形 1497">
                  <a:extLst>
                    <a:ext uri="{FF2B5EF4-FFF2-40B4-BE49-F238E27FC236}">
                      <a16:creationId xmlns:a16="http://schemas.microsoft.com/office/drawing/2014/main" id="{5BFCB571-05E3-D1D6-B766-99F888A2B482}"/>
                    </a:ext>
                  </a:extLst>
                </p:cNvPr>
                <p:cNvSpPr/>
                <p:nvPr/>
              </p:nvSpPr>
              <p:spPr>
                <a:xfrm>
                  <a:off x="1165164" y="2905527"/>
                  <a:ext cx="131765" cy="129562"/>
                </a:xfrm>
                <a:prstGeom prst="rect">
                  <a:avLst/>
                </a:prstGeom>
                <a:solidFill>
                  <a:srgbClr val="92D05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499" name="矩形 1498">
                  <a:extLst>
                    <a:ext uri="{FF2B5EF4-FFF2-40B4-BE49-F238E27FC236}">
                      <a16:creationId xmlns:a16="http://schemas.microsoft.com/office/drawing/2014/main" id="{1B43B48E-F45F-F6F2-4619-EBB06CB85E37}"/>
                    </a:ext>
                  </a:extLst>
                </p:cNvPr>
                <p:cNvSpPr/>
                <p:nvPr/>
              </p:nvSpPr>
              <p:spPr>
                <a:xfrm>
                  <a:off x="1296929" y="2903939"/>
                  <a:ext cx="131765" cy="129562"/>
                </a:xfrm>
                <a:prstGeom prst="rect">
                  <a:avLst/>
                </a:prstGeom>
                <a:solidFill>
                  <a:srgbClr val="FFC0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500" name="矩形 1499">
                  <a:extLst>
                    <a:ext uri="{FF2B5EF4-FFF2-40B4-BE49-F238E27FC236}">
                      <a16:creationId xmlns:a16="http://schemas.microsoft.com/office/drawing/2014/main" id="{032B5A46-FDB2-C99E-0252-D4767784904B}"/>
                    </a:ext>
                  </a:extLst>
                </p:cNvPr>
                <p:cNvSpPr/>
                <p:nvPr/>
              </p:nvSpPr>
              <p:spPr>
                <a:xfrm>
                  <a:off x="1430542" y="2903939"/>
                  <a:ext cx="131765" cy="129562"/>
                </a:xfrm>
                <a:prstGeom prst="rect">
                  <a:avLst/>
                </a:prstGeom>
                <a:solidFill>
                  <a:srgbClr val="00B0F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</p:grpSp>
          <p:grpSp>
            <p:nvGrpSpPr>
              <p:cNvPr id="844" name="组合 843">
                <a:extLst>
                  <a:ext uri="{FF2B5EF4-FFF2-40B4-BE49-F238E27FC236}">
                    <a16:creationId xmlns:a16="http://schemas.microsoft.com/office/drawing/2014/main" id="{45C69C37-8747-80F5-8171-A0867FDB2845}"/>
                  </a:ext>
                </a:extLst>
              </p:cNvPr>
              <p:cNvGrpSpPr/>
              <p:nvPr/>
            </p:nvGrpSpPr>
            <p:grpSpPr>
              <a:xfrm>
                <a:off x="1794349" y="4814647"/>
                <a:ext cx="439014" cy="104662"/>
                <a:chOff x="1033399" y="2903939"/>
                <a:chExt cx="528908" cy="131150"/>
              </a:xfrm>
            </p:grpSpPr>
            <p:sp>
              <p:nvSpPr>
                <p:cNvPr id="1493" name="矩形 1492">
                  <a:extLst>
                    <a:ext uri="{FF2B5EF4-FFF2-40B4-BE49-F238E27FC236}">
                      <a16:creationId xmlns:a16="http://schemas.microsoft.com/office/drawing/2014/main" id="{6059D5B8-F66C-6A8A-3B2E-7E1FA8DBE182}"/>
                    </a:ext>
                  </a:extLst>
                </p:cNvPr>
                <p:cNvSpPr/>
                <p:nvPr/>
              </p:nvSpPr>
              <p:spPr>
                <a:xfrm>
                  <a:off x="1033399" y="2905527"/>
                  <a:ext cx="131765" cy="129562"/>
                </a:xfrm>
                <a:prstGeom prst="rect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494" name="矩形 1493">
                  <a:extLst>
                    <a:ext uri="{FF2B5EF4-FFF2-40B4-BE49-F238E27FC236}">
                      <a16:creationId xmlns:a16="http://schemas.microsoft.com/office/drawing/2014/main" id="{B8A593C2-C073-F6EE-9FAF-1767F90757D1}"/>
                    </a:ext>
                  </a:extLst>
                </p:cNvPr>
                <p:cNvSpPr/>
                <p:nvPr/>
              </p:nvSpPr>
              <p:spPr>
                <a:xfrm>
                  <a:off x="1165164" y="2905527"/>
                  <a:ext cx="131765" cy="129562"/>
                </a:xfrm>
                <a:prstGeom prst="rect">
                  <a:avLst/>
                </a:prstGeom>
                <a:solidFill>
                  <a:srgbClr val="92D05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495" name="矩形 1494">
                  <a:extLst>
                    <a:ext uri="{FF2B5EF4-FFF2-40B4-BE49-F238E27FC236}">
                      <a16:creationId xmlns:a16="http://schemas.microsoft.com/office/drawing/2014/main" id="{9919D7F9-465E-502F-DD3E-93B7E2B7CAD0}"/>
                    </a:ext>
                  </a:extLst>
                </p:cNvPr>
                <p:cNvSpPr/>
                <p:nvPr/>
              </p:nvSpPr>
              <p:spPr>
                <a:xfrm>
                  <a:off x="1296929" y="2903939"/>
                  <a:ext cx="131765" cy="129562"/>
                </a:xfrm>
                <a:prstGeom prst="rect">
                  <a:avLst/>
                </a:prstGeom>
                <a:solidFill>
                  <a:srgbClr val="FFC0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496" name="矩形 1495">
                  <a:extLst>
                    <a:ext uri="{FF2B5EF4-FFF2-40B4-BE49-F238E27FC236}">
                      <a16:creationId xmlns:a16="http://schemas.microsoft.com/office/drawing/2014/main" id="{251E649F-58B1-1933-0A91-98B8AA61C893}"/>
                    </a:ext>
                  </a:extLst>
                </p:cNvPr>
                <p:cNvSpPr/>
                <p:nvPr/>
              </p:nvSpPr>
              <p:spPr>
                <a:xfrm>
                  <a:off x="1430542" y="2903939"/>
                  <a:ext cx="131765" cy="129562"/>
                </a:xfrm>
                <a:prstGeom prst="rect">
                  <a:avLst/>
                </a:prstGeom>
                <a:solidFill>
                  <a:srgbClr val="00B0F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</p:grpSp>
          <p:grpSp>
            <p:nvGrpSpPr>
              <p:cNvPr id="845" name="组合 844">
                <a:extLst>
                  <a:ext uri="{FF2B5EF4-FFF2-40B4-BE49-F238E27FC236}">
                    <a16:creationId xmlns:a16="http://schemas.microsoft.com/office/drawing/2014/main" id="{9295044D-015A-F4E4-E8B6-F75019C61D34}"/>
                  </a:ext>
                </a:extLst>
              </p:cNvPr>
              <p:cNvGrpSpPr/>
              <p:nvPr/>
            </p:nvGrpSpPr>
            <p:grpSpPr>
              <a:xfrm>
                <a:off x="2284838" y="4814647"/>
                <a:ext cx="439014" cy="104662"/>
                <a:chOff x="1033399" y="2903939"/>
                <a:chExt cx="528908" cy="131150"/>
              </a:xfrm>
            </p:grpSpPr>
            <p:sp>
              <p:nvSpPr>
                <p:cNvPr id="1489" name="矩形 1488">
                  <a:extLst>
                    <a:ext uri="{FF2B5EF4-FFF2-40B4-BE49-F238E27FC236}">
                      <a16:creationId xmlns:a16="http://schemas.microsoft.com/office/drawing/2014/main" id="{6CCBEF34-AC79-21ED-048F-DFC25AA0F258}"/>
                    </a:ext>
                  </a:extLst>
                </p:cNvPr>
                <p:cNvSpPr/>
                <p:nvPr/>
              </p:nvSpPr>
              <p:spPr>
                <a:xfrm>
                  <a:off x="1033399" y="2905527"/>
                  <a:ext cx="131765" cy="129562"/>
                </a:xfrm>
                <a:prstGeom prst="rect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490" name="矩形 1489">
                  <a:extLst>
                    <a:ext uri="{FF2B5EF4-FFF2-40B4-BE49-F238E27FC236}">
                      <a16:creationId xmlns:a16="http://schemas.microsoft.com/office/drawing/2014/main" id="{61AD69F8-6C74-98EB-2677-60FF71306CDF}"/>
                    </a:ext>
                  </a:extLst>
                </p:cNvPr>
                <p:cNvSpPr/>
                <p:nvPr/>
              </p:nvSpPr>
              <p:spPr>
                <a:xfrm>
                  <a:off x="1165164" y="2905527"/>
                  <a:ext cx="131765" cy="129562"/>
                </a:xfrm>
                <a:prstGeom prst="rect">
                  <a:avLst/>
                </a:prstGeom>
                <a:solidFill>
                  <a:srgbClr val="92D05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491" name="矩形 1490">
                  <a:extLst>
                    <a:ext uri="{FF2B5EF4-FFF2-40B4-BE49-F238E27FC236}">
                      <a16:creationId xmlns:a16="http://schemas.microsoft.com/office/drawing/2014/main" id="{74161F8C-F58C-1764-BC88-5DD265458286}"/>
                    </a:ext>
                  </a:extLst>
                </p:cNvPr>
                <p:cNvSpPr/>
                <p:nvPr/>
              </p:nvSpPr>
              <p:spPr>
                <a:xfrm>
                  <a:off x="1296929" y="2903939"/>
                  <a:ext cx="131765" cy="129562"/>
                </a:xfrm>
                <a:prstGeom prst="rect">
                  <a:avLst/>
                </a:prstGeom>
                <a:solidFill>
                  <a:srgbClr val="FFC00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492" name="矩形 1491">
                  <a:extLst>
                    <a:ext uri="{FF2B5EF4-FFF2-40B4-BE49-F238E27FC236}">
                      <a16:creationId xmlns:a16="http://schemas.microsoft.com/office/drawing/2014/main" id="{A625C632-ECA8-885E-E9BD-994F3A542662}"/>
                    </a:ext>
                  </a:extLst>
                </p:cNvPr>
                <p:cNvSpPr/>
                <p:nvPr/>
              </p:nvSpPr>
              <p:spPr>
                <a:xfrm>
                  <a:off x="1430542" y="2903939"/>
                  <a:ext cx="131765" cy="129562"/>
                </a:xfrm>
                <a:prstGeom prst="rect">
                  <a:avLst/>
                </a:prstGeom>
                <a:solidFill>
                  <a:srgbClr val="00B0F0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</p:grpSp>
          <p:sp>
            <p:nvSpPr>
              <p:cNvPr id="846" name="矩形 845">
                <a:extLst>
                  <a:ext uri="{FF2B5EF4-FFF2-40B4-BE49-F238E27FC236}">
                    <a16:creationId xmlns:a16="http://schemas.microsoft.com/office/drawing/2014/main" id="{3570FBFA-D1E4-A741-8671-549AA157FF88}"/>
                  </a:ext>
                </a:extLst>
              </p:cNvPr>
              <p:cNvSpPr/>
              <p:nvPr/>
            </p:nvSpPr>
            <p:spPr>
              <a:xfrm>
                <a:off x="796482" y="4990350"/>
                <a:ext cx="1943398" cy="1702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Data Add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7" name="矩形 846">
                <a:extLst>
                  <a:ext uri="{FF2B5EF4-FFF2-40B4-BE49-F238E27FC236}">
                    <a16:creationId xmlns:a16="http://schemas.microsoft.com/office/drawing/2014/main" id="{CEC07511-E85E-7BCB-6C92-677B79AE3A27}"/>
                  </a:ext>
                </a:extLst>
              </p:cNvPr>
              <p:cNvSpPr/>
              <p:nvPr/>
            </p:nvSpPr>
            <p:spPr>
              <a:xfrm>
                <a:off x="929547" y="3150019"/>
                <a:ext cx="334648" cy="356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/>
              </a:p>
            </p:txBody>
          </p:sp>
          <p:sp>
            <p:nvSpPr>
              <p:cNvPr id="848" name="矩形 847">
                <a:extLst>
                  <a:ext uri="{FF2B5EF4-FFF2-40B4-BE49-F238E27FC236}">
                    <a16:creationId xmlns:a16="http://schemas.microsoft.com/office/drawing/2014/main" id="{7FA9F16F-4861-68C1-E477-270472BD4EB4}"/>
                  </a:ext>
                </a:extLst>
              </p:cNvPr>
              <p:cNvSpPr/>
              <p:nvPr/>
            </p:nvSpPr>
            <p:spPr>
              <a:xfrm>
                <a:off x="1387129" y="3150018"/>
                <a:ext cx="334648" cy="356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/>
              </a:p>
            </p:txBody>
          </p:sp>
          <p:sp>
            <p:nvSpPr>
              <p:cNvPr id="849" name="矩形 848">
                <a:extLst>
                  <a:ext uri="{FF2B5EF4-FFF2-40B4-BE49-F238E27FC236}">
                    <a16:creationId xmlns:a16="http://schemas.microsoft.com/office/drawing/2014/main" id="{72E23E74-50FC-E906-673A-D72DFAD2E706}"/>
                  </a:ext>
                </a:extLst>
              </p:cNvPr>
              <p:cNvSpPr/>
              <p:nvPr/>
            </p:nvSpPr>
            <p:spPr>
              <a:xfrm>
                <a:off x="1844711" y="3150018"/>
                <a:ext cx="334648" cy="356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/>
              </a:p>
            </p:txBody>
          </p:sp>
          <p:sp>
            <p:nvSpPr>
              <p:cNvPr id="850" name="矩形 849">
                <a:extLst>
                  <a:ext uri="{FF2B5EF4-FFF2-40B4-BE49-F238E27FC236}">
                    <a16:creationId xmlns:a16="http://schemas.microsoft.com/office/drawing/2014/main" id="{CF6A3878-06BE-F9A5-CCB5-83FCD0C47523}"/>
                  </a:ext>
                </a:extLst>
              </p:cNvPr>
              <p:cNvSpPr/>
              <p:nvPr/>
            </p:nvSpPr>
            <p:spPr>
              <a:xfrm>
                <a:off x="2302293" y="3150018"/>
                <a:ext cx="334648" cy="3563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/>
              </a:p>
            </p:txBody>
          </p:sp>
          <p:cxnSp>
            <p:nvCxnSpPr>
              <p:cNvPr id="851" name="直接箭头连接符 850">
                <a:extLst>
                  <a:ext uri="{FF2B5EF4-FFF2-40B4-BE49-F238E27FC236}">
                    <a16:creationId xmlns:a16="http://schemas.microsoft.com/office/drawing/2014/main" id="{28AA618D-50FE-8B5C-EBDF-90457DDEBD9F}"/>
                  </a:ext>
                </a:extLst>
              </p:cNvPr>
              <p:cNvCxnSpPr>
                <a:cxnSpLocks/>
                <a:stCxn id="850" idx="3"/>
              </p:cNvCxnSpPr>
              <p:nvPr/>
            </p:nvCxnSpPr>
            <p:spPr>
              <a:xfrm flipV="1">
                <a:off x="2636941" y="3328189"/>
                <a:ext cx="154534" cy="0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2" name="直接箭头连接符 851">
                <a:extLst>
                  <a:ext uri="{FF2B5EF4-FFF2-40B4-BE49-F238E27FC236}">
                    <a16:creationId xmlns:a16="http://schemas.microsoft.com/office/drawing/2014/main" id="{69D58293-7E24-2F7D-6A80-40366A0EC726}"/>
                  </a:ext>
                </a:extLst>
              </p:cNvPr>
              <p:cNvCxnSpPr/>
              <p:nvPr/>
            </p:nvCxnSpPr>
            <p:spPr>
              <a:xfrm flipV="1">
                <a:off x="2147759" y="3328188"/>
                <a:ext cx="154534" cy="0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直接箭头连接符 852">
                <a:extLst>
                  <a:ext uri="{FF2B5EF4-FFF2-40B4-BE49-F238E27FC236}">
                    <a16:creationId xmlns:a16="http://schemas.microsoft.com/office/drawing/2014/main" id="{0F24930E-4F78-7690-7CE3-C0F8EBEBB1D3}"/>
                  </a:ext>
                </a:extLst>
              </p:cNvPr>
              <p:cNvCxnSpPr/>
              <p:nvPr/>
            </p:nvCxnSpPr>
            <p:spPr>
              <a:xfrm flipV="1">
                <a:off x="1705977" y="3328188"/>
                <a:ext cx="154534" cy="0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直接箭头连接符 853">
                <a:extLst>
                  <a:ext uri="{FF2B5EF4-FFF2-40B4-BE49-F238E27FC236}">
                    <a16:creationId xmlns:a16="http://schemas.microsoft.com/office/drawing/2014/main" id="{6DAEE2A9-BFBD-E98C-7DFB-7C29FA6C09A2}"/>
                  </a:ext>
                </a:extLst>
              </p:cNvPr>
              <p:cNvCxnSpPr/>
              <p:nvPr/>
            </p:nvCxnSpPr>
            <p:spPr>
              <a:xfrm flipV="1">
                <a:off x="1255595" y="3333404"/>
                <a:ext cx="154534" cy="0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直接箭头连接符 854">
                <a:extLst>
                  <a:ext uri="{FF2B5EF4-FFF2-40B4-BE49-F238E27FC236}">
                    <a16:creationId xmlns:a16="http://schemas.microsoft.com/office/drawing/2014/main" id="{E0ECDF41-8CA2-D166-B794-2C62B514D2A7}"/>
                  </a:ext>
                </a:extLst>
              </p:cNvPr>
              <p:cNvCxnSpPr/>
              <p:nvPr/>
            </p:nvCxnSpPr>
            <p:spPr>
              <a:xfrm flipV="1">
                <a:off x="776785" y="3327818"/>
                <a:ext cx="154534" cy="0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6" name="组合 855">
                <a:extLst>
                  <a:ext uri="{FF2B5EF4-FFF2-40B4-BE49-F238E27FC236}">
                    <a16:creationId xmlns:a16="http://schemas.microsoft.com/office/drawing/2014/main" id="{62DBCE44-E518-2A0D-9901-33060A38348A}"/>
                  </a:ext>
                </a:extLst>
              </p:cNvPr>
              <p:cNvGrpSpPr/>
              <p:nvPr/>
            </p:nvGrpSpPr>
            <p:grpSpPr>
              <a:xfrm>
                <a:off x="1091667" y="3506360"/>
                <a:ext cx="1377950" cy="63332"/>
                <a:chOff x="1091667" y="3506360"/>
                <a:chExt cx="1377950" cy="63332"/>
              </a:xfrm>
            </p:grpSpPr>
            <p:cxnSp>
              <p:nvCxnSpPr>
                <p:cNvPr id="1485" name="直接箭头连接符 1484">
                  <a:extLst>
                    <a:ext uri="{FF2B5EF4-FFF2-40B4-BE49-F238E27FC236}">
                      <a16:creationId xmlns:a16="http://schemas.microsoft.com/office/drawing/2014/main" id="{A927BCCB-ACA4-CE39-A720-07FAACCD156F}"/>
                    </a:ext>
                  </a:extLst>
                </p:cNvPr>
                <p:cNvCxnSpPr>
                  <a:cxnSpLocks/>
                  <a:stCxn id="850" idx="2"/>
                </p:cNvCxnSpPr>
                <p:nvPr/>
              </p:nvCxnSpPr>
              <p:spPr>
                <a:xfrm>
                  <a:off x="2469617" y="3506360"/>
                  <a:ext cx="0" cy="63332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6" name="直接箭头连接符 1485">
                  <a:extLst>
                    <a:ext uri="{FF2B5EF4-FFF2-40B4-BE49-F238E27FC236}">
                      <a16:creationId xmlns:a16="http://schemas.microsoft.com/office/drawing/2014/main" id="{6AD1AC1C-2D2E-E80B-D314-97F35F81F1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9717" y="3506360"/>
                  <a:ext cx="0" cy="63332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7" name="直接箭头连接符 1486">
                  <a:extLst>
                    <a:ext uri="{FF2B5EF4-FFF2-40B4-BE49-F238E27FC236}">
                      <a16:creationId xmlns:a16="http://schemas.microsoft.com/office/drawing/2014/main" id="{92185366-5C50-D9DE-6273-B3D1BE8F1E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2517" y="3506360"/>
                  <a:ext cx="0" cy="63332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8" name="直接箭头连接符 1487">
                  <a:extLst>
                    <a:ext uri="{FF2B5EF4-FFF2-40B4-BE49-F238E27FC236}">
                      <a16:creationId xmlns:a16="http://schemas.microsoft.com/office/drawing/2014/main" id="{CD86FAD1-B40D-820A-5D5F-FBBCC8751F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1667" y="3506360"/>
                  <a:ext cx="0" cy="63332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57" name="直接箭头连接符 856">
                <a:extLst>
                  <a:ext uri="{FF2B5EF4-FFF2-40B4-BE49-F238E27FC236}">
                    <a16:creationId xmlns:a16="http://schemas.microsoft.com/office/drawing/2014/main" id="{BCBDD784-27F1-11DA-71D1-D29566BD0B6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431204" y="3079758"/>
                <a:ext cx="111919" cy="1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直接箭头连接符 857">
                <a:extLst>
                  <a:ext uri="{FF2B5EF4-FFF2-40B4-BE49-F238E27FC236}">
                    <a16:creationId xmlns:a16="http://schemas.microsoft.com/office/drawing/2014/main" id="{8AA9834C-80FC-AB30-628A-A4EA6587A6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882410" y="3091713"/>
                <a:ext cx="111919" cy="1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直接箭头连接符 858">
                <a:extLst>
                  <a:ext uri="{FF2B5EF4-FFF2-40B4-BE49-F238E27FC236}">
                    <a16:creationId xmlns:a16="http://schemas.microsoft.com/office/drawing/2014/main" id="{8DBDA047-3955-9AE3-4B09-63949A80DF5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346806" y="3081810"/>
                <a:ext cx="111919" cy="1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" name="矩形 859">
                <a:extLst>
                  <a:ext uri="{FF2B5EF4-FFF2-40B4-BE49-F238E27FC236}">
                    <a16:creationId xmlns:a16="http://schemas.microsoft.com/office/drawing/2014/main" id="{C5E89DBE-823A-F894-46B9-D3EC497DC0D4}"/>
                  </a:ext>
                </a:extLst>
              </p:cNvPr>
              <p:cNvSpPr/>
              <p:nvPr/>
            </p:nvSpPr>
            <p:spPr>
              <a:xfrm>
                <a:off x="776785" y="3031318"/>
                <a:ext cx="1987806" cy="9454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/>
              </a:p>
            </p:txBody>
          </p:sp>
          <p:grpSp>
            <p:nvGrpSpPr>
              <p:cNvPr id="861" name="组合 860">
                <a:extLst>
                  <a:ext uri="{FF2B5EF4-FFF2-40B4-BE49-F238E27FC236}">
                    <a16:creationId xmlns:a16="http://schemas.microsoft.com/office/drawing/2014/main" id="{759CFDD8-73CC-5A37-52E8-EA13B2B792D7}"/>
                  </a:ext>
                </a:extLst>
              </p:cNvPr>
              <p:cNvGrpSpPr/>
              <p:nvPr/>
            </p:nvGrpSpPr>
            <p:grpSpPr>
              <a:xfrm>
                <a:off x="573695" y="3031319"/>
                <a:ext cx="131766" cy="518248"/>
                <a:chOff x="3019104" y="868658"/>
                <a:chExt cx="131766" cy="518248"/>
              </a:xfrm>
            </p:grpSpPr>
            <p:sp>
              <p:nvSpPr>
                <p:cNvPr id="1481" name="矩形 1480">
                  <a:extLst>
                    <a:ext uri="{FF2B5EF4-FFF2-40B4-BE49-F238E27FC236}">
                      <a16:creationId xmlns:a16="http://schemas.microsoft.com/office/drawing/2014/main" id="{48723E04-C982-CC59-35E1-BFA06BE9BFAA}"/>
                    </a:ext>
                  </a:extLst>
                </p:cNvPr>
                <p:cNvSpPr/>
                <p:nvPr/>
              </p:nvSpPr>
              <p:spPr>
                <a:xfrm>
                  <a:off x="3019105" y="868658"/>
                  <a:ext cx="131765" cy="12956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482" name="矩形 1481">
                  <a:extLst>
                    <a:ext uri="{FF2B5EF4-FFF2-40B4-BE49-F238E27FC236}">
                      <a16:creationId xmlns:a16="http://schemas.microsoft.com/office/drawing/2014/main" id="{5C19150A-2431-3A88-4B8C-2E4FD028A3F3}"/>
                    </a:ext>
                  </a:extLst>
                </p:cNvPr>
                <p:cNvSpPr/>
                <p:nvPr/>
              </p:nvSpPr>
              <p:spPr>
                <a:xfrm>
                  <a:off x="3019104" y="998220"/>
                  <a:ext cx="131765" cy="1295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483" name="矩形 1482">
                  <a:extLst>
                    <a:ext uri="{FF2B5EF4-FFF2-40B4-BE49-F238E27FC236}">
                      <a16:creationId xmlns:a16="http://schemas.microsoft.com/office/drawing/2014/main" id="{E6AE89DE-3996-1F49-3EA8-4FB62E6949A8}"/>
                    </a:ext>
                  </a:extLst>
                </p:cNvPr>
                <p:cNvSpPr/>
                <p:nvPr/>
              </p:nvSpPr>
              <p:spPr>
                <a:xfrm>
                  <a:off x="3019104" y="1127782"/>
                  <a:ext cx="131765" cy="12956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484" name="矩形 1483">
                  <a:extLst>
                    <a:ext uri="{FF2B5EF4-FFF2-40B4-BE49-F238E27FC236}">
                      <a16:creationId xmlns:a16="http://schemas.microsoft.com/office/drawing/2014/main" id="{3CACA732-3E35-A5C5-CF02-3C9691D21FA1}"/>
                    </a:ext>
                  </a:extLst>
                </p:cNvPr>
                <p:cNvSpPr/>
                <p:nvPr/>
              </p:nvSpPr>
              <p:spPr>
                <a:xfrm>
                  <a:off x="3019104" y="1257344"/>
                  <a:ext cx="131765" cy="12956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</p:grpSp>
          <p:grpSp>
            <p:nvGrpSpPr>
              <p:cNvPr id="862" name="组合 861">
                <a:extLst>
                  <a:ext uri="{FF2B5EF4-FFF2-40B4-BE49-F238E27FC236}">
                    <a16:creationId xmlns:a16="http://schemas.microsoft.com/office/drawing/2014/main" id="{66F2BCEF-4264-3763-CAC5-8774044C3526}"/>
                  </a:ext>
                </a:extLst>
              </p:cNvPr>
              <p:cNvGrpSpPr/>
              <p:nvPr/>
            </p:nvGrpSpPr>
            <p:grpSpPr>
              <a:xfrm>
                <a:off x="928774" y="3176739"/>
                <a:ext cx="327744" cy="287794"/>
                <a:chOff x="2964605" y="2355717"/>
                <a:chExt cx="451083" cy="401025"/>
              </a:xfrm>
            </p:grpSpPr>
            <p:grpSp>
              <p:nvGrpSpPr>
                <p:cNvPr id="1458" name="组合 1457">
                  <a:extLst>
                    <a:ext uri="{FF2B5EF4-FFF2-40B4-BE49-F238E27FC236}">
                      <a16:creationId xmlns:a16="http://schemas.microsoft.com/office/drawing/2014/main" id="{02F131E1-C389-1B18-A380-D8D70709D9A8}"/>
                    </a:ext>
                  </a:extLst>
                </p:cNvPr>
                <p:cNvGrpSpPr/>
                <p:nvPr/>
              </p:nvGrpSpPr>
              <p:grpSpPr>
                <a:xfrm rot="16200000">
                  <a:off x="3146871" y="2218862"/>
                  <a:ext cx="84240" cy="357949"/>
                  <a:chOff x="3019104" y="868658"/>
                  <a:chExt cx="131766" cy="518248"/>
                </a:xfrm>
              </p:grpSpPr>
              <p:sp>
                <p:nvSpPr>
                  <p:cNvPr id="1477" name="矩形 1476">
                    <a:extLst>
                      <a:ext uri="{FF2B5EF4-FFF2-40B4-BE49-F238E27FC236}">
                        <a16:creationId xmlns:a16="http://schemas.microsoft.com/office/drawing/2014/main" id="{AB970DDB-8A7A-6D13-B7BB-24EDF195846C}"/>
                      </a:ext>
                    </a:extLst>
                  </p:cNvPr>
                  <p:cNvSpPr/>
                  <p:nvPr/>
                </p:nvSpPr>
                <p:spPr>
                  <a:xfrm>
                    <a:off x="3019105" y="868658"/>
                    <a:ext cx="131765" cy="12956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78" name="矩形 1477">
                    <a:extLst>
                      <a:ext uri="{FF2B5EF4-FFF2-40B4-BE49-F238E27FC236}">
                        <a16:creationId xmlns:a16="http://schemas.microsoft.com/office/drawing/2014/main" id="{91648427-4ABC-3BF8-E8E7-AE8FD2E2D1B9}"/>
                      </a:ext>
                    </a:extLst>
                  </p:cNvPr>
                  <p:cNvSpPr/>
                  <p:nvPr/>
                </p:nvSpPr>
                <p:spPr>
                  <a:xfrm>
                    <a:off x="3019104" y="998220"/>
                    <a:ext cx="131765" cy="12956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79" name="矩形 1478">
                    <a:extLst>
                      <a:ext uri="{FF2B5EF4-FFF2-40B4-BE49-F238E27FC236}">
                        <a16:creationId xmlns:a16="http://schemas.microsoft.com/office/drawing/2014/main" id="{5D85C18A-9478-659D-112E-B983A85D1B49}"/>
                      </a:ext>
                    </a:extLst>
                  </p:cNvPr>
                  <p:cNvSpPr/>
                  <p:nvPr/>
                </p:nvSpPr>
                <p:spPr>
                  <a:xfrm>
                    <a:off x="3019104" y="1127782"/>
                    <a:ext cx="131765" cy="12956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80" name="矩形 1479">
                    <a:extLst>
                      <a:ext uri="{FF2B5EF4-FFF2-40B4-BE49-F238E27FC236}">
                        <a16:creationId xmlns:a16="http://schemas.microsoft.com/office/drawing/2014/main" id="{AC1283D7-04A8-9137-1D99-23B90136D541}"/>
                      </a:ext>
                    </a:extLst>
                  </p:cNvPr>
                  <p:cNvSpPr/>
                  <p:nvPr/>
                </p:nvSpPr>
                <p:spPr>
                  <a:xfrm>
                    <a:off x="3019104" y="1257344"/>
                    <a:ext cx="131765" cy="12956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grpSp>
              <p:nvGrpSpPr>
                <p:cNvPr id="1459" name="组合 1458">
                  <a:extLst>
                    <a:ext uri="{FF2B5EF4-FFF2-40B4-BE49-F238E27FC236}">
                      <a16:creationId xmlns:a16="http://schemas.microsoft.com/office/drawing/2014/main" id="{41F15FED-6723-1E19-D6C1-714D76A40CC9}"/>
                    </a:ext>
                  </a:extLst>
                </p:cNvPr>
                <p:cNvGrpSpPr/>
                <p:nvPr/>
              </p:nvGrpSpPr>
              <p:grpSpPr>
                <a:xfrm>
                  <a:off x="3010015" y="2672503"/>
                  <a:ext cx="357950" cy="84239"/>
                  <a:chOff x="1033399" y="2903939"/>
                  <a:chExt cx="528908" cy="131150"/>
                </a:xfrm>
              </p:grpSpPr>
              <p:sp>
                <p:nvSpPr>
                  <p:cNvPr id="1473" name="矩形 1472">
                    <a:extLst>
                      <a:ext uri="{FF2B5EF4-FFF2-40B4-BE49-F238E27FC236}">
                        <a16:creationId xmlns:a16="http://schemas.microsoft.com/office/drawing/2014/main" id="{13096515-52C5-02F0-A9DF-561F9395A911}"/>
                      </a:ext>
                    </a:extLst>
                  </p:cNvPr>
                  <p:cNvSpPr/>
                  <p:nvPr/>
                </p:nvSpPr>
                <p:spPr>
                  <a:xfrm>
                    <a:off x="1033399" y="2905527"/>
                    <a:ext cx="131765" cy="129562"/>
                  </a:xfrm>
                  <a:prstGeom prst="rect">
                    <a:avLst/>
                  </a:prstGeom>
                  <a:solidFill>
                    <a:srgbClr val="FFFF0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74" name="矩形 1473">
                    <a:extLst>
                      <a:ext uri="{FF2B5EF4-FFF2-40B4-BE49-F238E27FC236}">
                        <a16:creationId xmlns:a16="http://schemas.microsoft.com/office/drawing/2014/main" id="{4087A344-F04D-B2D1-3CE5-B70BDAF5B6B2}"/>
                      </a:ext>
                    </a:extLst>
                  </p:cNvPr>
                  <p:cNvSpPr/>
                  <p:nvPr/>
                </p:nvSpPr>
                <p:spPr>
                  <a:xfrm>
                    <a:off x="1165164" y="2905527"/>
                    <a:ext cx="131765" cy="129562"/>
                  </a:xfrm>
                  <a:prstGeom prst="rect">
                    <a:avLst/>
                  </a:prstGeom>
                  <a:solidFill>
                    <a:srgbClr val="92D05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75" name="矩形 1474">
                    <a:extLst>
                      <a:ext uri="{FF2B5EF4-FFF2-40B4-BE49-F238E27FC236}">
                        <a16:creationId xmlns:a16="http://schemas.microsoft.com/office/drawing/2014/main" id="{71C56538-9B21-9A14-BB7E-C0A7A00A80D0}"/>
                      </a:ext>
                    </a:extLst>
                  </p:cNvPr>
                  <p:cNvSpPr/>
                  <p:nvPr/>
                </p:nvSpPr>
                <p:spPr>
                  <a:xfrm>
                    <a:off x="1296929" y="2903939"/>
                    <a:ext cx="131765" cy="129562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76" name="矩形 1475">
                    <a:extLst>
                      <a:ext uri="{FF2B5EF4-FFF2-40B4-BE49-F238E27FC236}">
                        <a16:creationId xmlns:a16="http://schemas.microsoft.com/office/drawing/2014/main" id="{D29E9434-9A09-7D81-D4CF-07A76630D587}"/>
                      </a:ext>
                    </a:extLst>
                  </p:cNvPr>
                  <p:cNvSpPr/>
                  <p:nvPr/>
                </p:nvSpPr>
                <p:spPr>
                  <a:xfrm>
                    <a:off x="1430542" y="2903939"/>
                    <a:ext cx="131765" cy="129562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grpSp>
              <p:nvGrpSpPr>
                <p:cNvPr id="1460" name="组合 1459">
                  <a:extLst>
                    <a:ext uri="{FF2B5EF4-FFF2-40B4-BE49-F238E27FC236}">
                      <a16:creationId xmlns:a16="http://schemas.microsoft.com/office/drawing/2014/main" id="{F33F6DF3-6B1E-FC69-6B07-62ED5A969662}"/>
                    </a:ext>
                  </a:extLst>
                </p:cNvPr>
                <p:cNvGrpSpPr/>
                <p:nvPr/>
              </p:nvGrpSpPr>
              <p:grpSpPr>
                <a:xfrm>
                  <a:off x="3010015" y="2509915"/>
                  <a:ext cx="361680" cy="85259"/>
                  <a:chOff x="3010016" y="2500863"/>
                  <a:chExt cx="392407" cy="98996"/>
                </a:xfrm>
              </p:grpSpPr>
              <p:sp>
                <p:nvSpPr>
                  <p:cNvPr id="1469" name="矩形 1468">
                    <a:extLst>
                      <a:ext uri="{FF2B5EF4-FFF2-40B4-BE49-F238E27FC236}">
                        <a16:creationId xmlns:a16="http://schemas.microsoft.com/office/drawing/2014/main" id="{0F317E9A-1EEA-7AA5-F5FB-5EF0B7403D0B}"/>
                      </a:ext>
                    </a:extLst>
                  </p:cNvPr>
                  <p:cNvSpPr/>
                  <p:nvPr/>
                </p:nvSpPr>
                <p:spPr>
                  <a:xfrm>
                    <a:off x="3010016" y="2502047"/>
                    <a:ext cx="97280" cy="97812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70" name="矩形 1469">
                    <a:extLst>
                      <a:ext uri="{FF2B5EF4-FFF2-40B4-BE49-F238E27FC236}">
                        <a16:creationId xmlns:a16="http://schemas.microsoft.com/office/drawing/2014/main" id="{557859D5-EF50-CB7B-AA28-AFEF15324786}"/>
                      </a:ext>
                    </a:extLst>
                  </p:cNvPr>
                  <p:cNvSpPr/>
                  <p:nvPr/>
                </p:nvSpPr>
                <p:spPr>
                  <a:xfrm>
                    <a:off x="3110583" y="2502047"/>
                    <a:ext cx="97280" cy="97812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71" name="矩形 1470">
                    <a:extLst>
                      <a:ext uri="{FF2B5EF4-FFF2-40B4-BE49-F238E27FC236}">
                        <a16:creationId xmlns:a16="http://schemas.microsoft.com/office/drawing/2014/main" id="{9816527C-FFC1-1A81-0554-A0F05C3531C9}"/>
                      </a:ext>
                    </a:extLst>
                  </p:cNvPr>
                  <p:cNvSpPr/>
                  <p:nvPr/>
                </p:nvSpPr>
                <p:spPr>
                  <a:xfrm>
                    <a:off x="3207863" y="2500863"/>
                    <a:ext cx="97280" cy="97812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72" name="矩形 1471">
                    <a:extLst>
                      <a:ext uri="{FF2B5EF4-FFF2-40B4-BE49-F238E27FC236}">
                        <a16:creationId xmlns:a16="http://schemas.microsoft.com/office/drawing/2014/main" id="{203F67FC-6A31-4793-B039-3C2F5D8B9FFD}"/>
                      </a:ext>
                    </a:extLst>
                  </p:cNvPr>
                  <p:cNvSpPr/>
                  <p:nvPr/>
                </p:nvSpPr>
                <p:spPr>
                  <a:xfrm>
                    <a:off x="3305143" y="2500863"/>
                    <a:ext cx="97280" cy="97812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sp>
              <p:nvSpPr>
                <p:cNvPr id="1461" name="乘号 1460">
                  <a:extLst>
                    <a:ext uri="{FF2B5EF4-FFF2-40B4-BE49-F238E27FC236}">
                      <a16:creationId xmlns:a16="http://schemas.microsoft.com/office/drawing/2014/main" id="{5CE11539-25F5-811A-02DB-047B9DB8BBCF}"/>
                    </a:ext>
                  </a:extLst>
                </p:cNvPr>
                <p:cNvSpPr/>
                <p:nvPr/>
              </p:nvSpPr>
              <p:spPr>
                <a:xfrm>
                  <a:off x="3021463" y="2439956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462" name="乘号 1461">
                  <a:extLst>
                    <a:ext uri="{FF2B5EF4-FFF2-40B4-BE49-F238E27FC236}">
                      <a16:creationId xmlns:a16="http://schemas.microsoft.com/office/drawing/2014/main" id="{DD38F5AD-531A-499F-3B1C-11B61B78DED1}"/>
                    </a:ext>
                  </a:extLst>
                </p:cNvPr>
                <p:cNvSpPr/>
                <p:nvPr/>
              </p:nvSpPr>
              <p:spPr>
                <a:xfrm>
                  <a:off x="3106916" y="2443158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463" name="乘号 1462">
                  <a:extLst>
                    <a:ext uri="{FF2B5EF4-FFF2-40B4-BE49-F238E27FC236}">
                      <a16:creationId xmlns:a16="http://schemas.microsoft.com/office/drawing/2014/main" id="{A668C761-053E-7549-B5A7-454ADFD166D7}"/>
                    </a:ext>
                  </a:extLst>
                </p:cNvPr>
                <p:cNvSpPr/>
                <p:nvPr/>
              </p:nvSpPr>
              <p:spPr>
                <a:xfrm>
                  <a:off x="3197970" y="2439956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464" name="乘号 1463">
                  <a:extLst>
                    <a:ext uri="{FF2B5EF4-FFF2-40B4-BE49-F238E27FC236}">
                      <a16:creationId xmlns:a16="http://schemas.microsoft.com/office/drawing/2014/main" id="{1C52C858-B45D-3C28-4C44-FBAC0400545A}"/>
                    </a:ext>
                  </a:extLst>
                </p:cNvPr>
                <p:cNvSpPr/>
                <p:nvPr/>
              </p:nvSpPr>
              <p:spPr>
                <a:xfrm>
                  <a:off x="3295703" y="2439956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465" name="等号 1464">
                  <a:extLst>
                    <a:ext uri="{FF2B5EF4-FFF2-40B4-BE49-F238E27FC236}">
                      <a16:creationId xmlns:a16="http://schemas.microsoft.com/office/drawing/2014/main" id="{61935238-37B8-7907-2307-5095FFFABA91}"/>
                    </a:ext>
                  </a:extLst>
                </p:cNvPr>
                <p:cNvSpPr/>
                <p:nvPr/>
              </p:nvSpPr>
              <p:spPr>
                <a:xfrm rot="5400000">
                  <a:off x="3034212" y="253772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6" name="等号 1465">
                  <a:extLst>
                    <a:ext uri="{FF2B5EF4-FFF2-40B4-BE49-F238E27FC236}">
                      <a16:creationId xmlns:a16="http://schemas.microsoft.com/office/drawing/2014/main" id="{8A11E986-50A9-5B31-7A90-698A44093E4B}"/>
                    </a:ext>
                  </a:extLst>
                </p:cNvPr>
                <p:cNvSpPr/>
                <p:nvPr/>
              </p:nvSpPr>
              <p:spPr>
                <a:xfrm rot="5400000">
                  <a:off x="3121861" y="253747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7" name="等号 1466">
                  <a:extLst>
                    <a:ext uri="{FF2B5EF4-FFF2-40B4-BE49-F238E27FC236}">
                      <a16:creationId xmlns:a16="http://schemas.microsoft.com/office/drawing/2014/main" id="{C46313B3-E09C-0DCD-1CF4-BCE465156252}"/>
                    </a:ext>
                  </a:extLst>
                </p:cNvPr>
                <p:cNvSpPr/>
                <p:nvPr/>
              </p:nvSpPr>
              <p:spPr>
                <a:xfrm rot="5400000">
                  <a:off x="3208249" y="253645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8" name="等号 1467">
                  <a:extLst>
                    <a:ext uri="{FF2B5EF4-FFF2-40B4-BE49-F238E27FC236}">
                      <a16:creationId xmlns:a16="http://schemas.microsoft.com/office/drawing/2014/main" id="{6327DD13-407B-3903-C0B2-E8B4C1B5023F}"/>
                    </a:ext>
                  </a:extLst>
                </p:cNvPr>
                <p:cNvSpPr/>
                <p:nvPr/>
              </p:nvSpPr>
              <p:spPr>
                <a:xfrm rot="5400000">
                  <a:off x="3300361" y="253611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3" name="组合 862">
                <a:extLst>
                  <a:ext uri="{FF2B5EF4-FFF2-40B4-BE49-F238E27FC236}">
                    <a16:creationId xmlns:a16="http://schemas.microsoft.com/office/drawing/2014/main" id="{2505D694-3540-2807-C3DF-D597D03CC84F}"/>
                  </a:ext>
                </a:extLst>
              </p:cNvPr>
              <p:cNvGrpSpPr/>
              <p:nvPr/>
            </p:nvGrpSpPr>
            <p:grpSpPr>
              <a:xfrm>
                <a:off x="1392620" y="3173729"/>
                <a:ext cx="327744" cy="287794"/>
                <a:chOff x="2964605" y="2355717"/>
                <a:chExt cx="451083" cy="401025"/>
              </a:xfrm>
            </p:grpSpPr>
            <p:grpSp>
              <p:nvGrpSpPr>
                <p:cNvPr id="1435" name="组合 1434">
                  <a:extLst>
                    <a:ext uri="{FF2B5EF4-FFF2-40B4-BE49-F238E27FC236}">
                      <a16:creationId xmlns:a16="http://schemas.microsoft.com/office/drawing/2014/main" id="{629AB89B-7ACE-97F6-F5D3-1C162D9B7319}"/>
                    </a:ext>
                  </a:extLst>
                </p:cNvPr>
                <p:cNvGrpSpPr/>
                <p:nvPr/>
              </p:nvGrpSpPr>
              <p:grpSpPr>
                <a:xfrm rot="16200000">
                  <a:off x="3146871" y="2218862"/>
                  <a:ext cx="84240" cy="357949"/>
                  <a:chOff x="3019104" y="868658"/>
                  <a:chExt cx="131766" cy="518248"/>
                </a:xfrm>
              </p:grpSpPr>
              <p:sp>
                <p:nvSpPr>
                  <p:cNvPr id="1454" name="矩形 1453">
                    <a:extLst>
                      <a:ext uri="{FF2B5EF4-FFF2-40B4-BE49-F238E27FC236}">
                        <a16:creationId xmlns:a16="http://schemas.microsoft.com/office/drawing/2014/main" id="{8F5B1BDB-13D1-A9C2-F7F7-12C63F242395}"/>
                      </a:ext>
                    </a:extLst>
                  </p:cNvPr>
                  <p:cNvSpPr/>
                  <p:nvPr/>
                </p:nvSpPr>
                <p:spPr>
                  <a:xfrm>
                    <a:off x="3019105" y="868658"/>
                    <a:ext cx="131765" cy="12956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55" name="矩形 1454">
                    <a:extLst>
                      <a:ext uri="{FF2B5EF4-FFF2-40B4-BE49-F238E27FC236}">
                        <a16:creationId xmlns:a16="http://schemas.microsoft.com/office/drawing/2014/main" id="{1A4FFDE5-1604-2806-3D04-6A6E7064D0DB}"/>
                      </a:ext>
                    </a:extLst>
                  </p:cNvPr>
                  <p:cNvSpPr/>
                  <p:nvPr/>
                </p:nvSpPr>
                <p:spPr>
                  <a:xfrm>
                    <a:off x="3019104" y="998220"/>
                    <a:ext cx="131765" cy="12956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56" name="矩形 1455">
                    <a:extLst>
                      <a:ext uri="{FF2B5EF4-FFF2-40B4-BE49-F238E27FC236}">
                        <a16:creationId xmlns:a16="http://schemas.microsoft.com/office/drawing/2014/main" id="{F9F64628-0A0F-028F-537C-A1BD14A546AD}"/>
                      </a:ext>
                    </a:extLst>
                  </p:cNvPr>
                  <p:cNvSpPr/>
                  <p:nvPr/>
                </p:nvSpPr>
                <p:spPr>
                  <a:xfrm>
                    <a:off x="3019104" y="1127782"/>
                    <a:ext cx="131765" cy="12956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57" name="矩形 1456">
                    <a:extLst>
                      <a:ext uri="{FF2B5EF4-FFF2-40B4-BE49-F238E27FC236}">
                        <a16:creationId xmlns:a16="http://schemas.microsoft.com/office/drawing/2014/main" id="{872DC376-98E6-E239-EAC9-5717D1A004DA}"/>
                      </a:ext>
                    </a:extLst>
                  </p:cNvPr>
                  <p:cNvSpPr/>
                  <p:nvPr/>
                </p:nvSpPr>
                <p:spPr>
                  <a:xfrm>
                    <a:off x="3019104" y="1257344"/>
                    <a:ext cx="131765" cy="12956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grpSp>
              <p:nvGrpSpPr>
                <p:cNvPr id="1436" name="组合 1435">
                  <a:extLst>
                    <a:ext uri="{FF2B5EF4-FFF2-40B4-BE49-F238E27FC236}">
                      <a16:creationId xmlns:a16="http://schemas.microsoft.com/office/drawing/2014/main" id="{A7C0B276-2930-78A5-346C-F3991C29C260}"/>
                    </a:ext>
                  </a:extLst>
                </p:cNvPr>
                <p:cNvGrpSpPr/>
                <p:nvPr/>
              </p:nvGrpSpPr>
              <p:grpSpPr>
                <a:xfrm>
                  <a:off x="3010015" y="2672503"/>
                  <a:ext cx="357950" cy="84239"/>
                  <a:chOff x="1033399" y="2903939"/>
                  <a:chExt cx="528908" cy="131150"/>
                </a:xfrm>
              </p:grpSpPr>
              <p:sp>
                <p:nvSpPr>
                  <p:cNvPr id="1450" name="矩形 1449">
                    <a:extLst>
                      <a:ext uri="{FF2B5EF4-FFF2-40B4-BE49-F238E27FC236}">
                        <a16:creationId xmlns:a16="http://schemas.microsoft.com/office/drawing/2014/main" id="{E1D40500-67EF-BEA9-F9F5-F11C79BE55E6}"/>
                      </a:ext>
                    </a:extLst>
                  </p:cNvPr>
                  <p:cNvSpPr/>
                  <p:nvPr/>
                </p:nvSpPr>
                <p:spPr>
                  <a:xfrm>
                    <a:off x="1033399" y="2905527"/>
                    <a:ext cx="131765" cy="129562"/>
                  </a:xfrm>
                  <a:prstGeom prst="rect">
                    <a:avLst/>
                  </a:prstGeom>
                  <a:solidFill>
                    <a:srgbClr val="FFFF0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51" name="矩形 1450">
                    <a:extLst>
                      <a:ext uri="{FF2B5EF4-FFF2-40B4-BE49-F238E27FC236}">
                        <a16:creationId xmlns:a16="http://schemas.microsoft.com/office/drawing/2014/main" id="{40189FF0-73AE-7969-A8B5-9E79C356ABA8}"/>
                      </a:ext>
                    </a:extLst>
                  </p:cNvPr>
                  <p:cNvSpPr/>
                  <p:nvPr/>
                </p:nvSpPr>
                <p:spPr>
                  <a:xfrm>
                    <a:off x="1165164" y="2905527"/>
                    <a:ext cx="131765" cy="129562"/>
                  </a:xfrm>
                  <a:prstGeom prst="rect">
                    <a:avLst/>
                  </a:prstGeom>
                  <a:solidFill>
                    <a:srgbClr val="92D05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52" name="矩形 1451">
                    <a:extLst>
                      <a:ext uri="{FF2B5EF4-FFF2-40B4-BE49-F238E27FC236}">
                        <a16:creationId xmlns:a16="http://schemas.microsoft.com/office/drawing/2014/main" id="{1D8ABEAB-A595-7600-1AC1-9722A6917456}"/>
                      </a:ext>
                    </a:extLst>
                  </p:cNvPr>
                  <p:cNvSpPr/>
                  <p:nvPr/>
                </p:nvSpPr>
                <p:spPr>
                  <a:xfrm>
                    <a:off x="1296929" y="2903939"/>
                    <a:ext cx="131765" cy="129562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53" name="矩形 1452">
                    <a:extLst>
                      <a:ext uri="{FF2B5EF4-FFF2-40B4-BE49-F238E27FC236}">
                        <a16:creationId xmlns:a16="http://schemas.microsoft.com/office/drawing/2014/main" id="{763AAA1E-CA6F-2073-D360-BFE6970F3D3D}"/>
                      </a:ext>
                    </a:extLst>
                  </p:cNvPr>
                  <p:cNvSpPr/>
                  <p:nvPr/>
                </p:nvSpPr>
                <p:spPr>
                  <a:xfrm>
                    <a:off x="1430542" y="2903939"/>
                    <a:ext cx="131765" cy="129562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grpSp>
              <p:nvGrpSpPr>
                <p:cNvPr id="1437" name="组合 1436">
                  <a:extLst>
                    <a:ext uri="{FF2B5EF4-FFF2-40B4-BE49-F238E27FC236}">
                      <a16:creationId xmlns:a16="http://schemas.microsoft.com/office/drawing/2014/main" id="{4D09352E-F930-EC1E-15CC-0291BA3910B1}"/>
                    </a:ext>
                  </a:extLst>
                </p:cNvPr>
                <p:cNvGrpSpPr/>
                <p:nvPr/>
              </p:nvGrpSpPr>
              <p:grpSpPr>
                <a:xfrm>
                  <a:off x="3010015" y="2509915"/>
                  <a:ext cx="361680" cy="85259"/>
                  <a:chOff x="3010016" y="2500863"/>
                  <a:chExt cx="392407" cy="98996"/>
                </a:xfrm>
              </p:grpSpPr>
              <p:sp>
                <p:nvSpPr>
                  <p:cNvPr id="1446" name="矩形 1445">
                    <a:extLst>
                      <a:ext uri="{FF2B5EF4-FFF2-40B4-BE49-F238E27FC236}">
                        <a16:creationId xmlns:a16="http://schemas.microsoft.com/office/drawing/2014/main" id="{BD74F9B4-1222-E0D7-087D-03533D66371E}"/>
                      </a:ext>
                    </a:extLst>
                  </p:cNvPr>
                  <p:cNvSpPr/>
                  <p:nvPr/>
                </p:nvSpPr>
                <p:spPr>
                  <a:xfrm>
                    <a:off x="3010016" y="2502047"/>
                    <a:ext cx="97280" cy="97812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47" name="矩形 1446">
                    <a:extLst>
                      <a:ext uri="{FF2B5EF4-FFF2-40B4-BE49-F238E27FC236}">
                        <a16:creationId xmlns:a16="http://schemas.microsoft.com/office/drawing/2014/main" id="{C27C45F8-A9EB-B8EB-009E-2A366FB384F7}"/>
                      </a:ext>
                    </a:extLst>
                  </p:cNvPr>
                  <p:cNvSpPr/>
                  <p:nvPr/>
                </p:nvSpPr>
                <p:spPr>
                  <a:xfrm>
                    <a:off x="3110583" y="2502047"/>
                    <a:ext cx="97280" cy="97812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48" name="矩形 1447">
                    <a:extLst>
                      <a:ext uri="{FF2B5EF4-FFF2-40B4-BE49-F238E27FC236}">
                        <a16:creationId xmlns:a16="http://schemas.microsoft.com/office/drawing/2014/main" id="{413AEC4F-4DAD-9626-EE23-9AE8EBB2DFF9}"/>
                      </a:ext>
                    </a:extLst>
                  </p:cNvPr>
                  <p:cNvSpPr/>
                  <p:nvPr/>
                </p:nvSpPr>
                <p:spPr>
                  <a:xfrm>
                    <a:off x="3207863" y="2500863"/>
                    <a:ext cx="97280" cy="97812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49" name="矩形 1448">
                    <a:extLst>
                      <a:ext uri="{FF2B5EF4-FFF2-40B4-BE49-F238E27FC236}">
                        <a16:creationId xmlns:a16="http://schemas.microsoft.com/office/drawing/2014/main" id="{0A95D350-3E7B-5137-6474-E3D822BB8B16}"/>
                      </a:ext>
                    </a:extLst>
                  </p:cNvPr>
                  <p:cNvSpPr/>
                  <p:nvPr/>
                </p:nvSpPr>
                <p:spPr>
                  <a:xfrm>
                    <a:off x="3305143" y="2500863"/>
                    <a:ext cx="97280" cy="97812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sp>
              <p:nvSpPr>
                <p:cNvPr id="1438" name="乘号 1437">
                  <a:extLst>
                    <a:ext uri="{FF2B5EF4-FFF2-40B4-BE49-F238E27FC236}">
                      <a16:creationId xmlns:a16="http://schemas.microsoft.com/office/drawing/2014/main" id="{C172038B-6981-AD46-1D39-32DE4E02877A}"/>
                    </a:ext>
                  </a:extLst>
                </p:cNvPr>
                <p:cNvSpPr/>
                <p:nvPr/>
              </p:nvSpPr>
              <p:spPr>
                <a:xfrm>
                  <a:off x="3021463" y="2439956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439" name="乘号 1438">
                  <a:extLst>
                    <a:ext uri="{FF2B5EF4-FFF2-40B4-BE49-F238E27FC236}">
                      <a16:creationId xmlns:a16="http://schemas.microsoft.com/office/drawing/2014/main" id="{2D5982D8-2B75-181A-27E7-FD43F4D5830F}"/>
                    </a:ext>
                  </a:extLst>
                </p:cNvPr>
                <p:cNvSpPr/>
                <p:nvPr/>
              </p:nvSpPr>
              <p:spPr>
                <a:xfrm>
                  <a:off x="3106916" y="2443158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440" name="乘号 1439">
                  <a:extLst>
                    <a:ext uri="{FF2B5EF4-FFF2-40B4-BE49-F238E27FC236}">
                      <a16:creationId xmlns:a16="http://schemas.microsoft.com/office/drawing/2014/main" id="{ECF0760F-87AE-1152-A6F5-B7E13F949B36}"/>
                    </a:ext>
                  </a:extLst>
                </p:cNvPr>
                <p:cNvSpPr/>
                <p:nvPr/>
              </p:nvSpPr>
              <p:spPr>
                <a:xfrm>
                  <a:off x="3197970" y="2439956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441" name="乘号 1440">
                  <a:extLst>
                    <a:ext uri="{FF2B5EF4-FFF2-40B4-BE49-F238E27FC236}">
                      <a16:creationId xmlns:a16="http://schemas.microsoft.com/office/drawing/2014/main" id="{30DA5795-BCDF-784C-651F-AF4CBADB1826}"/>
                    </a:ext>
                  </a:extLst>
                </p:cNvPr>
                <p:cNvSpPr/>
                <p:nvPr/>
              </p:nvSpPr>
              <p:spPr>
                <a:xfrm>
                  <a:off x="3295703" y="2439956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442" name="等号 1441">
                  <a:extLst>
                    <a:ext uri="{FF2B5EF4-FFF2-40B4-BE49-F238E27FC236}">
                      <a16:creationId xmlns:a16="http://schemas.microsoft.com/office/drawing/2014/main" id="{59467F4D-828C-F4D4-0F18-B12F6F61FF6E}"/>
                    </a:ext>
                  </a:extLst>
                </p:cNvPr>
                <p:cNvSpPr/>
                <p:nvPr/>
              </p:nvSpPr>
              <p:spPr>
                <a:xfrm rot="5400000">
                  <a:off x="3034212" y="253772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3" name="等号 1442">
                  <a:extLst>
                    <a:ext uri="{FF2B5EF4-FFF2-40B4-BE49-F238E27FC236}">
                      <a16:creationId xmlns:a16="http://schemas.microsoft.com/office/drawing/2014/main" id="{EE76B31B-035C-74C9-954C-21161A589D6F}"/>
                    </a:ext>
                  </a:extLst>
                </p:cNvPr>
                <p:cNvSpPr/>
                <p:nvPr/>
              </p:nvSpPr>
              <p:spPr>
                <a:xfrm rot="5400000">
                  <a:off x="3121861" y="253747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4" name="等号 1443">
                  <a:extLst>
                    <a:ext uri="{FF2B5EF4-FFF2-40B4-BE49-F238E27FC236}">
                      <a16:creationId xmlns:a16="http://schemas.microsoft.com/office/drawing/2014/main" id="{7282C4E2-E315-EAF8-2282-5D68CC715A4D}"/>
                    </a:ext>
                  </a:extLst>
                </p:cNvPr>
                <p:cNvSpPr/>
                <p:nvPr/>
              </p:nvSpPr>
              <p:spPr>
                <a:xfrm rot="5400000">
                  <a:off x="3208249" y="253645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5" name="等号 1444">
                  <a:extLst>
                    <a:ext uri="{FF2B5EF4-FFF2-40B4-BE49-F238E27FC236}">
                      <a16:creationId xmlns:a16="http://schemas.microsoft.com/office/drawing/2014/main" id="{E69C0DC2-14D0-6429-FD0B-1E4CBC84AA46}"/>
                    </a:ext>
                  </a:extLst>
                </p:cNvPr>
                <p:cNvSpPr/>
                <p:nvPr/>
              </p:nvSpPr>
              <p:spPr>
                <a:xfrm rot="5400000">
                  <a:off x="3300361" y="253611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4" name="组合 863">
                <a:extLst>
                  <a:ext uri="{FF2B5EF4-FFF2-40B4-BE49-F238E27FC236}">
                    <a16:creationId xmlns:a16="http://schemas.microsoft.com/office/drawing/2014/main" id="{7510FE6D-7B45-8BEB-1082-CCCD797E57B8}"/>
                  </a:ext>
                </a:extLst>
              </p:cNvPr>
              <p:cNvGrpSpPr/>
              <p:nvPr/>
            </p:nvGrpSpPr>
            <p:grpSpPr>
              <a:xfrm>
                <a:off x="1835845" y="3183921"/>
                <a:ext cx="327744" cy="287794"/>
                <a:chOff x="2964605" y="2355717"/>
                <a:chExt cx="451083" cy="401025"/>
              </a:xfrm>
            </p:grpSpPr>
            <p:grpSp>
              <p:nvGrpSpPr>
                <p:cNvPr id="1412" name="组合 1411">
                  <a:extLst>
                    <a:ext uri="{FF2B5EF4-FFF2-40B4-BE49-F238E27FC236}">
                      <a16:creationId xmlns:a16="http://schemas.microsoft.com/office/drawing/2014/main" id="{6B2603FA-9349-1D3B-3B7E-043835574B17}"/>
                    </a:ext>
                  </a:extLst>
                </p:cNvPr>
                <p:cNvGrpSpPr/>
                <p:nvPr/>
              </p:nvGrpSpPr>
              <p:grpSpPr>
                <a:xfrm rot="16200000">
                  <a:off x="3146871" y="2218862"/>
                  <a:ext cx="84240" cy="357949"/>
                  <a:chOff x="3019104" y="868658"/>
                  <a:chExt cx="131766" cy="518248"/>
                </a:xfrm>
              </p:grpSpPr>
              <p:sp>
                <p:nvSpPr>
                  <p:cNvPr id="1431" name="矩形 1430">
                    <a:extLst>
                      <a:ext uri="{FF2B5EF4-FFF2-40B4-BE49-F238E27FC236}">
                        <a16:creationId xmlns:a16="http://schemas.microsoft.com/office/drawing/2014/main" id="{25D63147-D9D3-41E9-47CF-29C7C952ACC3}"/>
                      </a:ext>
                    </a:extLst>
                  </p:cNvPr>
                  <p:cNvSpPr/>
                  <p:nvPr/>
                </p:nvSpPr>
                <p:spPr>
                  <a:xfrm>
                    <a:off x="3019105" y="868658"/>
                    <a:ext cx="131765" cy="12956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32" name="矩形 1431">
                    <a:extLst>
                      <a:ext uri="{FF2B5EF4-FFF2-40B4-BE49-F238E27FC236}">
                        <a16:creationId xmlns:a16="http://schemas.microsoft.com/office/drawing/2014/main" id="{DA0DF777-E2AA-6FE3-6322-8480647CFFE6}"/>
                      </a:ext>
                    </a:extLst>
                  </p:cNvPr>
                  <p:cNvSpPr/>
                  <p:nvPr/>
                </p:nvSpPr>
                <p:spPr>
                  <a:xfrm>
                    <a:off x="3019104" y="998220"/>
                    <a:ext cx="131765" cy="12956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33" name="矩形 1432">
                    <a:extLst>
                      <a:ext uri="{FF2B5EF4-FFF2-40B4-BE49-F238E27FC236}">
                        <a16:creationId xmlns:a16="http://schemas.microsoft.com/office/drawing/2014/main" id="{FEB9454A-2552-A3ED-1EE8-191142B2F498}"/>
                      </a:ext>
                    </a:extLst>
                  </p:cNvPr>
                  <p:cNvSpPr/>
                  <p:nvPr/>
                </p:nvSpPr>
                <p:spPr>
                  <a:xfrm>
                    <a:off x="3019104" y="1127782"/>
                    <a:ext cx="131765" cy="12956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34" name="矩形 1433">
                    <a:extLst>
                      <a:ext uri="{FF2B5EF4-FFF2-40B4-BE49-F238E27FC236}">
                        <a16:creationId xmlns:a16="http://schemas.microsoft.com/office/drawing/2014/main" id="{7E581F61-6020-ED60-87B1-744CDFB056F2}"/>
                      </a:ext>
                    </a:extLst>
                  </p:cNvPr>
                  <p:cNvSpPr/>
                  <p:nvPr/>
                </p:nvSpPr>
                <p:spPr>
                  <a:xfrm>
                    <a:off x="3019104" y="1257344"/>
                    <a:ext cx="131765" cy="12956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grpSp>
              <p:nvGrpSpPr>
                <p:cNvPr id="1413" name="组合 1412">
                  <a:extLst>
                    <a:ext uri="{FF2B5EF4-FFF2-40B4-BE49-F238E27FC236}">
                      <a16:creationId xmlns:a16="http://schemas.microsoft.com/office/drawing/2014/main" id="{4503FABF-2DBC-3D0E-01DB-7727F305AF0F}"/>
                    </a:ext>
                  </a:extLst>
                </p:cNvPr>
                <p:cNvGrpSpPr/>
                <p:nvPr/>
              </p:nvGrpSpPr>
              <p:grpSpPr>
                <a:xfrm>
                  <a:off x="3010015" y="2672503"/>
                  <a:ext cx="357950" cy="84239"/>
                  <a:chOff x="1033399" y="2903939"/>
                  <a:chExt cx="528908" cy="131150"/>
                </a:xfrm>
              </p:grpSpPr>
              <p:sp>
                <p:nvSpPr>
                  <p:cNvPr id="1427" name="矩形 1426">
                    <a:extLst>
                      <a:ext uri="{FF2B5EF4-FFF2-40B4-BE49-F238E27FC236}">
                        <a16:creationId xmlns:a16="http://schemas.microsoft.com/office/drawing/2014/main" id="{ADED3C36-102F-4F11-3ECF-453A9383FA63}"/>
                      </a:ext>
                    </a:extLst>
                  </p:cNvPr>
                  <p:cNvSpPr/>
                  <p:nvPr/>
                </p:nvSpPr>
                <p:spPr>
                  <a:xfrm>
                    <a:off x="1033399" y="2905527"/>
                    <a:ext cx="131765" cy="129562"/>
                  </a:xfrm>
                  <a:prstGeom prst="rect">
                    <a:avLst/>
                  </a:prstGeom>
                  <a:solidFill>
                    <a:srgbClr val="FFFF0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28" name="矩形 1427">
                    <a:extLst>
                      <a:ext uri="{FF2B5EF4-FFF2-40B4-BE49-F238E27FC236}">
                        <a16:creationId xmlns:a16="http://schemas.microsoft.com/office/drawing/2014/main" id="{5525E8C3-FE59-9AA0-F1B6-0298A2D8EB36}"/>
                      </a:ext>
                    </a:extLst>
                  </p:cNvPr>
                  <p:cNvSpPr/>
                  <p:nvPr/>
                </p:nvSpPr>
                <p:spPr>
                  <a:xfrm>
                    <a:off x="1165164" y="2905527"/>
                    <a:ext cx="131765" cy="129562"/>
                  </a:xfrm>
                  <a:prstGeom prst="rect">
                    <a:avLst/>
                  </a:prstGeom>
                  <a:solidFill>
                    <a:srgbClr val="92D05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29" name="矩形 1428">
                    <a:extLst>
                      <a:ext uri="{FF2B5EF4-FFF2-40B4-BE49-F238E27FC236}">
                        <a16:creationId xmlns:a16="http://schemas.microsoft.com/office/drawing/2014/main" id="{FC06E705-D5AC-FD10-4DB1-AB0629FCB155}"/>
                      </a:ext>
                    </a:extLst>
                  </p:cNvPr>
                  <p:cNvSpPr/>
                  <p:nvPr/>
                </p:nvSpPr>
                <p:spPr>
                  <a:xfrm>
                    <a:off x="1296929" y="2903939"/>
                    <a:ext cx="131765" cy="129562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30" name="矩形 1429">
                    <a:extLst>
                      <a:ext uri="{FF2B5EF4-FFF2-40B4-BE49-F238E27FC236}">
                        <a16:creationId xmlns:a16="http://schemas.microsoft.com/office/drawing/2014/main" id="{44F4931F-647A-B0BE-E4E8-CC03262B670C}"/>
                      </a:ext>
                    </a:extLst>
                  </p:cNvPr>
                  <p:cNvSpPr/>
                  <p:nvPr/>
                </p:nvSpPr>
                <p:spPr>
                  <a:xfrm>
                    <a:off x="1430542" y="2903939"/>
                    <a:ext cx="131765" cy="129562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grpSp>
              <p:nvGrpSpPr>
                <p:cNvPr id="1414" name="组合 1413">
                  <a:extLst>
                    <a:ext uri="{FF2B5EF4-FFF2-40B4-BE49-F238E27FC236}">
                      <a16:creationId xmlns:a16="http://schemas.microsoft.com/office/drawing/2014/main" id="{6F921326-24C0-0856-C5B4-39A914718E0C}"/>
                    </a:ext>
                  </a:extLst>
                </p:cNvPr>
                <p:cNvGrpSpPr/>
                <p:nvPr/>
              </p:nvGrpSpPr>
              <p:grpSpPr>
                <a:xfrm>
                  <a:off x="3010015" y="2509915"/>
                  <a:ext cx="361680" cy="85259"/>
                  <a:chOff x="3010016" y="2500863"/>
                  <a:chExt cx="392407" cy="98996"/>
                </a:xfrm>
              </p:grpSpPr>
              <p:sp>
                <p:nvSpPr>
                  <p:cNvPr id="1423" name="矩形 1422">
                    <a:extLst>
                      <a:ext uri="{FF2B5EF4-FFF2-40B4-BE49-F238E27FC236}">
                        <a16:creationId xmlns:a16="http://schemas.microsoft.com/office/drawing/2014/main" id="{06C9E94C-4B13-3224-0E7E-5ADEC63441BE}"/>
                      </a:ext>
                    </a:extLst>
                  </p:cNvPr>
                  <p:cNvSpPr/>
                  <p:nvPr/>
                </p:nvSpPr>
                <p:spPr>
                  <a:xfrm>
                    <a:off x="3010016" y="2502047"/>
                    <a:ext cx="97280" cy="9781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24" name="矩形 1423">
                    <a:extLst>
                      <a:ext uri="{FF2B5EF4-FFF2-40B4-BE49-F238E27FC236}">
                        <a16:creationId xmlns:a16="http://schemas.microsoft.com/office/drawing/2014/main" id="{05885105-BEB9-A609-77B7-D75CBE62559C}"/>
                      </a:ext>
                    </a:extLst>
                  </p:cNvPr>
                  <p:cNvSpPr/>
                  <p:nvPr/>
                </p:nvSpPr>
                <p:spPr>
                  <a:xfrm>
                    <a:off x="3110583" y="2502047"/>
                    <a:ext cx="97280" cy="9781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25" name="矩形 1424">
                    <a:extLst>
                      <a:ext uri="{FF2B5EF4-FFF2-40B4-BE49-F238E27FC236}">
                        <a16:creationId xmlns:a16="http://schemas.microsoft.com/office/drawing/2014/main" id="{0A30980E-4837-8A7E-20D9-A3900ADC1998}"/>
                      </a:ext>
                    </a:extLst>
                  </p:cNvPr>
                  <p:cNvSpPr/>
                  <p:nvPr/>
                </p:nvSpPr>
                <p:spPr>
                  <a:xfrm>
                    <a:off x="3207863" y="2500863"/>
                    <a:ext cx="97280" cy="9781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26" name="矩形 1425">
                    <a:extLst>
                      <a:ext uri="{FF2B5EF4-FFF2-40B4-BE49-F238E27FC236}">
                        <a16:creationId xmlns:a16="http://schemas.microsoft.com/office/drawing/2014/main" id="{CA464808-5C22-4FAB-3DAB-32ABF0BE96CC}"/>
                      </a:ext>
                    </a:extLst>
                  </p:cNvPr>
                  <p:cNvSpPr/>
                  <p:nvPr/>
                </p:nvSpPr>
                <p:spPr>
                  <a:xfrm>
                    <a:off x="3305143" y="2500863"/>
                    <a:ext cx="97280" cy="9781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sp>
              <p:nvSpPr>
                <p:cNvPr id="1415" name="乘号 1414">
                  <a:extLst>
                    <a:ext uri="{FF2B5EF4-FFF2-40B4-BE49-F238E27FC236}">
                      <a16:creationId xmlns:a16="http://schemas.microsoft.com/office/drawing/2014/main" id="{CC345A08-F6E4-27A5-BD7F-C8711B9B59BA}"/>
                    </a:ext>
                  </a:extLst>
                </p:cNvPr>
                <p:cNvSpPr/>
                <p:nvPr/>
              </p:nvSpPr>
              <p:spPr>
                <a:xfrm>
                  <a:off x="3021463" y="2439956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416" name="乘号 1415">
                  <a:extLst>
                    <a:ext uri="{FF2B5EF4-FFF2-40B4-BE49-F238E27FC236}">
                      <a16:creationId xmlns:a16="http://schemas.microsoft.com/office/drawing/2014/main" id="{990650EB-C979-E96E-69C6-CB797BFDF742}"/>
                    </a:ext>
                  </a:extLst>
                </p:cNvPr>
                <p:cNvSpPr/>
                <p:nvPr/>
              </p:nvSpPr>
              <p:spPr>
                <a:xfrm>
                  <a:off x="3106916" y="2443158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417" name="乘号 1416">
                  <a:extLst>
                    <a:ext uri="{FF2B5EF4-FFF2-40B4-BE49-F238E27FC236}">
                      <a16:creationId xmlns:a16="http://schemas.microsoft.com/office/drawing/2014/main" id="{E9211E9E-44D2-65C2-8860-8C0063952F1D}"/>
                    </a:ext>
                  </a:extLst>
                </p:cNvPr>
                <p:cNvSpPr/>
                <p:nvPr/>
              </p:nvSpPr>
              <p:spPr>
                <a:xfrm>
                  <a:off x="3197970" y="2439956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418" name="乘号 1417">
                  <a:extLst>
                    <a:ext uri="{FF2B5EF4-FFF2-40B4-BE49-F238E27FC236}">
                      <a16:creationId xmlns:a16="http://schemas.microsoft.com/office/drawing/2014/main" id="{F669B402-94F1-B996-DEC8-53BD5758A5F0}"/>
                    </a:ext>
                  </a:extLst>
                </p:cNvPr>
                <p:cNvSpPr/>
                <p:nvPr/>
              </p:nvSpPr>
              <p:spPr>
                <a:xfrm>
                  <a:off x="3295703" y="2439956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419" name="等号 1418">
                  <a:extLst>
                    <a:ext uri="{FF2B5EF4-FFF2-40B4-BE49-F238E27FC236}">
                      <a16:creationId xmlns:a16="http://schemas.microsoft.com/office/drawing/2014/main" id="{32166DF0-F60E-8C04-7458-8C621890687A}"/>
                    </a:ext>
                  </a:extLst>
                </p:cNvPr>
                <p:cNvSpPr/>
                <p:nvPr/>
              </p:nvSpPr>
              <p:spPr>
                <a:xfrm rot="5400000">
                  <a:off x="3034212" y="253772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0" name="等号 1419">
                  <a:extLst>
                    <a:ext uri="{FF2B5EF4-FFF2-40B4-BE49-F238E27FC236}">
                      <a16:creationId xmlns:a16="http://schemas.microsoft.com/office/drawing/2014/main" id="{B7DB5FFC-F3F5-442F-E980-11259469C6C5}"/>
                    </a:ext>
                  </a:extLst>
                </p:cNvPr>
                <p:cNvSpPr/>
                <p:nvPr/>
              </p:nvSpPr>
              <p:spPr>
                <a:xfrm rot="5400000">
                  <a:off x="3121861" y="253747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1" name="等号 1420">
                  <a:extLst>
                    <a:ext uri="{FF2B5EF4-FFF2-40B4-BE49-F238E27FC236}">
                      <a16:creationId xmlns:a16="http://schemas.microsoft.com/office/drawing/2014/main" id="{5F455DAC-418A-39B0-756D-D2A9CB33502B}"/>
                    </a:ext>
                  </a:extLst>
                </p:cNvPr>
                <p:cNvSpPr/>
                <p:nvPr/>
              </p:nvSpPr>
              <p:spPr>
                <a:xfrm rot="5400000">
                  <a:off x="3208249" y="253645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2" name="等号 1421">
                  <a:extLst>
                    <a:ext uri="{FF2B5EF4-FFF2-40B4-BE49-F238E27FC236}">
                      <a16:creationId xmlns:a16="http://schemas.microsoft.com/office/drawing/2014/main" id="{91F7C97C-1D1A-554D-A0C7-7158CA07A662}"/>
                    </a:ext>
                  </a:extLst>
                </p:cNvPr>
                <p:cNvSpPr/>
                <p:nvPr/>
              </p:nvSpPr>
              <p:spPr>
                <a:xfrm rot="5400000">
                  <a:off x="3300361" y="253611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5" name="组合 864">
                <a:extLst>
                  <a:ext uri="{FF2B5EF4-FFF2-40B4-BE49-F238E27FC236}">
                    <a16:creationId xmlns:a16="http://schemas.microsoft.com/office/drawing/2014/main" id="{A9F9874F-A277-8EAD-C76E-15722DE4B6DB}"/>
                  </a:ext>
                </a:extLst>
              </p:cNvPr>
              <p:cNvGrpSpPr/>
              <p:nvPr/>
            </p:nvGrpSpPr>
            <p:grpSpPr>
              <a:xfrm>
                <a:off x="2306761" y="3177792"/>
                <a:ext cx="327744" cy="287794"/>
                <a:chOff x="2964605" y="2355717"/>
                <a:chExt cx="451083" cy="401025"/>
              </a:xfrm>
            </p:grpSpPr>
            <p:grpSp>
              <p:nvGrpSpPr>
                <p:cNvPr id="1386" name="组合 1385">
                  <a:extLst>
                    <a:ext uri="{FF2B5EF4-FFF2-40B4-BE49-F238E27FC236}">
                      <a16:creationId xmlns:a16="http://schemas.microsoft.com/office/drawing/2014/main" id="{BE920DE8-9328-E7C8-801A-747A29F96989}"/>
                    </a:ext>
                  </a:extLst>
                </p:cNvPr>
                <p:cNvGrpSpPr/>
                <p:nvPr/>
              </p:nvGrpSpPr>
              <p:grpSpPr>
                <a:xfrm rot="16200000">
                  <a:off x="3146871" y="2218862"/>
                  <a:ext cx="84240" cy="357949"/>
                  <a:chOff x="3019104" y="868658"/>
                  <a:chExt cx="131766" cy="518248"/>
                </a:xfrm>
              </p:grpSpPr>
              <p:sp>
                <p:nvSpPr>
                  <p:cNvPr id="1408" name="矩形 1407">
                    <a:extLst>
                      <a:ext uri="{FF2B5EF4-FFF2-40B4-BE49-F238E27FC236}">
                        <a16:creationId xmlns:a16="http://schemas.microsoft.com/office/drawing/2014/main" id="{7F2EDD89-3AB7-2787-B28D-6BB665067032}"/>
                      </a:ext>
                    </a:extLst>
                  </p:cNvPr>
                  <p:cNvSpPr/>
                  <p:nvPr/>
                </p:nvSpPr>
                <p:spPr>
                  <a:xfrm>
                    <a:off x="3019105" y="868658"/>
                    <a:ext cx="131765" cy="12956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09" name="矩形 1408">
                    <a:extLst>
                      <a:ext uri="{FF2B5EF4-FFF2-40B4-BE49-F238E27FC236}">
                        <a16:creationId xmlns:a16="http://schemas.microsoft.com/office/drawing/2014/main" id="{D65DA0C9-C7E2-D50C-9298-6CF9A4BB9219}"/>
                      </a:ext>
                    </a:extLst>
                  </p:cNvPr>
                  <p:cNvSpPr/>
                  <p:nvPr/>
                </p:nvSpPr>
                <p:spPr>
                  <a:xfrm>
                    <a:off x="3019104" y="998220"/>
                    <a:ext cx="131765" cy="12956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10" name="矩形 1409">
                    <a:extLst>
                      <a:ext uri="{FF2B5EF4-FFF2-40B4-BE49-F238E27FC236}">
                        <a16:creationId xmlns:a16="http://schemas.microsoft.com/office/drawing/2014/main" id="{B6895488-4DE0-6B45-36AB-9D36AEE06D7B}"/>
                      </a:ext>
                    </a:extLst>
                  </p:cNvPr>
                  <p:cNvSpPr/>
                  <p:nvPr/>
                </p:nvSpPr>
                <p:spPr>
                  <a:xfrm>
                    <a:off x="3019104" y="1127782"/>
                    <a:ext cx="131765" cy="12956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11" name="矩形 1410">
                    <a:extLst>
                      <a:ext uri="{FF2B5EF4-FFF2-40B4-BE49-F238E27FC236}">
                        <a16:creationId xmlns:a16="http://schemas.microsoft.com/office/drawing/2014/main" id="{DEA91E57-8F03-B146-B636-D9D997FF7FC0}"/>
                      </a:ext>
                    </a:extLst>
                  </p:cNvPr>
                  <p:cNvSpPr/>
                  <p:nvPr/>
                </p:nvSpPr>
                <p:spPr>
                  <a:xfrm>
                    <a:off x="3019104" y="1257344"/>
                    <a:ext cx="131765" cy="12956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grpSp>
              <p:nvGrpSpPr>
                <p:cNvPr id="1388" name="组合 1387">
                  <a:extLst>
                    <a:ext uri="{FF2B5EF4-FFF2-40B4-BE49-F238E27FC236}">
                      <a16:creationId xmlns:a16="http://schemas.microsoft.com/office/drawing/2014/main" id="{6293E00B-5BFC-462E-0E27-8A96A7C975F5}"/>
                    </a:ext>
                  </a:extLst>
                </p:cNvPr>
                <p:cNvGrpSpPr/>
                <p:nvPr/>
              </p:nvGrpSpPr>
              <p:grpSpPr>
                <a:xfrm>
                  <a:off x="3010015" y="2672503"/>
                  <a:ext cx="357950" cy="84239"/>
                  <a:chOff x="1033399" y="2903939"/>
                  <a:chExt cx="528908" cy="131150"/>
                </a:xfrm>
              </p:grpSpPr>
              <p:sp>
                <p:nvSpPr>
                  <p:cNvPr id="1404" name="矩形 1403">
                    <a:extLst>
                      <a:ext uri="{FF2B5EF4-FFF2-40B4-BE49-F238E27FC236}">
                        <a16:creationId xmlns:a16="http://schemas.microsoft.com/office/drawing/2014/main" id="{11D34787-1C5C-1C04-C117-2E2C6626A918}"/>
                      </a:ext>
                    </a:extLst>
                  </p:cNvPr>
                  <p:cNvSpPr/>
                  <p:nvPr/>
                </p:nvSpPr>
                <p:spPr>
                  <a:xfrm>
                    <a:off x="1033399" y="2905527"/>
                    <a:ext cx="131765" cy="129562"/>
                  </a:xfrm>
                  <a:prstGeom prst="rect">
                    <a:avLst/>
                  </a:prstGeom>
                  <a:solidFill>
                    <a:srgbClr val="FFFF0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05" name="矩形 1404">
                    <a:extLst>
                      <a:ext uri="{FF2B5EF4-FFF2-40B4-BE49-F238E27FC236}">
                        <a16:creationId xmlns:a16="http://schemas.microsoft.com/office/drawing/2014/main" id="{ED4E0911-5616-6FD4-C84A-88A964B9467F}"/>
                      </a:ext>
                    </a:extLst>
                  </p:cNvPr>
                  <p:cNvSpPr/>
                  <p:nvPr/>
                </p:nvSpPr>
                <p:spPr>
                  <a:xfrm>
                    <a:off x="1165164" y="2905527"/>
                    <a:ext cx="131765" cy="129562"/>
                  </a:xfrm>
                  <a:prstGeom prst="rect">
                    <a:avLst/>
                  </a:prstGeom>
                  <a:solidFill>
                    <a:srgbClr val="92D05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06" name="矩形 1405">
                    <a:extLst>
                      <a:ext uri="{FF2B5EF4-FFF2-40B4-BE49-F238E27FC236}">
                        <a16:creationId xmlns:a16="http://schemas.microsoft.com/office/drawing/2014/main" id="{586931FD-0B0A-FDB3-AC3D-9BB0B6031A1D}"/>
                      </a:ext>
                    </a:extLst>
                  </p:cNvPr>
                  <p:cNvSpPr/>
                  <p:nvPr/>
                </p:nvSpPr>
                <p:spPr>
                  <a:xfrm>
                    <a:off x="1296929" y="2903939"/>
                    <a:ext cx="131765" cy="129562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07" name="矩形 1406">
                    <a:extLst>
                      <a:ext uri="{FF2B5EF4-FFF2-40B4-BE49-F238E27FC236}">
                        <a16:creationId xmlns:a16="http://schemas.microsoft.com/office/drawing/2014/main" id="{3D7B2B85-1F24-C1CD-1992-6F4329D8BD24}"/>
                      </a:ext>
                    </a:extLst>
                  </p:cNvPr>
                  <p:cNvSpPr/>
                  <p:nvPr/>
                </p:nvSpPr>
                <p:spPr>
                  <a:xfrm>
                    <a:off x="1430542" y="2903939"/>
                    <a:ext cx="131765" cy="129562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grpSp>
              <p:nvGrpSpPr>
                <p:cNvPr id="1389" name="组合 1388">
                  <a:extLst>
                    <a:ext uri="{FF2B5EF4-FFF2-40B4-BE49-F238E27FC236}">
                      <a16:creationId xmlns:a16="http://schemas.microsoft.com/office/drawing/2014/main" id="{DE295935-86DC-44BD-C228-795D534A3988}"/>
                    </a:ext>
                  </a:extLst>
                </p:cNvPr>
                <p:cNvGrpSpPr/>
                <p:nvPr/>
              </p:nvGrpSpPr>
              <p:grpSpPr>
                <a:xfrm>
                  <a:off x="3010015" y="2509915"/>
                  <a:ext cx="361680" cy="85259"/>
                  <a:chOff x="3010016" y="2500863"/>
                  <a:chExt cx="392407" cy="98996"/>
                </a:xfrm>
              </p:grpSpPr>
              <p:sp>
                <p:nvSpPr>
                  <p:cNvPr id="1399" name="矩形 1398">
                    <a:extLst>
                      <a:ext uri="{FF2B5EF4-FFF2-40B4-BE49-F238E27FC236}">
                        <a16:creationId xmlns:a16="http://schemas.microsoft.com/office/drawing/2014/main" id="{08F8222B-6A3C-F646-8C4C-58B89CAB4102}"/>
                      </a:ext>
                    </a:extLst>
                  </p:cNvPr>
                  <p:cNvSpPr/>
                  <p:nvPr/>
                </p:nvSpPr>
                <p:spPr>
                  <a:xfrm>
                    <a:off x="3010016" y="2502047"/>
                    <a:ext cx="97280" cy="97812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01" name="矩形 1400">
                    <a:extLst>
                      <a:ext uri="{FF2B5EF4-FFF2-40B4-BE49-F238E27FC236}">
                        <a16:creationId xmlns:a16="http://schemas.microsoft.com/office/drawing/2014/main" id="{E0077968-DACF-5FE2-56E8-1B680CFC7733}"/>
                      </a:ext>
                    </a:extLst>
                  </p:cNvPr>
                  <p:cNvSpPr/>
                  <p:nvPr/>
                </p:nvSpPr>
                <p:spPr>
                  <a:xfrm>
                    <a:off x="3110583" y="2502047"/>
                    <a:ext cx="97280" cy="97812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02" name="矩形 1401">
                    <a:extLst>
                      <a:ext uri="{FF2B5EF4-FFF2-40B4-BE49-F238E27FC236}">
                        <a16:creationId xmlns:a16="http://schemas.microsoft.com/office/drawing/2014/main" id="{210E574C-EA9C-72CD-ED55-E9CCFDC7DB88}"/>
                      </a:ext>
                    </a:extLst>
                  </p:cNvPr>
                  <p:cNvSpPr/>
                  <p:nvPr/>
                </p:nvSpPr>
                <p:spPr>
                  <a:xfrm>
                    <a:off x="3207863" y="2500863"/>
                    <a:ext cx="97280" cy="97812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403" name="矩形 1402">
                    <a:extLst>
                      <a:ext uri="{FF2B5EF4-FFF2-40B4-BE49-F238E27FC236}">
                        <a16:creationId xmlns:a16="http://schemas.microsoft.com/office/drawing/2014/main" id="{B25D33F5-5DF8-D7B0-AF1E-F78F68956297}"/>
                      </a:ext>
                    </a:extLst>
                  </p:cNvPr>
                  <p:cNvSpPr/>
                  <p:nvPr/>
                </p:nvSpPr>
                <p:spPr>
                  <a:xfrm>
                    <a:off x="3305143" y="2500863"/>
                    <a:ext cx="97280" cy="97812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sp>
              <p:nvSpPr>
                <p:cNvPr id="1391" name="乘号 1390">
                  <a:extLst>
                    <a:ext uri="{FF2B5EF4-FFF2-40B4-BE49-F238E27FC236}">
                      <a16:creationId xmlns:a16="http://schemas.microsoft.com/office/drawing/2014/main" id="{A86A413F-95F5-40FE-9F8F-4ED2B103755A}"/>
                    </a:ext>
                  </a:extLst>
                </p:cNvPr>
                <p:cNvSpPr/>
                <p:nvPr/>
              </p:nvSpPr>
              <p:spPr>
                <a:xfrm>
                  <a:off x="3021463" y="2439956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392" name="乘号 1391">
                  <a:extLst>
                    <a:ext uri="{FF2B5EF4-FFF2-40B4-BE49-F238E27FC236}">
                      <a16:creationId xmlns:a16="http://schemas.microsoft.com/office/drawing/2014/main" id="{ECF7568C-E4B5-26C4-E4A9-2E5660377552}"/>
                    </a:ext>
                  </a:extLst>
                </p:cNvPr>
                <p:cNvSpPr/>
                <p:nvPr/>
              </p:nvSpPr>
              <p:spPr>
                <a:xfrm>
                  <a:off x="3106916" y="2443158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393" name="乘号 1392">
                  <a:extLst>
                    <a:ext uri="{FF2B5EF4-FFF2-40B4-BE49-F238E27FC236}">
                      <a16:creationId xmlns:a16="http://schemas.microsoft.com/office/drawing/2014/main" id="{CF7E2E96-6780-36CB-F3D2-30FDBDC2965A}"/>
                    </a:ext>
                  </a:extLst>
                </p:cNvPr>
                <p:cNvSpPr/>
                <p:nvPr/>
              </p:nvSpPr>
              <p:spPr>
                <a:xfrm>
                  <a:off x="3197970" y="2439956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394" name="乘号 1393">
                  <a:extLst>
                    <a:ext uri="{FF2B5EF4-FFF2-40B4-BE49-F238E27FC236}">
                      <a16:creationId xmlns:a16="http://schemas.microsoft.com/office/drawing/2014/main" id="{C14F28CA-68F1-DD50-DB59-21236F482FEF}"/>
                    </a:ext>
                  </a:extLst>
                </p:cNvPr>
                <p:cNvSpPr/>
                <p:nvPr/>
              </p:nvSpPr>
              <p:spPr>
                <a:xfrm>
                  <a:off x="3295703" y="2439956"/>
                  <a:ext cx="66278" cy="67650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395" name="等号 1394">
                  <a:extLst>
                    <a:ext uri="{FF2B5EF4-FFF2-40B4-BE49-F238E27FC236}">
                      <a16:creationId xmlns:a16="http://schemas.microsoft.com/office/drawing/2014/main" id="{059CB793-CCA3-BC43-D121-C729F8AFE9BD}"/>
                    </a:ext>
                  </a:extLst>
                </p:cNvPr>
                <p:cNvSpPr/>
                <p:nvPr/>
              </p:nvSpPr>
              <p:spPr>
                <a:xfrm rot="5400000">
                  <a:off x="3034212" y="253772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6" name="等号 1395">
                  <a:extLst>
                    <a:ext uri="{FF2B5EF4-FFF2-40B4-BE49-F238E27FC236}">
                      <a16:creationId xmlns:a16="http://schemas.microsoft.com/office/drawing/2014/main" id="{9638C005-720E-4332-5706-AC74AFF71578}"/>
                    </a:ext>
                  </a:extLst>
                </p:cNvPr>
                <p:cNvSpPr/>
                <p:nvPr/>
              </p:nvSpPr>
              <p:spPr>
                <a:xfrm rot="5400000">
                  <a:off x="3121861" y="253747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7" name="等号 1396">
                  <a:extLst>
                    <a:ext uri="{FF2B5EF4-FFF2-40B4-BE49-F238E27FC236}">
                      <a16:creationId xmlns:a16="http://schemas.microsoft.com/office/drawing/2014/main" id="{DF25B978-4AD4-818C-B0CF-3FA03B6D0B0A}"/>
                    </a:ext>
                  </a:extLst>
                </p:cNvPr>
                <p:cNvSpPr/>
                <p:nvPr/>
              </p:nvSpPr>
              <p:spPr>
                <a:xfrm rot="5400000">
                  <a:off x="3208249" y="253645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8" name="等号 1397">
                  <a:extLst>
                    <a:ext uri="{FF2B5EF4-FFF2-40B4-BE49-F238E27FC236}">
                      <a16:creationId xmlns:a16="http://schemas.microsoft.com/office/drawing/2014/main" id="{1B3BD247-35C1-31A9-6D9B-90058C033A06}"/>
                    </a:ext>
                  </a:extLst>
                </p:cNvPr>
                <p:cNvSpPr/>
                <p:nvPr/>
              </p:nvSpPr>
              <p:spPr>
                <a:xfrm rot="5400000">
                  <a:off x="3300361" y="2536113"/>
                  <a:ext cx="45720" cy="184934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6" name="组合 865">
                <a:extLst>
                  <a:ext uri="{FF2B5EF4-FFF2-40B4-BE49-F238E27FC236}">
                    <a16:creationId xmlns:a16="http://schemas.microsoft.com/office/drawing/2014/main" id="{7FDCDA5B-1026-70BF-7445-95C18D8D26AB}"/>
                  </a:ext>
                </a:extLst>
              </p:cNvPr>
              <p:cNvGrpSpPr/>
              <p:nvPr/>
            </p:nvGrpSpPr>
            <p:grpSpPr>
              <a:xfrm>
                <a:off x="926212" y="3573408"/>
                <a:ext cx="327745" cy="304727"/>
                <a:chOff x="3227019" y="3430615"/>
                <a:chExt cx="327745" cy="304727"/>
              </a:xfrm>
            </p:grpSpPr>
            <p:grpSp>
              <p:nvGrpSpPr>
                <p:cNvPr id="1074" name="组合 1073">
                  <a:extLst>
                    <a:ext uri="{FF2B5EF4-FFF2-40B4-BE49-F238E27FC236}">
                      <a16:creationId xmlns:a16="http://schemas.microsoft.com/office/drawing/2014/main" id="{B94DE31F-0AD8-7242-BCA7-C219CF9FE2A3}"/>
                    </a:ext>
                  </a:extLst>
                </p:cNvPr>
                <p:cNvGrpSpPr/>
                <p:nvPr/>
              </p:nvGrpSpPr>
              <p:grpSpPr>
                <a:xfrm>
                  <a:off x="3254036" y="3660838"/>
                  <a:ext cx="290059" cy="74504"/>
                  <a:chOff x="1033399" y="2903939"/>
                  <a:chExt cx="528908" cy="131150"/>
                </a:xfrm>
              </p:grpSpPr>
              <p:sp>
                <p:nvSpPr>
                  <p:cNvPr id="1093" name="矩形 1092">
                    <a:extLst>
                      <a:ext uri="{FF2B5EF4-FFF2-40B4-BE49-F238E27FC236}">
                        <a16:creationId xmlns:a16="http://schemas.microsoft.com/office/drawing/2014/main" id="{FA0FC4F9-6239-571D-48C6-2165B4BFF90E}"/>
                      </a:ext>
                    </a:extLst>
                  </p:cNvPr>
                  <p:cNvSpPr/>
                  <p:nvPr/>
                </p:nvSpPr>
                <p:spPr>
                  <a:xfrm>
                    <a:off x="1033399" y="2905527"/>
                    <a:ext cx="131765" cy="129562"/>
                  </a:xfrm>
                  <a:prstGeom prst="rect">
                    <a:avLst/>
                  </a:prstGeom>
                  <a:solidFill>
                    <a:srgbClr val="FFFF00"/>
                  </a:solidFill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319" name="矩形 1318">
                    <a:extLst>
                      <a:ext uri="{FF2B5EF4-FFF2-40B4-BE49-F238E27FC236}">
                        <a16:creationId xmlns:a16="http://schemas.microsoft.com/office/drawing/2014/main" id="{99C5E715-2F5D-2A8D-F60F-4EA07B3371FC}"/>
                      </a:ext>
                    </a:extLst>
                  </p:cNvPr>
                  <p:cNvSpPr/>
                  <p:nvPr/>
                </p:nvSpPr>
                <p:spPr>
                  <a:xfrm>
                    <a:off x="1165164" y="2905527"/>
                    <a:ext cx="131765" cy="129562"/>
                  </a:xfrm>
                  <a:prstGeom prst="rect">
                    <a:avLst/>
                  </a:prstGeom>
                  <a:solidFill>
                    <a:srgbClr val="92D050"/>
                  </a:solidFill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381" name="矩形 1380">
                    <a:extLst>
                      <a:ext uri="{FF2B5EF4-FFF2-40B4-BE49-F238E27FC236}">
                        <a16:creationId xmlns:a16="http://schemas.microsoft.com/office/drawing/2014/main" id="{66ABF341-2F4F-9A91-1B44-543EFF992FF0}"/>
                      </a:ext>
                    </a:extLst>
                  </p:cNvPr>
                  <p:cNvSpPr/>
                  <p:nvPr/>
                </p:nvSpPr>
                <p:spPr>
                  <a:xfrm>
                    <a:off x="1296929" y="2903939"/>
                    <a:ext cx="131765" cy="129562"/>
                  </a:xfrm>
                  <a:prstGeom prst="rect">
                    <a:avLst/>
                  </a:prstGeom>
                  <a:solidFill>
                    <a:srgbClr val="FFC000"/>
                  </a:solidFill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382" name="矩形 1381">
                    <a:extLst>
                      <a:ext uri="{FF2B5EF4-FFF2-40B4-BE49-F238E27FC236}">
                        <a16:creationId xmlns:a16="http://schemas.microsoft.com/office/drawing/2014/main" id="{912031EB-057B-E358-A9FC-846D6E063434}"/>
                      </a:ext>
                    </a:extLst>
                  </p:cNvPr>
                  <p:cNvSpPr/>
                  <p:nvPr/>
                </p:nvSpPr>
                <p:spPr>
                  <a:xfrm>
                    <a:off x="1430542" y="2903939"/>
                    <a:ext cx="131765" cy="129562"/>
                  </a:xfrm>
                  <a:prstGeom prst="rect">
                    <a:avLst/>
                  </a:prstGeom>
                  <a:solidFill>
                    <a:srgbClr val="00B0F0"/>
                  </a:solidFill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grpSp>
              <p:nvGrpSpPr>
                <p:cNvPr id="1075" name="组合 1074">
                  <a:extLst>
                    <a:ext uri="{FF2B5EF4-FFF2-40B4-BE49-F238E27FC236}">
                      <a16:creationId xmlns:a16="http://schemas.microsoft.com/office/drawing/2014/main" id="{CAD188B9-9B21-B2DC-D390-A478DC33F137}"/>
                    </a:ext>
                  </a:extLst>
                </p:cNvPr>
                <p:cNvGrpSpPr/>
                <p:nvPr/>
              </p:nvGrpSpPr>
              <p:grpSpPr>
                <a:xfrm rot="16200000">
                  <a:off x="3359824" y="3330805"/>
                  <a:ext cx="60455" cy="260076"/>
                  <a:chOff x="3019104" y="868658"/>
                  <a:chExt cx="131766" cy="518248"/>
                </a:xfrm>
              </p:grpSpPr>
              <p:sp>
                <p:nvSpPr>
                  <p:cNvPr id="1089" name="矩形 1088">
                    <a:extLst>
                      <a:ext uri="{FF2B5EF4-FFF2-40B4-BE49-F238E27FC236}">
                        <a16:creationId xmlns:a16="http://schemas.microsoft.com/office/drawing/2014/main" id="{856B6835-ACAF-3293-618A-1ABF9C7AF38C}"/>
                      </a:ext>
                    </a:extLst>
                  </p:cNvPr>
                  <p:cNvSpPr/>
                  <p:nvPr/>
                </p:nvSpPr>
                <p:spPr>
                  <a:xfrm>
                    <a:off x="3019105" y="868658"/>
                    <a:ext cx="131765" cy="12956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090" name="矩形 1089">
                    <a:extLst>
                      <a:ext uri="{FF2B5EF4-FFF2-40B4-BE49-F238E27FC236}">
                        <a16:creationId xmlns:a16="http://schemas.microsoft.com/office/drawing/2014/main" id="{82D70E89-4254-813E-B3B6-37466652B6E6}"/>
                      </a:ext>
                    </a:extLst>
                  </p:cNvPr>
                  <p:cNvSpPr/>
                  <p:nvPr/>
                </p:nvSpPr>
                <p:spPr>
                  <a:xfrm>
                    <a:off x="3019104" y="998220"/>
                    <a:ext cx="131765" cy="12956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091" name="矩形 1090">
                    <a:extLst>
                      <a:ext uri="{FF2B5EF4-FFF2-40B4-BE49-F238E27FC236}">
                        <a16:creationId xmlns:a16="http://schemas.microsoft.com/office/drawing/2014/main" id="{8DD69BF1-7C1D-66CD-8634-470CAD200CD2}"/>
                      </a:ext>
                    </a:extLst>
                  </p:cNvPr>
                  <p:cNvSpPr/>
                  <p:nvPr/>
                </p:nvSpPr>
                <p:spPr>
                  <a:xfrm>
                    <a:off x="3019104" y="1127782"/>
                    <a:ext cx="131765" cy="12956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092" name="矩形 1091">
                    <a:extLst>
                      <a:ext uri="{FF2B5EF4-FFF2-40B4-BE49-F238E27FC236}">
                        <a16:creationId xmlns:a16="http://schemas.microsoft.com/office/drawing/2014/main" id="{68B2E014-D09A-0DF4-68D6-820E72426F1B}"/>
                      </a:ext>
                    </a:extLst>
                  </p:cNvPr>
                  <p:cNvSpPr/>
                  <p:nvPr/>
                </p:nvSpPr>
                <p:spPr>
                  <a:xfrm>
                    <a:off x="3019104" y="1257344"/>
                    <a:ext cx="131765" cy="12956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sp>
              <p:nvSpPr>
                <p:cNvPr id="1076" name="乘号 1075">
                  <a:extLst>
                    <a:ext uri="{FF2B5EF4-FFF2-40B4-BE49-F238E27FC236}">
                      <a16:creationId xmlns:a16="http://schemas.microsoft.com/office/drawing/2014/main" id="{C60F7E2F-40F5-9AAA-29CC-E4AF33331088}"/>
                    </a:ext>
                  </a:extLst>
                </p:cNvPr>
                <p:cNvSpPr/>
                <p:nvPr/>
              </p:nvSpPr>
              <p:spPr>
                <a:xfrm rot="18910365">
                  <a:off x="3268330" y="3491070"/>
                  <a:ext cx="48156" cy="48549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077" name="等号 1076">
                  <a:extLst>
                    <a:ext uri="{FF2B5EF4-FFF2-40B4-BE49-F238E27FC236}">
                      <a16:creationId xmlns:a16="http://schemas.microsoft.com/office/drawing/2014/main" id="{B04704B2-2C25-7DE3-53B9-695800FC4639}"/>
                    </a:ext>
                  </a:extLst>
                </p:cNvPr>
                <p:cNvSpPr/>
                <p:nvPr/>
              </p:nvSpPr>
              <p:spPr>
                <a:xfrm rot="5400000">
                  <a:off x="3277797" y="3560407"/>
                  <a:ext cx="32811" cy="134368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8" name="等号 1077">
                  <a:extLst>
                    <a:ext uri="{FF2B5EF4-FFF2-40B4-BE49-F238E27FC236}">
                      <a16:creationId xmlns:a16="http://schemas.microsoft.com/office/drawing/2014/main" id="{878379D4-23BB-1A79-C059-52BD80A98D0E}"/>
                    </a:ext>
                  </a:extLst>
                </p:cNvPr>
                <p:cNvSpPr/>
                <p:nvPr/>
              </p:nvSpPr>
              <p:spPr>
                <a:xfrm rot="5400000">
                  <a:off x="3341481" y="3560227"/>
                  <a:ext cx="32811" cy="134368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9" name="等号 1078">
                  <a:extLst>
                    <a:ext uri="{FF2B5EF4-FFF2-40B4-BE49-F238E27FC236}">
                      <a16:creationId xmlns:a16="http://schemas.microsoft.com/office/drawing/2014/main" id="{1B4FB87C-F4C4-0BC5-28E1-EC1CD6D61C3C}"/>
                    </a:ext>
                  </a:extLst>
                </p:cNvPr>
                <p:cNvSpPr/>
                <p:nvPr/>
              </p:nvSpPr>
              <p:spPr>
                <a:xfrm rot="5400000">
                  <a:off x="3404248" y="3559495"/>
                  <a:ext cx="32811" cy="134368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0" name="等号 1079">
                  <a:extLst>
                    <a:ext uri="{FF2B5EF4-FFF2-40B4-BE49-F238E27FC236}">
                      <a16:creationId xmlns:a16="http://schemas.microsoft.com/office/drawing/2014/main" id="{1CDF9A32-05E4-F547-D1A3-BDF5E6FF4E3C}"/>
                    </a:ext>
                  </a:extLst>
                </p:cNvPr>
                <p:cNvSpPr/>
                <p:nvPr/>
              </p:nvSpPr>
              <p:spPr>
                <a:xfrm rot="5400000">
                  <a:off x="3471174" y="3559251"/>
                  <a:ext cx="32811" cy="134368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1" name="乘号 1080">
                  <a:extLst>
                    <a:ext uri="{FF2B5EF4-FFF2-40B4-BE49-F238E27FC236}">
                      <a16:creationId xmlns:a16="http://schemas.microsoft.com/office/drawing/2014/main" id="{0047229D-DDCD-42E1-C752-767846BC0432}"/>
                    </a:ext>
                  </a:extLst>
                </p:cNvPr>
                <p:cNvSpPr/>
                <p:nvPr/>
              </p:nvSpPr>
              <p:spPr>
                <a:xfrm rot="18910365">
                  <a:off x="3332907" y="3492070"/>
                  <a:ext cx="48156" cy="48549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082" name="乘号 1081">
                  <a:extLst>
                    <a:ext uri="{FF2B5EF4-FFF2-40B4-BE49-F238E27FC236}">
                      <a16:creationId xmlns:a16="http://schemas.microsoft.com/office/drawing/2014/main" id="{BEB5B6E8-8E6F-5CC9-119E-D5BF86747FE6}"/>
                    </a:ext>
                  </a:extLst>
                </p:cNvPr>
                <p:cNvSpPr/>
                <p:nvPr/>
              </p:nvSpPr>
              <p:spPr>
                <a:xfrm rot="18910365">
                  <a:off x="3396315" y="3489559"/>
                  <a:ext cx="48156" cy="48549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083" name="乘号 1082">
                  <a:extLst>
                    <a:ext uri="{FF2B5EF4-FFF2-40B4-BE49-F238E27FC236}">
                      <a16:creationId xmlns:a16="http://schemas.microsoft.com/office/drawing/2014/main" id="{4F5E28C3-AA73-A7D6-FAF0-E89401E6B9D0}"/>
                    </a:ext>
                  </a:extLst>
                </p:cNvPr>
                <p:cNvSpPr/>
                <p:nvPr/>
              </p:nvSpPr>
              <p:spPr>
                <a:xfrm rot="18910365">
                  <a:off x="3465670" y="3491069"/>
                  <a:ext cx="48156" cy="48549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grpSp>
              <p:nvGrpSpPr>
                <p:cNvPr id="1084" name="组合 1083">
                  <a:extLst>
                    <a:ext uri="{FF2B5EF4-FFF2-40B4-BE49-F238E27FC236}">
                      <a16:creationId xmlns:a16="http://schemas.microsoft.com/office/drawing/2014/main" id="{9E380AD9-D135-F11E-CE5A-7A8AB4A16336}"/>
                    </a:ext>
                  </a:extLst>
                </p:cNvPr>
                <p:cNvGrpSpPr/>
                <p:nvPr/>
              </p:nvGrpSpPr>
              <p:grpSpPr>
                <a:xfrm rot="16200000">
                  <a:off x="3357147" y="3439297"/>
                  <a:ext cx="60455" cy="260076"/>
                  <a:chOff x="3019104" y="868658"/>
                  <a:chExt cx="131766" cy="518248"/>
                </a:xfrm>
              </p:grpSpPr>
              <p:sp>
                <p:nvSpPr>
                  <p:cNvPr id="1085" name="矩形 1084">
                    <a:extLst>
                      <a:ext uri="{FF2B5EF4-FFF2-40B4-BE49-F238E27FC236}">
                        <a16:creationId xmlns:a16="http://schemas.microsoft.com/office/drawing/2014/main" id="{1CFD469F-E8B3-0521-CB2C-BC0675077C6E}"/>
                      </a:ext>
                    </a:extLst>
                  </p:cNvPr>
                  <p:cNvSpPr/>
                  <p:nvPr/>
                </p:nvSpPr>
                <p:spPr>
                  <a:xfrm>
                    <a:off x="3019105" y="868658"/>
                    <a:ext cx="131765" cy="12956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086" name="矩形 1085">
                    <a:extLst>
                      <a:ext uri="{FF2B5EF4-FFF2-40B4-BE49-F238E27FC236}">
                        <a16:creationId xmlns:a16="http://schemas.microsoft.com/office/drawing/2014/main" id="{89C6C7EC-592C-1D34-3E45-284118BCCDC4}"/>
                      </a:ext>
                    </a:extLst>
                  </p:cNvPr>
                  <p:cNvSpPr/>
                  <p:nvPr/>
                </p:nvSpPr>
                <p:spPr>
                  <a:xfrm>
                    <a:off x="3019104" y="998220"/>
                    <a:ext cx="131765" cy="12956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087" name="矩形 1086">
                    <a:extLst>
                      <a:ext uri="{FF2B5EF4-FFF2-40B4-BE49-F238E27FC236}">
                        <a16:creationId xmlns:a16="http://schemas.microsoft.com/office/drawing/2014/main" id="{754F98C1-89FF-9392-AFCC-69F32EAA06C6}"/>
                      </a:ext>
                    </a:extLst>
                  </p:cNvPr>
                  <p:cNvSpPr/>
                  <p:nvPr/>
                </p:nvSpPr>
                <p:spPr>
                  <a:xfrm>
                    <a:off x="3019104" y="1127782"/>
                    <a:ext cx="131765" cy="12956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088" name="矩形 1087">
                    <a:extLst>
                      <a:ext uri="{FF2B5EF4-FFF2-40B4-BE49-F238E27FC236}">
                        <a16:creationId xmlns:a16="http://schemas.microsoft.com/office/drawing/2014/main" id="{B7561E37-AAC7-6904-2222-6D34BDDCCC87}"/>
                      </a:ext>
                    </a:extLst>
                  </p:cNvPr>
                  <p:cNvSpPr/>
                  <p:nvPr/>
                </p:nvSpPr>
                <p:spPr>
                  <a:xfrm>
                    <a:off x="3019104" y="1257344"/>
                    <a:ext cx="131765" cy="12956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</p:grpSp>
          <p:grpSp>
            <p:nvGrpSpPr>
              <p:cNvPr id="867" name="组合 866">
                <a:extLst>
                  <a:ext uri="{FF2B5EF4-FFF2-40B4-BE49-F238E27FC236}">
                    <a16:creationId xmlns:a16="http://schemas.microsoft.com/office/drawing/2014/main" id="{86676C6A-E226-15CC-A8BE-F9B9D48C2F9F}"/>
                  </a:ext>
                </a:extLst>
              </p:cNvPr>
              <p:cNvGrpSpPr/>
              <p:nvPr/>
            </p:nvGrpSpPr>
            <p:grpSpPr>
              <a:xfrm>
                <a:off x="1386666" y="3586184"/>
                <a:ext cx="327745" cy="304727"/>
                <a:chOff x="3227019" y="3430615"/>
                <a:chExt cx="327745" cy="304727"/>
              </a:xfrm>
            </p:grpSpPr>
            <p:grpSp>
              <p:nvGrpSpPr>
                <p:cNvPr id="1034" name="组合 1033">
                  <a:extLst>
                    <a:ext uri="{FF2B5EF4-FFF2-40B4-BE49-F238E27FC236}">
                      <a16:creationId xmlns:a16="http://schemas.microsoft.com/office/drawing/2014/main" id="{E6983521-7799-906F-EC70-60671F972A71}"/>
                    </a:ext>
                  </a:extLst>
                </p:cNvPr>
                <p:cNvGrpSpPr/>
                <p:nvPr/>
              </p:nvGrpSpPr>
              <p:grpSpPr>
                <a:xfrm>
                  <a:off x="3254036" y="3660838"/>
                  <a:ext cx="290059" cy="74504"/>
                  <a:chOff x="1033399" y="2903939"/>
                  <a:chExt cx="528908" cy="131150"/>
                </a:xfrm>
              </p:grpSpPr>
              <p:sp>
                <p:nvSpPr>
                  <p:cNvPr id="1070" name="矩形 1069">
                    <a:extLst>
                      <a:ext uri="{FF2B5EF4-FFF2-40B4-BE49-F238E27FC236}">
                        <a16:creationId xmlns:a16="http://schemas.microsoft.com/office/drawing/2014/main" id="{DEF8F445-87B7-2F2D-48EF-6687187A56E5}"/>
                      </a:ext>
                    </a:extLst>
                  </p:cNvPr>
                  <p:cNvSpPr/>
                  <p:nvPr/>
                </p:nvSpPr>
                <p:spPr>
                  <a:xfrm>
                    <a:off x="1033399" y="2905527"/>
                    <a:ext cx="131765" cy="129562"/>
                  </a:xfrm>
                  <a:prstGeom prst="rect">
                    <a:avLst/>
                  </a:prstGeom>
                  <a:solidFill>
                    <a:srgbClr val="FFFF00"/>
                  </a:solidFill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071" name="矩形 1070">
                    <a:extLst>
                      <a:ext uri="{FF2B5EF4-FFF2-40B4-BE49-F238E27FC236}">
                        <a16:creationId xmlns:a16="http://schemas.microsoft.com/office/drawing/2014/main" id="{E56BC6CF-7261-8924-53A4-F185D29053EC}"/>
                      </a:ext>
                    </a:extLst>
                  </p:cNvPr>
                  <p:cNvSpPr/>
                  <p:nvPr/>
                </p:nvSpPr>
                <p:spPr>
                  <a:xfrm>
                    <a:off x="1165164" y="2905527"/>
                    <a:ext cx="131765" cy="129562"/>
                  </a:xfrm>
                  <a:prstGeom prst="rect">
                    <a:avLst/>
                  </a:prstGeom>
                  <a:solidFill>
                    <a:srgbClr val="92D050"/>
                  </a:solidFill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072" name="矩形 1071">
                    <a:extLst>
                      <a:ext uri="{FF2B5EF4-FFF2-40B4-BE49-F238E27FC236}">
                        <a16:creationId xmlns:a16="http://schemas.microsoft.com/office/drawing/2014/main" id="{77416235-78AC-7FDA-2CE9-4A3CFFCF3008}"/>
                      </a:ext>
                    </a:extLst>
                  </p:cNvPr>
                  <p:cNvSpPr/>
                  <p:nvPr/>
                </p:nvSpPr>
                <p:spPr>
                  <a:xfrm>
                    <a:off x="1296929" y="2903939"/>
                    <a:ext cx="131765" cy="129562"/>
                  </a:xfrm>
                  <a:prstGeom prst="rect">
                    <a:avLst/>
                  </a:prstGeom>
                  <a:solidFill>
                    <a:srgbClr val="FFC000"/>
                  </a:solidFill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073" name="矩形 1072">
                    <a:extLst>
                      <a:ext uri="{FF2B5EF4-FFF2-40B4-BE49-F238E27FC236}">
                        <a16:creationId xmlns:a16="http://schemas.microsoft.com/office/drawing/2014/main" id="{A55C5FF4-DF5E-E91C-3434-82E2DC29DD49}"/>
                      </a:ext>
                    </a:extLst>
                  </p:cNvPr>
                  <p:cNvSpPr/>
                  <p:nvPr/>
                </p:nvSpPr>
                <p:spPr>
                  <a:xfrm>
                    <a:off x="1430542" y="2903939"/>
                    <a:ext cx="131765" cy="129562"/>
                  </a:xfrm>
                  <a:prstGeom prst="rect">
                    <a:avLst/>
                  </a:prstGeom>
                  <a:solidFill>
                    <a:srgbClr val="00B0F0"/>
                  </a:solidFill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grpSp>
              <p:nvGrpSpPr>
                <p:cNvPr id="1035" name="组合 1034">
                  <a:extLst>
                    <a:ext uri="{FF2B5EF4-FFF2-40B4-BE49-F238E27FC236}">
                      <a16:creationId xmlns:a16="http://schemas.microsoft.com/office/drawing/2014/main" id="{6AB871A7-059F-CA24-844C-A32795EDFB5E}"/>
                    </a:ext>
                  </a:extLst>
                </p:cNvPr>
                <p:cNvGrpSpPr/>
                <p:nvPr/>
              </p:nvGrpSpPr>
              <p:grpSpPr>
                <a:xfrm rot="16200000">
                  <a:off x="3359824" y="3330805"/>
                  <a:ext cx="60455" cy="260076"/>
                  <a:chOff x="3019104" y="868658"/>
                  <a:chExt cx="131766" cy="518248"/>
                </a:xfrm>
              </p:grpSpPr>
              <p:sp>
                <p:nvSpPr>
                  <p:cNvPr id="1062" name="矩形 1061">
                    <a:extLst>
                      <a:ext uri="{FF2B5EF4-FFF2-40B4-BE49-F238E27FC236}">
                        <a16:creationId xmlns:a16="http://schemas.microsoft.com/office/drawing/2014/main" id="{50C438D6-8661-BC7C-446C-2ECDDF7D4EEA}"/>
                      </a:ext>
                    </a:extLst>
                  </p:cNvPr>
                  <p:cNvSpPr/>
                  <p:nvPr/>
                </p:nvSpPr>
                <p:spPr>
                  <a:xfrm>
                    <a:off x="3019105" y="868658"/>
                    <a:ext cx="131765" cy="12956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063" name="矩形 1062">
                    <a:extLst>
                      <a:ext uri="{FF2B5EF4-FFF2-40B4-BE49-F238E27FC236}">
                        <a16:creationId xmlns:a16="http://schemas.microsoft.com/office/drawing/2014/main" id="{E8A75690-00A4-933B-A3CF-FEB09682B315}"/>
                      </a:ext>
                    </a:extLst>
                  </p:cNvPr>
                  <p:cNvSpPr/>
                  <p:nvPr/>
                </p:nvSpPr>
                <p:spPr>
                  <a:xfrm>
                    <a:off x="3019104" y="998220"/>
                    <a:ext cx="131765" cy="12956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068" name="矩形 1067">
                    <a:extLst>
                      <a:ext uri="{FF2B5EF4-FFF2-40B4-BE49-F238E27FC236}">
                        <a16:creationId xmlns:a16="http://schemas.microsoft.com/office/drawing/2014/main" id="{37C24637-1DBF-F48D-33B0-8FFAA6016AB1}"/>
                      </a:ext>
                    </a:extLst>
                  </p:cNvPr>
                  <p:cNvSpPr/>
                  <p:nvPr/>
                </p:nvSpPr>
                <p:spPr>
                  <a:xfrm>
                    <a:off x="3019104" y="1127782"/>
                    <a:ext cx="131765" cy="12956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069" name="矩形 1068">
                    <a:extLst>
                      <a:ext uri="{FF2B5EF4-FFF2-40B4-BE49-F238E27FC236}">
                        <a16:creationId xmlns:a16="http://schemas.microsoft.com/office/drawing/2014/main" id="{9401D3EF-7465-2F6D-7AE2-07DB5813A1FF}"/>
                      </a:ext>
                    </a:extLst>
                  </p:cNvPr>
                  <p:cNvSpPr/>
                  <p:nvPr/>
                </p:nvSpPr>
                <p:spPr>
                  <a:xfrm>
                    <a:off x="3019104" y="1257344"/>
                    <a:ext cx="131765" cy="12956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sp>
              <p:nvSpPr>
                <p:cNvPr id="1036" name="乘号 1035">
                  <a:extLst>
                    <a:ext uri="{FF2B5EF4-FFF2-40B4-BE49-F238E27FC236}">
                      <a16:creationId xmlns:a16="http://schemas.microsoft.com/office/drawing/2014/main" id="{EAD2BA5F-EB2F-3921-E286-416220769BE4}"/>
                    </a:ext>
                  </a:extLst>
                </p:cNvPr>
                <p:cNvSpPr/>
                <p:nvPr/>
              </p:nvSpPr>
              <p:spPr>
                <a:xfrm rot="18910365">
                  <a:off x="3268330" y="3491070"/>
                  <a:ext cx="48156" cy="48549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037" name="等号 1036">
                  <a:extLst>
                    <a:ext uri="{FF2B5EF4-FFF2-40B4-BE49-F238E27FC236}">
                      <a16:creationId xmlns:a16="http://schemas.microsoft.com/office/drawing/2014/main" id="{7CF9FA31-5ED4-0AAC-8F3E-F06FE764ABF5}"/>
                    </a:ext>
                  </a:extLst>
                </p:cNvPr>
                <p:cNvSpPr/>
                <p:nvPr/>
              </p:nvSpPr>
              <p:spPr>
                <a:xfrm rot="5400000">
                  <a:off x="3277797" y="3560407"/>
                  <a:ext cx="32811" cy="134368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2" name="等号 1041">
                  <a:extLst>
                    <a:ext uri="{FF2B5EF4-FFF2-40B4-BE49-F238E27FC236}">
                      <a16:creationId xmlns:a16="http://schemas.microsoft.com/office/drawing/2014/main" id="{52DEEE26-5A9A-A5F9-4888-9864B9CB4284}"/>
                    </a:ext>
                  </a:extLst>
                </p:cNvPr>
                <p:cNvSpPr/>
                <p:nvPr/>
              </p:nvSpPr>
              <p:spPr>
                <a:xfrm rot="5400000">
                  <a:off x="3341481" y="3560227"/>
                  <a:ext cx="32811" cy="134368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3" name="等号 1042">
                  <a:extLst>
                    <a:ext uri="{FF2B5EF4-FFF2-40B4-BE49-F238E27FC236}">
                      <a16:creationId xmlns:a16="http://schemas.microsoft.com/office/drawing/2014/main" id="{6C9D3152-8DBE-D0EB-4A69-E4B5B02A8A5B}"/>
                    </a:ext>
                  </a:extLst>
                </p:cNvPr>
                <p:cNvSpPr/>
                <p:nvPr/>
              </p:nvSpPr>
              <p:spPr>
                <a:xfrm rot="5400000">
                  <a:off x="3404248" y="3559495"/>
                  <a:ext cx="32811" cy="134368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4" name="等号 1043">
                  <a:extLst>
                    <a:ext uri="{FF2B5EF4-FFF2-40B4-BE49-F238E27FC236}">
                      <a16:creationId xmlns:a16="http://schemas.microsoft.com/office/drawing/2014/main" id="{24961669-54F3-74A5-4F00-6F3BA5340A7B}"/>
                    </a:ext>
                  </a:extLst>
                </p:cNvPr>
                <p:cNvSpPr/>
                <p:nvPr/>
              </p:nvSpPr>
              <p:spPr>
                <a:xfrm rot="5400000">
                  <a:off x="3471174" y="3559251"/>
                  <a:ext cx="32811" cy="134368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5" name="乘号 1044">
                  <a:extLst>
                    <a:ext uri="{FF2B5EF4-FFF2-40B4-BE49-F238E27FC236}">
                      <a16:creationId xmlns:a16="http://schemas.microsoft.com/office/drawing/2014/main" id="{1F384863-AB3E-C21C-A979-65A2EB169F4C}"/>
                    </a:ext>
                  </a:extLst>
                </p:cNvPr>
                <p:cNvSpPr/>
                <p:nvPr/>
              </p:nvSpPr>
              <p:spPr>
                <a:xfrm rot="18910365">
                  <a:off x="3332907" y="3492070"/>
                  <a:ext cx="48156" cy="48549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055" name="乘号 1054">
                  <a:extLst>
                    <a:ext uri="{FF2B5EF4-FFF2-40B4-BE49-F238E27FC236}">
                      <a16:creationId xmlns:a16="http://schemas.microsoft.com/office/drawing/2014/main" id="{BFD8A6AC-6C0F-245C-2033-260D70FB8785}"/>
                    </a:ext>
                  </a:extLst>
                </p:cNvPr>
                <p:cNvSpPr/>
                <p:nvPr/>
              </p:nvSpPr>
              <p:spPr>
                <a:xfrm rot="18910365">
                  <a:off x="3396315" y="3489559"/>
                  <a:ext cx="48156" cy="48549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1056" name="乘号 1055">
                  <a:extLst>
                    <a:ext uri="{FF2B5EF4-FFF2-40B4-BE49-F238E27FC236}">
                      <a16:creationId xmlns:a16="http://schemas.microsoft.com/office/drawing/2014/main" id="{41BA522B-A7F1-32A9-D83D-8B527FE958B3}"/>
                    </a:ext>
                  </a:extLst>
                </p:cNvPr>
                <p:cNvSpPr/>
                <p:nvPr/>
              </p:nvSpPr>
              <p:spPr>
                <a:xfrm rot="18910365">
                  <a:off x="3465670" y="3491069"/>
                  <a:ext cx="48156" cy="48549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grpSp>
              <p:nvGrpSpPr>
                <p:cNvPr id="1057" name="组合 1056">
                  <a:extLst>
                    <a:ext uri="{FF2B5EF4-FFF2-40B4-BE49-F238E27FC236}">
                      <a16:creationId xmlns:a16="http://schemas.microsoft.com/office/drawing/2014/main" id="{A1522B60-69DC-AECB-7317-32301F4E1A19}"/>
                    </a:ext>
                  </a:extLst>
                </p:cNvPr>
                <p:cNvGrpSpPr/>
                <p:nvPr/>
              </p:nvGrpSpPr>
              <p:grpSpPr>
                <a:xfrm rot="16200000">
                  <a:off x="3357147" y="3439297"/>
                  <a:ext cx="60455" cy="260076"/>
                  <a:chOff x="3019104" y="868658"/>
                  <a:chExt cx="131766" cy="518248"/>
                </a:xfrm>
              </p:grpSpPr>
              <p:sp>
                <p:nvSpPr>
                  <p:cNvPr id="1058" name="矩形 1057">
                    <a:extLst>
                      <a:ext uri="{FF2B5EF4-FFF2-40B4-BE49-F238E27FC236}">
                        <a16:creationId xmlns:a16="http://schemas.microsoft.com/office/drawing/2014/main" id="{7BCF42E7-E462-35E4-DE59-25940FBB4A01}"/>
                      </a:ext>
                    </a:extLst>
                  </p:cNvPr>
                  <p:cNvSpPr/>
                  <p:nvPr/>
                </p:nvSpPr>
                <p:spPr>
                  <a:xfrm>
                    <a:off x="3019105" y="868658"/>
                    <a:ext cx="131765" cy="12956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059" name="矩形 1058">
                    <a:extLst>
                      <a:ext uri="{FF2B5EF4-FFF2-40B4-BE49-F238E27FC236}">
                        <a16:creationId xmlns:a16="http://schemas.microsoft.com/office/drawing/2014/main" id="{BCA18A95-F2BF-44BC-D79A-DBFA785CD3A5}"/>
                      </a:ext>
                    </a:extLst>
                  </p:cNvPr>
                  <p:cNvSpPr/>
                  <p:nvPr/>
                </p:nvSpPr>
                <p:spPr>
                  <a:xfrm>
                    <a:off x="3019104" y="998220"/>
                    <a:ext cx="131765" cy="12956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060" name="矩形 1059">
                    <a:extLst>
                      <a:ext uri="{FF2B5EF4-FFF2-40B4-BE49-F238E27FC236}">
                        <a16:creationId xmlns:a16="http://schemas.microsoft.com/office/drawing/2014/main" id="{FF35CB27-65E0-066F-BD66-8CD076EF1EA4}"/>
                      </a:ext>
                    </a:extLst>
                  </p:cNvPr>
                  <p:cNvSpPr/>
                  <p:nvPr/>
                </p:nvSpPr>
                <p:spPr>
                  <a:xfrm>
                    <a:off x="3019104" y="1127782"/>
                    <a:ext cx="131765" cy="12956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061" name="矩形 1060">
                    <a:extLst>
                      <a:ext uri="{FF2B5EF4-FFF2-40B4-BE49-F238E27FC236}">
                        <a16:creationId xmlns:a16="http://schemas.microsoft.com/office/drawing/2014/main" id="{845198EC-D416-EACC-4117-5AB101A643FD}"/>
                      </a:ext>
                    </a:extLst>
                  </p:cNvPr>
                  <p:cNvSpPr/>
                  <p:nvPr/>
                </p:nvSpPr>
                <p:spPr>
                  <a:xfrm>
                    <a:off x="3019104" y="1257344"/>
                    <a:ext cx="131765" cy="12956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</p:grpSp>
          <p:grpSp>
            <p:nvGrpSpPr>
              <p:cNvPr id="868" name="组合 867">
                <a:extLst>
                  <a:ext uri="{FF2B5EF4-FFF2-40B4-BE49-F238E27FC236}">
                    <a16:creationId xmlns:a16="http://schemas.microsoft.com/office/drawing/2014/main" id="{53F7A4D0-9C3E-8814-4981-30A3442E68F4}"/>
                  </a:ext>
                </a:extLst>
              </p:cNvPr>
              <p:cNvGrpSpPr/>
              <p:nvPr/>
            </p:nvGrpSpPr>
            <p:grpSpPr>
              <a:xfrm>
                <a:off x="1839091" y="3583461"/>
                <a:ext cx="327745" cy="304727"/>
                <a:chOff x="3227019" y="3430615"/>
                <a:chExt cx="327745" cy="304727"/>
              </a:xfrm>
            </p:grpSpPr>
            <p:grpSp>
              <p:nvGrpSpPr>
                <p:cNvPr id="942" name="组合 941">
                  <a:extLst>
                    <a:ext uri="{FF2B5EF4-FFF2-40B4-BE49-F238E27FC236}">
                      <a16:creationId xmlns:a16="http://schemas.microsoft.com/office/drawing/2014/main" id="{4C2F985A-0A7A-F3A0-81BB-BDEF84BB7688}"/>
                    </a:ext>
                  </a:extLst>
                </p:cNvPr>
                <p:cNvGrpSpPr/>
                <p:nvPr/>
              </p:nvGrpSpPr>
              <p:grpSpPr>
                <a:xfrm>
                  <a:off x="3254036" y="3660838"/>
                  <a:ext cx="290059" cy="74504"/>
                  <a:chOff x="1033399" y="2903939"/>
                  <a:chExt cx="528908" cy="131150"/>
                </a:xfrm>
              </p:grpSpPr>
              <p:sp>
                <p:nvSpPr>
                  <p:cNvPr id="1029" name="矩形 1028">
                    <a:extLst>
                      <a:ext uri="{FF2B5EF4-FFF2-40B4-BE49-F238E27FC236}">
                        <a16:creationId xmlns:a16="http://schemas.microsoft.com/office/drawing/2014/main" id="{229574D9-2500-821B-D0C4-21E2387EAA30}"/>
                      </a:ext>
                    </a:extLst>
                  </p:cNvPr>
                  <p:cNvSpPr/>
                  <p:nvPr/>
                </p:nvSpPr>
                <p:spPr>
                  <a:xfrm>
                    <a:off x="1033399" y="2905527"/>
                    <a:ext cx="131765" cy="129562"/>
                  </a:xfrm>
                  <a:prstGeom prst="rect">
                    <a:avLst/>
                  </a:prstGeom>
                  <a:solidFill>
                    <a:srgbClr val="FFFF00"/>
                  </a:solidFill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030" name="矩形 1029">
                    <a:extLst>
                      <a:ext uri="{FF2B5EF4-FFF2-40B4-BE49-F238E27FC236}">
                        <a16:creationId xmlns:a16="http://schemas.microsoft.com/office/drawing/2014/main" id="{B14447AE-4957-AC01-A60B-0060896A1283}"/>
                      </a:ext>
                    </a:extLst>
                  </p:cNvPr>
                  <p:cNvSpPr/>
                  <p:nvPr/>
                </p:nvSpPr>
                <p:spPr>
                  <a:xfrm>
                    <a:off x="1165164" y="2905527"/>
                    <a:ext cx="131765" cy="129562"/>
                  </a:xfrm>
                  <a:prstGeom prst="rect">
                    <a:avLst/>
                  </a:prstGeom>
                  <a:solidFill>
                    <a:srgbClr val="92D050"/>
                  </a:solidFill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031" name="矩形 1030">
                    <a:extLst>
                      <a:ext uri="{FF2B5EF4-FFF2-40B4-BE49-F238E27FC236}">
                        <a16:creationId xmlns:a16="http://schemas.microsoft.com/office/drawing/2014/main" id="{8A80702A-6153-AB02-26FC-37442D9EA077}"/>
                      </a:ext>
                    </a:extLst>
                  </p:cNvPr>
                  <p:cNvSpPr/>
                  <p:nvPr/>
                </p:nvSpPr>
                <p:spPr>
                  <a:xfrm>
                    <a:off x="1296929" y="2903939"/>
                    <a:ext cx="131765" cy="129562"/>
                  </a:xfrm>
                  <a:prstGeom prst="rect">
                    <a:avLst/>
                  </a:prstGeom>
                  <a:solidFill>
                    <a:srgbClr val="FFC000"/>
                  </a:solidFill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033" name="矩形 1032">
                    <a:extLst>
                      <a:ext uri="{FF2B5EF4-FFF2-40B4-BE49-F238E27FC236}">
                        <a16:creationId xmlns:a16="http://schemas.microsoft.com/office/drawing/2014/main" id="{9859DD70-56A3-D572-A380-27A74DECFAF1}"/>
                      </a:ext>
                    </a:extLst>
                  </p:cNvPr>
                  <p:cNvSpPr/>
                  <p:nvPr/>
                </p:nvSpPr>
                <p:spPr>
                  <a:xfrm>
                    <a:off x="1430542" y="2903939"/>
                    <a:ext cx="131765" cy="129562"/>
                  </a:xfrm>
                  <a:prstGeom prst="rect">
                    <a:avLst/>
                  </a:prstGeom>
                  <a:solidFill>
                    <a:srgbClr val="00B0F0"/>
                  </a:solidFill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grpSp>
              <p:nvGrpSpPr>
                <p:cNvPr id="943" name="组合 942">
                  <a:extLst>
                    <a:ext uri="{FF2B5EF4-FFF2-40B4-BE49-F238E27FC236}">
                      <a16:creationId xmlns:a16="http://schemas.microsoft.com/office/drawing/2014/main" id="{83342806-C9C7-DB68-73A1-F6CF8B926E40}"/>
                    </a:ext>
                  </a:extLst>
                </p:cNvPr>
                <p:cNvGrpSpPr/>
                <p:nvPr/>
              </p:nvGrpSpPr>
              <p:grpSpPr>
                <a:xfrm rot="16200000">
                  <a:off x="3359824" y="3330805"/>
                  <a:ext cx="60455" cy="260076"/>
                  <a:chOff x="3019104" y="868658"/>
                  <a:chExt cx="131766" cy="518248"/>
                </a:xfrm>
              </p:grpSpPr>
              <p:sp>
                <p:nvSpPr>
                  <p:cNvPr id="1025" name="矩形 1024">
                    <a:extLst>
                      <a:ext uri="{FF2B5EF4-FFF2-40B4-BE49-F238E27FC236}">
                        <a16:creationId xmlns:a16="http://schemas.microsoft.com/office/drawing/2014/main" id="{D2B83E1B-75E5-D96A-7072-62B52283622E}"/>
                      </a:ext>
                    </a:extLst>
                  </p:cNvPr>
                  <p:cNvSpPr/>
                  <p:nvPr/>
                </p:nvSpPr>
                <p:spPr>
                  <a:xfrm>
                    <a:off x="3019105" y="868658"/>
                    <a:ext cx="131765" cy="12956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026" name="矩形 1025">
                    <a:extLst>
                      <a:ext uri="{FF2B5EF4-FFF2-40B4-BE49-F238E27FC236}">
                        <a16:creationId xmlns:a16="http://schemas.microsoft.com/office/drawing/2014/main" id="{BB0B6A55-B5C7-1127-F92D-619F68EB4C29}"/>
                      </a:ext>
                    </a:extLst>
                  </p:cNvPr>
                  <p:cNvSpPr/>
                  <p:nvPr/>
                </p:nvSpPr>
                <p:spPr>
                  <a:xfrm>
                    <a:off x="3019104" y="998220"/>
                    <a:ext cx="131765" cy="12956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027" name="矩形 1026">
                    <a:extLst>
                      <a:ext uri="{FF2B5EF4-FFF2-40B4-BE49-F238E27FC236}">
                        <a16:creationId xmlns:a16="http://schemas.microsoft.com/office/drawing/2014/main" id="{1D8BFDB7-D3C3-4A80-BFC1-D5B2151133C6}"/>
                      </a:ext>
                    </a:extLst>
                  </p:cNvPr>
                  <p:cNvSpPr/>
                  <p:nvPr/>
                </p:nvSpPr>
                <p:spPr>
                  <a:xfrm>
                    <a:off x="3019104" y="1127782"/>
                    <a:ext cx="131765" cy="12956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028" name="矩形 1027">
                    <a:extLst>
                      <a:ext uri="{FF2B5EF4-FFF2-40B4-BE49-F238E27FC236}">
                        <a16:creationId xmlns:a16="http://schemas.microsoft.com/office/drawing/2014/main" id="{627F328B-71D8-3F4B-9EE0-6D02902D7FCB}"/>
                      </a:ext>
                    </a:extLst>
                  </p:cNvPr>
                  <p:cNvSpPr/>
                  <p:nvPr/>
                </p:nvSpPr>
                <p:spPr>
                  <a:xfrm>
                    <a:off x="3019104" y="1257344"/>
                    <a:ext cx="131765" cy="12956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sp>
              <p:nvSpPr>
                <p:cNvPr id="946" name="乘号 945">
                  <a:extLst>
                    <a:ext uri="{FF2B5EF4-FFF2-40B4-BE49-F238E27FC236}">
                      <a16:creationId xmlns:a16="http://schemas.microsoft.com/office/drawing/2014/main" id="{01709DEB-FF86-5A82-BE37-FF3FB4DCB99D}"/>
                    </a:ext>
                  </a:extLst>
                </p:cNvPr>
                <p:cNvSpPr/>
                <p:nvPr/>
              </p:nvSpPr>
              <p:spPr>
                <a:xfrm rot="18910365">
                  <a:off x="3268330" y="3491070"/>
                  <a:ext cx="48156" cy="48549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947" name="等号 946">
                  <a:extLst>
                    <a:ext uri="{FF2B5EF4-FFF2-40B4-BE49-F238E27FC236}">
                      <a16:creationId xmlns:a16="http://schemas.microsoft.com/office/drawing/2014/main" id="{5C28D542-A5A2-334B-4DA3-94B845F51F95}"/>
                    </a:ext>
                  </a:extLst>
                </p:cNvPr>
                <p:cNvSpPr/>
                <p:nvPr/>
              </p:nvSpPr>
              <p:spPr>
                <a:xfrm rot="5400000">
                  <a:off x="3277797" y="3560407"/>
                  <a:ext cx="32811" cy="134368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9" name="等号 948">
                  <a:extLst>
                    <a:ext uri="{FF2B5EF4-FFF2-40B4-BE49-F238E27FC236}">
                      <a16:creationId xmlns:a16="http://schemas.microsoft.com/office/drawing/2014/main" id="{7C89ED3F-8B4C-B7C1-E9D9-AEBA544822F4}"/>
                    </a:ext>
                  </a:extLst>
                </p:cNvPr>
                <p:cNvSpPr/>
                <p:nvPr/>
              </p:nvSpPr>
              <p:spPr>
                <a:xfrm rot="5400000">
                  <a:off x="3341481" y="3560227"/>
                  <a:ext cx="32811" cy="134368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0" name="等号 949">
                  <a:extLst>
                    <a:ext uri="{FF2B5EF4-FFF2-40B4-BE49-F238E27FC236}">
                      <a16:creationId xmlns:a16="http://schemas.microsoft.com/office/drawing/2014/main" id="{D033B027-DE70-9F6A-4F34-E6F5F2E1911C}"/>
                    </a:ext>
                  </a:extLst>
                </p:cNvPr>
                <p:cNvSpPr/>
                <p:nvPr/>
              </p:nvSpPr>
              <p:spPr>
                <a:xfrm rot="5400000">
                  <a:off x="3404248" y="3559495"/>
                  <a:ext cx="32811" cy="134368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1" name="等号 950">
                  <a:extLst>
                    <a:ext uri="{FF2B5EF4-FFF2-40B4-BE49-F238E27FC236}">
                      <a16:creationId xmlns:a16="http://schemas.microsoft.com/office/drawing/2014/main" id="{BCDE7C7F-92FD-FBB1-B82A-B9777B8EF6AC}"/>
                    </a:ext>
                  </a:extLst>
                </p:cNvPr>
                <p:cNvSpPr/>
                <p:nvPr/>
              </p:nvSpPr>
              <p:spPr>
                <a:xfrm rot="5400000">
                  <a:off x="3471174" y="3559251"/>
                  <a:ext cx="32811" cy="134368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2" name="乘号 951">
                  <a:extLst>
                    <a:ext uri="{FF2B5EF4-FFF2-40B4-BE49-F238E27FC236}">
                      <a16:creationId xmlns:a16="http://schemas.microsoft.com/office/drawing/2014/main" id="{436BF231-FB41-7E3B-3F7D-768AEEDEA7E2}"/>
                    </a:ext>
                  </a:extLst>
                </p:cNvPr>
                <p:cNvSpPr/>
                <p:nvPr/>
              </p:nvSpPr>
              <p:spPr>
                <a:xfrm rot="18910365">
                  <a:off x="3332907" y="3492070"/>
                  <a:ext cx="48156" cy="48549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954" name="乘号 953">
                  <a:extLst>
                    <a:ext uri="{FF2B5EF4-FFF2-40B4-BE49-F238E27FC236}">
                      <a16:creationId xmlns:a16="http://schemas.microsoft.com/office/drawing/2014/main" id="{1244034E-48B1-9D03-7C0D-9897D6290CDC}"/>
                    </a:ext>
                  </a:extLst>
                </p:cNvPr>
                <p:cNvSpPr/>
                <p:nvPr/>
              </p:nvSpPr>
              <p:spPr>
                <a:xfrm rot="18910365">
                  <a:off x="3396315" y="3489559"/>
                  <a:ext cx="48156" cy="48549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955" name="乘号 954">
                  <a:extLst>
                    <a:ext uri="{FF2B5EF4-FFF2-40B4-BE49-F238E27FC236}">
                      <a16:creationId xmlns:a16="http://schemas.microsoft.com/office/drawing/2014/main" id="{621693A4-EAC5-3B1A-BB0A-E327A6331426}"/>
                    </a:ext>
                  </a:extLst>
                </p:cNvPr>
                <p:cNvSpPr/>
                <p:nvPr/>
              </p:nvSpPr>
              <p:spPr>
                <a:xfrm rot="18910365">
                  <a:off x="3465670" y="3491069"/>
                  <a:ext cx="48156" cy="48549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grpSp>
              <p:nvGrpSpPr>
                <p:cNvPr id="956" name="组合 955">
                  <a:extLst>
                    <a:ext uri="{FF2B5EF4-FFF2-40B4-BE49-F238E27FC236}">
                      <a16:creationId xmlns:a16="http://schemas.microsoft.com/office/drawing/2014/main" id="{7C32CE07-0D1D-4EA2-759D-7BE1E46FB6F0}"/>
                    </a:ext>
                  </a:extLst>
                </p:cNvPr>
                <p:cNvGrpSpPr/>
                <p:nvPr/>
              </p:nvGrpSpPr>
              <p:grpSpPr>
                <a:xfrm rot="16200000">
                  <a:off x="3357147" y="3439297"/>
                  <a:ext cx="60455" cy="260076"/>
                  <a:chOff x="3019104" y="868658"/>
                  <a:chExt cx="131766" cy="518248"/>
                </a:xfrm>
              </p:grpSpPr>
              <p:sp>
                <p:nvSpPr>
                  <p:cNvPr id="957" name="矩形 956">
                    <a:extLst>
                      <a:ext uri="{FF2B5EF4-FFF2-40B4-BE49-F238E27FC236}">
                        <a16:creationId xmlns:a16="http://schemas.microsoft.com/office/drawing/2014/main" id="{57F0DA60-6E17-0AEC-F791-F8FF5C24F62A}"/>
                      </a:ext>
                    </a:extLst>
                  </p:cNvPr>
                  <p:cNvSpPr/>
                  <p:nvPr/>
                </p:nvSpPr>
                <p:spPr>
                  <a:xfrm>
                    <a:off x="3019105" y="868658"/>
                    <a:ext cx="131765" cy="12956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958" name="矩形 957">
                    <a:extLst>
                      <a:ext uri="{FF2B5EF4-FFF2-40B4-BE49-F238E27FC236}">
                        <a16:creationId xmlns:a16="http://schemas.microsoft.com/office/drawing/2014/main" id="{38B9870E-8730-A361-B27C-50E3F8EBC0E9}"/>
                      </a:ext>
                    </a:extLst>
                  </p:cNvPr>
                  <p:cNvSpPr/>
                  <p:nvPr/>
                </p:nvSpPr>
                <p:spPr>
                  <a:xfrm>
                    <a:off x="3019104" y="998220"/>
                    <a:ext cx="131765" cy="12956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959" name="矩形 958">
                    <a:extLst>
                      <a:ext uri="{FF2B5EF4-FFF2-40B4-BE49-F238E27FC236}">
                        <a16:creationId xmlns:a16="http://schemas.microsoft.com/office/drawing/2014/main" id="{1DE539B1-DA25-6E9E-DD31-BBE05B853BF6}"/>
                      </a:ext>
                    </a:extLst>
                  </p:cNvPr>
                  <p:cNvSpPr/>
                  <p:nvPr/>
                </p:nvSpPr>
                <p:spPr>
                  <a:xfrm>
                    <a:off x="3019104" y="1127782"/>
                    <a:ext cx="131765" cy="12956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1024" name="矩形 1023">
                    <a:extLst>
                      <a:ext uri="{FF2B5EF4-FFF2-40B4-BE49-F238E27FC236}">
                        <a16:creationId xmlns:a16="http://schemas.microsoft.com/office/drawing/2014/main" id="{6B871784-6257-48F6-8B5A-49D25DD2EB46}"/>
                      </a:ext>
                    </a:extLst>
                  </p:cNvPr>
                  <p:cNvSpPr/>
                  <p:nvPr/>
                </p:nvSpPr>
                <p:spPr>
                  <a:xfrm>
                    <a:off x="3019104" y="1257344"/>
                    <a:ext cx="131765" cy="12956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</p:grpSp>
          <p:grpSp>
            <p:nvGrpSpPr>
              <p:cNvPr id="869" name="组合 868">
                <a:extLst>
                  <a:ext uri="{FF2B5EF4-FFF2-40B4-BE49-F238E27FC236}">
                    <a16:creationId xmlns:a16="http://schemas.microsoft.com/office/drawing/2014/main" id="{41007DD6-C76D-EACB-7D84-FC3D71F4E5A8}"/>
                  </a:ext>
                </a:extLst>
              </p:cNvPr>
              <p:cNvGrpSpPr/>
              <p:nvPr/>
            </p:nvGrpSpPr>
            <p:grpSpPr>
              <a:xfrm>
                <a:off x="2300932" y="3577712"/>
                <a:ext cx="327745" cy="304727"/>
                <a:chOff x="3227019" y="3430615"/>
                <a:chExt cx="327745" cy="304727"/>
              </a:xfrm>
            </p:grpSpPr>
            <p:grpSp>
              <p:nvGrpSpPr>
                <p:cNvPr id="906" name="组合 905">
                  <a:extLst>
                    <a:ext uri="{FF2B5EF4-FFF2-40B4-BE49-F238E27FC236}">
                      <a16:creationId xmlns:a16="http://schemas.microsoft.com/office/drawing/2014/main" id="{ED534859-B13B-D608-62A6-61A0E246C5C6}"/>
                    </a:ext>
                  </a:extLst>
                </p:cNvPr>
                <p:cNvGrpSpPr/>
                <p:nvPr/>
              </p:nvGrpSpPr>
              <p:grpSpPr>
                <a:xfrm>
                  <a:off x="3254036" y="3660838"/>
                  <a:ext cx="290059" cy="74504"/>
                  <a:chOff x="1033399" y="2903939"/>
                  <a:chExt cx="528908" cy="131150"/>
                </a:xfrm>
              </p:grpSpPr>
              <p:sp>
                <p:nvSpPr>
                  <p:cNvPr id="938" name="矩形 937">
                    <a:extLst>
                      <a:ext uri="{FF2B5EF4-FFF2-40B4-BE49-F238E27FC236}">
                        <a16:creationId xmlns:a16="http://schemas.microsoft.com/office/drawing/2014/main" id="{FFFBF578-2025-735C-73D6-155895BF6F20}"/>
                      </a:ext>
                    </a:extLst>
                  </p:cNvPr>
                  <p:cNvSpPr/>
                  <p:nvPr/>
                </p:nvSpPr>
                <p:spPr>
                  <a:xfrm>
                    <a:off x="1033399" y="2905527"/>
                    <a:ext cx="131765" cy="129562"/>
                  </a:xfrm>
                  <a:prstGeom prst="rect">
                    <a:avLst/>
                  </a:prstGeom>
                  <a:solidFill>
                    <a:srgbClr val="FFFF00"/>
                  </a:solidFill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939" name="矩形 938">
                    <a:extLst>
                      <a:ext uri="{FF2B5EF4-FFF2-40B4-BE49-F238E27FC236}">
                        <a16:creationId xmlns:a16="http://schemas.microsoft.com/office/drawing/2014/main" id="{840D8535-2F3E-1021-BDEA-5B8CE55B69A1}"/>
                      </a:ext>
                    </a:extLst>
                  </p:cNvPr>
                  <p:cNvSpPr/>
                  <p:nvPr/>
                </p:nvSpPr>
                <p:spPr>
                  <a:xfrm>
                    <a:off x="1165164" y="2905527"/>
                    <a:ext cx="131765" cy="129562"/>
                  </a:xfrm>
                  <a:prstGeom prst="rect">
                    <a:avLst/>
                  </a:prstGeom>
                  <a:solidFill>
                    <a:srgbClr val="92D050"/>
                  </a:solidFill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940" name="矩形 939">
                    <a:extLst>
                      <a:ext uri="{FF2B5EF4-FFF2-40B4-BE49-F238E27FC236}">
                        <a16:creationId xmlns:a16="http://schemas.microsoft.com/office/drawing/2014/main" id="{57A92E76-C722-CAA1-52AA-FCC8AF0C9ABB}"/>
                      </a:ext>
                    </a:extLst>
                  </p:cNvPr>
                  <p:cNvSpPr/>
                  <p:nvPr/>
                </p:nvSpPr>
                <p:spPr>
                  <a:xfrm>
                    <a:off x="1296929" y="2903939"/>
                    <a:ext cx="131765" cy="129562"/>
                  </a:xfrm>
                  <a:prstGeom prst="rect">
                    <a:avLst/>
                  </a:prstGeom>
                  <a:solidFill>
                    <a:srgbClr val="FFC000"/>
                  </a:solidFill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941" name="矩形 940">
                    <a:extLst>
                      <a:ext uri="{FF2B5EF4-FFF2-40B4-BE49-F238E27FC236}">
                        <a16:creationId xmlns:a16="http://schemas.microsoft.com/office/drawing/2014/main" id="{B9FA3559-7FB0-B8A2-751F-2FD5CBC540AB}"/>
                      </a:ext>
                    </a:extLst>
                  </p:cNvPr>
                  <p:cNvSpPr/>
                  <p:nvPr/>
                </p:nvSpPr>
                <p:spPr>
                  <a:xfrm>
                    <a:off x="1430542" y="2903939"/>
                    <a:ext cx="131765" cy="129562"/>
                  </a:xfrm>
                  <a:prstGeom prst="rect">
                    <a:avLst/>
                  </a:prstGeom>
                  <a:solidFill>
                    <a:srgbClr val="00B0F0"/>
                  </a:solidFill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grpSp>
              <p:nvGrpSpPr>
                <p:cNvPr id="910" name="组合 909">
                  <a:extLst>
                    <a:ext uri="{FF2B5EF4-FFF2-40B4-BE49-F238E27FC236}">
                      <a16:creationId xmlns:a16="http://schemas.microsoft.com/office/drawing/2014/main" id="{98843FBD-9DD4-8162-2524-C544FC965BB3}"/>
                    </a:ext>
                  </a:extLst>
                </p:cNvPr>
                <p:cNvGrpSpPr/>
                <p:nvPr/>
              </p:nvGrpSpPr>
              <p:grpSpPr>
                <a:xfrm rot="16200000">
                  <a:off x="3359824" y="3330805"/>
                  <a:ext cx="60455" cy="260076"/>
                  <a:chOff x="3019104" y="868658"/>
                  <a:chExt cx="131766" cy="518248"/>
                </a:xfrm>
              </p:grpSpPr>
              <p:sp>
                <p:nvSpPr>
                  <p:cNvPr id="934" name="矩形 933">
                    <a:extLst>
                      <a:ext uri="{FF2B5EF4-FFF2-40B4-BE49-F238E27FC236}">
                        <a16:creationId xmlns:a16="http://schemas.microsoft.com/office/drawing/2014/main" id="{13115D63-145E-8B2C-4B90-C3C036CAA24A}"/>
                      </a:ext>
                    </a:extLst>
                  </p:cNvPr>
                  <p:cNvSpPr/>
                  <p:nvPr/>
                </p:nvSpPr>
                <p:spPr>
                  <a:xfrm>
                    <a:off x="3019105" y="868658"/>
                    <a:ext cx="131765" cy="12956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935" name="矩形 934">
                    <a:extLst>
                      <a:ext uri="{FF2B5EF4-FFF2-40B4-BE49-F238E27FC236}">
                        <a16:creationId xmlns:a16="http://schemas.microsoft.com/office/drawing/2014/main" id="{4E18B8DB-6022-2013-4ACD-CC59A416F5F0}"/>
                      </a:ext>
                    </a:extLst>
                  </p:cNvPr>
                  <p:cNvSpPr/>
                  <p:nvPr/>
                </p:nvSpPr>
                <p:spPr>
                  <a:xfrm>
                    <a:off x="3019104" y="998220"/>
                    <a:ext cx="131765" cy="12956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936" name="矩形 935">
                    <a:extLst>
                      <a:ext uri="{FF2B5EF4-FFF2-40B4-BE49-F238E27FC236}">
                        <a16:creationId xmlns:a16="http://schemas.microsoft.com/office/drawing/2014/main" id="{34BC3188-700B-F657-FC08-DCAB77142D51}"/>
                      </a:ext>
                    </a:extLst>
                  </p:cNvPr>
                  <p:cNvSpPr/>
                  <p:nvPr/>
                </p:nvSpPr>
                <p:spPr>
                  <a:xfrm>
                    <a:off x="3019104" y="1127782"/>
                    <a:ext cx="131765" cy="12956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937" name="矩形 936">
                    <a:extLst>
                      <a:ext uri="{FF2B5EF4-FFF2-40B4-BE49-F238E27FC236}">
                        <a16:creationId xmlns:a16="http://schemas.microsoft.com/office/drawing/2014/main" id="{23F52C02-48BD-14B4-5DF7-46828FF2959E}"/>
                      </a:ext>
                    </a:extLst>
                  </p:cNvPr>
                  <p:cNvSpPr/>
                  <p:nvPr/>
                </p:nvSpPr>
                <p:spPr>
                  <a:xfrm>
                    <a:off x="3019104" y="1257344"/>
                    <a:ext cx="131765" cy="12956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  <p:sp>
              <p:nvSpPr>
                <p:cNvPr id="911" name="乘号 910">
                  <a:extLst>
                    <a:ext uri="{FF2B5EF4-FFF2-40B4-BE49-F238E27FC236}">
                      <a16:creationId xmlns:a16="http://schemas.microsoft.com/office/drawing/2014/main" id="{4FB7767A-D4C4-C0DE-507B-23E190593420}"/>
                    </a:ext>
                  </a:extLst>
                </p:cNvPr>
                <p:cNvSpPr/>
                <p:nvPr/>
              </p:nvSpPr>
              <p:spPr>
                <a:xfrm rot="18910365">
                  <a:off x="3268330" y="3491070"/>
                  <a:ext cx="48156" cy="48549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912" name="等号 911">
                  <a:extLst>
                    <a:ext uri="{FF2B5EF4-FFF2-40B4-BE49-F238E27FC236}">
                      <a16:creationId xmlns:a16="http://schemas.microsoft.com/office/drawing/2014/main" id="{8E989AB0-296D-3DFF-F123-53E16AEC4FB6}"/>
                    </a:ext>
                  </a:extLst>
                </p:cNvPr>
                <p:cNvSpPr/>
                <p:nvPr/>
              </p:nvSpPr>
              <p:spPr>
                <a:xfrm rot="5400000">
                  <a:off x="3277797" y="3560407"/>
                  <a:ext cx="32811" cy="134368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3" name="等号 912">
                  <a:extLst>
                    <a:ext uri="{FF2B5EF4-FFF2-40B4-BE49-F238E27FC236}">
                      <a16:creationId xmlns:a16="http://schemas.microsoft.com/office/drawing/2014/main" id="{58A40BD6-4998-19BC-1594-93749112B42B}"/>
                    </a:ext>
                  </a:extLst>
                </p:cNvPr>
                <p:cNvSpPr/>
                <p:nvPr/>
              </p:nvSpPr>
              <p:spPr>
                <a:xfrm rot="5400000">
                  <a:off x="3341481" y="3560227"/>
                  <a:ext cx="32811" cy="134368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4" name="等号 913">
                  <a:extLst>
                    <a:ext uri="{FF2B5EF4-FFF2-40B4-BE49-F238E27FC236}">
                      <a16:creationId xmlns:a16="http://schemas.microsoft.com/office/drawing/2014/main" id="{689B0A3F-F400-EB26-8BAF-5D7200C6C553}"/>
                    </a:ext>
                  </a:extLst>
                </p:cNvPr>
                <p:cNvSpPr/>
                <p:nvPr/>
              </p:nvSpPr>
              <p:spPr>
                <a:xfrm rot="5400000">
                  <a:off x="3404248" y="3559495"/>
                  <a:ext cx="32811" cy="134368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5" name="等号 914">
                  <a:extLst>
                    <a:ext uri="{FF2B5EF4-FFF2-40B4-BE49-F238E27FC236}">
                      <a16:creationId xmlns:a16="http://schemas.microsoft.com/office/drawing/2014/main" id="{E9C0120A-6314-90D7-3C22-AD306C7CEAD4}"/>
                    </a:ext>
                  </a:extLst>
                </p:cNvPr>
                <p:cNvSpPr/>
                <p:nvPr/>
              </p:nvSpPr>
              <p:spPr>
                <a:xfrm rot="5400000">
                  <a:off x="3471174" y="3559251"/>
                  <a:ext cx="32811" cy="134368"/>
                </a:xfrm>
                <a:prstGeom prst="mathEqual">
                  <a:avLst>
                    <a:gd name="adj1" fmla="val 133"/>
                    <a:gd name="adj2" fmla="val 1176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2" name="乘号 921">
                  <a:extLst>
                    <a:ext uri="{FF2B5EF4-FFF2-40B4-BE49-F238E27FC236}">
                      <a16:creationId xmlns:a16="http://schemas.microsoft.com/office/drawing/2014/main" id="{3AABC02F-82EE-D938-720A-B5AFAE60BF49}"/>
                    </a:ext>
                  </a:extLst>
                </p:cNvPr>
                <p:cNvSpPr/>
                <p:nvPr/>
              </p:nvSpPr>
              <p:spPr>
                <a:xfrm rot="18910365">
                  <a:off x="3332907" y="3492070"/>
                  <a:ext cx="48156" cy="48549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923" name="乘号 922">
                  <a:extLst>
                    <a:ext uri="{FF2B5EF4-FFF2-40B4-BE49-F238E27FC236}">
                      <a16:creationId xmlns:a16="http://schemas.microsoft.com/office/drawing/2014/main" id="{416EBFE8-C05F-5103-2BD1-D587EE6DC5F2}"/>
                    </a:ext>
                  </a:extLst>
                </p:cNvPr>
                <p:cNvSpPr/>
                <p:nvPr/>
              </p:nvSpPr>
              <p:spPr>
                <a:xfrm rot="18910365">
                  <a:off x="3396315" y="3489559"/>
                  <a:ext cx="48156" cy="48549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sp>
              <p:nvSpPr>
                <p:cNvPr id="924" name="乘号 923">
                  <a:extLst>
                    <a:ext uri="{FF2B5EF4-FFF2-40B4-BE49-F238E27FC236}">
                      <a16:creationId xmlns:a16="http://schemas.microsoft.com/office/drawing/2014/main" id="{50B3745B-CA6A-AAB9-B5ED-16B2260441E0}"/>
                    </a:ext>
                  </a:extLst>
                </p:cNvPr>
                <p:cNvSpPr/>
                <p:nvPr/>
              </p:nvSpPr>
              <p:spPr>
                <a:xfrm rot="18910365">
                  <a:off x="3465670" y="3491069"/>
                  <a:ext cx="48156" cy="48549"/>
                </a:xfrm>
                <a:prstGeom prst="mathMultiply">
                  <a:avLst>
                    <a:gd name="adj1" fmla="val 0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/>
                </a:p>
              </p:txBody>
            </p:sp>
            <p:grpSp>
              <p:nvGrpSpPr>
                <p:cNvPr id="925" name="组合 924">
                  <a:extLst>
                    <a:ext uri="{FF2B5EF4-FFF2-40B4-BE49-F238E27FC236}">
                      <a16:creationId xmlns:a16="http://schemas.microsoft.com/office/drawing/2014/main" id="{5C1A0FDD-0380-4AB1-FF25-FD4F0F25A88A}"/>
                    </a:ext>
                  </a:extLst>
                </p:cNvPr>
                <p:cNvGrpSpPr/>
                <p:nvPr/>
              </p:nvGrpSpPr>
              <p:grpSpPr>
                <a:xfrm rot="16200000">
                  <a:off x="3357147" y="3439297"/>
                  <a:ext cx="60455" cy="260076"/>
                  <a:chOff x="3019104" y="868658"/>
                  <a:chExt cx="131766" cy="518248"/>
                </a:xfrm>
              </p:grpSpPr>
              <p:sp>
                <p:nvSpPr>
                  <p:cNvPr id="926" name="矩形 925">
                    <a:extLst>
                      <a:ext uri="{FF2B5EF4-FFF2-40B4-BE49-F238E27FC236}">
                        <a16:creationId xmlns:a16="http://schemas.microsoft.com/office/drawing/2014/main" id="{304B5B54-88FA-E6A1-D06B-61BFC18FCB1D}"/>
                      </a:ext>
                    </a:extLst>
                  </p:cNvPr>
                  <p:cNvSpPr/>
                  <p:nvPr/>
                </p:nvSpPr>
                <p:spPr>
                  <a:xfrm>
                    <a:off x="3019105" y="868658"/>
                    <a:ext cx="131765" cy="129562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927" name="矩形 926">
                    <a:extLst>
                      <a:ext uri="{FF2B5EF4-FFF2-40B4-BE49-F238E27FC236}">
                        <a16:creationId xmlns:a16="http://schemas.microsoft.com/office/drawing/2014/main" id="{7795AAD6-88FA-E304-52B5-5C94355D7DE7}"/>
                      </a:ext>
                    </a:extLst>
                  </p:cNvPr>
                  <p:cNvSpPr/>
                  <p:nvPr/>
                </p:nvSpPr>
                <p:spPr>
                  <a:xfrm>
                    <a:off x="3019104" y="998220"/>
                    <a:ext cx="131765" cy="12956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928" name="矩形 927">
                    <a:extLst>
                      <a:ext uri="{FF2B5EF4-FFF2-40B4-BE49-F238E27FC236}">
                        <a16:creationId xmlns:a16="http://schemas.microsoft.com/office/drawing/2014/main" id="{A0181CED-EBD6-B956-E9F7-EA7E16A0E966}"/>
                      </a:ext>
                    </a:extLst>
                  </p:cNvPr>
                  <p:cNvSpPr/>
                  <p:nvPr/>
                </p:nvSpPr>
                <p:spPr>
                  <a:xfrm>
                    <a:off x="3019104" y="1127782"/>
                    <a:ext cx="131765" cy="12956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  <p:sp>
                <p:nvSpPr>
                  <p:cNvPr id="929" name="矩形 928">
                    <a:extLst>
                      <a:ext uri="{FF2B5EF4-FFF2-40B4-BE49-F238E27FC236}">
                        <a16:creationId xmlns:a16="http://schemas.microsoft.com/office/drawing/2014/main" id="{5B77ED2B-F567-3EF3-C3FD-76011BAEB284}"/>
                      </a:ext>
                    </a:extLst>
                  </p:cNvPr>
                  <p:cNvSpPr/>
                  <p:nvPr/>
                </p:nvSpPr>
                <p:spPr>
                  <a:xfrm>
                    <a:off x="3019104" y="1257344"/>
                    <a:ext cx="131765" cy="12956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0"/>
                  </a:p>
                </p:txBody>
              </p:sp>
            </p:grpSp>
          </p:grpSp>
          <p:grpSp>
            <p:nvGrpSpPr>
              <p:cNvPr id="870" name="组合 869">
                <a:extLst>
                  <a:ext uri="{FF2B5EF4-FFF2-40B4-BE49-F238E27FC236}">
                    <a16:creationId xmlns:a16="http://schemas.microsoft.com/office/drawing/2014/main" id="{A5B0537B-D3FE-14F6-3B56-6ABE2CEBB919}"/>
                  </a:ext>
                </a:extLst>
              </p:cNvPr>
              <p:cNvGrpSpPr/>
              <p:nvPr/>
            </p:nvGrpSpPr>
            <p:grpSpPr>
              <a:xfrm>
                <a:off x="1096871" y="3922802"/>
                <a:ext cx="1377950" cy="63332"/>
                <a:chOff x="1091667" y="3506360"/>
                <a:chExt cx="1377950" cy="63332"/>
              </a:xfrm>
            </p:grpSpPr>
            <p:cxnSp>
              <p:nvCxnSpPr>
                <p:cNvPr id="902" name="直接箭头连接符 901">
                  <a:extLst>
                    <a:ext uri="{FF2B5EF4-FFF2-40B4-BE49-F238E27FC236}">
                      <a16:creationId xmlns:a16="http://schemas.microsoft.com/office/drawing/2014/main" id="{4F21147B-633B-6C92-5ED7-54AC567ADA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9617" y="3506360"/>
                  <a:ext cx="0" cy="63332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rgbClr val="F391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3" name="直接箭头连接符 902">
                  <a:extLst>
                    <a:ext uri="{FF2B5EF4-FFF2-40B4-BE49-F238E27FC236}">
                      <a16:creationId xmlns:a16="http://schemas.microsoft.com/office/drawing/2014/main" id="{33B0CC87-82CF-F39B-516F-AD677A670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9717" y="3506360"/>
                  <a:ext cx="0" cy="63332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rgbClr val="F391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4" name="直接箭头连接符 903">
                  <a:extLst>
                    <a:ext uri="{FF2B5EF4-FFF2-40B4-BE49-F238E27FC236}">
                      <a16:creationId xmlns:a16="http://schemas.microsoft.com/office/drawing/2014/main" id="{96417086-271C-BF96-1715-A4F86DF173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2517" y="3506360"/>
                  <a:ext cx="0" cy="63332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rgbClr val="F391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5" name="直接箭头连接符 904">
                  <a:extLst>
                    <a:ext uri="{FF2B5EF4-FFF2-40B4-BE49-F238E27FC236}">
                      <a16:creationId xmlns:a16="http://schemas.microsoft.com/office/drawing/2014/main" id="{16FB1617-F05E-187F-6D6A-403C675B2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1667" y="3506360"/>
                  <a:ext cx="0" cy="63332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rgbClr val="F391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1" name="组合 870">
                <a:extLst>
                  <a:ext uri="{FF2B5EF4-FFF2-40B4-BE49-F238E27FC236}">
                    <a16:creationId xmlns:a16="http://schemas.microsoft.com/office/drawing/2014/main" id="{EFF34736-BB19-E5D5-E9B8-06F2DE9ED1A4}"/>
                  </a:ext>
                </a:extLst>
              </p:cNvPr>
              <p:cNvGrpSpPr/>
              <p:nvPr/>
            </p:nvGrpSpPr>
            <p:grpSpPr>
              <a:xfrm>
                <a:off x="1096871" y="2980964"/>
                <a:ext cx="229183" cy="734841"/>
                <a:chOff x="1096871" y="2980964"/>
                <a:chExt cx="229183" cy="734841"/>
              </a:xfrm>
            </p:grpSpPr>
            <p:cxnSp>
              <p:nvCxnSpPr>
                <p:cNvPr id="889" name="直接箭头连接符 888">
                  <a:extLst>
                    <a:ext uri="{FF2B5EF4-FFF2-40B4-BE49-F238E27FC236}">
                      <a16:creationId xmlns:a16="http://schemas.microsoft.com/office/drawing/2014/main" id="{083A8B14-4A04-81AD-C3E5-E9483C9078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3131" y="3711055"/>
                  <a:ext cx="99087" cy="0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rgbClr val="F391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5" name="直接连接符 894">
                  <a:extLst>
                    <a:ext uri="{FF2B5EF4-FFF2-40B4-BE49-F238E27FC236}">
                      <a16:creationId xmlns:a16="http://schemas.microsoft.com/office/drawing/2014/main" id="{EE5B3D2A-8887-DFB0-5CEC-0F93E2539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2046" y="3087781"/>
                  <a:ext cx="0" cy="628024"/>
                </a:xfrm>
                <a:prstGeom prst="line">
                  <a:avLst/>
                </a:prstGeom>
                <a:ln>
                  <a:solidFill>
                    <a:srgbClr val="F391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6" name="直接连接符 895">
                  <a:extLst>
                    <a:ext uri="{FF2B5EF4-FFF2-40B4-BE49-F238E27FC236}">
                      <a16:creationId xmlns:a16="http://schemas.microsoft.com/office/drawing/2014/main" id="{A32313E5-DAEF-4905-44BE-AA8829A99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6871" y="3086160"/>
                  <a:ext cx="229183" cy="0"/>
                </a:xfrm>
                <a:prstGeom prst="line">
                  <a:avLst/>
                </a:prstGeom>
                <a:ln>
                  <a:solidFill>
                    <a:srgbClr val="F391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7" name="直接连接符 896">
                  <a:extLst>
                    <a:ext uri="{FF2B5EF4-FFF2-40B4-BE49-F238E27FC236}">
                      <a16:creationId xmlns:a16="http://schemas.microsoft.com/office/drawing/2014/main" id="{D538A7C9-4555-25D1-9E5C-975389D246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7873" y="2980964"/>
                  <a:ext cx="0" cy="115136"/>
                </a:xfrm>
                <a:prstGeom prst="line">
                  <a:avLst/>
                </a:prstGeom>
                <a:ln>
                  <a:solidFill>
                    <a:srgbClr val="F391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72" name="直接箭头连接符 871">
                <a:extLst>
                  <a:ext uri="{FF2B5EF4-FFF2-40B4-BE49-F238E27FC236}">
                    <a16:creationId xmlns:a16="http://schemas.microsoft.com/office/drawing/2014/main" id="{B617DE5D-C5C4-1ABE-7450-6004B975AFE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73015" y="3080699"/>
                <a:ext cx="111919" cy="1"/>
              </a:xfrm>
              <a:prstGeom prst="straightConnector1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3" name="组合 872">
                <a:extLst>
                  <a:ext uri="{FF2B5EF4-FFF2-40B4-BE49-F238E27FC236}">
                    <a16:creationId xmlns:a16="http://schemas.microsoft.com/office/drawing/2014/main" id="{EE3709D6-08E3-0AC4-5D69-F7F2B5BA0D93}"/>
                  </a:ext>
                </a:extLst>
              </p:cNvPr>
              <p:cNvGrpSpPr/>
              <p:nvPr/>
            </p:nvGrpSpPr>
            <p:grpSpPr>
              <a:xfrm>
                <a:off x="1554154" y="2987339"/>
                <a:ext cx="229183" cy="734841"/>
                <a:chOff x="1096871" y="2980964"/>
                <a:chExt cx="229183" cy="734841"/>
              </a:xfrm>
            </p:grpSpPr>
            <p:cxnSp>
              <p:nvCxnSpPr>
                <p:cNvPr id="885" name="直接箭头连接符 884">
                  <a:extLst>
                    <a:ext uri="{FF2B5EF4-FFF2-40B4-BE49-F238E27FC236}">
                      <a16:creationId xmlns:a16="http://schemas.microsoft.com/office/drawing/2014/main" id="{3F91C31E-56F9-0008-0834-3B620152E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3131" y="3711055"/>
                  <a:ext cx="99087" cy="0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rgbClr val="F391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6" name="直接连接符 885">
                  <a:extLst>
                    <a:ext uri="{FF2B5EF4-FFF2-40B4-BE49-F238E27FC236}">
                      <a16:creationId xmlns:a16="http://schemas.microsoft.com/office/drawing/2014/main" id="{CDBF266E-9602-2072-19C8-79412ED70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2046" y="3087781"/>
                  <a:ext cx="0" cy="628024"/>
                </a:xfrm>
                <a:prstGeom prst="line">
                  <a:avLst/>
                </a:prstGeom>
                <a:ln>
                  <a:solidFill>
                    <a:srgbClr val="F391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7" name="直接连接符 886">
                  <a:extLst>
                    <a:ext uri="{FF2B5EF4-FFF2-40B4-BE49-F238E27FC236}">
                      <a16:creationId xmlns:a16="http://schemas.microsoft.com/office/drawing/2014/main" id="{40B3AFAE-1996-ED4B-84C3-DD480C69A2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6871" y="3086160"/>
                  <a:ext cx="229183" cy="0"/>
                </a:xfrm>
                <a:prstGeom prst="line">
                  <a:avLst/>
                </a:prstGeom>
                <a:ln>
                  <a:solidFill>
                    <a:srgbClr val="F391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8" name="直接连接符 887">
                  <a:extLst>
                    <a:ext uri="{FF2B5EF4-FFF2-40B4-BE49-F238E27FC236}">
                      <a16:creationId xmlns:a16="http://schemas.microsoft.com/office/drawing/2014/main" id="{22F57E60-D60C-AE4A-32C7-EFDBD82745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7873" y="2980964"/>
                  <a:ext cx="0" cy="115136"/>
                </a:xfrm>
                <a:prstGeom prst="line">
                  <a:avLst/>
                </a:prstGeom>
                <a:ln>
                  <a:solidFill>
                    <a:srgbClr val="F391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4" name="组合 873">
                <a:extLst>
                  <a:ext uri="{FF2B5EF4-FFF2-40B4-BE49-F238E27FC236}">
                    <a16:creationId xmlns:a16="http://schemas.microsoft.com/office/drawing/2014/main" id="{34787310-D479-E40D-2BB3-E743C87CB846}"/>
                  </a:ext>
                </a:extLst>
              </p:cNvPr>
              <p:cNvGrpSpPr/>
              <p:nvPr/>
            </p:nvGrpSpPr>
            <p:grpSpPr>
              <a:xfrm>
                <a:off x="2000202" y="2985866"/>
                <a:ext cx="229183" cy="734841"/>
                <a:chOff x="1096871" y="2980964"/>
                <a:chExt cx="229183" cy="734841"/>
              </a:xfrm>
            </p:grpSpPr>
            <p:cxnSp>
              <p:nvCxnSpPr>
                <p:cNvPr id="881" name="直接箭头连接符 880">
                  <a:extLst>
                    <a:ext uri="{FF2B5EF4-FFF2-40B4-BE49-F238E27FC236}">
                      <a16:creationId xmlns:a16="http://schemas.microsoft.com/office/drawing/2014/main" id="{E20B3C80-F141-749D-D97A-3B3B2ACCA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3131" y="3711055"/>
                  <a:ext cx="99087" cy="0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rgbClr val="F391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2" name="直接连接符 881">
                  <a:extLst>
                    <a:ext uri="{FF2B5EF4-FFF2-40B4-BE49-F238E27FC236}">
                      <a16:creationId xmlns:a16="http://schemas.microsoft.com/office/drawing/2014/main" id="{9630B633-4667-A295-CFEA-206F651623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2046" y="3087781"/>
                  <a:ext cx="0" cy="628024"/>
                </a:xfrm>
                <a:prstGeom prst="line">
                  <a:avLst/>
                </a:prstGeom>
                <a:ln>
                  <a:solidFill>
                    <a:srgbClr val="F391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直接连接符 882">
                  <a:extLst>
                    <a:ext uri="{FF2B5EF4-FFF2-40B4-BE49-F238E27FC236}">
                      <a16:creationId xmlns:a16="http://schemas.microsoft.com/office/drawing/2014/main" id="{4B76B783-EF4E-0E66-8BDE-BA8E534D22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6871" y="3086160"/>
                  <a:ext cx="229183" cy="0"/>
                </a:xfrm>
                <a:prstGeom prst="line">
                  <a:avLst/>
                </a:prstGeom>
                <a:ln>
                  <a:solidFill>
                    <a:srgbClr val="F391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4" name="直接连接符 883">
                  <a:extLst>
                    <a:ext uri="{FF2B5EF4-FFF2-40B4-BE49-F238E27FC236}">
                      <a16:creationId xmlns:a16="http://schemas.microsoft.com/office/drawing/2014/main" id="{F11017FD-A9B4-8777-3B3B-DE604D73D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7873" y="2980964"/>
                  <a:ext cx="0" cy="115136"/>
                </a:xfrm>
                <a:prstGeom prst="line">
                  <a:avLst/>
                </a:prstGeom>
                <a:ln>
                  <a:solidFill>
                    <a:srgbClr val="F391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5" name="组合 874">
                <a:extLst>
                  <a:ext uri="{FF2B5EF4-FFF2-40B4-BE49-F238E27FC236}">
                    <a16:creationId xmlns:a16="http://schemas.microsoft.com/office/drawing/2014/main" id="{9C9E4D2F-D73C-6789-9813-0BB642795D92}"/>
                  </a:ext>
                </a:extLst>
              </p:cNvPr>
              <p:cNvGrpSpPr/>
              <p:nvPr/>
            </p:nvGrpSpPr>
            <p:grpSpPr>
              <a:xfrm>
                <a:off x="2473516" y="2981020"/>
                <a:ext cx="229183" cy="734841"/>
                <a:chOff x="1096871" y="2980964"/>
                <a:chExt cx="229183" cy="734841"/>
              </a:xfrm>
            </p:grpSpPr>
            <p:cxnSp>
              <p:nvCxnSpPr>
                <p:cNvPr id="877" name="直接箭头连接符 876">
                  <a:extLst>
                    <a:ext uri="{FF2B5EF4-FFF2-40B4-BE49-F238E27FC236}">
                      <a16:creationId xmlns:a16="http://schemas.microsoft.com/office/drawing/2014/main" id="{375F7DFC-EF87-51A7-EBF1-0CDFC9D887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3131" y="3711055"/>
                  <a:ext cx="99087" cy="0"/>
                </a:xfrm>
                <a:prstGeom prst="straightConnector1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rgbClr val="F391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8" name="直接连接符 877">
                  <a:extLst>
                    <a:ext uri="{FF2B5EF4-FFF2-40B4-BE49-F238E27FC236}">
                      <a16:creationId xmlns:a16="http://schemas.microsoft.com/office/drawing/2014/main" id="{B6A87F3E-6441-E331-EC90-27BF5BA224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2046" y="3087781"/>
                  <a:ext cx="0" cy="628024"/>
                </a:xfrm>
                <a:prstGeom prst="line">
                  <a:avLst/>
                </a:prstGeom>
                <a:ln>
                  <a:solidFill>
                    <a:srgbClr val="F391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直接连接符 878">
                  <a:extLst>
                    <a:ext uri="{FF2B5EF4-FFF2-40B4-BE49-F238E27FC236}">
                      <a16:creationId xmlns:a16="http://schemas.microsoft.com/office/drawing/2014/main" id="{921AE334-0431-A0AD-34C3-CF73E6EDE4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6871" y="3086160"/>
                  <a:ext cx="229183" cy="0"/>
                </a:xfrm>
                <a:prstGeom prst="line">
                  <a:avLst/>
                </a:prstGeom>
                <a:ln>
                  <a:solidFill>
                    <a:srgbClr val="F391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0" name="直接连接符 879">
                  <a:extLst>
                    <a:ext uri="{FF2B5EF4-FFF2-40B4-BE49-F238E27FC236}">
                      <a16:creationId xmlns:a16="http://schemas.microsoft.com/office/drawing/2014/main" id="{E2C06C9C-C64A-45D1-6307-26744D2B66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7873" y="2980964"/>
                  <a:ext cx="0" cy="115136"/>
                </a:xfrm>
                <a:prstGeom prst="line">
                  <a:avLst/>
                </a:prstGeom>
                <a:ln>
                  <a:solidFill>
                    <a:srgbClr val="F391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6" name="矩形 875">
                <a:extLst>
                  <a:ext uri="{FF2B5EF4-FFF2-40B4-BE49-F238E27FC236}">
                    <a16:creationId xmlns:a16="http://schemas.microsoft.com/office/drawing/2014/main" id="{FB4A1AFD-0DBC-BE86-3313-BC3290409F2D}"/>
                  </a:ext>
                </a:extLst>
              </p:cNvPr>
              <p:cNvSpPr/>
              <p:nvPr/>
            </p:nvSpPr>
            <p:spPr>
              <a:xfrm>
                <a:off x="778425" y="5208347"/>
                <a:ext cx="1943398" cy="15744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ACC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77BB76D2-50D5-6A66-5B8D-F23C4AFF5A9C}"/>
                </a:ext>
              </a:extLst>
            </p:cNvPr>
            <p:cNvGrpSpPr/>
            <p:nvPr/>
          </p:nvGrpSpPr>
          <p:grpSpPr>
            <a:xfrm>
              <a:off x="2721772" y="1544175"/>
              <a:ext cx="3739007" cy="1993090"/>
              <a:chOff x="2721772" y="1544175"/>
              <a:chExt cx="3739007" cy="1993090"/>
            </a:xfrm>
          </p:grpSpPr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487B4471-212F-6016-DDD0-B76D3A8030B0}"/>
                  </a:ext>
                </a:extLst>
              </p:cNvPr>
              <p:cNvSpPr/>
              <p:nvPr/>
            </p:nvSpPr>
            <p:spPr>
              <a:xfrm>
                <a:off x="3245414" y="1971234"/>
                <a:ext cx="3215365" cy="17676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DATA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MAP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矩形: 圆角 273">
                <a:extLst>
                  <a:ext uri="{FF2B5EF4-FFF2-40B4-BE49-F238E27FC236}">
                    <a16:creationId xmlns:a16="http://schemas.microsoft.com/office/drawing/2014/main" id="{13530AA1-CBCB-FEA0-0E10-84923D233DCF}"/>
                  </a:ext>
                </a:extLst>
              </p:cNvPr>
              <p:cNvSpPr/>
              <p:nvPr/>
            </p:nvSpPr>
            <p:spPr>
              <a:xfrm>
                <a:off x="3251146" y="1737949"/>
                <a:ext cx="165815" cy="17676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矩形: 圆角 274">
                <a:extLst>
                  <a:ext uri="{FF2B5EF4-FFF2-40B4-BE49-F238E27FC236}">
                    <a16:creationId xmlns:a16="http://schemas.microsoft.com/office/drawing/2014/main" id="{96883431-A85F-45D6-A51D-CFCC0E8F8613}"/>
                  </a:ext>
                </a:extLst>
              </p:cNvPr>
              <p:cNvSpPr/>
              <p:nvPr/>
            </p:nvSpPr>
            <p:spPr>
              <a:xfrm>
                <a:off x="3442708" y="1737949"/>
                <a:ext cx="165815" cy="17676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矩形: 圆角 275">
                <a:extLst>
                  <a:ext uri="{FF2B5EF4-FFF2-40B4-BE49-F238E27FC236}">
                    <a16:creationId xmlns:a16="http://schemas.microsoft.com/office/drawing/2014/main" id="{A2D3B114-197C-AFEE-8DB1-ADF414AC3181}"/>
                  </a:ext>
                </a:extLst>
              </p:cNvPr>
              <p:cNvSpPr/>
              <p:nvPr/>
            </p:nvSpPr>
            <p:spPr>
              <a:xfrm>
                <a:off x="3636308" y="1737949"/>
                <a:ext cx="165815" cy="17676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矩形: 圆角 276">
                <a:extLst>
                  <a:ext uri="{FF2B5EF4-FFF2-40B4-BE49-F238E27FC236}">
                    <a16:creationId xmlns:a16="http://schemas.microsoft.com/office/drawing/2014/main" id="{9E1BC8EE-4690-5F82-B556-C99F67630679}"/>
                  </a:ext>
                </a:extLst>
              </p:cNvPr>
              <p:cNvSpPr/>
              <p:nvPr/>
            </p:nvSpPr>
            <p:spPr>
              <a:xfrm>
                <a:off x="3827870" y="1737949"/>
                <a:ext cx="165815" cy="17676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矩形: 圆角 277">
                <a:extLst>
                  <a:ext uri="{FF2B5EF4-FFF2-40B4-BE49-F238E27FC236}">
                    <a16:creationId xmlns:a16="http://schemas.microsoft.com/office/drawing/2014/main" id="{3E09EF01-1C0F-6C79-8A8C-2A5906116328}"/>
                  </a:ext>
                </a:extLst>
              </p:cNvPr>
              <p:cNvSpPr/>
              <p:nvPr/>
            </p:nvSpPr>
            <p:spPr>
              <a:xfrm>
                <a:off x="4065472" y="1737949"/>
                <a:ext cx="165815" cy="17676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矩形: 圆角 278">
                <a:extLst>
                  <a:ext uri="{FF2B5EF4-FFF2-40B4-BE49-F238E27FC236}">
                    <a16:creationId xmlns:a16="http://schemas.microsoft.com/office/drawing/2014/main" id="{57FAAA06-D5E1-76DE-2217-26B2A36C7159}"/>
                  </a:ext>
                </a:extLst>
              </p:cNvPr>
              <p:cNvSpPr/>
              <p:nvPr/>
            </p:nvSpPr>
            <p:spPr>
              <a:xfrm>
                <a:off x="4257034" y="1737949"/>
                <a:ext cx="165815" cy="17676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矩形: 圆角 279">
                <a:extLst>
                  <a:ext uri="{FF2B5EF4-FFF2-40B4-BE49-F238E27FC236}">
                    <a16:creationId xmlns:a16="http://schemas.microsoft.com/office/drawing/2014/main" id="{AB80B4AD-1938-B1D2-A39B-E768DE7F98AD}"/>
                  </a:ext>
                </a:extLst>
              </p:cNvPr>
              <p:cNvSpPr/>
              <p:nvPr/>
            </p:nvSpPr>
            <p:spPr>
              <a:xfrm>
                <a:off x="4450634" y="1737949"/>
                <a:ext cx="165815" cy="17676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矩形: 圆角 280">
                <a:extLst>
                  <a:ext uri="{FF2B5EF4-FFF2-40B4-BE49-F238E27FC236}">
                    <a16:creationId xmlns:a16="http://schemas.microsoft.com/office/drawing/2014/main" id="{AD617223-AB14-7EA1-A1F0-408F729DC549}"/>
                  </a:ext>
                </a:extLst>
              </p:cNvPr>
              <p:cNvSpPr/>
              <p:nvPr/>
            </p:nvSpPr>
            <p:spPr>
              <a:xfrm>
                <a:off x="4642196" y="1737949"/>
                <a:ext cx="165815" cy="17676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64CEDDB3-2F5F-323E-7E88-BDEA5FAA0849}"/>
                  </a:ext>
                </a:extLst>
              </p:cNvPr>
              <p:cNvSpPr txBox="1"/>
              <p:nvPr/>
            </p:nvSpPr>
            <p:spPr>
              <a:xfrm>
                <a:off x="3507305" y="1544175"/>
                <a:ext cx="221578" cy="234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L</a:t>
                </a:r>
                <a:endParaRPr lang="zh-CN" altLang="en-US" sz="1600" dirty="0"/>
              </a:p>
            </p:txBody>
          </p:sp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E123211A-D763-8EA2-B3C1-439DC60B8194}"/>
                  </a:ext>
                </a:extLst>
              </p:cNvPr>
              <p:cNvSpPr txBox="1"/>
              <p:nvPr/>
            </p:nvSpPr>
            <p:spPr>
              <a:xfrm>
                <a:off x="4262659" y="1555139"/>
                <a:ext cx="362766" cy="234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ML</a:t>
                </a:r>
                <a:endParaRPr lang="zh-CN" altLang="en-US" sz="1600" dirty="0"/>
              </a:p>
            </p:txBody>
          </p:sp>
          <p:sp>
            <p:nvSpPr>
              <p:cNvPr id="284" name="矩形: 圆角 283">
                <a:extLst>
                  <a:ext uri="{FF2B5EF4-FFF2-40B4-BE49-F238E27FC236}">
                    <a16:creationId xmlns:a16="http://schemas.microsoft.com/office/drawing/2014/main" id="{0AC48A02-800A-A5BF-534C-C749ECF10E3B}"/>
                  </a:ext>
                </a:extLst>
              </p:cNvPr>
              <p:cNvSpPr/>
              <p:nvPr/>
            </p:nvSpPr>
            <p:spPr>
              <a:xfrm>
                <a:off x="4879007" y="1737949"/>
                <a:ext cx="165815" cy="1767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矩形: 圆角 284">
                <a:extLst>
                  <a:ext uri="{FF2B5EF4-FFF2-40B4-BE49-F238E27FC236}">
                    <a16:creationId xmlns:a16="http://schemas.microsoft.com/office/drawing/2014/main" id="{BB1C1E25-755B-55D7-2AE1-EA13BA4F362A}"/>
                  </a:ext>
                </a:extLst>
              </p:cNvPr>
              <p:cNvSpPr/>
              <p:nvPr/>
            </p:nvSpPr>
            <p:spPr>
              <a:xfrm>
                <a:off x="5070569" y="1737949"/>
                <a:ext cx="165815" cy="1767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矩形: 圆角 285">
                <a:extLst>
                  <a:ext uri="{FF2B5EF4-FFF2-40B4-BE49-F238E27FC236}">
                    <a16:creationId xmlns:a16="http://schemas.microsoft.com/office/drawing/2014/main" id="{5FEEB0E7-5220-C173-DA84-A16C415C81A4}"/>
                  </a:ext>
                </a:extLst>
              </p:cNvPr>
              <p:cNvSpPr/>
              <p:nvPr/>
            </p:nvSpPr>
            <p:spPr>
              <a:xfrm>
                <a:off x="5264169" y="1737949"/>
                <a:ext cx="165815" cy="1767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矩形: 圆角 286">
                <a:extLst>
                  <a:ext uri="{FF2B5EF4-FFF2-40B4-BE49-F238E27FC236}">
                    <a16:creationId xmlns:a16="http://schemas.microsoft.com/office/drawing/2014/main" id="{4F35C0FB-F9AB-10B3-C5C4-3D05006D5CBB}"/>
                  </a:ext>
                </a:extLst>
              </p:cNvPr>
              <p:cNvSpPr/>
              <p:nvPr/>
            </p:nvSpPr>
            <p:spPr>
              <a:xfrm>
                <a:off x="5455731" y="1737949"/>
                <a:ext cx="165815" cy="1767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矩形: 圆角 287">
                <a:extLst>
                  <a:ext uri="{FF2B5EF4-FFF2-40B4-BE49-F238E27FC236}">
                    <a16:creationId xmlns:a16="http://schemas.microsoft.com/office/drawing/2014/main" id="{27BC4044-39EB-5017-EEE4-87C38BAFCE84}"/>
                  </a:ext>
                </a:extLst>
              </p:cNvPr>
              <p:cNvSpPr/>
              <p:nvPr/>
            </p:nvSpPr>
            <p:spPr>
              <a:xfrm>
                <a:off x="5686101" y="1737949"/>
                <a:ext cx="165815" cy="1767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矩形: 圆角 288">
                <a:extLst>
                  <a:ext uri="{FF2B5EF4-FFF2-40B4-BE49-F238E27FC236}">
                    <a16:creationId xmlns:a16="http://schemas.microsoft.com/office/drawing/2014/main" id="{9A054C31-A473-4E56-924E-9CCF3C6CA40C}"/>
                  </a:ext>
                </a:extLst>
              </p:cNvPr>
              <p:cNvSpPr/>
              <p:nvPr/>
            </p:nvSpPr>
            <p:spPr>
              <a:xfrm>
                <a:off x="5877663" y="1737949"/>
                <a:ext cx="165815" cy="1767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矩形: 圆角 289">
                <a:extLst>
                  <a:ext uri="{FF2B5EF4-FFF2-40B4-BE49-F238E27FC236}">
                    <a16:creationId xmlns:a16="http://schemas.microsoft.com/office/drawing/2014/main" id="{7E13E94F-E750-F051-8BA2-907C6794C375}"/>
                  </a:ext>
                </a:extLst>
              </p:cNvPr>
              <p:cNvSpPr/>
              <p:nvPr/>
            </p:nvSpPr>
            <p:spPr>
              <a:xfrm>
                <a:off x="6071263" y="1737949"/>
                <a:ext cx="165815" cy="1767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矩形: 圆角 290">
                <a:extLst>
                  <a:ext uri="{FF2B5EF4-FFF2-40B4-BE49-F238E27FC236}">
                    <a16:creationId xmlns:a16="http://schemas.microsoft.com/office/drawing/2014/main" id="{FC30AFE3-D2A2-192F-ED63-714EBF3DB742}"/>
                  </a:ext>
                </a:extLst>
              </p:cNvPr>
              <p:cNvSpPr/>
              <p:nvPr/>
            </p:nvSpPr>
            <p:spPr>
              <a:xfrm>
                <a:off x="6262825" y="1737949"/>
                <a:ext cx="165815" cy="1767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33DAB812-84F6-61BE-28A0-57DA85EA373F}"/>
                  </a:ext>
                </a:extLst>
              </p:cNvPr>
              <p:cNvSpPr txBox="1"/>
              <p:nvPr/>
            </p:nvSpPr>
            <p:spPr>
              <a:xfrm>
                <a:off x="5051144" y="1550651"/>
                <a:ext cx="400926" cy="234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MH</a:t>
                </a:r>
                <a:endParaRPr lang="zh-CN" altLang="en-US" sz="1600" dirty="0"/>
              </a:p>
            </p:txBody>
          </p:sp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047555C9-4711-6110-9BCF-9BF9D26DE0A0}"/>
                  </a:ext>
                </a:extLst>
              </p:cNvPr>
              <p:cNvSpPr txBox="1"/>
              <p:nvPr/>
            </p:nvSpPr>
            <p:spPr>
              <a:xfrm>
                <a:off x="5916310" y="1550650"/>
                <a:ext cx="259738" cy="234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H</a:t>
                </a:r>
                <a:endParaRPr lang="zh-CN" altLang="en-US" sz="1600" dirty="0"/>
              </a:p>
            </p:txBody>
          </p:sp>
          <p:sp>
            <p:nvSpPr>
              <p:cNvPr id="294" name="矩形: 圆角 293">
                <a:extLst>
                  <a:ext uri="{FF2B5EF4-FFF2-40B4-BE49-F238E27FC236}">
                    <a16:creationId xmlns:a16="http://schemas.microsoft.com/office/drawing/2014/main" id="{2CD13897-FCB2-BABD-C06B-17A2141D7A7D}"/>
                  </a:ext>
                </a:extLst>
              </p:cNvPr>
              <p:cNvSpPr/>
              <p:nvPr/>
            </p:nvSpPr>
            <p:spPr>
              <a:xfrm>
                <a:off x="3254940" y="2252035"/>
                <a:ext cx="165815" cy="17676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矩形: 圆角 294">
                <a:extLst>
                  <a:ext uri="{FF2B5EF4-FFF2-40B4-BE49-F238E27FC236}">
                    <a16:creationId xmlns:a16="http://schemas.microsoft.com/office/drawing/2014/main" id="{C31B0607-FC48-B7EB-5309-972A2DA08C60}"/>
                  </a:ext>
                </a:extLst>
              </p:cNvPr>
              <p:cNvSpPr/>
              <p:nvPr/>
            </p:nvSpPr>
            <p:spPr>
              <a:xfrm>
                <a:off x="3446502" y="2252035"/>
                <a:ext cx="165815" cy="17676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矩形: 圆角 297">
                <a:extLst>
                  <a:ext uri="{FF2B5EF4-FFF2-40B4-BE49-F238E27FC236}">
                    <a16:creationId xmlns:a16="http://schemas.microsoft.com/office/drawing/2014/main" id="{C4DBA33E-FD7E-BE77-B410-7335751E165D}"/>
                  </a:ext>
                </a:extLst>
              </p:cNvPr>
              <p:cNvSpPr/>
              <p:nvPr/>
            </p:nvSpPr>
            <p:spPr>
              <a:xfrm>
                <a:off x="3640102" y="2252035"/>
                <a:ext cx="165815" cy="17676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矩形: 圆角 298">
                <a:extLst>
                  <a:ext uri="{FF2B5EF4-FFF2-40B4-BE49-F238E27FC236}">
                    <a16:creationId xmlns:a16="http://schemas.microsoft.com/office/drawing/2014/main" id="{C5E9008C-6537-F974-69EA-B888C15DE544}"/>
                  </a:ext>
                </a:extLst>
              </p:cNvPr>
              <p:cNvSpPr/>
              <p:nvPr/>
            </p:nvSpPr>
            <p:spPr>
              <a:xfrm>
                <a:off x="3831664" y="2252035"/>
                <a:ext cx="165815" cy="17676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矩形: 圆角 299">
                <a:extLst>
                  <a:ext uri="{FF2B5EF4-FFF2-40B4-BE49-F238E27FC236}">
                    <a16:creationId xmlns:a16="http://schemas.microsoft.com/office/drawing/2014/main" id="{B211086A-F6C6-B5C9-A3B4-ED0DA8787829}"/>
                  </a:ext>
                </a:extLst>
              </p:cNvPr>
              <p:cNvSpPr/>
              <p:nvPr/>
            </p:nvSpPr>
            <p:spPr>
              <a:xfrm>
                <a:off x="4069266" y="2252035"/>
                <a:ext cx="165815" cy="17676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矩形: 圆角 318">
                <a:extLst>
                  <a:ext uri="{FF2B5EF4-FFF2-40B4-BE49-F238E27FC236}">
                    <a16:creationId xmlns:a16="http://schemas.microsoft.com/office/drawing/2014/main" id="{02F34B50-9FF0-96C8-DAF5-31D99F66006A}"/>
                  </a:ext>
                </a:extLst>
              </p:cNvPr>
              <p:cNvSpPr/>
              <p:nvPr/>
            </p:nvSpPr>
            <p:spPr>
              <a:xfrm>
                <a:off x="4260828" y="2252035"/>
                <a:ext cx="165815" cy="17676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矩形: 圆角 319">
                <a:extLst>
                  <a:ext uri="{FF2B5EF4-FFF2-40B4-BE49-F238E27FC236}">
                    <a16:creationId xmlns:a16="http://schemas.microsoft.com/office/drawing/2014/main" id="{9FD3EE88-475C-CD65-00E7-C2CEDD6CEC39}"/>
                  </a:ext>
                </a:extLst>
              </p:cNvPr>
              <p:cNvSpPr/>
              <p:nvPr/>
            </p:nvSpPr>
            <p:spPr>
              <a:xfrm>
                <a:off x="4454428" y="2252035"/>
                <a:ext cx="165815" cy="17676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矩形: 圆角 320">
                <a:extLst>
                  <a:ext uri="{FF2B5EF4-FFF2-40B4-BE49-F238E27FC236}">
                    <a16:creationId xmlns:a16="http://schemas.microsoft.com/office/drawing/2014/main" id="{0DAB070F-70C3-273F-DEA2-0F4EC899B9EF}"/>
                  </a:ext>
                </a:extLst>
              </p:cNvPr>
              <p:cNvSpPr/>
              <p:nvPr/>
            </p:nvSpPr>
            <p:spPr>
              <a:xfrm>
                <a:off x="4645990" y="2252035"/>
                <a:ext cx="165815" cy="17676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矩形: 圆角 321">
                <a:extLst>
                  <a:ext uri="{FF2B5EF4-FFF2-40B4-BE49-F238E27FC236}">
                    <a16:creationId xmlns:a16="http://schemas.microsoft.com/office/drawing/2014/main" id="{7E5C5B85-E4E3-2550-8257-31E5D1EDBB78}"/>
                  </a:ext>
                </a:extLst>
              </p:cNvPr>
              <p:cNvSpPr/>
              <p:nvPr/>
            </p:nvSpPr>
            <p:spPr>
              <a:xfrm>
                <a:off x="4882801" y="2252035"/>
                <a:ext cx="165815" cy="1767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矩形: 圆角 322">
                <a:extLst>
                  <a:ext uri="{FF2B5EF4-FFF2-40B4-BE49-F238E27FC236}">
                    <a16:creationId xmlns:a16="http://schemas.microsoft.com/office/drawing/2014/main" id="{FAEB5638-6197-2F92-6F62-D4EE24DEC63F}"/>
                  </a:ext>
                </a:extLst>
              </p:cNvPr>
              <p:cNvSpPr/>
              <p:nvPr/>
            </p:nvSpPr>
            <p:spPr>
              <a:xfrm>
                <a:off x="5074363" y="2252035"/>
                <a:ext cx="165815" cy="1767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矩形: 圆角 323">
                <a:extLst>
                  <a:ext uri="{FF2B5EF4-FFF2-40B4-BE49-F238E27FC236}">
                    <a16:creationId xmlns:a16="http://schemas.microsoft.com/office/drawing/2014/main" id="{02C8996E-CD40-7E75-80F4-B766BAEE0718}"/>
                  </a:ext>
                </a:extLst>
              </p:cNvPr>
              <p:cNvSpPr/>
              <p:nvPr/>
            </p:nvSpPr>
            <p:spPr>
              <a:xfrm>
                <a:off x="5267963" y="2252035"/>
                <a:ext cx="165815" cy="1767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矩形: 圆角 324">
                <a:extLst>
                  <a:ext uri="{FF2B5EF4-FFF2-40B4-BE49-F238E27FC236}">
                    <a16:creationId xmlns:a16="http://schemas.microsoft.com/office/drawing/2014/main" id="{8F41A7CA-0976-76E5-FC88-EEB95FFAFFC6}"/>
                  </a:ext>
                </a:extLst>
              </p:cNvPr>
              <p:cNvSpPr/>
              <p:nvPr/>
            </p:nvSpPr>
            <p:spPr>
              <a:xfrm>
                <a:off x="5459525" y="2252035"/>
                <a:ext cx="165815" cy="1767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矩形: 圆角 331">
                <a:extLst>
                  <a:ext uri="{FF2B5EF4-FFF2-40B4-BE49-F238E27FC236}">
                    <a16:creationId xmlns:a16="http://schemas.microsoft.com/office/drawing/2014/main" id="{FB25713E-E237-678D-6D91-C9ABBF25B29A}"/>
                  </a:ext>
                </a:extLst>
              </p:cNvPr>
              <p:cNvSpPr/>
              <p:nvPr/>
            </p:nvSpPr>
            <p:spPr>
              <a:xfrm>
                <a:off x="5689895" y="2252035"/>
                <a:ext cx="165815" cy="1767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矩形: 圆角 332">
                <a:extLst>
                  <a:ext uri="{FF2B5EF4-FFF2-40B4-BE49-F238E27FC236}">
                    <a16:creationId xmlns:a16="http://schemas.microsoft.com/office/drawing/2014/main" id="{4017685F-C78C-CF1A-AC88-1489AB32B35E}"/>
                  </a:ext>
                </a:extLst>
              </p:cNvPr>
              <p:cNvSpPr/>
              <p:nvPr/>
            </p:nvSpPr>
            <p:spPr>
              <a:xfrm>
                <a:off x="5881457" y="2252035"/>
                <a:ext cx="165815" cy="1767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矩形: 圆角 333">
                <a:extLst>
                  <a:ext uri="{FF2B5EF4-FFF2-40B4-BE49-F238E27FC236}">
                    <a16:creationId xmlns:a16="http://schemas.microsoft.com/office/drawing/2014/main" id="{04ED1B8F-F3FD-5DEF-0553-CB9F2E3F6B6A}"/>
                  </a:ext>
                </a:extLst>
              </p:cNvPr>
              <p:cNvSpPr/>
              <p:nvPr/>
            </p:nvSpPr>
            <p:spPr>
              <a:xfrm>
                <a:off x="6075057" y="2252035"/>
                <a:ext cx="165815" cy="1767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矩形: 圆角 334">
                <a:extLst>
                  <a:ext uri="{FF2B5EF4-FFF2-40B4-BE49-F238E27FC236}">
                    <a16:creationId xmlns:a16="http://schemas.microsoft.com/office/drawing/2014/main" id="{06B99D67-ABEE-3690-6D6D-15CF956FCC81}"/>
                  </a:ext>
                </a:extLst>
              </p:cNvPr>
              <p:cNvSpPr/>
              <p:nvPr/>
            </p:nvSpPr>
            <p:spPr>
              <a:xfrm>
                <a:off x="6266619" y="2252035"/>
                <a:ext cx="165815" cy="1767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矩形: 圆角 335">
                <a:extLst>
                  <a:ext uri="{FF2B5EF4-FFF2-40B4-BE49-F238E27FC236}">
                    <a16:creationId xmlns:a16="http://schemas.microsoft.com/office/drawing/2014/main" id="{2F00D753-715A-8F50-F83D-6EFE9A28F1AE}"/>
                  </a:ext>
                </a:extLst>
              </p:cNvPr>
              <p:cNvSpPr/>
              <p:nvPr/>
            </p:nvSpPr>
            <p:spPr>
              <a:xfrm>
                <a:off x="3251146" y="2563782"/>
                <a:ext cx="165815" cy="17676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矩形: 圆角 337">
                <a:extLst>
                  <a:ext uri="{FF2B5EF4-FFF2-40B4-BE49-F238E27FC236}">
                    <a16:creationId xmlns:a16="http://schemas.microsoft.com/office/drawing/2014/main" id="{BAF5BF75-E917-3BD4-EF31-020A8658DA4F}"/>
                  </a:ext>
                </a:extLst>
              </p:cNvPr>
              <p:cNvSpPr/>
              <p:nvPr/>
            </p:nvSpPr>
            <p:spPr>
              <a:xfrm>
                <a:off x="3442708" y="2563782"/>
                <a:ext cx="165815" cy="17676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矩形: 圆角 338">
                <a:extLst>
                  <a:ext uri="{FF2B5EF4-FFF2-40B4-BE49-F238E27FC236}">
                    <a16:creationId xmlns:a16="http://schemas.microsoft.com/office/drawing/2014/main" id="{72436E85-A0B1-C14C-55AE-0E0D6B86E2DB}"/>
                  </a:ext>
                </a:extLst>
              </p:cNvPr>
              <p:cNvSpPr/>
              <p:nvPr/>
            </p:nvSpPr>
            <p:spPr>
              <a:xfrm>
                <a:off x="3636308" y="2563782"/>
                <a:ext cx="165815" cy="17676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矩形: 圆角 339">
                <a:extLst>
                  <a:ext uri="{FF2B5EF4-FFF2-40B4-BE49-F238E27FC236}">
                    <a16:creationId xmlns:a16="http://schemas.microsoft.com/office/drawing/2014/main" id="{A3AE6278-A898-CE20-3045-8A51AF273AB0}"/>
                  </a:ext>
                </a:extLst>
              </p:cNvPr>
              <p:cNvSpPr/>
              <p:nvPr/>
            </p:nvSpPr>
            <p:spPr>
              <a:xfrm>
                <a:off x="3827870" y="2563782"/>
                <a:ext cx="165815" cy="17676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矩形: 圆角 340">
                <a:extLst>
                  <a:ext uri="{FF2B5EF4-FFF2-40B4-BE49-F238E27FC236}">
                    <a16:creationId xmlns:a16="http://schemas.microsoft.com/office/drawing/2014/main" id="{EAFE484D-7777-2473-CB64-A2A389229DC2}"/>
                  </a:ext>
                </a:extLst>
              </p:cNvPr>
              <p:cNvSpPr/>
              <p:nvPr/>
            </p:nvSpPr>
            <p:spPr>
              <a:xfrm>
                <a:off x="4065472" y="2563782"/>
                <a:ext cx="165815" cy="17676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矩形: 圆角 341">
                <a:extLst>
                  <a:ext uri="{FF2B5EF4-FFF2-40B4-BE49-F238E27FC236}">
                    <a16:creationId xmlns:a16="http://schemas.microsoft.com/office/drawing/2014/main" id="{3EF54CA7-6D9B-AEB9-1ECA-5157E4108CD3}"/>
                  </a:ext>
                </a:extLst>
              </p:cNvPr>
              <p:cNvSpPr/>
              <p:nvPr/>
            </p:nvSpPr>
            <p:spPr>
              <a:xfrm>
                <a:off x="4257034" y="2563782"/>
                <a:ext cx="165815" cy="17676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矩形: 圆角 343">
                <a:extLst>
                  <a:ext uri="{FF2B5EF4-FFF2-40B4-BE49-F238E27FC236}">
                    <a16:creationId xmlns:a16="http://schemas.microsoft.com/office/drawing/2014/main" id="{A38D27B0-3CD4-4FD3-37C8-7C6573667E88}"/>
                  </a:ext>
                </a:extLst>
              </p:cNvPr>
              <p:cNvSpPr/>
              <p:nvPr/>
            </p:nvSpPr>
            <p:spPr>
              <a:xfrm>
                <a:off x="4450634" y="2563782"/>
                <a:ext cx="165815" cy="17676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矩形: 圆角 344">
                <a:extLst>
                  <a:ext uri="{FF2B5EF4-FFF2-40B4-BE49-F238E27FC236}">
                    <a16:creationId xmlns:a16="http://schemas.microsoft.com/office/drawing/2014/main" id="{7493E46A-17D9-8CCF-EDA0-F21F8545EF29}"/>
                  </a:ext>
                </a:extLst>
              </p:cNvPr>
              <p:cNvSpPr/>
              <p:nvPr/>
            </p:nvSpPr>
            <p:spPr>
              <a:xfrm>
                <a:off x="4642196" y="2563782"/>
                <a:ext cx="165815" cy="17676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矩形: 圆角 346">
                <a:extLst>
                  <a:ext uri="{FF2B5EF4-FFF2-40B4-BE49-F238E27FC236}">
                    <a16:creationId xmlns:a16="http://schemas.microsoft.com/office/drawing/2014/main" id="{B6C3BDF2-18F2-2585-A349-E99D43BF16F2}"/>
                  </a:ext>
                </a:extLst>
              </p:cNvPr>
              <p:cNvSpPr/>
              <p:nvPr/>
            </p:nvSpPr>
            <p:spPr>
              <a:xfrm>
                <a:off x="4879007" y="2563782"/>
                <a:ext cx="165815" cy="1767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矩形: 圆角 347">
                <a:extLst>
                  <a:ext uri="{FF2B5EF4-FFF2-40B4-BE49-F238E27FC236}">
                    <a16:creationId xmlns:a16="http://schemas.microsoft.com/office/drawing/2014/main" id="{5662FD2B-1CA6-4DC4-70B1-0CF49C560B06}"/>
                  </a:ext>
                </a:extLst>
              </p:cNvPr>
              <p:cNvSpPr/>
              <p:nvPr/>
            </p:nvSpPr>
            <p:spPr>
              <a:xfrm>
                <a:off x="5070569" y="2563782"/>
                <a:ext cx="165815" cy="1767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矩形: 圆角 349">
                <a:extLst>
                  <a:ext uri="{FF2B5EF4-FFF2-40B4-BE49-F238E27FC236}">
                    <a16:creationId xmlns:a16="http://schemas.microsoft.com/office/drawing/2014/main" id="{446DB6AB-B2B1-48CA-8EAE-061B8D8BE38F}"/>
                  </a:ext>
                </a:extLst>
              </p:cNvPr>
              <p:cNvSpPr/>
              <p:nvPr/>
            </p:nvSpPr>
            <p:spPr>
              <a:xfrm>
                <a:off x="5264169" y="2563782"/>
                <a:ext cx="165815" cy="1767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矩形: 圆角 350">
                <a:extLst>
                  <a:ext uri="{FF2B5EF4-FFF2-40B4-BE49-F238E27FC236}">
                    <a16:creationId xmlns:a16="http://schemas.microsoft.com/office/drawing/2014/main" id="{04FD2C19-315B-CD58-1DF2-834F8519C3B4}"/>
                  </a:ext>
                </a:extLst>
              </p:cNvPr>
              <p:cNvSpPr/>
              <p:nvPr/>
            </p:nvSpPr>
            <p:spPr>
              <a:xfrm>
                <a:off x="5455731" y="2563782"/>
                <a:ext cx="165815" cy="1767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矩形: 圆角 356">
                <a:extLst>
                  <a:ext uri="{FF2B5EF4-FFF2-40B4-BE49-F238E27FC236}">
                    <a16:creationId xmlns:a16="http://schemas.microsoft.com/office/drawing/2014/main" id="{151DCA04-3AA0-CBFE-F913-D84E5A5144E6}"/>
                  </a:ext>
                </a:extLst>
              </p:cNvPr>
              <p:cNvSpPr/>
              <p:nvPr/>
            </p:nvSpPr>
            <p:spPr>
              <a:xfrm>
                <a:off x="5686101" y="2563782"/>
                <a:ext cx="165815" cy="1767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9" name="矩形: 圆角 358">
                <a:extLst>
                  <a:ext uri="{FF2B5EF4-FFF2-40B4-BE49-F238E27FC236}">
                    <a16:creationId xmlns:a16="http://schemas.microsoft.com/office/drawing/2014/main" id="{6934D456-DD9F-EE8A-7EDC-531F0FAC665A}"/>
                  </a:ext>
                </a:extLst>
              </p:cNvPr>
              <p:cNvSpPr/>
              <p:nvPr/>
            </p:nvSpPr>
            <p:spPr>
              <a:xfrm>
                <a:off x="5877663" y="2563782"/>
                <a:ext cx="165815" cy="1767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矩形: 圆角 359">
                <a:extLst>
                  <a:ext uri="{FF2B5EF4-FFF2-40B4-BE49-F238E27FC236}">
                    <a16:creationId xmlns:a16="http://schemas.microsoft.com/office/drawing/2014/main" id="{564767E1-1A95-455F-3B73-535403B530A7}"/>
                  </a:ext>
                </a:extLst>
              </p:cNvPr>
              <p:cNvSpPr/>
              <p:nvPr/>
            </p:nvSpPr>
            <p:spPr>
              <a:xfrm>
                <a:off x="6071263" y="2563782"/>
                <a:ext cx="165815" cy="1767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矩形: 圆角 360">
                <a:extLst>
                  <a:ext uri="{FF2B5EF4-FFF2-40B4-BE49-F238E27FC236}">
                    <a16:creationId xmlns:a16="http://schemas.microsoft.com/office/drawing/2014/main" id="{9176B4E8-92D7-A470-F524-F105ADFBB414}"/>
                  </a:ext>
                </a:extLst>
              </p:cNvPr>
              <p:cNvSpPr/>
              <p:nvPr/>
            </p:nvSpPr>
            <p:spPr>
              <a:xfrm>
                <a:off x="6262825" y="2563782"/>
                <a:ext cx="165815" cy="1767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3F73B27A-53AB-1D8E-82B4-35107D3E9CAC}"/>
                  </a:ext>
                </a:extLst>
              </p:cNvPr>
              <p:cNvSpPr txBox="1"/>
              <p:nvPr/>
            </p:nvSpPr>
            <p:spPr>
              <a:xfrm>
                <a:off x="2812777" y="2540350"/>
                <a:ext cx="352591" cy="234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4,8</a:t>
                </a:r>
                <a:endParaRPr lang="zh-CN" altLang="en-US" sz="1600" dirty="0"/>
              </a:p>
            </p:txBody>
          </p:sp>
          <p:sp>
            <p:nvSpPr>
              <p:cNvPr id="371" name="矩形: 圆角 370">
                <a:extLst>
                  <a:ext uri="{FF2B5EF4-FFF2-40B4-BE49-F238E27FC236}">
                    <a16:creationId xmlns:a16="http://schemas.microsoft.com/office/drawing/2014/main" id="{684010F5-0C1A-2026-22AB-5C9D693DCAF6}"/>
                  </a:ext>
                </a:extLst>
              </p:cNvPr>
              <p:cNvSpPr/>
              <p:nvPr/>
            </p:nvSpPr>
            <p:spPr>
              <a:xfrm>
                <a:off x="3258477" y="2831653"/>
                <a:ext cx="165815" cy="17676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矩形: 圆角 371">
                <a:extLst>
                  <a:ext uri="{FF2B5EF4-FFF2-40B4-BE49-F238E27FC236}">
                    <a16:creationId xmlns:a16="http://schemas.microsoft.com/office/drawing/2014/main" id="{3ED4C01D-ADE5-AEA1-661C-C6C463C6A063}"/>
                  </a:ext>
                </a:extLst>
              </p:cNvPr>
              <p:cNvSpPr/>
              <p:nvPr/>
            </p:nvSpPr>
            <p:spPr>
              <a:xfrm>
                <a:off x="3450039" y="2831653"/>
                <a:ext cx="165815" cy="17676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矩形: 圆角 372">
                <a:extLst>
                  <a:ext uri="{FF2B5EF4-FFF2-40B4-BE49-F238E27FC236}">
                    <a16:creationId xmlns:a16="http://schemas.microsoft.com/office/drawing/2014/main" id="{D658A4FC-1BD9-A5FF-D41E-B57EAED1B444}"/>
                  </a:ext>
                </a:extLst>
              </p:cNvPr>
              <p:cNvSpPr/>
              <p:nvPr/>
            </p:nvSpPr>
            <p:spPr>
              <a:xfrm>
                <a:off x="3643639" y="2831653"/>
                <a:ext cx="165815" cy="17676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矩形: 圆角 373">
                <a:extLst>
                  <a:ext uri="{FF2B5EF4-FFF2-40B4-BE49-F238E27FC236}">
                    <a16:creationId xmlns:a16="http://schemas.microsoft.com/office/drawing/2014/main" id="{B5A6383A-0013-38F0-7F8F-4DC0168047CA}"/>
                  </a:ext>
                </a:extLst>
              </p:cNvPr>
              <p:cNvSpPr/>
              <p:nvPr/>
            </p:nvSpPr>
            <p:spPr>
              <a:xfrm>
                <a:off x="3835201" y="2831653"/>
                <a:ext cx="165815" cy="17676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矩形: 圆角 374">
                <a:extLst>
                  <a:ext uri="{FF2B5EF4-FFF2-40B4-BE49-F238E27FC236}">
                    <a16:creationId xmlns:a16="http://schemas.microsoft.com/office/drawing/2014/main" id="{EFE9F644-DDF7-C8D0-EDA9-E5FA2FF2F2DD}"/>
                  </a:ext>
                </a:extLst>
              </p:cNvPr>
              <p:cNvSpPr/>
              <p:nvPr/>
            </p:nvSpPr>
            <p:spPr>
              <a:xfrm>
                <a:off x="4072803" y="2831653"/>
                <a:ext cx="165815" cy="17676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矩形: 圆角 375">
                <a:extLst>
                  <a:ext uri="{FF2B5EF4-FFF2-40B4-BE49-F238E27FC236}">
                    <a16:creationId xmlns:a16="http://schemas.microsoft.com/office/drawing/2014/main" id="{C4D123C9-DD8E-0D4E-F35B-27BE630B2381}"/>
                  </a:ext>
                </a:extLst>
              </p:cNvPr>
              <p:cNvSpPr/>
              <p:nvPr/>
            </p:nvSpPr>
            <p:spPr>
              <a:xfrm>
                <a:off x="4264365" y="2831653"/>
                <a:ext cx="165815" cy="17676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矩形: 圆角 376">
                <a:extLst>
                  <a:ext uri="{FF2B5EF4-FFF2-40B4-BE49-F238E27FC236}">
                    <a16:creationId xmlns:a16="http://schemas.microsoft.com/office/drawing/2014/main" id="{733F9CF5-9F5A-449C-C1C1-F30F32A872FB}"/>
                  </a:ext>
                </a:extLst>
              </p:cNvPr>
              <p:cNvSpPr/>
              <p:nvPr/>
            </p:nvSpPr>
            <p:spPr>
              <a:xfrm>
                <a:off x="4457965" y="2831653"/>
                <a:ext cx="165815" cy="17676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矩形: 圆角 377">
                <a:extLst>
                  <a:ext uri="{FF2B5EF4-FFF2-40B4-BE49-F238E27FC236}">
                    <a16:creationId xmlns:a16="http://schemas.microsoft.com/office/drawing/2014/main" id="{7A1F2640-88D3-AB23-4E57-0ED1FCF026AC}"/>
                  </a:ext>
                </a:extLst>
              </p:cNvPr>
              <p:cNvSpPr/>
              <p:nvPr/>
            </p:nvSpPr>
            <p:spPr>
              <a:xfrm>
                <a:off x="4649527" y="2831653"/>
                <a:ext cx="165815" cy="17676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矩形: 圆角 378">
                <a:extLst>
                  <a:ext uri="{FF2B5EF4-FFF2-40B4-BE49-F238E27FC236}">
                    <a16:creationId xmlns:a16="http://schemas.microsoft.com/office/drawing/2014/main" id="{A5EDA28C-F6EC-188E-D8DE-D6E9A4154BB7}"/>
                  </a:ext>
                </a:extLst>
              </p:cNvPr>
              <p:cNvSpPr/>
              <p:nvPr/>
            </p:nvSpPr>
            <p:spPr>
              <a:xfrm>
                <a:off x="4886338" y="2831653"/>
                <a:ext cx="165815" cy="1767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矩形: 圆角 379">
                <a:extLst>
                  <a:ext uri="{FF2B5EF4-FFF2-40B4-BE49-F238E27FC236}">
                    <a16:creationId xmlns:a16="http://schemas.microsoft.com/office/drawing/2014/main" id="{DAE9604D-DFF6-89EF-5D09-AF32EE6B23BA}"/>
                  </a:ext>
                </a:extLst>
              </p:cNvPr>
              <p:cNvSpPr/>
              <p:nvPr/>
            </p:nvSpPr>
            <p:spPr>
              <a:xfrm>
                <a:off x="5077900" y="2831653"/>
                <a:ext cx="165815" cy="1767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矩形: 圆角 380">
                <a:extLst>
                  <a:ext uri="{FF2B5EF4-FFF2-40B4-BE49-F238E27FC236}">
                    <a16:creationId xmlns:a16="http://schemas.microsoft.com/office/drawing/2014/main" id="{0A74F7B9-F9B9-9940-4385-024B52BBF18A}"/>
                  </a:ext>
                </a:extLst>
              </p:cNvPr>
              <p:cNvSpPr/>
              <p:nvPr/>
            </p:nvSpPr>
            <p:spPr>
              <a:xfrm>
                <a:off x="5271500" y="2831653"/>
                <a:ext cx="165815" cy="1767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矩形: 圆角 381">
                <a:extLst>
                  <a:ext uri="{FF2B5EF4-FFF2-40B4-BE49-F238E27FC236}">
                    <a16:creationId xmlns:a16="http://schemas.microsoft.com/office/drawing/2014/main" id="{1EA382A2-A1BA-F1F7-2B38-46034AE37D0B}"/>
                  </a:ext>
                </a:extLst>
              </p:cNvPr>
              <p:cNvSpPr/>
              <p:nvPr/>
            </p:nvSpPr>
            <p:spPr>
              <a:xfrm>
                <a:off x="5463062" y="2831653"/>
                <a:ext cx="165815" cy="1767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矩形: 圆角 382">
                <a:extLst>
                  <a:ext uri="{FF2B5EF4-FFF2-40B4-BE49-F238E27FC236}">
                    <a16:creationId xmlns:a16="http://schemas.microsoft.com/office/drawing/2014/main" id="{AF881F9B-3A1E-D179-C91F-75BEB182919A}"/>
                  </a:ext>
                </a:extLst>
              </p:cNvPr>
              <p:cNvSpPr/>
              <p:nvPr/>
            </p:nvSpPr>
            <p:spPr>
              <a:xfrm>
                <a:off x="5693432" y="2831653"/>
                <a:ext cx="165815" cy="1767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8" name="矩形: 圆角 767">
                <a:extLst>
                  <a:ext uri="{FF2B5EF4-FFF2-40B4-BE49-F238E27FC236}">
                    <a16:creationId xmlns:a16="http://schemas.microsoft.com/office/drawing/2014/main" id="{21DEA608-B45A-7300-D874-0FB41ED07ABE}"/>
                  </a:ext>
                </a:extLst>
              </p:cNvPr>
              <p:cNvSpPr/>
              <p:nvPr/>
            </p:nvSpPr>
            <p:spPr>
              <a:xfrm>
                <a:off x="5884994" y="2831653"/>
                <a:ext cx="165815" cy="1767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9" name="矩形: 圆角 768">
                <a:extLst>
                  <a:ext uri="{FF2B5EF4-FFF2-40B4-BE49-F238E27FC236}">
                    <a16:creationId xmlns:a16="http://schemas.microsoft.com/office/drawing/2014/main" id="{7B811680-F7EC-E0D5-B66D-3C6C703B2E2C}"/>
                  </a:ext>
                </a:extLst>
              </p:cNvPr>
              <p:cNvSpPr/>
              <p:nvPr/>
            </p:nvSpPr>
            <p:spPr>
              <a:xfrm>
                <a:off x="6078594" y="2831653"/>
                <a:ext cx="165815" cy="1767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0" name="矩形: 圆角 769">
                <a:extLst>
                  <a:ext uri="{FF2B5EF4-FFF2-40B4-BE49-F238E27FC236}">
                    <a16:creationId xmlns:a16="http://schemas.microsoft.com/office/drawing/2014/main" id="{2564B1DC-533F-9642-ADAD-38AE055A5646}"/>
                  </a:ext>
                </a:extLst>
              </p:cNvPr>
              <p:cNvSpPr/>
              <p:nvPr/>
            </p:nvSpPr>
            <p:spPr>
              <a:xfrm>
                <a:off x="6270156" y="2831653"/>
                <a:ext cx="165815" cy="1767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1" name="文本框 770">
                <a:extLst>
                  <a:ext uri="{FF2B5EF4-FFF2-40B4-BE49-F238E27FC236}">
                    <a16:creationId xmlns:a16="http://schemas.microsoft.com/office/drawing/2014/main" id="{CE783500-BEAA-399C-05C5-83BD0BB47F83}"/>
                  </a:ext>
                </a:extLst>
              </p:cNvPr>
              <p:cNvSpPr txBox="1"/>
              <p:nvPr/>
            </p:nvSpPr>
            <p:spPr>
              <a:xfrm>
                <a:off x="2820108" y="2808221"/>
                <a:ext cx="352591" cy="234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8,8</a:t>
                </a:r>
                <a:endParaRPr lang="zh-CN" altLang="en-US" sz="1600" dirty="0"/>
              </a:p>
            </p:txBody>
          </p:sp>
          <p:sp>
            <p:nvSpPr>
              <p:cNvPr id="772" name="矩形: 圆角 771">
                <a:extLst>
                  <a:ext uri="{FF2B5EF4-FFF2-40B4-BE49-F238E27FC236}">
                    <a16:creationId xmlns:a16="http://schemas.microsoft.com/office/drawing/2014/main" id="{FD9B9B9D-43F8-AA98-6A51-166DEDF29B3F}"/>
                  </a:ext>
                </a:extLst>
              </p:cNvPr>
              <p:cNvSpPr/>
              <p:nvPr/>
            </p:nvSpPr>
            <p:spPr>
              <a:xfrm>
                <a:off x="3251146" y="3107573"/>
                <a:ext cx="165815" cy="17676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3" name="矩形: 圆角 772">
                <a:extLst>
                  <a:ext uri="{FF2B5EF4-FFF2-40B4-BE49-F238E27FC236}">
                    <a16:creationId xmlns:a16="http://schemas.microsoft.com/office/drawing/2014/main" id="{C0646085-8479-7C90-B547-F61ADF4C0D02}"/>
                  </a:ext>
                </a:extLst>
              </p:cNvPr>
              <p:cNvSpPr/>
              <p:nvPr/>
            </p:nvSpPr>
            <p:spPr>
              <a:xfrm>
                <a:off x="3442708" y="3107573"/>
                <a:ext cx="165815" cy="17676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4" name="矩形: 圆角 773">
                <a:extLst>
                  <a:ext uri="{FF2B5EF4-FFF2-40B4-BE49-F238E27FC236}">
                    <a16:creationId xmlns:a16="http://schemas.microsoft.com/office/drawing/2014/main" id="{04616158-6D49-F958-6FE6-45C18349A230}"/>
                  </a:ext>
                </a:extLst>
              </p:cNvPr>
              <p:cNvSpPr/>
              <p:nvPr/>
            </p:nvSpPr>
            <p:spPr>
              <a:xfrm>
                <a:off x="3636308" y="3107573"/>
                <a:ext cx="165815" cy="1767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5" name="矩形: 圆角 774">
                <a:extLst>
                  <a:ext uri="{FF2B5EF4-FFF2-40B4-BE49-F238E27FC236}">
                    <a16:creationId xmlns:a16="http://schemas.microsoft.com/office/drawing/2014/main" id="{D4D2F1DC-402E-61C8-D14D-BC4C32B953EC}"/>
                  </a:ext>
                </a:extLst>
              </p:cNvPr>
              <p:cNvSpPr/>
              <p:nvPr/>
            </p:nvSpPr>
            <p:spPr>
              <a:xfrm>
                <a:off x="3827870" y="3107573"/>
                <a:ext cx="165815" cy="1767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6" name="矩形: 圆角 775">
                <a:extLst>
                  <a:ext uri="{FF2B5EF4-FFF2-40B4-BE49-F238E27FC236}">
                    <a16:creationId xmlns:a16="http://schemas.microsoft.com/office/drawing/2014/main" id="{A417F162-09D7-7798-0239-C553631A4E69}"/>
                  </a:ext>
                </a:extLst>
              </p:cNvPr>
              <p:cNvSpPr/>
              <p:nvPr/>
            </p:nvSpPr>
            <p:spPr>
              <a:xfrm>
                <a:off x="4065472" y="3107573"/>
                <a:ext cx="165815" cy="17676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7" name="矩形: 圆角 776">
                <a:extLst>
                  <a:ext uri="{FF2B5EF4-FFF2-40B4-BE49-F238E27FC236}">
                    <a16:creationId xmlns:a16="http://schemas.microsoft.com/office/drawing/2014/main" id="{D7BF8DE2-ED70-F907-0448-C308AE305AAF}"/>
                  </a:ext>
                </a:extLst>
              </p:cNvPr>
              <p:cNvSpPr/>
              <p:nvPr/>
            </p:nvSpPr>
            <p:spPr>
              <a:xfrm>
                <a:off x="4257034" y="3107573"/>
                <a:ext cx="165815" cy="17676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2" name="矩形: 圆角 781">
                <a:extLst>
                  <a:ext uri="{FF2B5EF4-FFF2-40B4-BE49-F238E27FC236}">
                    <a16:creationId xmlns:a16="http://schemas.microsoft.com/office/drawing/2014/main" id="{F6E7664A-833A-63DC-271A-AACA032D2502}"/>
                  </a:ext>
                </a:extLst>
              </p:cNvPr>
              <p:cNvSpPr/>
              <p:nvPr/>
            </p:nvSpPr>
            <p:spPr>
              <a:xfrm>
                <a:off x="4450634" y="3107573"/>
                <a:ext cx="165815" cy="1767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3" name="矩形: 圆角 782">
                <a:extLst>
                  <a:ext uri="{FF2B5EF4-FFF2-40B4-BE49-F238E27FC236}">
                    <a16:creationId xmlns:a16="http://schemas.microsoft.com/office/drawing/2014/main" id="{407C0F22-558B-868E-3B62-04DD8112303F}"/>
                  </a:ext>
                </a:extLst>
              </p:cNvPr>
              <p:cNvSpPr/>
              <p:nvPr/>
            </p:nvSpPr>
            <p:spPr>
              <a:xfrm>
                <a:off x="4642196" y="3107573"/>
                <a:ext cx="165815" cy="1767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4" name="矩形: 圆角 783">
                <a:extLst>
                  <a:ext uri="{FF2B5EF4-FFF2-40B4-BE49-F238E27FC236}">
                    <a16:creationId xmlns:a16="http://schemas.microsoft.com/office/drawing/2014/main" id="{44E797B3-A973-F6AE-D633-21EBC047D2A8}"/>
                  </a:ext>
                </a:extLst>
              </p:cNvPr>
              <p:cNvSpPr/>
              <p:nvPr/>
            </p:nvSpPr>
            <p:spPr>
              <a:xfrm>
                <a:off x="4879007" y="3107573"/>
                <a:ext cx="165815" cy="17676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5" name="矩形: 圆角 784">
                <a:extLst>
                  <a:ext uri="{FF2B5EF4-FFF2-40B4-BE49-F238E27FC236}">
                    <a16:creationId xmlns:a16="http://schemas.microsoft.com/office/drawing/2014/main" id="{13573EB7-7A3E-4C8F-FCE3-6B7A9DD3F99F}"/>
                  </a:ext>
                </a:extLst>
              </p:cNvPr>
              <p:cNvSpPr/>
              <p:nvPr/>
            </p:nvSpPr>
            <p:spPr>
              <a:xfrm>
                <a:off x="5070569" y="3107573"/>
                <a:ext cx="165815" cy="17676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6" name="矩形: 圆角 785">
                <a:extLst>
                  <a:ext uri="{FF2B5EF4-FFF2-40B4-BE49-F238E27FC236}">
                    <a16:creationId xmlns:a16="http://schemas.microsoft.com/office/drawing/2014/main" id="{C79C11CB-1091-86A5-7F4C-5E73724C0204}"/>
                  </a:ext>
                </a:extLst>
              </p:cNvPr>
              <p:cNvSpPr/>
              <p:nvPr/>
            </p:nvSpPr>
            <p:spPr>
              <a:xfrm>
                <a:off x="5264169" y="3107573"/>
                <a:ext cx="165815" cy="1767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7" name="矩形: 圆角 786">
                <a:extLst>
                  <a:ext uri="{FF2B5EF4-FFF2-40B4-BE49-F238E27FC236}">
                    <a16:creationId xmlns:a16="http://schemas.microsoft.com/office/drawing/2014/main" id="{2A3F9819-A176-69C0-68A6-EBCA1272A18E}"/>
                  </a:ext>
                </a:extLst>
              </p:cNvPr>
              <p:cNvSpPr/>
              <p:nvPr/>
            </p:nvSpPr>
            <p:spPr>
              <a:xfrm>
                <a:off x="5455731" y="3107573"/>
                <a:ext cx="165815" cy="1767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8" name="矩形: 圆角 787">
                <a:extLst>
                  <a:ext uri="{FF2B5EF4-FFF2-40B4-BE49-F238E27FC236}">
                    <a16:creationId xmlns:a16="http://schemas.microsoft.com/office/drawing/2014/main" id="{DF7B9A78-2FBC-B111-CF76-FFA92AF8426F}"/>
                  </a:ext>
                </a:extLst>
              </p:cNvPr>
              <p:cNvSpPr/>
              <p:nvPr/>
            </p:nvSpPr>
            <p:spPr>
              <a:xfrm>
                <a:off x="5686101" y="3107573"/>
                <a:ext cx="165815" cy="17676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9" name="矩形: 圆角 788">
                <a:extLst>
                  <a:ext uri="{FF2B5EF4-FFF2-40B4-BE49-F238E27FC236}">
                    <a16:creationId xmlns:a16="http://schemas.microsoft.com/office/drawing/2014/main" id="{49DE5106-B130-992A-BCE5-E328AD60FAFF}"/>
                  </a:ext>
                </a:extLst>
              </p:cNvPr>
              <p:cNvSpPr/>
              <p:nvPr/>
            </p:nvSpPr>
            <p:spPr>
              <a:xfrm>
                <a:off x="5877663" y="3107573"/>
                <a:ext cx="165815" cy="17676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0" name="矩形: 圆角 789">
                <a:extLst>
                  <a:ext uri="{FF2B5EF4-FFF2-40B4-BE49-F238E27FC236}">
                    <a16:creationId xmlns:a16="http://schemas.microsoft.com/office/drawing/2014/main" id="{B20B4913-2D73-0E6D-06CD-08E91454BF71}"/>
                  </a:ext>
                </a:extLst>
              </p:cNvPr>
              <p:cNvSpPr/>
              <p:nvPr/>
            </p:nvSpPr>
            <p:spPr>
              <a:xfrm>
                <a:off x="6071263" y="3107573"/>
                <a:ext cx="165815" cy="1767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1" name="矩形: 圆角 790">
                <a:extLst>
                  <a:ext uri="{FF2B5EF4-FFF2-40B4-BE49-F238E27FC236}">
                    <a16:creationId xmlns:a16="http://schemas.microsoft.com/office/drawing/2014/main" id="{D151713A-B72F-92AC-3604-4C139B5D7BA4}"/>
                  </a:ext>
                </a:extLst>
              </p:cNvPr>
              <p:cNvSpPr/>
              <p:nvPr/>
            </p:nvSpPr>
            <p:spPr>
              <a:xfrm>
                <a:off x="6262825" y="3107573"/>
                <a:ext cx="165815" cy="1767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2" name="文本框 791">
                <a:extLst>
                  <a:ext uri="{FF2B5EF4-FFF2-40B4-BE49-F238E27FC236}">
                    <a16:creationId xmlns:a16="http://schemas.microsoft.com/office/drawing/2014/main" id="{2BAAAB84-8F22-11D4-7357-DF0D0A9C1539}"/>
                  </a:ext>
                </a:extLst>
              </p:cNvPr>
              <p:cNvSpPr txBox="1"/>
              <p:nvPr/>
            </p:nvSpPr>
            <p:spPr>
              <a:xfrm>
                <a:off x="2745579" y="2102139"/>
                <a:ext cx="669313" cy="234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16,8/16</a:t>
                </a:r>
                <a:endParaRPr lang="zh-CN" altLang="en-US" sz="1600" dirty="0"/>
              </a:p>
            </p:txBody>
          </p:sp>
          <p:sp>
            <p:nvSpPr>
              <p:cNvPr id="793" name="文本框 792">
                <a:extLst>
                  <a:ext uri="{FF2B5EF4-FFF2-40B4-BE49-F238E27FC236}">
                    <a16:creationId xmlns:a16="http://schemas.microsoft.com/office/drawing/2014/main" id="{548D8C60-55C3-E2DA-9A6E-8F498B463908}"/>
                  </a:ext>
                </a:extLst>
              </p:cNvPr>
              <p:cNvSpPr txBox="1"/>
              <p:nvPr/>
            </p:nvSpPr>
            <p:spPr>
              <a:xfrm>
                <a:off x="2813550" y="3065547"/>
                <a:ext cx="437814" cy="234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4,16</a:t>
                </a:r>
                <a:endParaRPr lang="zh-CN" altLang="en-US" sz="1600" dirty="0"/>
              </a:p>
            </p:txBody>
          </p:sp>
          <p:sp>
            <p:nvSpPr>
              <p:cNvPr id="794" name="矩形: 圆角 793">
                <a:extLst>
                  <a:ext uri="{FF2B5EF4-FFF2-40B4-BE49-F238E27FC236}">
                    <a16:creationId xmlns:a16="http://schemas.microsoft.com/office/drawing/2014/main" id="{38BCFA02-95B0-6A96-7F6D-2CA43FE3778A}"/>
                  </a:ext>
                </a:extLst>
              </p:cNvPr>
              <p:cNvSpPr/>
              <p:nvPr/>
            </p:nvSpPr>
            <p:spPr>
              <a:xfrm>
                <a:off x="3258477" y="3344341"/>
                <a:ext cx="165815" cy="17676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5" name="矩形: 圆角 794">
                <a:extLst>
                  <a:ext uri="{FF2B5EF4-FFF2-40B4-BE49-F238E27FC236}">
                    <a16:creationId xmlns:a16="http://schemas.microsoft.com/office/drawing/2014/main" id="{049B2DA8-744D-B890-C2BF-126F0989E0F6}"/>
                  </a:ext>
                </a:extLst>
              </p:cNvPr>
              <p:cNvSpPr/>
              <p:nvPr/>
            </p:nvSpPr>
            <p:spPr>
              <a:xfrm>
                <a:off x="3450039" y="3344341"/>
                <a:ext cx="165815" cy="17676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6" name="矩形: 圆角 795">
                <a:extLst>
                  <a:ext uri="{FF2B5EF4-FFF2-40B4-BE49-F238E27FC236}">
                    <a16:creationId xmlns:a16="http://schemas.microsoft.com/office/drawing/2014/main" id="{EB857699-094A-16D2-0868-136683ED8933}"/>
                  </a:ext>
                </a:extLst>
              </p:cNvPr>
              <p:cNvSpPr/>
              <p:nvPr/>
            </p:nvSpPr>
            <p:spPr>
              <a:xfrm>
                <a:off x="3643639" y="3344341"/>
                <a:ext cx="165815" cy="17676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7" name="矩形: 圆角 796">
                <a:extLst>
                  <a:ext uri="{FF2B5EF4-FFF2-40B4-BE49-F238E27FC236}">
                    <a16:creationId xmlns:a16="http://schemas.microsoft.com/office/drawing/2014/main" id="{FA7A7C74-0C82-12FF-B98E-78EB674C69BB}"/>
                  </a:ext>
                </a:extLst>
              </p:cNvPr>
              <p:cNvSpPr/>
              <p:nvPr/>
            </p:nvSpPr>
            <p:spPr>
              <a:xfrm>
                <a:off x="3835201" y="3344341"/>
                <a:ext cx="165815" cy="17676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8" name="矩形: 圆角 797">
                <a:extLst>
                  <a:ext uri="{FF2B5EF4-FFF2-40B4-BE49-F238E27FC236}">
                    <a16:creationId xmlns:a16="http://schemas.microsoft.com/office/drawing/2014/main" id="{F9D69B1A-19B8-1158-4C05-F553B2962FE8}"/>
                  </a:ext>
                </a:extLst>
              </p:cNvPr>
              <p:cNvSpPr/>
              <p:nvPr/>
            </p:nvSpPr>
            <p:spPr>
              <a:xfrm>
                <a:off x="4072803" y="3344341"/>
                <a:ext cx="165815" cy="1767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9" name="矩形: 圆角 798">
                <a:extLst>
                  <a:ext uri="{FF2B5EF4-FFF2-40B4-BE49-F238E27FC236}">
                    <a16:creationId xmlns:a16="http://schemas.microsoft.com/office/drawing/2014/main" id="{3141BE41-5376-91DF-7F82-64C464540D89}"/>
                  </a:ext>
                </a:extLst>
              </p:cNvPr>
              <p:cNvSpPr/>
              <p:nvPr/>
            </p:nvSpPr>
            <p:spPr>
              <a:xfrm>
                <a:off x="4264365" y="3344341"/>
                <a:ext cx="165815" cy="1767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0" name="矩形: 圆角 799">
                <a:extLst>
                  <a:ext uri="{FF2B5EF4-FFF2-40B4-BE49-F238E27FC236}">
                    <a16:creationId xmlns:a16="http://schemas.microsoft.com/office/drawing/2014/main" id="{3DDE3416-FAC8-5FB6-4255-521984AB2504}"/>
                  </a:ext>
                </a:extLst>
              </p:cNvPr>
              <p:cNvSpPr/>
              <p:nvPr/>
            </p:nvSpPr>
            <p:spPr>
              <a:xfrm>
                <a:off x="4457965" y="3344341"/>
                <a:ext cx="165815" cy="1767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1" name="矩形: 圆角 800">
                <a:extLst>
                  <a:ext uri="{FF2B5EF4-FFF2-40B4-BE49-F238E27FC236}">
                    <a16:creationId xmlns:a16="http://schemas.microsoft.com/office/drawing/2014/main" id="{09EA8D04-30A5-0737-09EF-6D1EDE0EF824}"/>
                  </a:ext>
                </a:extLst>
              </p:cNvPr>
              <p:cNvSpPr/>
              <p:nvPr/>
            </p:nvSpPr>
            <p:spPr>
              <a:xfrm>
                <a:off x="4649527" y="3344341"/>
                <a:ext cx="165815" cy="1767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2" name="矩形: 圆角 801">
                <a:extLst>
                  <a:ext uri="{FF2B5EF4-FFF2-40B4-BE49-F238E27FC236}">
                    <a16:creationId xmlns:a16="http://schemas.microsoft.com/office/drawing/2014/main" id="{A58462A3-284B-4781-4DB9-C1C143D040EC}"/>
                  </a:ext>
                </a:extLst>
              </p:cNvPr>
              <p:cNvSpPr/>
              <p:nvPr/>
            </p:nvSpPr>
            <p:spPr>
              <a:xfrm>
                <a:off x="4886338" y="3344341"/>
                <a:ext cx="165815" cy="17676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3" name="矩形: 圆角 802">
                <a:extLst>
                  <a:ext uri="{FF2B5EF4-FFF2-40B4-BE49-F238E27FC236}">
                    <a16:creationId xmlns:a16="http://schemas.microsoft.com/office/drawing/2014/main" id="{4B385789-10F7-A04E-3E8E-C8B8DCC3EA28}"/>
                  </a:ext>
                </a:extLst>
              </p:cNvPr>
              <p:cNvSpPr/>
              <p:nvPr/>
            </p:nvSpPr>
            <p:spPr>
              <a:xfrm>
                <a:off x="5077900" y="3344341"/>
                <a:ext cx="165815" cy="17676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4" name="矩形: 圆角 803">
                <a:extLst>
                  <a:ext uri="{FF2B5EF4-FFF2-40B4-BE49-F238E27FC236}">
                    <a16:creationId xmlns:a16="http://schemas.microsoft.com/office/drawing/2014/main" id="{C10260AC-80D5-F83D-10F7-37C7CFD922A2}"/>
                  </a:ext>
                </a:extLst>
              </p:cNvPr>
              <p:cNvSpPr/>
              <p:nvPr/>
            </p:nvSpPr>
            <p:spPr>
              <a:xfrm>
                <a:off x="5271500" y="3344341"/>
                <a:ext cx="165815" cy="17676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5" name="矩形: 圆角 804">
                <a:extLst>
                  <a:ext uri="{FF2B5EF4-FFF2-40B4-BE49-F238E27FC236}">
                    <a16:creationId xmlns:a16="http://schemas.microsoft.com/office/drawing/2014/main" id="{303650B6-0745-7370-CBE2-330403B5229F}"/>
                  </a:ext>
                </a:extLst>
              </p:cNvPr>
              <p:cNvSpPr/>
              <p:nvPr/>
            </p:nvSpPr>
            <p:spPr>
              <a:xfrm>
                <a:off x="5463062" y="3344341"/>
                <a:ext cx="165815" cy="17676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6" name="矩形: 圆角 805">
                <a:extLst>
                  <a:ext uri="{FF2B5EF4-FFF2-40B4-BE49-F238E27FC236}">
                    <a16:creationId xmlns:a16="http://schemas.microsoft.com/office/drawing/2014/main" id="{7118E979-F369-240F-C13C-35761EF5D33A}"/>
                  </a:ext>
                </a:extLst>
              </p:cNvPr>
              <p:cNvSpPr/>
              <p:nvPr/>
            </p:nvSpPr>
            <p:spPr>
              <a:xfrm>
                <a:off x="5693432" y="3344341"/>
                <a:ext cx="165815" cy="1767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7" name="矩形: 圆角 806">
                <a:extLst>
                  <a:ext uri="{FF2B5EF4-FFF2-40B4-BE49-F238E27FC236}">
                    <a16:creationId xmlns:a16="http://schemas.microsoft.com/office/drawing/2014/main" id="{9F545623-1ED0-640D-BA4E-CA1FDF628E4B}"/>
                  </a:ext>
                </a:extLst>
              </p:cNvPr>
              <p:cNvSpPr/>
              <p:nvPr/>
            </p:nvSpPr>
            <p:spPr>
              <a:xfrm>
                <a:off x="5884994" y="3344341"/>
                <a:ext cx="165815" cy="17676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8" name="矩形: 圆角 807">
                <a:extLst>
                  <a:ext uri="{FF2B5EF4-FFF2-40B4-BE49-F238E27FC236}">
                    <a16:creationId xmlns:a16="http://schemas.microsoft.com/office/drawing/2014/main" id="{3CA8E4A5-DB3A-A219-67A8-41A5CD34A70C}"/>
                  </a:ext>
                </a:extLst>
              </p:cNvPr>
              <p:cNvSpPr/>
              <p:nvPr/>
            </p:nvSpPr>
            <p:spPr>
              <a:xfrm>
                <a:off x="6078594" y="3344341"/>
                <a:ext cx="165815" cy="1767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9" name="矩形: 圆角 808">
                <a:extLst>
                  <a:ext uri="{FF2B5EF4-FFF2-40B4-BE49-F238E27FC236}">
                    <a16:creationId xmlns:a16="http://schemas.microsoft.com/office/drawing/2014/main" id="{5F6C7A7C-1CF4-D16A-6627-1C119AB56837}"/>
                  </a:ext>
                </a:extLst>
              </p:cNvPr>
              <p:cNvSpPr/>
              <p:nvPr/>
            </p:nvSpPr>
            <p:spPr>
              <a:xfrm>
                <a:off x="6270156" y="3344341"/>
                <a:ext cx="165815" cy="17676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0" name="文本框 809">
                <a:extLst>
                  <a:ext uri="{FF2B5EF4-FFF2-40B4-BE49-F238E27FC236}">
                    <a16:creationId xmlns:a16="http://schemas.microsoft.com/office/drawing/2014/main" id="{15BF2F15-F658-7701-5280-140C5E50389C}"/>
                  </a:ext>
                </a:extLst>
              </p:cNvPr>
              <p:cNvSpPr txBox="1"/>
              <p:nvPr/>
            </p:nvSpPr>
            <p:spPr>
              <a:xfrm>
                <a:off x="2820881" y="3302315"/>
                <a:ext cx="437814" cy="234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8,16</a:t>
                </a:r>
                <a:endParaRPr lang="zh-CN" altLang="en-US" sz="1600" dirty="0"/>
              </a:p>
            </p:txBody>
          </p:sp>
          <p:sp>
            <p:nvSpPr>
              <p:cNvPr id="811" name="文本框 810">
                <a:extLst>
                  <a:ext uri="{FF2B5EF4-FFF2-40B4-BE49-F238E27FC236}">
                    <a16:creationId xmlns:a16="http://schemas.microsoft.com/office/drawing/2014/main" id="{1A1691EC-FEDF-7C9E-AEF2-DA09ED027A9E}"/>
                  </a:ext>
                </a:extLst>
              </p:cNvPr>
              <p:cNvSpPr txBox="1"/>
              <p:nvPr/>
            </p:nvSpPr>
            <p:spPr>
              <a:xfrm>
                <a:off x="2721772" y="2313102"/>
                <a:ext cx="730368" cy="234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4/8/16,4</a:t>
                </a:r>
                <a:endParaRPr lang="zh-CN" altLang="en-US" sz="1600" dirty="0"/>
              </a:p>
            </p:txBody>
          </p:sp>
        </p:grpSp>
      </p:grpSp>
      <p:graphicFrame>
        <p:nvGraphicFramePr>
          <p:cNvPr id="2130" name="表格 2129">
            <a:extLst>
              <a:ext uri="{FF2B5EF4-FFF2-40B4-BE49-F238E27FC236}">
                <a16:creationId xmlns:a16="http://schemas.microsoft.com/office/drawing/2014/main" id="{6830FAF1-C0CF-8DF7-FCE1-779EF814E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67215"/>
              </p:ext>
            </p:extLst>
          </p:nvPr>
        </p:nvGraphicFramePr>
        <p:xfrm>
          <a:off x="8548391" y="1546238"/>
          <a:ext cx="3579311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540">
                  <a:extLst>
                    <a:ext uri="{9D8B030D-6E8A-4147-A177-3AD203B41FA5}">
                      <a16:colId xmlns:a16="http://schemas.microsoft.com/office/drawing/2014/main" val="964282462"/>
                    </a:ext>
                  </a:extLst>
                </a:gridCol>
                <a:gridCol w="618553">
                  <a:extLst>
                    <a:ext uri="{9D8B030D-6E8A-4147-A177-3AD203B41FA5}">
                      <a16:colId xmlns:a16="http://schemas.microsoft.com/office/drawing/2014/main" val="72482124"/>
                    </a:ext>
                  </a:extLst>
                </a:gridCol>
                <a:gridCol w="927680">
                  <a:extLst>
                    <a:ext uri="{9D8B030D-6E8A-4147-A177-3AD203B41FA5}">
                      <a16:colId xmlns:a16="http://schemas.microsoft.com/office/drawing/2014/main" val="2954349057"/>
                    </a:ext>
                  </a:extLst>
                </a:gridCol>
                <a:gridCol w="1127538">
                  <a:extLst>
                    <a:ext uri="{9D8B030D-6E8A-4147-A177-3AD203B41FA5}">
                      <a16:colId xmlns:a16="http://schemas.microsoft.com/office/drawing/2014/main" val="2095208560"/>
                    </a:ext>
                  </a:extLst>
                </a:gridCol>
              </a:tblGrid>
              <a:tr h="249482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</a:t>
                      </a:r>
                    </a:p>
                    <a:p>
                      <a:r>
                        <a:rPr lang="en-US" altLang="zh-CN" dirty="0"/>
                        <a:t>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Value=0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73381"/>
                  </a:ext>
                </a:extLst>
              </a:tr>
              <a:tr h="313687">
                <a:tc>
                  <a:txBody>
                    <a:bodyPr/>
                    <a:lstStyle/>
                    <a:p>
                      <a:r>
                        <a:rPr lang="en-US" altLang="zh-CN" dirty="0"/>
                        <a:t>4,4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0~15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097428"/>
                  </a:ext>
                </a:extLst>
              </a:tr>
              <a:tr h="313687">
                <a:tc>
                  <a:txBody>
                    <a:bodyPr/>
                    <a:lstStyle/>
                    <a:p>
                      <a:r>
                        <a:rPr lang="en-US" altLang="zh-CN" dirty="0"/>
                        <a:t>4,8</a:t>
                      </a:r>
                    </a:p>
                    <a:p>
                      <a:r>
                        <a:rPr lang="en-US" altLang="zh-CN" dirty="0"/>
                        <a:t>8,4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</a:p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0,2,4,6,8,10,12,14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1,3,5,7,9,11,13,15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98554"/>
                  </a:ext>
                </a:extLst>
              </a:tr>
              <a:tr h="313687">
                <a:tc>
                  <a:txBody>
                    <a:bodyPr/>
                    <a:lstStyle/>
                    <a:p>
                      <a:r>
                        <a:rPr lang="en-US" altLang="zh-CN" dirty="0"/>
                        <a:t>4,16</a:t>
                      </a:r>
                    </a:p>
                    <a:p>
                      <a:r>
                        <a:rPr lang="en-US" altLang="zh-CN" dirty="0"/>
                        <a:t>16,4</a:t>
                      </a:r>
                    </a:p>
                    <a:p>
                      <a:r>
                        <a:rPr lang="en-US" altLang="zh-CN" dirty="0"/>
                        <a:t>8,8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0~2,4~6,</a:t>
                      </a:r>
                    </a:p>
                    <a:p>
                      <a:r>
                        <a:rPr lang="en-US" altLang="zh-CN" dirty="0"/>
                        <a:t>8~10,</a:t>
                      </a:r>
                    </a:p>
                    <a:p>
                      <a:r>
                        <a:rPr lang="en-US" altLang="zh-CN" dirty="0"/>
                        <a:t>12~14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3,7,11,15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4989"/>
                  </a:ext>
                </a:extLst>
              </a:tr>
              <a:tr h="313687">
                <a:tc>
                  <a:txBody>
                    <a:bodyPr/>
                    <a:lstStyle/>
                    <a:p>
                      <a:r>
                        <a:rPr lang="en-US" altLang="zh-CN" dirty="0"/>
                        <a:t>8,16</a:t>
                      </a:r>
                    </a:p>
                    <a:p>
                      <a:r>
                        <a:rPr lang="en-US" altLang="zh-CN" dirty="0"/>
                        <a:t>16,8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0~6,8~14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7,15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4698"/>
                  </a:ext>
                </a:extLst>
              </a:tr>
              <a:tr h="313687">
                <a:tc>
                  <a:txBody>
                    <a:bodyPr/>
                    <a:lstStyle/>
                    <a:p>
                      <a:r>
                        <a:rPr lang="en-US" altLang="zh-CN" dirty="0"/>
                        <a:t>16,16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0~15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298634"/>
                  </a:ext>
                </a:extLst>
              </a:tr>
            </a:tbl>
          </a:graphicData>
        </a:graphic>
      </p:graphicFrame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1A1872E-613F-213F-EF46-36EB925F7C05}"/>
              </a:ext>
            </a:extLst>
          </p:cNvPr>
          <p:cNvCxnSpPr>
            <a:cxnSpLocks/>
          </p:cNvCxnSpPr>
          <p:nvPr/>
        </p:nvCxnSpPr>
        <p:spPr>
          <a:xfrm flipH="1">
            <a:off x="3820462" y="3037228"/>
            <a:ext cx="4477933" cy="21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539F836-C5E7-6E0B-2B26-18E57CAE8987}"/>
              </a:ext>
            </a:extLst>
          </p:cNvPr>
          <p:cNvCxnSpPr>
            <a:cxnSpLocks/>
          </p:cNvCxnSpPr>
          <p:nvPr/>
        </p:nvCxnSpPr>
        <p:spPr>
          <a:xfrm flipH="1" flipV="1">
            <a:off x="773545" y="5674433"/>
            <a:ext cx="7363489" cy="23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1605692-F777-2982-D9B8-C2DBB2518C0A}"/>
              </a:ext>
            </a:extLst>
          </p:cNvPr>
          <p:cNvCxnSpPr>
            <a:cxnSpLocks/>
          </p:cNvCxnSpPr>
          <p:nvPr/>
        </p:nvCxnSpPr>
        <p:spPr>
          <a:xfrm flipV="1">
            <a:off x="3637821" y="435464"/>
            <a:ext cx="19377" cy="51316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145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6B7124-E6B6-4CFD-D942-980015850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" y="4759952"/>
            <a:ext cx="7252324" cy="19900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FD3BED-D9E9-73ED-6F44-92533ED42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929" y="707201"/>
            <a:ext cx="3681538" cy="1731200"/>
          </a:xfrm>
          <a:prstGeom prst="rect">
            <a:avLst/>
          </a:prstGeom>
        </p:spPr>
      </p:pic>
      <p:grpSp>
        <p:nvGrpSpPr>
          <p:cNvPr id="67" name="组合 66">
            <a:extLst>
              <a:ext uri="{FF2B5EF4-FFF2-40B4-BE49-F238E27FC236}">
                <a16:creationId xmlns:a16="http://schemas.microsoft.com/office/drawing/2014/main" id="{5C12F8BA-B7D6-B3EC-00CB-23A98B6EC128}"/>
              </a:ext>
            </a:extLst>
          </p:cNvPr>
          <p:cNvGrpSpPr/>
          <p:nvPr/>
        </p:nvGrpSpPr>
        <p:grpSpPr>
          <a:xfrm>
            <a:off x="8377057" y="757464"/>
            <a:ext cx="2128446" cy="1519465"/>
            <a:chOff x="8310847" y="125538"/>
            <a:chExt cx="2128446" cy="1628877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E622EA8-2A27-626F-669E-39D4F7BF3F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42488" y="146587"/>
              <a:ext cx="17059" cy="160782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12098B2-F17B-E30D-4A3A-9B6219D99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7276" y="146587"/>
              <a:ext cx="17059" cy="160782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6D48C17-E73E-6825-D885-D3E55BCFA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1791" y="144588"/>
              <a:ext cx="17059" cy="160782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22519A2-D596-8077-265F-7C43435A7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1094" y="125538"/>
              <a:ext cx="17059" cy="160782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30E1A66-B19C-F0AF-7669-185C716930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0397" y="125538"/>
              <a:ext cx="17059" cy="160782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A8FD1EA-03CE-2B72-30E2-A0D0FDC71A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8229" y="125538"/>
              <a:ext cx="17059" cy="160782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40D38C8-BD38-4201-B87D-CEB5DBCA6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0847" y="125538"/>
              <a:ext cx="17059" cy="160782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ED1302C1-A671-6DC5-D46D-C009A1942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22234" y="133158"/>
              <a:ext cx="17059" cy="160782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A6FADA4-2E61-F49A-7546-ABC427722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11537" y="133158"/>
              <a:ext cx="17059" cy="160782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CDBE31F-74A1-9BC6-BB5B-F7564D09CA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9369" y="133158"/>
              <a:ext cx="17059" cy="160782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EDD0641-BA68-3BCB-1865-4A9556ACC0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6747" y="133158"/>
              <a:ext cx="17059" cy="160782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99D8E28E-CC48-38E2-43BD-F96B254E5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546" y="2668860"/>
            <a:ext cx="3681538" cy="1731200"/>
          </a:xfrm>
          <a:prstGeom prst="rect">
            <a:avLst/>
          </a:prstGeom>
        </p:spPr>
      </p:pic>
      <p:grpSp>
        <p:nvGrpSpPr>
          <p:cNvPr id="68" name="组合 67">
            <a:extLst>
              <a:ext uri="{FF2B5EF4-FFF2-40B4-BE49-F238E27FC236}">
                <a16:creationId xmlns:a16="http://schemas.microsoft.com/office/drawing/2014/main" id="{D1155700-F7FB-AC3A-F1FC-86D7370E617C}"/>
              </a:ext>
            </a:extLst>
          </p:cNvPr>
          <p:cNvGrpSpPr/>
          <p:nvPr/>
        </p:nvGrpSpPr>
        <p:grpSpPr>
          <a:xfrm>
            <a:off x="8083628" y="2745014"/>
            <a:ext cx="2526942" cy="1493574"/>
            <a:chOff x="8017418" y="2094817"/>
            <a:chExt cx="2526942" cy="1621257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3D759CB-CE78-BFD0-1749-4F42FEFF6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6105" y="2108246"/>
              <a:ext cx="17059" cy="1607828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1ADEE6E-3D4B-6A75-6699-6F63C0A8D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3154" y="2108246"/>
              <a:ext cx="17059" cy="1607828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19AB356-1D54-1B98-3A20-7F673B154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8850" y="2094817"/>
              <a:ext cx="17059" cy="1607828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E5AA35F-0ABF-2860-9B50-240FEF9735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4233" y="2094817"/>
              <a:ext cx="17059" cy="1607828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1F482D9-F630-1D91-0C79-89DE201597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8816" y="2108246"/>
              <a:ext cx="17059" cy="1607828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B460A83-D709-7CE5-CED1-8854C5CB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1185" y="2094817"/>
              <a:ext cx="17059" cy="1607828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CBFE272-D755-A510-84BB-EDA4D8A6E1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7418" y="2108246"/>
              <a:ext cx="17059" cy="1607828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CFD5C89-6822-C9D9-FC2A-A45A3D510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27301" y="2108246"/>
              <a:ext cx="17059" cy="1607828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E6EF0A71-E5D6-9F24-D902-4B52225B7F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60177" y="2108246"/>
              <a:ext cx="17059" cy="1607828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1D2AEA8D-122F-0222-7501-9D4A4AC78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71096" y="2108246"/>
              <a:ext cx="17059" cy="1607828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2A5B80B-73A6-AAE7-E59A-F284AD0A7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15322" y="2094817"/>
              <a:ext cx="17059" cy="1607828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图片 68">
            <a:extLst>
              <a:ext uri="{FF2B5EF4-FFF2-40B4-BE49-F238E27FC236}">
                <a16:creationId xmlns:a16="http://schemas.microsoft.com/office/drawing/2014/main" id="{E46C8106-741D-CC55-D9AE-57AE2F8B4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287" y="4630519"/>
            <a:ext cx="3681538" cy="1731200"/>
          </a:xfrm>
          <a:prstGeom prst="rect">
            <a:avLst/>
          </a:prstGeom>
        </p:spPr>
      </p:pic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3198610-18E6-9FB5-5BB0-417531F41EDF}"/>
              </a:ext>
            </a:extLst>
          </p:cNvPr>
          <p:cNvCxnSpPr>
            <a:cxnSpLocks/>
          </p:cNvCxnSpPr>
          <p:nvPr/>
        </p:nvCxnSpPr>
        <p:spPr>
          <a:xfrm flipH="1">
            <a:off x="9319057" y="4719044"/>
            <a:ext cx="17059" cy="1481203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452A516-0B6C-224D-642A-C1B9753FFB3B}"/>
              </a:ext>
            </a:extLst>
          </p:cNvPr>
          <p:cNvCxnSpPr>
            <a:cxnSpLocks/>
          </p:cNvCxnSpPr>
          <p:nvPr/>
        </p:nvCxnSpPr>
        <p:spPr>
          <a:xfrm flipH="1">
            <a:off x="9456106" y="4719044"/>
            <a:ext cx="17059" cy="1481203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78C5426A-A5D1-914F-7540-0E801A2F78E0}"/>
              </a:ext>
            </a:extLst>
          </p:cNvPr>
          <p:cNvCxnSpPr>
            <a:cxnSpLocks/>
          </p:cNvCxnSpPr>
          <p:nvPr/>
        </p:nvCxnSpPr>
        <p:spPr>
          <a:xfrm flipH="1">
            <a:off x="9191802" y="4706673"/>
            <a:ext cx="17059" cy="1481203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70513FF-F632-1BE0-220E-8E8E03E89D51}"/>
              </a:ext>
            </a:extLst>
          </p:cNvPr>
          <p:cNvCxnSpPr>
            <a:cxnSpLocks/>
          </p:cNvCxnSpPr>
          <p:nvPr/>
        </p:nvCxnSpPr>
        <p:spPr>
          <a:xfrm flipH="1">
            <a:off x="8987185" y="4706673"/>
            <a:ext cx="17059" cy="1481203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068CB161-5D51-BA8E-27CF-B66655E8D6DA}"/>
              </a:ext>
            </a:extLst>
          </p:cNvPr>
          <p:cNvCxnSpPr>
            <a:cxnSpLocks/>
          </p:cNvCxnSpPr>
          <p:nvPr/>
        </p:nvCxnSpPr>
        <p:spPr>
          <a:xfrm flipH="1">
            <a:off x="8751768" y="4719044"/>
            <a:ext cx="17059" cy="1481203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1EA2E9D-33EF-7C30-6E82-D56CF83262AA}"/>
              </a:ext>
            </a:extLst>
          </p:cNvPr>
          <p:cNvCxnSpPr>
            <a:cxnSpLocks/>
          </p:cNvCxnSpPr>
          <p:nvPr/>
        </p:nvCxnSpPr>
        <p:spPr>
          <a:xfrm flipH="1">
            <a:off x="8424137" y="4706673"/>
            <a:ext cx="17059" cy="1481203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D0813E94-D1A5-0488-FBAE-D7D7F9B90180}"/>
              </a:ext>
            </a:extLst>
          </p:cNvPr>
          <p:cNvCxnSpPr>
            <a:cxnSpLocks/>
          </p:cNvCxnSpPr>
          <p:nvPr/>
        </p:nvCxnSpPr>
        <p:spPr>
          <a:xfrm flipH="1">
            <a:off x="8060370" y="4719044"/>
            <a:ext cx="17059" cy="1481203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DAE81F7C-07E7-E7C0-199C-D0D6F4FD74BE}"/>
              </a:ext>
            </a:extLst>
          </p:cNvPr>
          <p:cNvCxnSpPr>
            <a:cxnSpLocks/>
          </p:cNvCxnSpPr>
          <p:nvPr/>
        </p:nvCxnSpPr>
        <p:spPr>
          <a:xfrm flipH="1">
            <a:off x="10570253" y="4719044"/>
            <a:ext cx="17059" cy="1481203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7B5477A3-D251-18D5-9A83-4C6DC0C1AD61}"/>
              </a:ext>
            </a:extLst>
          </p:cNvPr>
          <p:cNvCxnSpPr>
            <a:cxnSpLocks/>
          </p:cNvCxnSpPr>
          <p:nvPr/>
        </p:nvCxnSpPr>
        <p:spPr>
          <a:xfrm flipH="1">
            <a:off x="10203129" y="4719044"/>
            <a:ext cx="17059" cy="1481203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8D99D2A-8AB4-60CC-A04C-493294D435F1}"/>
              </a:ext>
            </a:extLst>
          </p:cNvPr>
          <p:cNvCxnSpPr>
            <a:cxnSpLocks/>
          </p:cNvCxnSpPr>
          <p:nvPr/>
        </p:nvCxnSpPr>
        <p:spPr>
          <a:xfrm flipH="1">
            <a:off x="9914048" y="4719044"/>
            <a:ext cx="17059" cy="1481203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2120BC3-DB60-BA9D-C4C1-995719A9979E}"/>
              </a:ext>
            </a:extLst>
          </p:cNvPr>
          <p:cNvCxnSpPr>
            <a:cxnSpLocks/>
          </p:cNvCxnSpPr>
          <p:nvPr/>
        </p:nvCxnSpPr>
        <p:spPr>
          <a:xfrm flipH="1">
            <a:off x="9658274" y="4706673"/>
            <a:ext cx="17059" cy="1481203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37CC6036-02B3-CE8F-3DD2-0CA74F090428}"/>
              </a:ext>
            </a:extLst>
          </p:cNvPr>
          <p:cNvCxnSpPr>
            <a:cxnSpLocks/>
          </p:cNvCxnSpPr>
          <p:nvPr/>
        </p:nvCxnSpPr>
        <p:spPr>
          <a:xfrm flipH="1">
            <a:off x="10431962" y="5587780"/>
            <a:ext cx="15542" cy="600096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3281C0D-D746-30F0-100E-921A16A285E9}"/>
              </a:ext>
            </a:extLst>
          </p:cNvPr>
          <p:cNvCxnSpPr>
            <a:cxnSpLocks/>
          </p:cNvCxnSpPr>
          <p:nvPr/>
        </p:nvCxnSpPr>
        <p:spPr>
          <a:xfrm flipH="1">
            <a:off x="10325091" y="5587780"/>
            <a:ext cx="15542" cy="600096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A0A03300-A1A9-B65D-65E4-B9D2D60D14C6}"/>
              </a:ext>
            </a:extLst>
          </p:cNvPr>
          <p:cNvCxnSpPr>
            <a:cxnSpLocks/>
          </p:cNvCxnSpPr>
          <p:nvPr/>
        </p:nvCxnSpPr>
        <p:spPr>
          <a:xfrm flipH="1">
            <a:off x="9743672" y="5587780"/>
            <a:ext cx="9940" cy="593823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556338C5-00AF-EF22-3AFF-5DC0C98F36F9}"/>
              </a:ext>
            </a:extLst>
          </p:cNvPr>
          <p:cNvCxnSpPr>
            <a:cxnSpLocks/>
          </p:cNvCxnSpPr>
          <p:nvPr/>
        </p:nvCxnSpPr>
        <p:spPr>
          <a:xfrm flipH="1">
            <a:off x="10098772" y="5591288"/>
            <a:ext cx="13028" cy="593079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E860B433-50E5-937A-1894-05F0654B81CD}"/>
              </a:ext>
            </a:extLst>
          </p:cNvPr>
          <p:cNvCxnSpPr>
            <a:cxnSpLocks/>
          </p:cNvCxnSpPr>
          <p:nvPr/>
        </p:nvCxnSpPr>
        <p:spPr>
          <a:xfrm flipH="1">
            <a:off x="9821951" y="5587779"/>
            <a:ext cx="9940" cy="593823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57936C4E-1FFD-2C7A-BB9C-43AC3C93ECD1}"/>
              </a:ext>
            </a:extLst>
          </p:cNvPr>
          <p:cNvCxnSpPr>
            <a:cxnSpLocks/>
          </p:cNvCxnSpPr>
          <p:nvPr/>
        </p:nvCxnSpPr>
        <p:spPr>
          <a:xfrm flipH="1">
            <a:off x="9526259" y="5587778"/>
            <a:ext cx="9940" cy="593823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E4C58791-34D3-FE6B-6990-91E4DA4F2522}"/>
              </a:ext>
            </a:extLst>
          </p:cNvPr>
          <p:cNvCxnSpPr>
            <a:cxnSpLocks/>
          </p:cNvCxnSpPr>
          <p:nvPr/>
        </p:nvCxnSpPr>
        <p:spPr>
          <a:xfrm flipH="1">
            <a:off x="9581717" y="5587777"/>
            <a:ext cx="9940" cy="593823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701982F7-5990-887A-C582-F95DAACA91B9}"/>
              </a:ext>
            </a:extLst>
          </p:cNvPr>
          <p:cNvCxnSpPr>
            <a:cxnSpLocks/>
          </p:cNvCxnSpPr>
          <p:nvPr/>
        </p:nvCxnSpPr>
        <p:spPr>
          <a:xfrm flipH="1">
            <a:off x="9361114" y="5575078"/>
            <a:ext cx="9940" cy="593823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6DF33291-8D88-F1C9-D4CF-63B429B38067}"/>
              </a:ext>
            </a:extLst>
          </p:cNvPr>
          <p:cNvCxnSpPr>
            <a:cxnSpLocks/>
          </p:cNvCxnSpPr>
          <p:nvPr/>
        </p:nvCxnSpPr>
        <p:spPr>
          <a:xfrm flipH="1">
            <a:off x="9402721" y="5575077"/>
            <a:ext cx="9940" cy="593823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7C58A3E6-081F-81D9-F629-6AC6B6EE4281}"/>
              </a:ext>
            </a:extLst>
          </p:cNvPr>
          <p:cNvCxnSpPr>
            <a:cxnSpLocks/>
          </p:cNvCxnSpPr>
          <p:nvPr/>
        </p:nvCxnSpPr>
        <p:spPr>
          <a:xfrm flipH="1">
            <a:off x="9237473" y="5587777"/>
            <a:ext cx="9940" cy="593823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1023617E-8C4A-62AC-F8C5-32A154F0FB0B}"/>
              </a:ext>
            </a:extLst>
          </p:cNvPr>
          <p:cNvCxnSpPr>
            <a:cxnSpLocks/>
          </p:cNvCxnSpPr>
          <p:nvPr/>
        </p:nvCxnSpPr>
        <p:spPr>
          <a:xfrm flipH="1">
            <a:off x="9279999" y="5587777"/>
            <a:ext cx="9940" cy="593823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42926926-D615-299C-AEFD-726114E7E964}"/>
              </a:ext>
            </a:extLst>
          </p:cNvPr>
          <p:cNvCxnSpPr>
            <a:cxnSpLocks/>
          </p:cNvCxnSpPr>
          <p:nvPr/>
        </p:nvCxnSpPr>
        <p:spPr>
          <a:xfrm flipH="1">
            <a:off x="9047035" y="5587776"/>
            <a:ext cx="9940" cy="593823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945EF41C-7D03-3278-DABC-986390812088}"/>
              </a:ext>
            </a:extLst>
          </p:cNvPr>
          <p:cNvCxnSpPr>
            <a:cxnSpLocks/>
          </p:cNvCxnSpPr>
          <p:nvPr/>
        </p:nvCxnSpPr>
        <p:spPr>
          <a:xfrm flipH="1">
            <a:off x="9105027" y="5587776"/>
            <a:ext cx="9940" cy="593823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44D521F-2DF0-9B1A-DF27-EED25B08C5BF}"/>
              </a:ext>
            </a:extLst>
          </p:cNvPr>
          <p:cNvCxnSpPr>
            <a:cxnSpLocks/>
          </p:cNvCxnSpPr>
          <p:nvPr/>
        </p:nvCxnSpPr>
        <p:spPr>
          <a:xfrm flipH="1">
            <a:off x="8826990" y="5575076"/>
            <a:ext cx="9940" cy="593823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E1B41111-5BEF-448B-608D-26D886C955B2}"/>
              </a:ext>
            </a:extLst>
          </p:cNvPr>
          <p:cNvCxnSpPr>
            <a:cxnSpLocks/>
          </p:cNvCxnSpPr>
          <p:nvPr/>
        </p:nvCxnSpPr>
        <p:spPr>
          <a:xfrm flipH="1">
            <a:off x="8907087" y="5575075"/>
            <a:ext cx="9940" cy="593823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41457A66-93FB-9C8A-7089-5489F4328308}"/>
              </a:ext>
            </a:extLst>
          </p:cNvPr>
          <p:cNvCxnSpPr>
            <a:cxnSpLocks/>
          </p:cNvCxnSpPr>
          <p:nvPr/>
        </p:nvCxnSpPr>
        <p:spPr>
          <a:xfrm flipH="1">
            <a:off x="8529512" y="5575075"/>
            <a:ext cx="9940" cy="593823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CD5EADBA-43F0-A256-60FE-FF7579260916}"/>
              </a:ext>
            </a:extLst>
          </p:cNvPr>
          <p:cNvCxnSpPr>
            <a:cxnSpLocks/>
          </p:cNvCxnSpPr>
          <p:nvPr/>
        </p:nvCxnSpPr>
        <p:spPr>
          <a:xfrm flipH="1">
            <a:off x="8625375" y="5575075"/>
            <a:ext cx="9940" cy="593823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635BB9F9-984A-1416-CA5B-A5220FB0C5D0}"/>
              </a:ext>
            </a:extLst>
          </p:cNvPr>
          <p:cNvCxnSpPr>
            <a:cxnSpLocks/>
          </p:cNvCxnSpPr>
          <p:nvPr/>
        </p:nvCxnSpPr>
        <p:spPr>
          <a:xfrm flipH="1">
            <a:off x="8168026" y="5575074"/>
            <a:ext cx="9940" cy="593823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2C3E67CA-10C4-6968-3106-A340CD4C91F2}"/>
              </a:ext>
            </a:extLst>
          </p:cNvPr>
          <p:cNvCxnSpPr>
            <a:cxnSpLocks/>
          </p:cNvCxnSpPr>
          <p:nvPr/>
        </p:nvCxnSpPr>
        <p:spPr>
          <a:xfrm flipH="1">
            <a:off x="8292436" y="5575074"/>
            <a:ext cx="9940" cy="593823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ED18C10D-EB0C-8FDF-B868-4B7B81C2D4D0}"/>
              </a:ext>
            </a:extLst>
          </p:cNvPr>
          <p:cNvSpPr txBox="1"/>
          <p:nvPr/>
        </p:nvSpPr>
        <p:spPr>
          <a:xfrm>
            <a:off x="11393941" y="1340483"/>
            <a:ext cx="959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INT8</a:t>
            </a:r>
            <a:endParaRPr lang="zh-CN" altLang="en-US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8F6F6AAD-A640-F2A9-D2EE-8C45BA68AC93}"/>
              </a:ext>
            </a:extLst>
          </p:cNvPr>
          <p:cNvSpPr txBox="1"/>
          <p:nvPr/>
        </p:nvSpPr>
        <p:spPr>
          <a:xfrm>
            <a:off x="11303074" y="3268074"/>
            <a:ext cx="959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Q4</a:t>
            </a:r>
            <a:endParaRPr lang="zh-CN" altLang="en-US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AD484C21-5DB5-DC4F-59D0-EC4662901A51}"/>
              </a:ext>
            </a:extLst>
          </p:cNvPr>
          <p:cNvSpPr txBox="1"/>
          <p:nvPr/>
        </p:nvSpPr>
        <p:spPr>
          <a:xfrm>
            <a:off x="11226430" y="5205742"/>
            <a:ext cx="959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QINT8/16</a:t>
            </a:r>
            <a:endParaRPr lang="zh-CN" altLang="en-US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B20E8BAA-C122-83DF-07EF-E16CD291B9DF}"/>
              </a:ext>
            </a:extLst>
          </p:cNvPr>
          <p:cNvSpPr txBox="1"/>
          <p:nvPr/>
        </p:nvSpPr>
        <p:spPr>
          <a:xfrm>
            <a:off x="9794894" y="6321309"/>
            <a:ext cx="1388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两个分位间距之间均分</a:t>
            </a:r>
          </a:p>
        </p:txBody>
      </p: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CA9FC340-E921-65FE-CB6A-3A43641107DE}"/>
              </a:ext>
            </a:extLst>
          </p:cNvPr>
          <p:cNvGrpSpPr/>
          <p:nvPr/>
        </p:nvGrpSpPr>
        <p:grpSpPr>
          <a:xfrm>
            <a:off x="129268" y="-71524"/>
            <a:ext cx="6346004" cy="2293004"/>
            <a:chOff x="188529" y="4499988"/>
            <a:chExt cx="6346004" cy="2293004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1256A81-7E8B-C0A1-4A9A-74527548A27E}"/>
                </a:ext>
              </a:extLst>
            </p:cNvPr>
            <p:cNvGrpSpPr/>
            <p:nvPr/>
          </p:nvGrpSpPr>
          <p:grpSpPr>
            <a:xfrm>
              <a:off x="188529" y="4499988"/>
              <a:ext cx="6278769" cy="1810356"/>
              <a:chOff x="162910" y="5275793"/>
              <a:chExt cx="6278769" cy="1810356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074AD44-4DCC-3454-44D1-D1AA91CE59F7}"/>
                  </a:ext>
                </a:extLst>
              </p:cNvPr>
              <p:cNvSpPr/>
              <p:nvPr/>
            </p:nvSpPr>
            <p:spPr>
              <a:xfrm>
                <a:off x="162910" y="6177346"/>
                <a:ext cx="368300" cy="3683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B295CF3-4766-BA13-5268-4DB0DEB11EED}"/>
                  </a:ext>
                </a:extLst>
              </p:cNvPr>
              <p:cNvSpPr/>
              <p:nvPr/>
            </p:nvSpPr>
            <p:spPr>
              <a:xfrm>
                <a:off x="553363" y="6177346"/>
                <a:ext cx="368300" cy="3683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EEDA7AA-1310-5893-58A3-CA0DC4211B8D}"/>
                  </a:ext>
                </a:extLst>
              </p:cNvPr>
              <p:cNvSpPr/>
              <p:nvPr/>
            </p:nvSpPr>
            <p:spPr>
              <a:xfrm>
                <a:off x="946693" y="6177346"/>
                <a:ext cx="368300" cy="3683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C88CD9FB-4504-792E-9D76-67928963ACC6}"/>
                  </a:ext>
                </a:extLst>
              </p:cNvPr>
              <p:cNvSpPr/>
              <p:nvPr/>
            </p:nvSpPr>
            <p:spPr>
              <a:xfrm>
                <a:off x="1337146" y="6177346"/>
                <a:ext cx="368300" cy="3683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F9F54E3-5134-312B-0125-194D240040FA}"/>
                  </a:ext>
                </a:extLst>
              </p:cNvPr>
              <p:cNvSpPr/>
              <p:nvPr/>
            </p:nvSpPr>
            <p:spPr>
              <a:xfrm>
                <a:off x="1739298" y="6177346"/>
                <a:ext cx="368300" cy="3683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3BE73EF-993E-E559-8ECB-61D279687A1B}"/>
                  </a:ext>
                </a:extLst>
              </p:cNvPr>
              <p:cNvSpPr/>
              <p:nvPr/>
            </p:nvSpPr>
            <p:spPr>
              <a:xfrm>
                <a:off x="2129751" y="6177346"/>
                <a:ext cx="368300" cy="3683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45F3A86-697A-B993-4981-B8D759AE4F77}"/>
                  </a:ext>
                </a:extLst>
              </p:cNvPr>
              <p:cNvSpPr/>
              <p:nvPr/>
            </p:nvSpPr>
            <p:spPr>
              <a:xfrm>
                <a:off x="2523081" y="6177346"/>
                <a:ext cx="368300" cy="3683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5D2EF55-F9B8-6962-4D63-B067A9D133E5}"/>
                  </a:ext>
                </a:extLst>
              </p:cNvPr>
              <p:cNvSpPr/>
              <p:nvPr/>
            </p:nvSpPr>
            <p:spPr>
              <a:xfrm>
                <a:off x="2913534" y="6177346"/>
                <a:ext cx="368300" cy="3683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8C844F2C-60B8-F238-DB7E-5462E4E6EBDF}"/>
                  </a:ext>
                </a:extLst>
              </p:cNvPr>
              <p:cNvSpPr/>
              <p:nvPr/>
            </p:nvSpPr>
            <p:spPr>
              <a:xfrm rot="16200000">
                <a:off x="870224" y="5922817"/>
                <a:ext cx="102877" cy="1511079"/>
              </a:xfrm>
              <a:prstGeom prst="lef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670FDDC-E6D0-520B-2E7E-F009A5A75BD4}"/>
                  </a:ext>
                </a:extLst>
              </p:cNvPr>
              <p:cNvSpPr txBox="1"/>
              <p:nvPr/>
            </p:nvSpPr>
            <p:spPr>
              <a:xfrm>
                <a:off x="634916" y="6716817"/>
                <a:ext cx="5734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Q4</a:t>
                </a:r>
                <a:endParaRPr lang="zh-CN" altLang="en-US" dirty="0"/>
              </a:p>
            </p:txBody>
          </p:sp>
          <p:sp>
            <p:nvSpPr>
              <p:cNvPr id="55" name="左大括号 54">
                <a:extLst>
                  <a:ext uri="{FF2B5EF4-FFF2-40B4-BE49-F238E27FC236}">
                    <a16:creationId xmlns:a16="http://schemas.microsoft.com/office/drawing/2014/main" id="{F1AD09B2-8ED1-D4C5-AB07-9E3DFD4320E6}"/>
                  </a:ext>
                </a:extLst>
              </p:cNvPr>
              <p:cNvSpPr/>
              <p:nvPr/>
            </p:nvSpPr>
            <p:spPr>
              <a:xfrm rot="5400000">
                <a:off x="1678440" y="4492682"/>
                <a:ext cx="94490" cy="3112296"/>
              </a:xfrm>
              <a:prstGeom prst="lef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4DC0437-C0BB-B13E-C880-67910A23A7AA}"/>
                  </a:ext>
                </a:extLst>
              </p:cNvPr>
              <p:cNvSpPr txBox="1"/>
              <p:nvPr/>
            </p:nvSpPr>
            <p:spPr>
              <a:xfrm>
                <a:off x="1337146" y="5681322"/>
                <a:ext cx="9597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QINT8</a:t>
                </a:r>
                <a:endParaRPr lang="zh-CN" altLang="en-US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3660ED20-4DFD-B945-0382-1479C193D416}"/>
                  </a:ext>
                </a:extLst>
              </p:cNvPr>
              <p:cNvSpPr/>
              <p:nvPr/>
            </p:nvSpPr>
            <p:spPr>
              <a:xfrm>
                <a:off x="3322755" y="6185411"/>
                <a:ext cx="368300" cy="3683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DEE6C62-6301-7C2F-89EB-E9110C68E719}"/>
                  </a:ext>
                </a:extLst>
              </p:cNvPr>
              <p:cNvSpPr/>
              <p:nvPr/>
            </p:nvSpPr>
            <p:spPr>
              <a:xfrm>
                <a:off x="3713208" y="6185411"/>
                <a:ext cx="368300" cy="3683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3EC0554-1C40-B1D3-3DB6-C6A05EDE7F33}"/>
                  </a:ext>
                </a:extLst>
              </p:cNvPr>
              <p:cNvSpPr/>
              <p:nvPr/>
            </p:nvSpPr>
            <p:spPr>
              <a:xfrm>
                <a:off x="4106538" y="6185411"/>
                <a:ext cx="368300" cy="3683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625DA2C-48E9-C801-E41B-CF430B6E8D05}"/>
                  </a:ext>
                </a:extLst>
              </p:cNvPr>
              <p:cNvSpPr/>
              <p:nvPr/>
            </p:nvSpPr>
            <p:spPr>
              <a:xfrm>
                <a:off x="4496991" y="6185411"/>
                <a:ext cx="368300" cy="3683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3D8FE788-6B86-1620-CC4B-8971E0DFB792}"/>
                  </a:ext>
                </a:extLst>
              </p:cNvPr>
              <p:cNvSpPr/>
              <p:nvPr/>
            </p:nvSpPr>
            <p:spPr>
              <a:xfrm>
                <a:off x="4899143" y="6185411"/>
                <a:ext cx="368300" cy="3683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9024ED9F-74A6-5EDB-ACBB-D2BE9E62E65D}"/>
                  </a:ext>
                </a:extLst>
              </p:cNvPr>
              <p:cNvSpPr/>
              <p:nvPr/>
            </p:nvSpPr>
            <p:spPr>
              <a:xfrm>
                <a:off x="5289596" y="6185411"/>
                <a:ext cx="368300" cy="3683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AF5A2ACE-D869-02C3-3FB1-4EE1979F47E9}"/>
                  </a:ext>
                </a:extLst>
              </p:cNvPr>
              <p:cNvSpPr/>
              <p:nvPr/>
            </p:nvSpPr>
            <p:spPr>
              <a:xfrm>
                <a:off x="5682926" y="6185411"/>
                <a:ext cx="368300" cy="3683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D4B6B72-2947-40C7-511A-230D12D450E6}"/>
                  </a:ext>
                </a:extLst>
              </p:cNvPr>
              <p:cNvSpPr/>
              <p:nvPr/>
            </p:nvSpPr>
            <p:spPr>
              <a:xfrm>
                <a:off x="6073379" y="6185411"/>
                <a:ext cx="368300" cy="3683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65" name="左大括号 64">
                <a:extLst>
                  <a:ext uri="{FF2B5EF4-FFF2-40B4-BE49-F238E27FC236}">
                    <a16:creationId xmlns:a16="http://schemas.microsoft.com/office/drawing/2014/main" id="{2455A467-B022-2DCB-5AEB-B90525C17B81}"/>
                  </a:ext>
                </a:extLst>
              </p:cNvPr>
              <p:cNvSpPr/>
              <p:nvPr/>
            </p:nvSpPr>
            <p:spPr>
              <a:xfrm rot="5400000">
                <a:off x="3207471" y="2580264"/>
                <a:ext cx="48028" cy="6137150"/>
              </a:xfrm>
              <a:prstGeom prst="lef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DE11F74-8794-57A3-71C3-5C7F9EA3F32F}"/>
                  </a:ext>
                </a:extLst>
              </p:cNvPr>
              <p:cNvSpPr txBox="1"/>
              <p:nvPr/>
            </p:nvSpPr>
            <p:spPr>
              <a:xfrm>
                <a:off x="2842856" y="5275793"/>
                <a:ext cx="9597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QINT16</a:t>
                </a:r>
                <a:endParaRPr lang="zh-CN" altLang="en-US" dirty="0"/>
              </a:p>
            </p:txBody>
          </p:sp>
        </p:grp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11583479-ECB5-E79A-BE32-D8357A169597}"/>
                </a:ext>
              </a:extLst>
            </p:cNvPr>
            <p:cNvSpPr txBox="1"/>
            <p:nvPr/>
          </p:nvSpPr>
          <p:spPr>
            <a:xfrm>
              <a:off x="2900462" y="5800650"/>
              <a:ext cx="18153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分位数均分粒度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60A97973-F63F-AED2-0276-0C76704FCEEF}"/>
                </a:ext>
              </a:extLst>
            </p:cNvPr>
            <p:cNvSpPr txBox="1"/>
            <p:nvPr/>
          </p:nvSpPr>
          <p:spPr>
            <a:xfrm>
              <a:off x="195156" y="6334630"/>
              <a:ext cx="1598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分位数索引</a:t>
              </a:r>
            </a:p>
          </p:txBody>
        </p: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50182831-1A98-43D9-FA99-7A32E0C12363}"/>
                </a:ext>
              </a:extLst>
            </p:cNvPr>
            <p:cNvGrpSpPr/>
            <p:nvPr/>
          </p:nvGrpSpPr>
          <p:grpSpPr>
            <a:xfrm>
              <a:off x="1949067" y="6310344"/>
              <a:ext cx="2866146" cy="482648"/>
              <a:chOff x="4358568" y="5965461"/>
              <a:chExt cx="2399468" cy="368300"/>
            </a:xfrm>
          </p:grpSpPr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234BD558-C68B-B7A7-5FE6-9D8E94E815A7}"/>
                  </a:ext>
                </a:extLst>
              </p:cNvPr>
              <p:cNvSpPr/>
              <p:nvPr/>
            </p:nvSpPr>
            <p:spPr>
              <a:xfrm>
                <a:off x="4358568" y="5965461"/>
                <a:ext cx="368300" cy="3683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635CFCDF-6E51-F5FC-6E05-96ED98FE1F67}"/>
                  </a:ext>
                </a:extLst>
              </p:cNvPr>
              <p:cNvSpPr/>
              <p:nvPr/>
            </p:nvSpPr>
            <p:spPr>
              <a:xfrm>
                <a:off x="4764345" y="5965461"/>
                <a:ext cx="368301" cy="3683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3D63BCAD-209B-FB5F-CC47-4523806CD1A4}"/>
                  </a:ext>
                </a:extLst>
              </p:cNvPr>
              <p:cNvSpPr/>
              <p:nvPr/>
            </p:nvSpPr>
            <p:spPr>
              <a:xfrm>
                <a:off x="5165360" y="5965461"/>
                <a:ext cx="368300" cy="3683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75DA93A3-A107-F634-A1CE-154E4CFA5006}"/>
                  </a:ext>
                </a:extLst>
              </p:cNvPr>
              <p:cNvSpPr/>
              <p:nvPr/>
            </p:nvSpPr>
            <p:spPr>
              <a:xfrm>
                <a:off x="5582944" y="5965461"/>
                <a:ext cx="368300" cy="3683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2E8646CE-CC81-01F0-BF11-2A9EF128612B}"/>
                  </a:ext>
                </a:extLst>
              </p:cNvPr>
              <p:cNvSpPr/>
              <p:nvPr/>
            </p:nvSpPr>
            <p:spPr>
              <a:xfrm>
                <a:off x="5988721" y="5965461"/>
                <a:ext cx="368301" cy="3683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14</a:t>
                </a:r>
                <a:endParaRPr lang="zh-CN" altLang="en-US" dirty="0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00677675-CE7E-1939-2330-4019E52F4657}"/>
                  </a:ext>
                </a:extLst>
              </p:cNvPr>
              <p:cNvSpPr/>
              <p:nvPr/>
            </p:nvSpPr>
            <p:spPr>
              <a:xfrm>
                <a:off x="6389736" y="5965461"/>
                <a:ext cx="368300" cy="3683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15</a:t>
                </a:r>
                <a:endParaRPr lang="zh-CN" altLang="en-US" dirty="0"/>
              </a:p>
            </p:txBody>
          </p:sp>
        </p:grp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2FBCEF06-1814-FC47-B76F-E573934F7686}"/>
                </a:ext>
              </a:extLst>
            </p:cNvPr>
            <p:cNvSpPr txBox="1"/>
            <p:nvPr/>
          </p:nvSpPr>
          <p:spPr>
            <a:xfrm>
              <a:off x="4935992" y="6335413"/>
              <a:ext cx="1598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分位数</a:t>
              </a:r>
            </a:p>
          </p:txBody>
        </p:sp>
      </p:grpSp>
      <p:sp>
        <p:nvSpPr>
          <p:cNvPr id="159" name="文本框 158">
            <a:extLst>
              <a:ext uri="{FF2B5EF4-FFF2-40B4-BE49-F238E27FC236}">
                <a16:creationId xmlns:a16="http://schemas.microsoft.com/office/drawing/2014/main" id="{AC23D1C9-4FD2-4AF0-CCE0-7EB545D320FA}"/>
              </a:ext>
            </a:extLst>
          </p:cNvPr>
          <p:cNvSpPr txBox="1"/>
          <p:nvPr/>
        </p:nvSpPr>
        <p:spPr>
          <a:xfrm>
            <a:off x="7778989" y="195310"/>
            <a:ext cx="3174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中间数值稠密，两边数值稀疏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586A01-46F7-BEBD-9795-1711DB615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2" y="2232756"/>
            <a:ext cx="7213741" cy="251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71BC9D-78E8-EE09-475D-09D385E9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2" y="-57086"/>
            <a:ext cx="5075853" cy="32765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535822-5672-44B8-0A01-4DAA6378B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049" y="0"/>
            <a:ext cx="4270903" cy="68251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F4D0517-93ED-4344-3068-294215B29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54" y="2990913"/>
            <a:ext cx="4615699" cy="38342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BD48997-FFBB-962C-8584-A287DA5A22E4}"/>
              </a:ext>
            </a:extLst>
          </p:cNvPr>
          <p:cNvSpPr txBox="1"/>
          <p:nvPr/>
        </p:nvSpPr>
        <p:spPr>
          <a:xfrm>
            <a:off x="2175642" y="273327"/>
            <a:ext cx="31012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QINT </a:t>
            </a:r>
            <a:r>
              <a:rPr lang="zh-CN" altLang="en-US" sz="2800" b="1" dirty="0"/>
              <a:t>分位数计算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62E38B-433A-8E77-3519-D5D4AE0D9C03}"/>
              </a:ext>
            </a:extLst>
          </p:cNvPr>
          <p:cNvSpPr txBox="1"/>
          <p:nvPr/>
        </p:nvSpPr>
        <p:spPr>
          <a:xfrm>
            <a:off x="8004943" y="419377"/>
            <a:ext cx="2994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QINT </a:t>
            </a:r>
            <a:r>
              <a:rPr lang="zh-CN" altLang="en-US" sz="2800" b="1" dirty="0"/>
              <a:t>分位数量化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03192A-3737-2F23-02A2-128AD1CAA566}"/>
              </a:ext>
            </a:extLst>
          </p:cNvPr>
          <p:cNvSpPr txBox="1"/>
          <p:nvPr/>
        </p:nvSpPr>
        <p:spPr>
          <a:xfrm>
            <a:off x="1978793" y="3638551"/>
            <a:ext cx="3298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QINT </a:t>
            </a:r>
            <a:r>
              <a:rPr lang="zh-CN" altLang="en-US" sz="2800" b="1" dirty="0"/>
              <a:t>分位数反量化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87776E-AEA9-7B64-AA65-E3501092B649}"/>
              </a:ext>
            </a:extLst>
          </p:cNvPr>
          <p:cNvSpPr txBox="1"/>
          <p:nvPr/>
        </p:nvSpPr>
        <p:spPr>
          <a:xfrm>
            <a:off x="3627821" y="1126960"/>
            <a:ext cx="6617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</a:rPr>
              <a:t>SA</a:t>
            </a:r>
            <a:endParaRPr lang="zh-CN" altLang="en-US" sz="2800" b="1" dirty="0">
              <a:solidFill>
                <a:srgbClr val="00B0F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9810ED-1541-0593-4E63-920262489A12}"/>
              </a:ext>
            </a:extLst>
          </p:cNvPr>
          <p:cNvSpPr txBox="1"/>
          <p:nvPr/>
        </p:nvSpPr>
        <p:spPr>
          <a:xfrm>
            <a:off x="8968171" y="1260310"/>
            <a:ext cx="6617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</a:rPr>
              <a:t>SA</a:t>
            </a:r>
            <a:endParaRPr lang="zh-CN" altLang="en-US" sz="2800" b="1" dirty="0">
              <a:solidFill>
                <a:srgbClr val="00B0F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A97410-BA7C-2DD7-E0F3-4A1FAD27B08B}"/>
              </a:ext>
            </a:extLst>
          </p:cNvPr>
          <p:cNvSpPr txBox="1"/>
          <p:nvPr/>
        </p:nvSpPr>
        <p:spPr>
          <a:xfrm>
            <a:off x="3395352" y="4417650"/>
            <a:ext cx="10369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</a:rPr>
              <a:t>CPU</a:t>
            </a:r>
            <a:endParaRPr lang="zh-CN" altLang="en-US" sz="2800" b="1" dirty="0">
              <a:solidFill>
                <a:srgbClr val="00B0F0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C74019B-5DDE-30F4-3CE6-36F5DCFCAB39}"/>
              </a:ext>
            </a:extLst>
          </p:cNvPr>
          <p:cNvCxnSpPr>
            <a:cxnSpLocks/>
          </p:cNvCxnSpPr>
          <p:nvPr/>
        </p:nvCxnSpPr>
        <p:spPr>
          <a:xfrm flipH="1">
            <a:off x="162154" y="3076998"/>
            <a:ext cx="53652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D070B16-610A-5F42-0DC5-00410430D9F1}"/>
              </a:ext>
            </a:extLst>
          </p:cNvPr>
          <p:cNvCxnSpPr>
            <a:cxnSpLocks/>
          </p:cNvCxnSpPr>
          <p:nvPr/>
        </p:nvCxnSpPr>
        <p:spPr>
          <a:xfrm>
            <a:off x="5527424" y="3126569"/>
            <a:ext cx="0" cy="36286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1370EAD-54BF-8965-9814-C090D71A2BF8}"/>
              </a:ext>
            </a:extLst>
          </p:cNvPr>
          <p:cNvSpPr txBox="1"/>
          <p:nvPr/>
        </p:nvSpPr>
        <p:spPr>
          <a:xfrm>
            <a:off x="8191645" y="2513220"/>
            <a:ext cx="2084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量化区间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3E45108-8F80-49BB-E19D-24997790ABD4}"/>
              </a:ext>
            </a:extLst>
          </p:cNvPr>
          <p:cNvSpPr txBox="1"/>
          <p:nvPr/>
        </p:nvSpPr>
        <p:spPr>
          <a:xfrm>
            <a:off x="8864745" y="4161771"/>
            <a:ext cx="1790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量化区间均分</a:t>
            </a:r>
          </a:p>
        </p:txBody>
      </p:sp>
    </p:spTree>
    <p:extLst>
      <p:ext uri="{BB962C8B-B14F-4D97-AF65-F5344CB8AC3E}">
        <p14:creationId xmlns:p14="http://schemas.microsoft.com/office/powerpoint/2010/main" val="989373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2FEC532-3698-FB36-915A-2FB7731670E3}"/>
              </a:ext>
            </a:extLst>
          </p:cNvPr>
          <p:cNvGrpSpPr/>
          <p:nvPr/>
        </p:nvGrpSpPr>
        <p:grpSpPr>
          <a:xfrm>
            <a:off x="312419" y="71011"/>
            <a:ext cx="11548146" cy="6664365"/>
            <a:chOff x="6236652" y="1640622"/>
            <a:chExt cx="4393545" cy="2197403"/>
          </a:xfrm>
        </p:grpSpPr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FA3278B0-3C24-BF94-D2EF-79D94DA10341}"/>
                </a:ext>
              </a:extLst>
            </p:cNvPr>
            <p:cNvSpPr/>
            <p:nvPr/>
          </p:nvSpPr>
          <p:spPr>
            <a:xfrm>
              <a:off x="6762016" y="2258970"/>
              <a:ext cx="226893" cy="8829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solidFill>
                  <a:schemeClr val="tx1"/>
                </a:solidFill>
              </a:endParaRPr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32AC8392-5B04-5237-A74B-74235BF58D84}"/>
                </a:ext>
              </a:extLst>
            </p:cNvPr>
            <p:cNvSpPr/>
            <p:nvPr/>
          </p:nvSpPr>
          <p:spPr>
            <a:xfrm>
              <a:off x="6760964" y="2782915"/>
              <a:ext cx="226893" cy="8829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solidFill>
                  <a:schemeClr val="tx1"/>
                </a:solidFill>
              </a:endParaRPr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38840BC9-7E7A-CBC1-08CB-2D09F36FABEB}"/>
                </a:ext>
              </a:extLst>
            </p:cNvPr>
            <p:cNvSpPr/>
            <p:nvPr/>
          </p:nvSpPr>
          <p:spPr>
            <a:xfrm>
              <a:off x="6520334" y="1801353"/>
              <a:ext cx="464502" cy="123438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4" name="箭头: 右 33">
              <a:extLst>
                <a:ext uri="{FF2B5EF4-FFF2-40B4-BE49-F238E27FC236}">
                  <a16:creationId xmlns:a16="http://schemas.microsoft.com/office/drawing/2014/main" id="{B1A5E509-F6EC-677B-1A93-C8D1AEC3A6AC}"/>
                </a:ext>
              </a:extLst>
            </p:cNvPr>
            <p:cNvSpPr/>
            <p:nvPr/>
          </p:nvSpPr>
          <p:spPr>
            <a:xfrm>
              <a:off x="7562659" y="2598854"/>
              <a:ext cx="183423" cy="859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solidFill>
                  <a:schemeClr val="tx1"/>
                </a:solidFill>
              </a:endParaRPr>
            </a:p>
          </p:txBody>
        </p:sp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5DEACE31-0851-93B5-4238-1EC9ABA3A60B}"/>
                </a:ext>
              </a:extLst>
            </p:cNvPr>
            <p:cNvSpPr/>
            <p:nvPr/>
          </p:nvSpPr>
          <p:spPr>
            <a:xfrm>
              <a:off x="7542999" y="2241860"/>
              <a:ext cx="202176" cy="7661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90BF93D-5837-AEB5-E372-E26F9E878DC2}"/>
                </a:ext>
              </a:extLst>
            </p:cNvPr>
            <p:cNvSpPr/>
            <p:nvPr/>
          </p:nvSpPr>
          <p:spPr>
            <a:xfrm>
              <a:off x="7752124" y="1684368"/>
              <a:ext cx="1414316" cy="102409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SA</a:t>
              </a:r>
              <a:endParaRPr lang="zh-CN" altLang="en-US" sz="3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C69CB80-B480-1E19-B035-7CBA40DE6B17}"/>
                </a:ext>
              </a:extLst>
            </p:cNvPr>
            <p:cNvSpPr/>
            <p:nvPr/>
          </p:nvSpPr>
          <p:spPr>
            <a:xfrm>
              <a:off x="6991750" y="2065308"/>
              <a:ext cx="684956" cy="4751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A_BUF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1C5395C-8A58-E09E-88D4-19CD631BDC96}"/>
                </a:ext>
              </a:extLst>
            </p:cNvPr>
            <p:cNvSpPr/>
            <p:nvPr/>
          </p:nvSpPr>
          <p:spPr>
            <a:xfrm>
              <a:off x="6993712" y="2557501"/>
              <a:ext cx="671786" cy="50984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B_BUF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8C77121-0460-D294-74E3-FCE9688EC03F}"/>
                </a:ext>
              </a:extLst>
            </p:cNvPr>
            <p:cNvSpPr/>
            <p:nvPr/>
          </p:nvSpPr>
          <p:spPr>
            <a:xfrm>
              <a:off x="7776242" y="3353586"/>
              <a:ext cx="1390198" cy="45750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</a:rPr>
                <a:t>C_BUF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73A2084-B58F-7619-C788-7411053E4E8E}"/>
                </a:ext>
              </a:extLst>
            </p:cNvPr>
            <p:cNvSpPr/>
            <p:nvPr/>
          </p:nvSpPr>
          <p:spPr>
            <a:xfrm>
              <a:off x="7740234" y="2743247"/>
              <a:ext cx="1434568" cy="26701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DATA MAP &amp;ACC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5" name="箭头: 右 34">
              <a:extLst>
                <a:ext uri="{FF2B5EF4-FFF2-40B4-BE49-F238E27FC236}">
                  <a16:creationId xmlns:a16="http://schemas.microsoft.com/office/drawing/2014/main" id="{38F912D4-775A-12BE-F1BE-2DF26EED066F}"/>
                </a:ext>
              </a:extLst>
            </p:cNvPr>
            <p:cNvSpPr/>
            <p:nvPr/>
          </p:nvSpPr>
          <p:spPr>
            <a:xfrm>
              <a:off x="6835108" y="3657514"/>
              <a:ext cx="929074" cy="7665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7" name="箭头: 右 36">
              <a:extLst>
                <a:ext uri="{FF2B5EF4-FFF2-40B4-BE49-F238E27FC236}">
                  <a16:creationId xmlns:a16="http://schemas.microsoft.com/office/drawing/2014/main" id="{FFF37BAA-8FAD-B36E-35B7-9336B7320C56}"/>
                </a:ext>
              </a:extLst>
            </p:cNvPr>
            <p:cNvSpPr/>
            <p:nvPr/>
          </p:nvSpPr>
          <p:spPr>
            <a:xfrm rot="10800000">
              <a:off x="6899708" y="3429493"/>
              <a:ext cx="857536" cy="79636"/>
            </a:xfrm>
            <a:prstGeom prst="rightArrow">
              <a:avLst>
                <a:gd name="adj1" fmla="val 39246"/>
                <a:gd name="adj2" fmla="val 51071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solidFill>
                  <a:schemeClr val="tx1"/>
                </a:solidFill>
              </a:endParaRPr>
            </a:p>
          </p:txBody>
        </p:sp>
        <p:sp>
          <p:nvSpPr>
            <p:cNvPr id="43" name="箭头: 右 42">
              <a:extLst>
                <a:ext uri="{FF2B5EF4-FFF2-40B4-BE49-F238E27FC236}">
                  <a16:creationId xmlns:a16="http://schemas.microsoft.com/office/drawing/2014/main" id="{A5EEFB49-8F64-0B34-C49A-137150FFE6C7}"/>
                </a:ext>
              </a:extLst>
            </p:cNvPr>
            <p:cNvSpPr/>
            <p:nvPr/>
          </p:nvSpPr>
          <p:spPr>
            <a:xfrm rot="5400000">
              <a:off x="8056686" y="3138612"/>
              <a:ext cx="332008" cy="78448"/>
            </a:xfrm>
            <a:prstGeom prst="rightArrow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BA3D691-6535-1BB7-933C-85658ECDFD1A}"/>
                </a:ext>
              </a:extLst>
            </p:cNvPr>
            <p:cNvSpPr/>
            <p:nvPr/>
          </p:nvSpPr>
          <p:spPr>
            <a:xfrm>
              <a:off x="7760729" y="3052688"/>
              <a:ext cx="853648" cy="21389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GQ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87698FF-F259-F087-145F-0FE6E558D6B2}"/>
                </a:ext>
              </a:extLst>
            </p:cNvPr>
            <p:cNvSpPr/>
            <p:nvPr/>
          </p:nvSpPr>
          <p:spPr>
            <a:xfrm>
              <a:off x="7100174" y="3361733"/>
              <a:ext cx="462333" cy="17527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QQ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2" name="箭头: 直角上 41">
              <a:extLst>
                <a:ext uri="{FF2B5EF4-FFF2-40B4-BE49-F238E27FC236}">
                  <a16:creationId xmlns:a16="http://schemas.microsoft.com/office/drawing/2014/main" id="{8F40FBA0-5DC1-105E-E842-C2B30911ED2C}"/>
                </a:ext>
              </a:extLst>
            </p:cNvPr>
            <p:cNvSpPr/>
            <p:nvPr/>
          </p:nvSpPr>
          <p:spPr>
            <a:xfrm rot="10800000">
              <a:off x="7268516" y="3127696"/>
              <a:ext cx="483607" cy="232784"/>
            </a:xfrm>
            <a:prstGeom prst="bentUpArrow">
              <a:avLst>
                <a:gd name="adj1" fmla="val 14325"/>
                <a:gd name="adj2" fmla="val 25000"/>
                <a:gd name="adj3" fmla="val 2677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solidFill>
                  <a:schemeClr val="tx1"/>
                </a:solidFill>
              </a:endParaRPr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16B16D88-125D-4E9C-4A10-96F529F89699}"/>
                </a:ext>
              </a:extLst>
            </p:cNvPr>
            <p:cNvGrpSpPr/>
            <p:nvPr/>
          </p:nvGrpSpPr>
          <p:grpSpPr>
            <a:xfrm>
              <a:off x="9266138" y="1678570"/>
              <a:ext cx="1279458" cy="595701"/>
              <a:chOff x="6797740" y="1547406"/>
              <a:chExt cx="1749360" cy="808945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6AF98AF9-8664-2043-4268-28DDEE8DB45C}"/>
                  </a:ext>
                </a:extLst>
              </p:cNvPr>
              <p:cNvSpPr/>
              <p:nvPr/>
            </p:nvSpPr>
            <p:spPr>
              <a:xfrm>
                <a:off x="6797740" y="1547406"/>
                <a:ext cx="1749360" cy="27465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Sort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73F70E27-7326-0EC4-17A6-20D1E85124E7}"/>
                  </a:ext>
                </a:extLst>
              </p:cNvPr>
              <p:cNvSpPr/>
              <p:nvPr/>
            </p:nvSpPr>
            <p:spPr>
              <a:xfrm>
                <a:off x="6797740" y="1807047"/>
                <a:ext cx="1749360" cy="27465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 err="1">
                    <a:solidFill>
                      <a:schemeClr val="tx1"/>
                    </a:solidFill>
                  </a:rPr>
                  <a:t>ACC&amp;Avg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2DAC2784-2561-B334-7A3E-A05673263E42}"/>
                  </a:ext>
                </a:extLst>
              </p:cNvPr>
              <p:cNvSpPr/>
              <p:nvPr/>
            </p:nvSpPr>
            <p:spPr>
              <a:xfrm>
                <a:off x="6797740" y="2081699"/>
                <a:ext cx="1749360" cy="27465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Normalization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DF9453ED-1B73-796E-5EB9-5103E42A8CB2}"/>
                </a:ext>
              </a:extLst>
            </p:cNvPr>
            <p:cNvGrpSpPr/>
            <p:nvPr/>
          </p:nvGrpSpPr>
          <p:grpSpPr>
            <a:xfrm>
              <a:off x="9279730" y="2513146"/>
              <a:ext cx="1279459" cy="381435"/>
              <a:chOff x="6826655" y="3713929"/>
              <a:chExt cx="1848247" cy="712656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FE9DE9D9-E1CC-AABE-7B46-9AC1447B6697}"/>
                  </a:ext>
                </a:extLst>
              </p:cNvPr>
              <p:cNvSpPr/>
              <p:nvPr/>
            </p:nvSpPr>
            <p:spPr>
              <a:xfrm>
                <a:off x="6826655" y="4070257"/>
                <a:ext cx="1848245" cy="356328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INT4/8/16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171FDB16-8902-9540-D374-494E68BE7E21}"/>
                  </a:ext>
                </a:extLst>
              </p:cNvPr>
              <p:cNvSpPr/>
              <p:nvPr/>
            </p:nvSpPr>
            <p:spPr>
              <a:xfrm>
                <a:off x="6826657" y="3713929"/>
                <a:ext cx="1848245" cy="356327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Q4/QINT8/16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1D2967CB-CDED-8DBF-23D8-F8CF64BA5CE3}"/>
                </a:ext>
              </a:extLst>
            </p:cNvPr>
            <p:cNvSpPr txBox="1"/>
            <p:nvPr/>
          </p:nvSpPr>
          <p:spPr>
            <a:xfrm>
              <a:off x="9334710" y="2251872"/>
              <a:ext cx="1210886" cy="152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GQ: Generate Quantile</a:t>
              </a:r>
              <a:endParaRPr lang="zh-CN" altLang="en-US" sz="2400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99D35FBB-CB84-2644-8ADA-9424EA1CC662}"/>
                </a:ext>
              </a:extLst>
            </p:cNvPr>
            <p:cNvSpPr txBox="1"/>
            <p:nvPr/>
          </p:nvSpPr>
          <p:spPr>
            <a:xfrm>
              <a:off x="9282666" y="2879063"/>
              <a:ext cx="1246400" cy="152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QQ: Quantile Quantize </a:t>
              </a:r>
              <a:endParaRPr lang="zh-CN" altLang="en-US" sz="24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4DDF7E-4F4A-6EF1-85F2-4C28D2B9CE82}"/>
                </a:ext>
              </a:extLst>
            </p:cNvPr>
            <p:cNvSpPr/>
            <p:nvPr/>
          </p:nvSpPr>
          <p:spPr>
            <a:xfrm>
              <a:off x="6612401" y="2059951"/>
              <a:ext cx="280369" cy="177807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</a:rPr>
                <a:t>DDR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59C1D26E-20FD-924E-9AD4-AA387EAA0B73}"/>
                </a:ext>
              </a:extLst>
            </p:cNvPr>
            <p:cNvSpPr/>
            <p:nvPr/>
          </p:nvSpPr>
          <p:spPr>
            <a:xfrm rot="16200000">
              <a:off x="8696226" y="3124214"/>
              <a:ext cx="331741" cy="107511"/>
            </a:xfrm>
            <a:prstGeom prst="rightArrow">
              <a:avLst>
                <a:gd name="adj1" fmla="val 33811"/>
                <a:gd name="adj2" fmla="val 50000"/>
              </a:avLst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B608624-CFB7-2DFB-DD65-C1E33124C7FD}"/>
                </a:ext>
              </a:extLst>
            </p:cNvPr>
            <p:cNvSpPr/>
            <p:nvPr/>
          </p:nvSpPr>
          <p:spPr>
            <a:xfrm>
              <a:off x="6236652" y="1684367"/>
              <a:ext cx="280661" cy="21536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/>
                <a:t>CPU</a:t>
              </a:r>
              <a:endParaRPr lang="zh-CN" altLang="en-US" sz="40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BC55FE0-E9E3-6756-BF82-36A0AA7244FB}"/>
                </a:ext>
              </a:extLst>
            </p:cNvPr>
            <p:cNvSpPr/>
            <p:nvPr/>
          </p:nvSpPr>
          <p:spPr>
            <a:xfrm>
              <a:off x="6996908" y="1699185"/>
              <a:ext cx="684956" cy="32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Ctrl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B83F9B65-DA11-7982-23CA-BBD998A98054}"/>
                </a:ext>
              </a:extLst>
            </p:cNvPr>
            <p:cNvSpPr/>
            <p:nvPr/>
          </p:nvSpPr>
          <p:spPr>
            <a:xfrm>
              <a:off x="6515345" y="3351134"/>
              <a:ext cx="97055" cy="16793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solidFill>
                  <a:schemeClr val="tx1"/>
                </a:solidFill>
              </a:endParaRPr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BB125C62-7140-3877-5D4F-17EF829C2466}"/>
                </a:ext>
              </a:extLst>
            </p:cNvPr>
            <p:cNvSpPr/>
            <p:nvPr/>
          </p:nvSpPr>
          <p:spPr>
            <a:xfrm rot="10800000">
              <a:off x="6519029" y="2787243"/>
              <a:ext cx="97055" cy="16793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solidFill>
                  <a:schemeClr val="tx1"/>
                </a:solidFill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F2DFAB5-7E09-C552-4067-04F3316EC5E9}"/>
                </a:ext>
              </a:extLst>
            </p:cNvPr>
            <p:cNvGrpSpPr/>
            <p:nvPr/>
          </p:nvGrpSpPr>
          <p:grpSpPr>
            <a:xfrm>
              <a:off x="9334711" y="3131982"/>
              <a:ext cx="1295486" cy="666558"/>
              <a:chOff x="8542151" y="844936"/>
              <a:chExt cx="3188018" cy="2988191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BD3FF1F-76F3-9AD0-A4FD-67AE661A8C61}"/>
                  </a:ext>
                </a:extLst>
              </p:cNvPr>
              <p:cNvSpPr/>
              <p:nvPr/>
            </p:nvSpPr>
            <p:spPr>
              <a:xfrm>
                <a:off x="10235314" y="1861166"/>
                <a:ext cx="876072" cy="8511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SA</a:t>
                </a:r>
                <a:endParaRPr lang="zh-CN" altLang="en-US" dirty="0"/>
              </a:p>
            </p:txBody>
          </p:sp>
          <p:sp>
            <p:nvSpPr>
              <p:cNvPr id="26" name="箭头: 上弧形 25">
                <a:extLst>
                  <a:ext uri="{FF2B5EF4-FFF2-40B4-BE49-F238E27FC236}">
                    <a16:creationId xmlns:a16="http://schemas.microsoft.com/office/drawing/2014/main" id="{D4345EC7-F41A-99F4-91A6-22F59F2130A8}"/>
                  </a:ext>
                </a:extLst>
              </p:cNvPr>
              <p:cNvSpPr/>
              <p:nvPr/>
            </p:nvSpPr>
            <p:spPr>
              <a:xfrm>
                <a:off x="9118807" y="1421468"/>
                <a:ext cx="1602453" cy="431582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箭头: 下弧形 26">
                <a:extLst>
                  <a:ext uri="{FF2B5EF4-FFF2-40B4-BE49-F238E27FC236}">
                    <a16:creationId xmlns:a16="http://schemas.microsoft.com/office/drawing/2014/main" id="{9DF98A1B-B8BB-EFB8-97A7-DC07FEED5467}"/>
                  </a:ext>
                </a:extLst>
              </p:cNvPr>
              <p:cNvSpPr/>
              <p:nvPr/>
            </p:nvSpPr>
            <p:spPr>
              <a:xfrm flipH="1">
                <a:off x="9118807" y="2749802"/>
                <a:ext cx="1602453" cy="400911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33D4F94-7101-19FC-5592-4CEAEB9ED6FF}"/>
                  </a:ext>
                </a:extLst>
              </p:cNvPr>
              <p:cNvSpPr txBox="1"/>
              <p:nvPr/>
            </p:nvSpPr>
            <p:spPr>
              <a:xfrm>
                <a:off x="9362333" y="844936"/>
                <a:ext cx="1427570" cy="682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INT4/8/16</a:t>
                </a:r>
                <a:endParaRPr lang="zh-CN" altLang="en-US" sz="2400" dirty="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7EA51AE-7157-6DDD-29EC-9A02F92D1AFC}"/>
                  </a:ext>
                </a:extLst>
              </p:cNvPr>
              <p:cNvSpPr/>
              <p:nvPr/>
            </p:nvSpPr>
            <p:spPr>
              <a:xfrm>
                <a:off x="8639651" y="1908394"/>
                <a:ext cx="1168763" cy="8511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CPU</a:t>
                </a:r>
                <a:endParaRPr lang="zh-CN" altLang="en-US" dirty="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8A1B282-4C33-6FEF-70D1-DD1D14D4E953}"/>
                  </a:ext>
                </a:extLst>
              </p:cNvPr>
              <p:cNvSpPr txBox="1"/>
              <p:nvPr/>
            </p:nvSpPr>
            <p:spPr>
              <a:xfrm>
                <a:off x="8542151" y="3150714"/>
                <a:ext cx="3188018" cy="682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INT4/8/16</a:t>
                </a:r>
                <a:r>
                  <a:rPr lang="zh-CN" altLang="en-US" sz="2400" dirty="0"/>
                  <a:t>、</a:t>
                </a:r>
                <a:r>
                  <a:rPr lang="en-US" altLang="zh-CN" sz="2400" dirty="0"/>
                  <a:t>QINT4/8/16</a:t>
                </a:r>
                <a:endParaRPr lang="zh-CN" altLang="en-US" sz="2400" dirty="0"/>
              </a:p>
            </p:txBody>
          </p: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A7FB5EB-B9A4-D7D2-9A8A-98C1DEC0D829}"/>
                </a:ext>
              </a:extLst>
            </p:cNvPr>
            <p:cNvSpPr/>
            <p:nvPr/>
          </p:nvSpPr>
          <p:spPr>
            <a:xfrm>
              <a:off x="6953720" y="1640622"/>
              <a:ext cx="2247134" cy="21974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9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83655-C4A2-195B-1061-88415FB6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大模型计算（反向提一下）黄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24122-4B51-D9D9-B0A0-002933F47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线性算子（核心计算）（以</a:t>
            </a:r>
            <a:r>
              <a:rPr lang="en-US" altLang="zh-CN" dirty="0" err="1"/>
              <a:t>llama.c</a:t>
            </a:r>
            <a:r>
              <a:rPr lang="zh-CN" altLang="en-US" dirty="0"/>
              <a:t>为例，讲一下选</a:t>
            </a:r>
            <a:r>
              <a:rPr lang="en-US" altLang="zh-CN" dirty="0"/>
              <a:t>token</a:t>
            </a:r>
            <a:r>
              <a:rPr lang="zh-CN" altLang="en-US" dirty="0"/>
              <a:t>的方法 进一步说明模糊计算的本质）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非线性算子</a:t>
            </a:r>
          </a:p>
        </p:txBody>
      </p:sp>
    </p:spTree>
    <p:extLst>
      <p:ext uri="{BB962C8B-B14F-4D97-AF65-F5344CB8AC3E}">
        <p14:creationId xmlns:p14="http://schemas.microsoft.com/office/powerpoint/2010/main" val="306702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0D2AE-0B42-0073-79AE-B2463479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大模型特征以及量化需求 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D99DA-FB9D-7B8A-84F5-86B6F75CE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计算需求（分</a:t>
            </a:r>
            <a:r>
              <a:rPr lang="en-US" altLang="zh-CN" dirty="0"/>
              <a:t>1</a:t>
            </a:r>
            <a:r>
              <a:rPr lang="zh-CN" altLang="en-US" dirty="0"/>
              <a:t>次迭代，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 err="1"/>
              <a:t>tocken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次请求，）</a:t>
            </a:r>
            <a:endParaRPr lang="en-US" altLang="zh-CN" dirty="0"/>
          </a:p>
          <a:p>
            <a:pPr lvl="1"/>
            <a:r>
              <a:rPr lang="zh-CN" altLang="en-US" dirty="0"/>
              <a:t>前向</a:t>
            </a:r>
            <a:endParaRPr lang="en-US" altLang="zh-CN" dirty="0"/>
          </a:p>
          <a:p>
            <a:pPr lvl="1"/>
            <a:r>
              <a:rPr lang="zh-CN" altLang="en-US" dirty="0"/>
              <a:t>反向</a:t>
            </a:r>
            <a:endParaRPr lang="en-US" altLang="zh-CN" dirty="0"/>
          </a:p>
          <a:p>
            <a:r>
              <a:rPr lang="zh-CN" altLang="en-US" dirty="0"/>
              <a:t>显存需求</a:t>
            </a:r>
            <a:endParaRPr lang="en-US" altLang="zh-CN" dirty="0"/>
          </a:p>
          <a:p>
            <a:pPr lvl="1"/>
            <a:r>
              <a:rPr lang="zh-CN" altLang="en-US" dirty="0"/>
              <a:t>前向</a:t>
            </a:r>
            <a:endParaRPr lang="en-US" altLang="zh-CN" dirty="0"/>
          </a:p>
          <a:p>
            <a:pPr lvl="1"/>
            <a:r>
              <a:rPr lang="zh-CN" altLang="en-US" dirty="0"/>
              <a:t>反向</a:t>
            </a:r>
          </a:p>
        </p:txBody>
      </p:sp>
    </p:spTree>
    <p:extLst>
      <p:ext uri="{BB962C8B-B14F-4D97-AF65-F5344CB8AC3E}">
        <p14:creationId xmlns:p14="http://schemas.microsoft.com/office/powerpoint/2010/main" val="213384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89F80-03EA-C05C-479F-415E675F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目前大模型量化工作 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C63F1-D6D0-EC25-4365-A0F74715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前向</a:t>
            </a:r>
            <a:endParaRPr lang="en-US" altLang="zh-CN" dirty="0"/>
          </a:p>
          <a:p>
            <a:pPr lvl="1"/>
            <a:r>
              <a:rPr lang="en-US" altLang="zh-CN" dirty="0"/>
              <a:t>I-</a:t>
            </a:r>
            <a:r>
              <a:rPr lang="en-US" altLang="zh-CN" dirty="0" err="1"/>
              <a:t>bert</a:t>
            </a:r>
            <a:endParaRPr lang="en-US" altLang="zh-CN" dirty="0"/>
          </a:p>
          <a:p>
            <a:r>
              <a:rPr lang="zh-CN" altLang="en-US" dirty="0"/>
              <a:t>训练（</a:t>
            </a:r>
            <a:r>
              <a:rPr lang="en-US" altLang="zh-CN" dirty="0"/>
              <a:t>QAT</a:t>
            </a:r>
            <a:r>
              <a:rPr lang="zh-CN" altLang="en-US" dirty="0"/>
              <a:t>，量化感知训练，</a:t>
            </a:r>
            <a:r>
              <a:rPr lang="en-US" altLang="zh-CN" dirty="0" err="1"/>
              <a:t>fintuning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Qlora</a:t>
            </a:r>
            <a:endParaRPr lang="en-US" altLang="zh-CN" dirty="0"/>
          </a:p>
          <a:p>
            <a:r>
              <a:rPr lang="zh-CN" altLang="en-US" dirty="0"/>
              <a:t>特征：</a:t>
            </a:r>
            <a:endParaRPr lang="en-US" altLang="zh-CN" dirty="0"/>
          </a:p>
          <a:p>
            <a:pPr lvl="1"/>
            <a:r>
              <a:rPr lang="zh-CN" altLang="en-US" dirty="0"/>
              <a:t>权值量化为主，激活量化为辅；（举例）</a:t>
            </a:r>
            <a:endParaRPr lang="en-US" altLang="zh-CN" dirty="0"/>
          </a:p>
          <a:p>
            <a:pPr lvl="1"/>
            <a:r>
              <a:rPr lang="zh-CN" altLang="en-US" dirty="0"/>
              <a:t>线性算子量化为主，非线性算子量化为辅；（举例）</a:t>
            </a:r>
            <a:endParaRPr lang="en-US" altLang="zh-CN" dirty="0"/>
          </a:p>
          <a:p>
            <a:pPr lvl="1"/>
            <a:r>
              <a:rPr lang="zh-CN" altLang="en-US" dirty="0"/>
              <a:t>显存带宽大小为主，计算主要还是浮点混精</a:t>
            </a:r>
            <a:r>
              <a:rPr lang="en-US" altLang="zh-CN" dirty="0"/>
              <a:t>fp16</a:t>
            </a:r>
            <a:r>
              <a:rPr lang="zh-CN" altLang="en-US" dirty="0"/>
              <a:t>，现在有往</a:t>
            </a:r>
            <a:r>
              <a:rPr lang="en-US" altLang="zh-CN" dirty="0"/>
              <a:t>fp8</a:t>
            </a:r>
            <a:r>
              <a:rPr lang="zh-CN" altLang="en-US" dirty="0"/>
              <a:t>的趋势因为</a:t>
            </a:r>
            <a:r>
              <a:rPr lang="en-US" altLang="zh-CN" dirty="0"/>
              <a:t>H100</a:t>
            </a:r>
            <a:r>
              <a:rPr lang="zh-CN" altLang="en-US" dirty="0"/>
              <a:t>；（举例）</a:t>
            </a:r>
            <a:endParaRPr lang="en-US" altLang="zh-CN" dirty="0"/>
          </a:p>
          <a:p>
            <a:pPr lvl="1"/>
            <a:r>
              <a:rPr lang="zh-CN" altLang="en-US" dirty="0"/>
              <a:t>前向为主，反向为辅 （举例）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69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08E08-2C22-E193-D220-542AE89F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线性算子量化的依据 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5CBC5-7F98-5AC0-7E5C-1130BF7EE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线性特征（</a:t>
            </a:r>
            <a:r>
              <a:rPr lang="en-US" altLang="zh-CN" dirty="0"/>
              <a:t>I-</a:t>
            </a:r>
            <a:r>
              <a:rPr lang="en-US" altLang="zh-CN" dirty="0" err="1"/>
              <a:t>bert</a:t>
            </a:r>
            <a:r>
              <a:rPr lang="zh-CN" altLang="en-US" dirty="0"/>
              <a:t>提到）</a:t>
            </a:r>
            <a:endParaRPr lang="en-US" altLang="zh-CN" dirty="0"/>
          </a:p>
          <a:p>
            <a:r>
              <a:rPr lang="zh-CN" altLang="en-US" dirty="0"/>
              <a:t>高通文章</a:t>
            </a:r>
            <a:endParaRPr lang="en-US" altLang="zh-CN" dirty="0"/>
          </a:p>
          <a:p>
            <a:r>
              <a:rPr lang="zh-CN" altLang="en-US" dirty="0"/>
              <a:t>少量非均匀量化，需要编解码 </a:t>
            </a:r>
            <a:r>
              <a:rPr lang="en-US" altLang="zh-CN" dirty="0"/>
              <a:t>NF4</a:t>
            </a:r>
          </a:p>
          <a:p>
            <a:r>
              <a:rPr lang="zh-CN" altLang="en-US" dirty="0"/>
              <a:t>量化补偿 </a:t>
            </a:r>
            <a:r>
              <a:rPr lang="en-US" altLang="zh-CN" dirty="0"/>
              <a:t>GPTQ</a:t>
            </a:r>
            <a:r>
              <a:rPr lang="zh-CN" altLang="en-US" dirty="0"/>
              <a:t>，</a:t>
            </a:r>
            <a:r>
              <a:rPr lang="en-US" altLang="zh-CN" dirty="0"/>
              <a:t>SPQR</a:t>
            </a:r>
            <a:r>
              <a:rPr lang="zh-CN" altLang="en-US" dirty="0"/>
              <a:t>（几小时多少机器多大模型，离线处理，权值，前向）</a:t>
            </a:r>
            <a:endParaRPr lang="en-US" altLang="zh-CN" dirty="0"/>
          </a:p>
          <a:p>
            <a:r>
              <a:rPr lang="zh-CN" altLang="en-US" dirty="0"/>
              <a:t>激活量化 </a:t>
            </a:r>
            <a:r>
              <a:rPr lang="en-US" altLang="zh-CN" dirty="0"/>
              <a:t>AWQ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18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885BA-F259-DD8E-9A6F-13608758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Intel </a:t>
            </a:r>
            <a:r>
              <a:rPr lang="zh-CN" altLang="en-US" dirty="0"/>
              <a:t>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6AE9D-20FF-B87D-B431-F9BD34A7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30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05440-AD49-8729-DBBD-FF857EC1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Guacomm</a:t>
            </a:r>
            <a:r>
              <a:rPr lang="en-US" altLang="zh-CN" dirty="0"/>
              <a:t> </a:t>
            </a:r>
            <a:r>
              <a:rPr lang="zh-CN" altLang="en-US" dirty="0"/>
              <a:t>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8B5F9-2671-2853-6DD0-A7B6C01F5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In8 VS fp8</a:t>
            </a:r>
          </a:p>
          <a:p>
            <a:r>
              <a:rPr lang="zh-CN" altLang="en-US" dirty="0"/>
              <a:t>新推出</a:t>
            </a:r>
            <a:r>
              <a:rPr lang="en-US" altLang="zh-CN" dirty="0"/>
              <a:t>100B</a:t>
            </a:r>
            <a:r>
              <a:rPr lang="zh-CN" altLang="en-US" dirty="0"/>
              <a:t>大模型的手机芯片？</a:t>
            </a:r>
          </a:p>
        </p:txBody>
      </p:sp>
    </p:spTree>
    <p:extLst>
      <p:ext uri="{BB962C8B-B14F-4D97-AF65-F5344CB8AC3E}">
        <p14:creationId xmlns:p14="http://schemas.microsoft.com/office/powerpoint/2010/main" val="152860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8CD02-E2FB-C895-17D5-003353ED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Huawei </a:t>
            </a:r>
            <a:r>
              <a:rPr lang="zh-CN" altLang="en-US" dirty="0"/>
              <a:t>何，靖奎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71B3D-E018-B96A-A17D-1802312D7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4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6A1E6-2225-FAB3-8185-FE8B5B1E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韩松组</a:t>
            </a:r>
            <a:r>
              <a:rPr lang="en-US" altLang="zh-CN" dirty="0" err="1"/>
              <a:t>tinyML</a:t>
            </a:r>
            <a:r>
              <a:rPr lang="zh-CN" altLang="en-US" dirty="0"/>
              <a:t>何，靖奎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D2D8C-E4BE-6997-9D4A-061AEC953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英伟达收购 软件裁剪为主</a:t>
            </a:r>
            <a:endParaRPr lang="en-US" altLang="zh-CN" dirty="0"/>
          </a:p>
          <a:p>
            <a:r>
              <a:rPr lang="en-US" altLang="zh-CN" dirty="0"/>
              <a:t>2022 256KB finetuning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70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11921</TotalTime>
  <Words>1135</Words>
  <Application>Microsoft Office PowerPoint</Application>
  <PresentationFormat>宽屏</PresentationFormat>
  <Paragraphs>510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Helvetica Neue</vt:lpstr>
      <vt:lpstr>等线</vt:lpstr>
      <vt:lpstr>等线 Light</vt:lpstr>
      <vt:lpstr>Arial</vt:lpstr>
      <vt:lpstr>Times New Roman</vt:lpstr>
      <vt:lpstr>Office 主题​​</vt:lpstr>
      <vt:lpstr>面向大模型线性算子加速硬件研究（一）</vt:lpstr>
      <vt:lpstr>大模型计算（反向提一下）黄</vt:lpstr>
      <vt:lpstr>大模型特征以及量化需求 黄</vt:lpstr>
      <vt:lpstr>目前大模型量化工作 何</vt:lpstr>
      <vt:lpstr>线性算子量化的依据 何</vt:lpstr>
      <vt:lpstr>Intel 曹</vt:lpstr>
      <vt:lpstr>Guacomm 曹</vt:lpstr>
      <vt:lpstr>Huawei 何，靖奎</vt:lpstr>
      <vt:lpstr>韩松组tinyML何，靖奎</vt:lpstr>
      <vt:lpstr>未来趋势 鞠 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yasong cao</dc:creator>
  <cp:lastModifiedBy>wenmei8086@163.com</cp:lastModifiedBy>
  <cp:revision>306</cp:revision>
  <dcterms:created xsi:type="dcterms:W3CDTF">2023-10-05T08:56:55Z</dcterms:created>
  <dcterms:modified xsi:type="dcterms:W3CDTF">2023-11-02T02:24:52Z</dcterms:modified>
</cp:coreProperties>
</file>