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7"/>
  </p:notesMasterIdLst>
  <p:sldIdLst>
    <p:sldId id="268" r:id="rId2"/>
    <p:sldId id="267" r:id="rId3"/>
    <p:sldId id="269" r:id="rId4"/>
    <p:sldId id="270" r:id="rId5"/>
    <p:sldId id="271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0">
          <p15:clr>
            <a:srgbClr val="A4A3A4"/>
          </p15:clr>
        </p15:guide>
        <p15:guide id="2" pos="370">
          <p15:clr>
            <a:srgbClr val="A4A3A4"/>
          </p15:clr>
        </p15:guide>
        <p15:guide id="3" pos="72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4243"/>
    <a:srgbClr val="AB1E21"/>
    <a:srgbClr val="308ACA"/>
    <a:srgbClr val="EEF0EF"/>
    <a:srgbClr val="E6E6E6"/>
    <a:srgbClr val="C427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3320" autoAdjust="0"/>
  </p:normalViewPr>
  <p:slideViewPr>
    <p:cSldViewPr snapToGrid="0" showGuides="1">
      <p:cViewPr>
        <p:scale>
          <a:sx n="100" d="100"/>
          <a:sy n="100" d="100"/>
        </p:scale>
        <p:origin x="-282" y="21"/>
      </p:cViewPr>
      <p:guideLst>
        <p:guide orient="horz" pos="2110"/>
        <p:guide pos="370"/>
        <p:guide pos="72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4:14:51.141"/>
    </inkml:context>
    <inkml:brush xml:id="br0">
      <inkml:brushProperty name="width" value="0.2" units="cm"/>
      <inkml:brushProperty name="height" value="0.2" units="cm"/>
      <inkml:brushProperty name="color" value="#6599FF"/>
    </inkml:brush>
  </inkml:definitions>
  <inkml:trace contextRef="#ctx0" brushRef="#br0">149 125 24575,'30'9'0,"-23"-8"0,-1 0 0,1 0 0,-1-1 0,1 0 0,0-1 0,8-1 0,-14 2 0,-1 0 0,0 0 0,0 0 0,1 0 0,-1 0 0,0-1 0,0 1 0,1 0 0,-1 0 0,0 0 0,0 0 0,1-1 0,-1 1 0,0 0 0,0 0 0,0 0 0,1-1 0,-1 1 0,0 0 0,0 0 0,0-1 0,0 1 0,0 0 0,0 0 0,0-1 0,1 1 0,-1 0 0,0-1 0,0 1 0,0 0 0,0-1 0,-6-9 0,-11-4 0,15 13 0,0 0 0,0 0 0,0 0 0,0 0 0,-1 1 0,1-1 0,0 1 0,-1-1 0,1 1 0,0 0 0,-1 0 0,1 0 0,-1 0 0,1 0 0,0 1 0,-1-1 0,1 1 0,0-1 0,-3 2 0,3-1 0,0-1 0,0 1 0,0-1 0,0 1 0,0-1 0,0 0 0,0 0 0,0 0 0,0 0 0,0 0 0,0 0 0,1-1 0,-1 1 0,0-1 0,0 1 0,0-1 0,0 0 0,0 1 0,0-1 0,1 0 0,-1 0 0,-3-3 0,-5-5 0,7 7 0,1 0 0,0 0 0,0 0 0,0 0 0,0 0 0,-2-4 0,0 1 0,1 1 0,-1 0 0,-1 0 0,1 0 0,-1 0 0,1 0 0,-9-4 0,-9-7 0,3 4 0,10 10 0,8 1 0,1 0 0,0 0 0,0 0 0,0 1 0,0-1 0,0 0 0,-1 0 0,1 1 0,0-1 0,0 0 0,0 0 0,0 1 0,0-1 0,0 0 0,0 0 0,0 1 0,0-1 0,0 0 0,0 0 0,0 1 0,0-1 0,0 0 0,0 0 0,0 1 0,0-1 0,0 0 0,0 0 0,1 1 0,-1-1 0,0 0 0,0 0 0,0 0 0,0 1 0,1-1 0,1 3 0,0 0 0,0 0 0,0-1 0,0 1 0,1 0 0,-1-1 0,5 3 0,8 10 0,-10-10-227,0 1-1,0-1 1,0 0-1,1 0 1,9 6-1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4:14:42.149"/>
    </inkml:context>
    <inkml:brush xml:id="br0">
      <inkml:brushProperty name="width" value="0.2" units="cm"/>
      <inkml:brushProperty name="height" value="0.2" units="cm"/>
      <inkml:brushProperty name="color" value="#6599FF"/>
    </inkml:brush>
  </inkml:definitions>
  <inkml:trace contextRef="#ctx0" brushRef="#br0">0 0 24575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4:14:42.505"/>
    </inkml:context>
    <inkml:brush xml:id="br0">
      <inkml:brushProperty name="width" value="0.2" units="cm"/>
      <inkml:brushProperty name="height" value="0.2" units="cm"/>
      <inkml:brushProperty name="color" value="#6599FF"/>
    </inkml:brush>
  </inkml:definitions>
  <inkml:trace contextRef="#ctx0" brushRef="#br0">1 0 24575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4:15:20.508"/>
    </inkml:context>
    <inkml:brush xml:id="br0">
      <inkml:brushProperty name="width" value="0.2" units="cm"/>
      <inkml:brushProperty name="height" value="0.2" units="cm"/>
      <inkml:brushProperty name="color" value="#6599FF"/>
    </inkml:brush>
  </inkml:definitions>
  <inkml:trace contextRef="#ctx0" brushRef="#br0">0 1 24575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4:15:20.898"/>
    </inkml:context>
    <inkml:brush xml:id="br0">
      <inkml:brushProperty name="width" value="0.2" units="cm"/>
      <inkml:brushProperty name="height" value="0.2" units="cm"/>
      <inkml:brushProperty name="color" value="#6599FF"/>
    </inkml:brush>
  </inkml:definitions>
  <inkml:trace contextRef="#ctx0" brushRef="#br0">0 1 24575,'1'0'0,"1"0"0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4:15:21.518"/>
    </inkml:context>
    <inkml:brush xml:id="br0">
      <inkml:brushProperty name="width" value="0.2" units="cm"/>
      <inkml:brushProperty name="height" value="0.2" units="cm"/>
      <inkml:brushProperty name="color" value="#6599FF"/>
    </inkml:brush>
  </inkml:definitions>
  <inkml:trace contextRef="#ctx0" brushRef="#br0">0 1 24575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4:15:21.874"/>
    </inkml:context>
    <inkml:brush xml:id="br0">
      <inkml:brushProperty name="width" value="0.2" units="cm"/>
      <inkml:brushProperty name="height" value="0.2" units="cm"/>
      <inkml:brushProperty name="color" value="#6599FF"/>
    </inkml:brush>
  </inkml:definitions>
  <inkml:trace contextRef="#ctx0" brushRef="#br0">0 1 24575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4:15:22.251"/>
    </inkml:context>
    <inkml:brush xml:id="br0">
      <inkml:brushProperty name="width" value="0.2" units="cm"/>
      <inkml:brushProperty name="height" value="0.2" units="cm"/>
      <inkml:brushProperty name="color" value="#6599FF"/>
    </inkml:brush>
  </inkml:definitions>
  <inkml:trace contextRef="#ctx0" brushRef="#br0">0 14 24575,'0'-1'0,"1"0"0,1 0 0,-1-1 0,1 0 0,0 0 0,-1 0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4:15:22.636"/>
    </inkml:context>
    <inkml:brush xml:id="br0">
      <inkml:brushProperty name="width" value="0.2" units="cm"/>
      <inkml:brushProperty name="height" value="0.2" units="cm"/>
      <inkml:brushProperty name="color" value="#6599FF"/>
    </inkml:brush>
  </inkml:definitions>
  <inkml:trace contextRef="#ctx0" brushRef="#br0">0 1 24575,'0'0'0,"0"2"0,0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4:15:23.024"/>
    </inkml:context>
    <inkml:brush xml:id="br0">
      <inkml:brushProperty name="width" value="0.2" units="cm"/>
      <inkml:brushProperty name="height" value="0.2" units="cm"/>
      <inkml:brushProperty name="color" value="#6599FF"/>
    </inkml:brush>
  </inkml:definitions>
  <inkml:trace contextRef="#ctx0" brushRef="#br0">0 0 24575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4:15:26.065"/>
    </inkml:context>
    <inkml:brush xml:id="br0">
      <inkml:brushProperty name="width" value="0.2" units="cm"/>
      <inkml:brushProperty name="height" value="0.2" units="cm"/>
      <inkml:brushProperty name="color" value="#6599FF"/>
    </inkml:brush>
  </inkml:definitions>
  <inkml:trace contextRef="#ctx0" brushRef="#br0">243 0 24575,'-1'1'0,"-1"-1"0,0 1 0,1-1 0,-1 1 0,1 0 0,-1 0 0,1 0 0,-1 0 0,1 0 0,-1 0 0,1 0 0,0 1 0,-2 1 0,-14 19 0,15-20 0,-1 2 0,1 0 0,-1 0 0,0-1 0,0 1 0,0-1 0,-5 4 0,6-6 0,1-1 0,0 1 0,0-1 0,0 1 0,0-1 0,-1 1 0,1-1 0,0 0 0,0 0 0,-1 1 0,1-1 0,0 0 0,-1 0 0,1 0 0,0 0 0,0-1 0,-1 1 0,1 0 0,0 0 0,0-1 0,-1 1 0,1-1 0,0 1 0,0-1 0,0 0 0,0 1 0,-2-2 0,1 0 0,0 1 0,0 0 0,-1 0 0,1 1 0,0-1 0,0 0 0,-1 1 0,1 0 0,0-1 0,-6 1 0,-27 3 0,9-1 0,-22-6 0,47 4-47,1 0 0,0 0 0,0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4:15:14.508"/>
    </inkml:context>
    <inkml:brush xml:id="br0">
      <inkml:brushProperty name="width" value="0.2" units="cm"/>
      <inkml:brushProperty name="height" value="0.2" units="cm"/>
      <inkml:brushProperty name="color" value="#6599FF"/>
    </inkml:brush>
  </inkml:definitions>
  <inkml:trace contextRef="#ctx0" brushRef="#br0">1 21 24575,'9'0'0,"20"0"0,0-1 0,34-5 0,-13 0 0,-34 3 0,24-1 0,74 3 0,68 2 0,-53 2 0,-14 4 0,-59-5 0,36 3 0,-57 1 0,-22-4 0,1 0 0,19 1 0,88 4 0,-27-4 0,24 0 0,-111-2 0,-1-1 0,1 2 0,8 1 0,6 2 0,99 11 0,-107-13 0,15 0 0,270-3 0,-176 7 0,-27-4 0,139-3 0,-156-6 0,-77 6 0,7 0 0,-1 0 0,1-1 0,-1 1 0,1-1 0,7-3 0,-7 3 0,0 0 0,0 0 0,-1 0 0,1 1 0,11 1 0,24-2 0,32-6 0,-52 1-1365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4:15:26.437"/>
    </inkml:context>
    <inkml:brush xml:id="br0">
      <inkml:brushProperty name="width" value="0.2" units="cm"/>
      <inkml:brushProperty name="height" value="0.2" units="cm"/>
      <inkml:brushProperty name="color" value="#6599FF"/>
    </inkml:brush>
  </inkml:definitions>
  <inkml:trace contextRef="#ctx0" brushRef="#br0">0 1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4:15:27.295"/>
    </inkml:context>
    <inkml:brush xml:id="br0">
      <inkml:brushProperty name="width" value="0.2" units="cm"/>
      <inkml:brushProperty name="height" value="0.2" units="cm"/>
      <inkml:brushProperty name="color" value="#6599FF"/>
    </inkml:brush>
  </inkml:definitions>
  <inkml:trace contextRef="#ctx0" brushRef="#br0">7 0 24575,'0'1'0,"-1"0"0,1 0 0,-1 1 0,0 0 0,0 1 0,0 0 0,0 0 0,1 1 0,-1 1 0,1-1 0,0 0 0,0-1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4:15:46.619"/>
    </inkml:context>
    <inkml:brush xml:id="br0">
      <inkml:brushProperty name="width" value="0.2" units="cm"/>
      <inkml:brushProperty name="height" value="0.2" units="cm"/>
      <inkml:brushProperty name="color" value="#6599FF"/>
    </inkml:brush>
  </inkml:definitions>
  <inkml:trace contextRef="#ctx0" brushRef="#br0">2131 25 24575,'0'2'0,"0"1"0,0 0 0,1 0 0,-1-1 0,1 1 0,0 0 0,-1-1 0,1 1 0,0-1 0,2 4 0,-2-5 0,-1 0 0,1 0 0,0 0 0,-1 0 0,1 0 0,0-1 0,0 1 0,0 0 0,-1 0 0,1-1 0,0 1 0,0 0 0,0-1 0,0 1 0,1-1 0,-1 1 0,0-1 0,0 0 0,0 1 0,0-1 0,2 0 0,-217-1 0,108 2 0,111-2 0,1 0 0,0 0 0,0 0 0,-1-1 0,7-2 0,13-3 0,-6 1 0,-19 6 0,0 0 0,0 0 0,0 0 0,0 0 0,0 0 0,0 0 0,0-1 0,0 1 0,0 0 0,0 0 0,0 0 0,0 0 0,0 0 0,1 0 0,-1 0 0,0 0 0,0 0 0,0 0 0,0 0 0,0 0 0,0 0 0,0-1 0,0 1 0,0 0 0,0 0 0,0 0 0,0 0 0,0 0 0,0 0 0,0 0 0,0 0 0,0 0 0,0 0 0,0 0 0,0 0 0,-1-1 0,1 1 0,0 0 0,0 0 0,0 0 0,0 0 0,0 0 0,0 0 0,0 0 0,0 0 0,0 0 0,0 0 0,0 0 0,0 0 0,0 0 0,0 0 0,0 0 0,0 0 0,-1 0 0,-10-4 0,-5 2 0,0 1 0,-30 0 0,22 2 0,62-11 0,-31 8 0,-16 1 0,-23 1 0,28 0 0,35 12 0,98-1 0,-129-11 0,0 0 0,0 0 0,0 0 0,-1 0 0,1 0 0,0 0 0,0 0 0,0 0 0,-1 0 0,1 0 0,0 0 0,0 0 0,0 0 0,-1 0 0,1 0 0,0 0 0,0 0 0,0 0 0,0 0 0,-1 0 0,1-1 0,0 1 0,0 0 0,0 0 0,0 0 0,-1 0 0,1 0 0,0 0 0,0-1 0,0 1 0,0 0 0,0 0 0,0 0 0,0 0 0,-1-1 0,1 1 0,0 0 0,0 0 0,3-8 0,-2 7 0,-24 0 0,17 2 0,0 0 0,-1 0 0,1 1 0,0 0 0,0 1 0,0-1 0,0 1 0,1 0 0,-7 5 0,-4-1 0,13-9 0,7-6 0,-1 5 0,-1 0 0,1 1 0,-1-1 0,1 1 0,0 0 0,0-1 0,0 1 0,4-2 0,-18 5 0,4-2 0,0 1 0,1 1 0,-1-1 0,1 1 0,-1 0 0,1 1 0,-1-1 0,-8 5 0,14-6 0,0 1 0,1-1 0,-1 1 0,1 0 0,-1-1 0,1 1 0,-1 0 0,1-1 0,-1 1 0,1 0 0,0-1 0,-1 1 0,1 1 0,-1-1 0,1 0 0,0-1 0,-1 1 0,1 0 0,0 0 0,-1 0 0,1-1 0,-1 1 0,1 0 0,-1-1 0,1 1 0,-1 0 0,0-1 0,1 1 0,-1-1 0,0 1 0,-1 0 0,-7 3 0,0 0 0,-1-1 0,1 0 0,-1-1 0,0 0 0,0 0 0,1-1 0,-1 0 0,0-1 0,-12 0 0,21 0 0,1-1 0,-1 1 0,1 0 0,-1 0 0,1-1 0,-1 1 0,1 0 0,-1 0 0,1-1 0,0 1 0,-1 0 0,1-1 0,0 1 0,-1-1 0,1 1 0,0 0 0,-1-1 0,1 1 0,0-1 0,0 1 0,0-1 0,-1 1 0,1-2 0,0 2 0,0-1 0,0 1 0,-1-1 0,1 1 0,0-1 0,0 1 0,-1-1 0,1 1 0,0-1 0,-1 1 0,1-1 0,0 1 0,-1-1 0,1 1 0,-1 0 0,1-1 0,-1 1 0,1 0 0,-1-1 0,1 1 0,-1 0 0,1 0 0,-1-1 0,0 1 0,-1 0 0,-8-2 0,-1 0 0,0 0 0,-14-7 0,20 8 0,0 0 0,0 0 0,0 1 0,0-1 0,-10 1 0,-3-1 0,6 2 0,10-1 0,0 0 0,0 1 0,0-1 0,0 0 0,0 0 0,0-1 0,-1 1 0,1 0 0,0-1 0,-3 0 0,5 1 0,0 0 0,0 0 0,0-1 0,0 1 0,-1 0 0,1 0 0,0 0 0,0 0 0,0 0 0,0 0 0,0 0 0,0 0 0,0 0 0,0 0 0,0-1 0,0 1 0,0 0 0,0 0 0,0 0 0,0 0 0,0 0 0,0 0 0,-1 0 0,1-1 0,0 1 0,0 0 0,0 0 0,1 0 0,-1 0 0,0 0 0,0 0 0,0 0 0,0-1 0,0 1 0,0 0 0,0 0 0,0 0 0,0 0 0,0 0 0,0 0 0,0 0 0,0 0 0,0-1 0,0 1 0,0 0 0,1 0 0,-1 0 0,0 0 0,0 0 0,0 0 0,0 0 0,0 0 0,0 0 0,0 0 0,0 0 0,1 0 0,-1 0 0,9-2 0,-5 1 0,-9-1 0,3 0 0,5 0 0,3-3 0,-3-2 0,-2 4 0,-7 3 0,1 0 0,1 1 0,1 0 0,0 0 0,-1 0 0,1 0 0,0 1 0,0-1 0,0 1 0,0 0 0,0 0 0,-5 5 0,-6 3 0,10-7 0,-1-1 0,1 1 0,-1 0 0,0-1 0,0 0 0,0 0 0,-1-1 0,1 0 0,0 1 0,-10-1 0,1 2 0,13-2 0,10 1 0,10 1 0,22 2 0,56-11 0,-92 5 0,20 0 0,-16 1 0,-1-1 0,1 0 0,0 0 0,0 0 0,16-6 0,-23 5 0,8-9 0,-10 11 0,0 0 0,1 0 0,-1 0 0,0-1 0,0 1 0,0 0 0,0 0 0,0 0 0,0 0 0,0 0 0,1-1 0,-1 1 0,0 0 0,0 0 0,0 0 0,0 0 0,0 0 0,1 0 0,-1 0 0,0 0 0,0 0 0,0 0 0,0 0 0,1 0 0,-1 0 0,0 0 0,0 0 0,0 0 0,0 0 0,1 0 0,-1 0 0,0 0 0,0 0 0,0 0 0,0 0 0,1 0 0,-1 0 0,0 0 0,0 0 0,0 0 0,0 0 0,1 1 0,-1-1 0,0 0 0,0 0 0,0 0 0,0 0 0,0 0 0,0 0 0,0 1 0,0-1 0,1 0 0,-1 0 0,0 0 0,0 0 0,0 1 0,0-1 0,0 0 0,0 0 0,0 0 0,0 0 0,0 1 0,0-1 0,0 0 0,0 0 0,0 1 0,-1-1 0,1 1 0,0-1 0,0 0 0,0 1 0,-1-1 0,1 0 0,0 1 0,-1-1 0,1 0 0,0 0 0,-1 1 0,1-1 0,0 0 0,-1 0 0,1 1 0,-1-1 0,1 0 0,0 0 0,-1 0 0,1 0 0,-1 0 0,1 0 0,-1 0 0,-16 3 0,11-2 0,-12 3 0,0-1 0,0-1 0,0-1 0,-1 0 0,-18-3 0,30 2 0,0-1 0,-1 1 0,1 0 0,0 0 0,0 1 0,-8 2 0,-5 3 0,16-4 0,1-1 0,-1 0 0,0 0 0,1 0 0,-1 0 0,0 0 0,-5-1 0,-18 0 0,-59-4 0,56-1 0,-12-2 0,42 7 0,0 0 0,-1 0 0,1 0 0,0 0 0,-1 0 0,1 0 0,0 0 0,0 0 0,-1 0 0,1 0 0,0 0 0,-1 0 0,1 0 0,0 0 0,0 0 0,-1 0 0,1 0 0,0 0 0,0 0 0,-1-1 0,1 1 0,0 0 0,0 0 0,-1 0 0,1 0 0,0-1 0,0 1 0,0 0 0,-1 0 0,1 0 0,0-1 0,0 1 0,0 0 0,0 0 0,-1-1 0,1 1 0,0 0 0,0-1 0,9-8 0,18-5 0,-26 14 0,0 0 0,0-1 0,0 1 0,1-1 0,-1 1 0,0-1 0,0 1 0,0-1 0,0 0 0,0 0 0,0 1 0,-1-1 0,1 0 0,0 0 0,0 0 0,0 0 0,-1 0 0,1 0 0,0 0 0,-1 0 0,1 0 0,-1 0 0,0 0 0,1-1 0,0-1 0,-1 2 0,0 1 0,1-1 0,-1 0 0,1 1 0,-1-1 0,0 0 0,1 1 0,0-1 0,-1 1 0,1-1 0,-1 1 0,1-1 0,0 1 0,-1 0 0,1-1 0,0 1 0,-1 0 0,1-1 0,1 1 0,6-4 0,-32 2 0,-47 8 0,25-1 0,14-1 0,23-2 0,-1 0 0,-14-1 0,-51 6 0,49-7 0,14 1 0,0-1 0,-1 0 0,-22-5 0,20 2 0,-1-1 0,1 2 0,-29-2 0,-107 8 0,114 3 0,-80-4 0,42 7 0,60-9 0,-10 1 0,-44-2 0,39-5 0,21 3 0,0 1 0,-15-1 0,-112-1 0,111 3 0,13 1 0,-1-1 0,-16-2 0,7-4 0,72 8 0,-21 0 0,39-3 0,-47-5 0,-19 5 0,1 0 0,-1 0 0,1 0 0,0 0 0,-1 0 0,1 1 0,4-1 0,7 0 0,-8 1 0,0 0 0,0 0 0,0 0 0,8 2 0,-14-1 0,1-1 0,-1 1 0,1 0 0,-1 0 0,0 0 0,1 0 0,-1 0 0,0 0 0,0 0 0,0 0 0,0 0 0,0 0 0,0 0 0,0 0 0,0 0 0,0 0 0,0 0 0,-1 2 0,1 9 0,0-11 0,1 0 0,-1 0 0,1 1 0,0-1 0,-1 0 0,1 0 0,0 0 0,0 0 0,0 0 0,0 0 0,0 0 0,0 0 0,0-1 0,0 1 0,2 1 0,21 8 0,-4-1 0,42 19 0,1 0 0,-55-25 0,1 0 0,0-1 0,0 0 0,0 0 0,1-1 0,-1 0 0,15-1 0,19 3 0,-12-1 0,54-2 0,-31-2 0,-50 3 0,-1-1 0,1 0 0,-1 0 0,1-1 0,-1 1 0,0-1 0,1 0 0,-1 0 0,1 0 0,-1 0 0,0 0 0,4-3 0,7-3 0,-12 6 0,0 1 0,1-1 0,-1 0 0,0 0 0,0 0 0,-1-1 0,1 1 0,0 0 0,0-1 0,-1 1 0,1-1 0,-1 0 0,1 1 0,-1-1 0,1 0 0,-1 0 0,0 0 0,1-3 0,13-25 0,-12 24 0,1 0 0,-1 0 0,3-12 0,-4 13 0,-1 0 0,0-1 0,-1 1 0,1-1 0,-1-8 0,0 14 0,-1 0 0,1 0 0,0 0 0,0 0 0,0-1 0,0 1 0,0 0 0,0 0 0,0 0 0,0 0 0,0-1 0,0 1 0,0 0 0,0 0 0,0 0 0,0 0 0,0-1 0,1 1 0,-1 0 0,0 0 0,0 0 0,0 0 0,0-1 0,0 1 0,0 0 0,0 0 0,0 0 0,0 0 0,1 0 0,-1 0 0,0-1 0,0 1 0,0 0 0,0 0 0,1 0 0,-1 0 0,0 0 0,0 0 0,0 0 0,0 0 0,0 0 0,1 0 0,-1 0 0,8 5 0,5 13 0,-12-16 19,0 0-1,0 0 0,0 1 0,1-1 1,-1 0-1,3 3 0,4 7-1511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4:14:35.446"/>
    </inkml:context>
    <inkml:brush xml:id="br0">
      <inkml:brushProperty name="width" value="0.2" units="cm"/>
      <inkml:brushProperty name="height" value="0.2" units="cm"/>
      <inkml:brushProperty name="color" value="#6599FF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4:14:35.956"/>
    </inkml:context>
    <inkml:brush xml:id="br0">
      <inkml:brushProperty name="width" value="0.2" units="cm"/>
      <inkml:brushProperty name="height" value="0.2" units="cm"/>
      <inkml:brushProperty name="color" value="#6599FF"/>
    </inkml:brush>
  </inkml:definitions>
  <inkml:trace contextRef="#ctx0" brushRef="#br0">0 1 24575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4:14:36.371"/>
    </inkml:context>
    <inkml:brush xml:id="br0">
      <inkml:brushProperty name="width" value="0.2" units="cm"/>
      <inkml:brushProperty name="height" value="0.2" units="cm"/>
      <inkml:brushProperty name="color" value="#6599FF"/>
    </inkml:brush>
  </inkml:definitions>
  <inkml:trace contextRef="#ctx0" brushRef="#br0">1 1 24575,'0'0'0,"2"0"0,1 0 0,0 1 0,1 0 0,-1 0 0,0 2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4:14:36.732"/>
    </inkml:context>
    <inkml:brush xml:id="br0">
      <inkml:brushProperty name="width" value="0.2" units="cm"/>
      <inkml:brushProperty name="height" value="0.2" units="cm"/>
      <inkml:brushProperty name="color" value="#6599FF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4:14:37.091"/>
    </inkml:context>
    <inkml:brush xml:id="br0">
      <inkml:brushProperty name="width" value="0.2" units="cm"/>
      <inkml:brushProperty name="height" value="0.2" units="cm"/>
      <inkml:brushProperty name="color" value="#6599FF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4:14:37.525"/>
    </inkml:context>
    <inkml:brush xml:id="br0">
      <inkml:brushProperty name="width" value="0.2" units="cm"/>
      <inkml:brushProperty name="height" value="0.2" units="cm"/>
      <inkml:brushProperty name="color" value="#6599FF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4:14:41.762"/>
    </inkml:context>
    <inkml:brush xml:id="br0">
      <inkml:brushProperty name="width" value="0.2" units="cm"/>
      <inkml:brushProperty name="height" value="0.2" units="cm"/>
      <inkml:brushProperty name="color" value="#6599FF"/>
    </inkml:brush>
  </inkml:definitions>
  <inkml:trace contextRef="#ctx0" brushRef="#br0">1 0 24575,'0'0'0,"2"0"0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49E12-936C-4168-A750-6B81F73359E3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F934A-2A99-4710-800F-F319DDB5C6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5CE6B-FF6A-471E-9C4A-73362186D6C7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22F73-3844-4250-B3F7-C596D703A3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customXml" Target="../ink/ink10.xml"/><Relationship Id="rId26" Type="http://schemas.openxmlformats.org/officeDocument/2006/relationships/image" Target="../media/image9.png"/><Relationship Id="rId21" Type="http://schemas.openxmlformats.org/officeDocument/2006/relationships/customXml" Target="../ink/ink13.xml"/><Relationship Id="rId34" Type="http://schemas.openxmlformats.org/officeDocument/2006/relationships/customXml" Target="../ink/ink21.xml"/><Relationship Id="rId7" Type="http://schemas.openxmlformats.org/officeDocument/2006/relationships/image" Target="../media/image4.png"/><Relationship Id="rId12" Type="http://schemas.openxmlformats.org/officeDocument/2006/relationships/image" Target="../media/image6.png"/><Relationship Id="rId17" Type="http://schemas.openxmlformats.org/officeDocument/2006/relationships/image" Target="../media/image7.png"/><Relationship Id="rId25" Type="http://schemas.openxmlformats.org/officeDocument/2006/relationships/customXml" Target="../ink/ink16.xml"/><Relationship Id="rId33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customXml" Target="../ink/ink9.xml"/><Relationship Id="rId20" Type="http://schemas.openxmlformats.org/officeDocument/2006/relationships/customXml" Target="../ink/ink12.xml"/><Relationship Id="rId29" Type="http://schemas.openxmlformats.org/officeDocument/2006/relationships/customXml" Target="../ink/ink1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customXml" Target="../ink/ink5.xml"/><Relationship Id="rId24" Type="http://schemas.openxmlformats.org/officeDocument/2006/relationships/customXml" Target="../ink/ink15.xml"/><Relationship Id="rId32" Type="http://schemas.openxmlformats.org/officeDocument/2006/relationships/customXml" Target="../ink/ink20.xml"/><Relationship Id="rId37" Type="http://schemas.openxmlformats.org/officeDocument/2006/relationships/image" Target="../media/image14.png"/><Relationship Id="rId5" Type="http://schemas.openxmlformats.org/officeDocument/2006/relationships/image" Target="../media/image3.png"/><Relationship Id="rId15" Type="http://schemas.openxmlformats.org/officeDocument/2006/relationships/customXml" Target="../ink/ink8.xml"/><Relationship Id="rId23" Type="http://schemas.openxmlformats.org/officeDocument/2006/relationships/customXml" Target="../ink/ink14.xml"/><Relationship Id="rId28" Type="http://schemas.openxmlformats.org/officeDocument/2006/relationships/image" Target="../media/image10.png"/><Relationship Id="rId36" Type="http://schemas.openxmlformats.org/officeDocument/2006/relationships/customXml" Target="../ink/ink22.xml"/><Relationship Id="rId10" Type="http://schemas.openxmlformats.org/officeDocument/2006/relationships/customXml" Target="../ink/ink4.xml"/><Relationship Id="rId19" Type="http://schemas.openxmlformats.org/officeDocument/2006/relationships/customXml" Target="../ink/ink11.xml"/><Relationship Id="rId31" Type="http://schemas.openxmlformats.org/officeDocument/2006/relationships/image" Target="../media/image11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image" Target="../media/image8.png"/><Relationship Id="rId27" Type="http://schemas.openxmlformats.org/officeDocument/2006/relationships/customXml" Target="../ink/ink17.xml"/><Relationship Id="rId30" Type="http://schemas.openxmlformats.org/officeDocument/2006/relationships/customXml" Target="../ink/ink19.xml"/><Relationship Id="rId35" Type="http://schemas.openxmlformats.org/officeDocument/2006/relationships/image" Target="../media/image13.png"/><Relationship Id="rId8" Type="http://schemas.openxmlformats.org/officeDocument/2006/relationships/customXml" Target="../ink/ink3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2629775" y="266844"/>
            <a:ext cx="9562226" cy="330008"/>
            <a:chOff x="5025390" y="266844"/>
            <a:chExt cx="6259830" cy="330008"/>
          </a:xfrm>
        </p:grpSpPr>
        <p:cxnSp>
          <p:nvCxnSpPr>
            <p:cNvPr id="73" name="直接连接符 72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79" name="直接连接符 78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矩形 83"/>
          <p:cNvSpPr/>
          <p:nvPr/>
        </p:nvSpPr>
        <p:spPr>
          <a:xfrm>
            <a:off x="689826" y="288150"/>
            <a:ext cx="1862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4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Pytorch</a:t>
            </a:r>
            <a:r>
              <a:rPr lang="en-US" altLang="zh-CN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-</a:t>
            </a:r>
            <a:r>
              <a:rPr lang="en-US" altLang="zh-CN" sz="14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gpgpu</a:t>
            </a:r>
            <a:r>
              <a:rPr lang="en-US" altLang="zh-CN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-sim</a:t>
            </a:r>
            <a:endParaRPr lang="zh-CN" altLang="en-US" sz="1400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767084" y="604794"/>
            <a:ext cx="1706007" cy="0"/>
          </a:xfrm>
          <a:prstGeom prst="line">
            <a:avLst/>
          </a:prstGeom>
          <a:ln w="28575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2EB31890-7D03-BE46-09DA-9FC5E2B4C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516" y="1113151"/>
            <a:ext cx="6858050" cy="1557349"/>
          </a:xfrm>
          <a:prstGeom prst="rect">
            <a:avLst/>
          </a:prstGeom>
        </p:spPr>
      </p:pic>
      <p:grpSp>
        <p:nvGrpSpPr>
          <p:cNvPr id="48" name="组合 47">
            <a:extLst>
              <a:ext uri="{FF2B5EF4-FFF2-40B4-BE49-F238E27FC236}">
                <a16:creationId xmlns:a16="http://schemas.microsoft.com/office/drawing/2014/main" id="{C56000E2-495B-3E24-2085-8FA7311C2D6C}"/>
              </a:ext>
            </a:extLst>
          </p:cNvPr>
          <p:cNvGrpSpPr/>
          <p:nvPr/>
        </p:nvGrpSpPr>
        <p:grpSpPr>
          <a:xfrm>
            <a:off x="3788728" y="3516806"/>
            <a:ext cx="4471670" cy="1503680"/>
            <a:chOff x="3860165" y="4053785"/>
            <a:chExt cx="4471670" cy="1503680"/>
          </a:xfrm>
        </p:grpSpPr>
        <p:pic>
          <p:nvPicPr>
            <p:cNvPr id="2" name="图片 1" descr="形状, 箭头&#10;&#10;描述已自动生成">
              <a:extLst>
                <a:ext uri="{FF2B5EF4-FFF2-40B4-BE49-F238E27FC236}">
                  <a16:creationId xmlns:a16="http://schemas.microsoft.com/office/drawing/2014/main" id="{E1E97C48-0FD8-F81E-23C0-0F2E8EB7B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0165" y="4053785"/>
              <a:ext cx="4471670" cy="1503680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96D57AF3-E4E9-26A9-D0FC-5B344BE6FF1F}"/>
                    </a:ext>
                  </a:extLst>
                </p14:cNvPr>
                <p14:cNvContentPartPr/>
                <p14:nvPr/>
              </p14:nvContentPartPr>
              <p14:xfrm>
                <a:off x="6904476" y="5287826"/>
                <a:ext cx="86400" cy="4932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96D57AF3-E4E9-26A9-D0FC-5B344BE6FF1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68836" y="5252186"/>
                  <a:ext cx="1580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B1BB03F2-4221-B268-F23E-6F8057B17858}"/>
                    </a:ext>
                  </a:extLst>
                </p14:cNvPr>
                <p14:cNvContentPartPr/>
                <p14:nvPr/>
              </p14:nvContentPartPr>
              <p14:xfrm>
                <a:off x="7007796" y="5340746"/>
                <a:ext cx="954360" cy="3168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B1BB03F2-4221-B268-F23E-6F8057B1785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72156" y="5304746"/>
                  <a:ext cx="1026000" cy="103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2554E0EC-BFDF-BC2C-DD39-96FC23DC9413}"/>
                </a:ext>
              </a:extLst>
            </p:cNvPr>
            <p:cNvGrpSpPr/>
            <p:nvPr/>
          </p:nvGrpSpPr>
          <p:grpSpPr>
            <a:xfrm>
              <a:off x="6899436" y="5277746"/>
              <a:ext cx="1083960" cy="95760"/>
              <a:chOff x="6899436" y="5277746"/>
              <a:chExt cx="1083960" cy="95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">
                <p14:nvContentPartPr>
                  <p14:cNvPr id="13" name="墨迹 12">
                    <a:extLst>
                      <a:ext uri="{FF2B5EF4-FFF2-40B4-BE49-F238E27FC236}">
                        <a16:creationId xmlns:a16="http://schemas.microsoft.com/office/drawing/2014/main" id="{0B5763A6-CA2A-02E0-EB24-B7B91F850C13}"/>
                      </a:ext>
                    </a:extLst>
                  </p14:cNvPr>
                  <p14:cNvContentPartPr/>
                  <p14:nvPr/>
                </p14:nvContentPartPr>
                <p14:xfrm>
                  <a:off x="6899436" y="5338586"/>
                  <a:ext cx="360" cy="360"/>
                </p14:xfrm>
              </p:contentPart>
            </mc:Choice>
            <mc:Fallback>
              <p:pic>
                <p:nvPicPr>
                  <p:cNvPr id="13" name="墨迹 12">
                    <a:extLst>
                      <a:ext uri="{FF2B5EF4-FFF2-40B4-BE49-F238E27FC236}">
                        <a16:creationId xmlns:a16="http://schemas.microsoft.com/office/drawing/2014/main" id="{0B5763A6-CA2A-02E0-EB24-B7B91F850C1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863796" y="5302946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">
                <p14:nvContentPartPr>
                  <p14:cNvPr id="14" name="墨迹 13">
                    <a:extLst>
                      <a:ext uri="{FF2B5EF4-FFF2-40B4-BE49-F238E27FC236}">
                        <a16:creationId xmlns:a16="http://schemas.microsoft.com/office/drawing/2014/main" id="{014B8169-E189-7EAD-5DDD-C3D1790AC33A}"/>
                      </a:ext>
                    </a:extLst>
                  </p14:cNvPr>
                  <p14:cNvContentPartPr/>
                  <p14:nvPr/>
                </p14:nvContentPartPr>
                <p14:xfrm>
                  <a:off x="6940116" y="5355146"/>
                  <a:ext cx="360" cy="360"/>
                </p14:xfrm>
              </p:contentPart>
            </mc:Choice>
            <mc:Fallback>
              <p:pic>
                <p:nvPicPr>
                  <p:cNvPr id="14" name="墨迹 13">
                    <a:extLst>
                      <a:ext uri="{FF2B5EF4-FFF2-40B4-BE49-F238E27FC236}">
                        <a16:creationId xmlns:a16="http://schemas.microsoft.com/office/drawing/2014/main" id="{014B8169-E189-7EAD-5DDD-C3D1790AC33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904116" y="5319506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15" name="墨迹 14">
                    <a:extLst>
                      <a:ext uri="{FF2B5EF4-FFF2-40B4-BE49-F238E27FC236}">
                        <a16:creationId xmlns:a16="http://schemas.microsoft.com/office/drawing/2014/main" id="{3B163F7C-ECB1-E50C-83B2-EC65A69134D0}"/>
                      </a:ext>
                    </a:extLst>
                  </p14:cNvPr>
                  <p14:cNvContentPartPr/>
                  <p14:nvPr/>
                </p14:nvContentPartPr>
                <p14:xfrm>
                  <a:off x="6968556" y="5350466"/>
                  <a:ext cx="8280" cy="3600"/>
                </p14:xfrm>
              </p:contentPart>
            </mc:Choice>
            <mc:Fallback>
              <p:pic>
                <p:nvPicPr>
                  <p:cNvPr id="15" name="墨迹 14">
                    <a:extLst>
                      <a:ext uri="{FF2B5EF4-FFF2-40B4-BE49-F238E27FC236}">
                        <a16:creationId xmlns:a16="http://schemas.microsoft.com/office/drawing/2014/main" id="{3B163F7C-ECB1-E50C-83B2-EC65A69134D0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932916" y="5314826"/>
                    <a:ext cx="7992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16" name="墨迹 15">
                    <a:extLst>
                      <a:ext uri="{FF2B5EF4-FFF2-40B4-BE49-F238E27FC236}">
                        <a16:creationId xmlns:a16="http://schemas.microsoft.com/office/drawing/2014/main" id="{5460B242-36D9-212D-0040-785E12BAF598}"/>
                      </a:ext>
                    </a:extLst>
                  </p14:cNvPr>
                  <p14:cNvContentPartPr/>
                  <p14:nvPr/>
                </p14:nvContentPartPr>
                <p14:xfrm>
                  <a:off x="6999516" y="5358746"/>
                  <a:ext cx="360" cy="360"/>
                </p14:xfrm>
              </p:contentPart>
            </mc:Choice>
            <mc:Fallback>
              <p:pic>
                <p:nvPicPr>
                  <p:cNvPr id="16" name="墨迹 15">
                    <a:extLst>
                      <a:ext uri="{FF2B5EF4-FFF2-40B4-BE49-F238E27FC236}">
                        <a16:creationId xmlns:a16="http://schemas.microsoft.com/office/drawing/2014/main" id="{5460B242-36D9-212D-0040-785E12BAF598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963876" y="5323106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">
                <p14:nvContentPartPr>
                  <p14:cNvPr id="17" name="墨迹 16">
                    <a:extLst>
                      <a:ext uri="{FF2B5EF4-FFF2-40B4-BE49-F238E27FC236}">
                        <a16:creationId xmlns:a16="http://schemas.microsoft.com/office/drawing/2014/main" id="{9B3C0CE9-E6FE-920C-60C9-CEDEEF1FE963}"/>
                      </a:ext>
                    </a:extLst>
                  </p14:cNvPr>
                  <p14:cNvContentPartPr/>
                  <p14:nvPr/>
                </p14:nvContentPartPr>
                <p14:xfrm>
                  <a:off x="6996996" y="5336066"/>
                  <a:ext cx="360" cy="360"/>
                </p14:xfrm>
              </p:contentPart>
            </mc:Choice>
            <mc:Fallback>
              <p:pic>
                <p:nvPicPr>
                  <p:cNvPr id="17" name="墨迹 16">
                    <a:extLst>
                      <a:ext uri="{FF2B5EF4-FFF2-40B4-BE49-F238E27FC236}">
                        <a16:creationId xmlns:a16="http://schemas.microsoft.com/office/drawing/2014/main" id="{9B3C0CE9-E6FE-920C-60C9-CEDEEF1FE96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961356" y="5300426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18" name="墨迹 17">
                    <a:extLst>
                      <a:ext uri="{FF2B5EF4-FFF2-40B4-BE49-F238E27FC236}">
                        <a16:creationId xmlns:a16="http://schemas.microsoft.com/office/drawing/2014/main" id="{2A0772A1-948B-0486-9565-62D325C1D911}"/>
                      </a:ext>
                    </a:extLst>
                  </p14:cNvPr>
                  <p14:cNvContentPartPr/>
                  <p14:nvPr/>
                </p14:nvContentPartPr>
                <p14:xfrm>
                  <a:off x="7017516" y="5318426"/>
                  <a:ext cx="360" cy="360"/>
                </p14:xfrm>
              </p:contentPart>
            </mc:Choice>
            <mc:Fallback>
              <p:pic>
                <p:nvPicPr>
                  <p:cNvPr id="18" name="墨迹 17">
                    <a:extLst>
                      <a:ext uri="{FF2B5EF4-FFF2-40B4-BE49-F238E27FC236}">
                        <a16:creationId xmlns:a16="http://schemas.microsoft.com/office/drawing/2014/main" id="{2A0772A1-948B-0486-9565-62D325C1D91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981516" y="5282426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">
                <p14:nvContentPartPr>
                  <p14:cNvPr id="22" name="墨迹 21">
                    <a:extLst>
                      <a:ext uri="{FF2B5EF4-FFF2-40B4-BE49-F238E27FC236}">
                        <a16:creationId xmlns:a16="http://schemas.microsoft.com/office/drawing/2014/main" id="{8AE77A93-094A-6821-E48F-DE914E7E32EE}"/>
                      </a:ext>
                    </a:extLst>
                  </p14:cNvPr>
                  <p14:cNvContentPartPr/>
                  <p14:nvPr/>
                </p14:nvContentPartPr>
                <p14:xfrm>
                  <a:off x="6904116" y="5318426"/>
                  <a:ext cx="1080" cy="360"/>
                </p14:xfrm>
              </p:contentPart>
            </mc:Choice>
            <mc:Fallback>
              <p:pic>
                <p:nvPicPr>
                  <p:cNvPr id="22" name="墨迹 21">
                    <a:extLst>
                      <a:ext uri="{FF2B5EF4-FFF2-40B4-BE49-F238E27FC236}">
                        <a16:creationId xmlns:a16="http://schemas.microsoft.com/office/drawing/2014/main" id="{8AE77A93-094A-6821-E48F-DE914E7E32EE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6868476" y="5282426"/>
                    <a:ext cx="7272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">
                <p14:nvContentPartPr>
                  <p14:cNvPr id="23" name="墨迹 22">
                    <a:extLst>
                      <a:ext uri="{FF2B5EF4-FFF2-40B4-BE49-F238E27FC236}">
                        <a16:creationId xmlns:a16="http://schemas.microsoft.com/office/drawing/2014/main" id="{66C25216-1A82-DABF-3ABC-EBACD02591E2}"/>
                      </a:ext>
                    </a:extLst>
                  </p14:cNvPr>
                  <p14:cNvContentPartPr/>
                  <p14:nvPr/>
                </p14:nvContentPartPr>
                <p14:xfrm>
                  <a:off x="6955596" y="5329226"/>
                  <a:ext cx="360" cy="360"/>
                </p14:xfrm>
              </p:contentPart>
            </mc:Choice>
            <mc:Fallback>
              <p:pic>
                <p:nvPicPr>
                  <p:cNvPr id="23" name="墨迹 22">
                    <a:extLst>
                      <a:ext uri="{FF2B5EF4-FFF2-40B4-BE49-F238E27FC236}">
                        <a16:creationId xmlns:a16="http://schemas.microsoft.com/office/drawing/2014/main" id="{66C25216-1A82-DABF-3ABC-EBACD02591E2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919596" y="5293226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24" name="墨迹 23">
                    <a:extLst>
                      <a:ext uri="{FF2B5EF4-FFF2-40B4-BE49-F238E27FC236}">
                        <a16:creationId xmlns:a16="http://schemas.microsoft.com/office/drawing/2014/main" id="{7ED8AE65-61FC-AD5E-F24B-DF1675BDC1C4}"/>
                      </a:ext>
                    </a:extLst>
                  </p14:cNvPr>
                  <p14:cNvContentPartPr/>
                  <p14:nvPr/>
                </p14:nvContentPartPr>
                <p14:xfrm>
                  <a:off x="6945876" y="5325626"/>
                  <a:ext cx="360" cy="360"/>
                </p14:xfrm>
              </p:contentPart>
            </mc:Choice>
            <mc:Fallback>
              <p:pic>
                <p:nvPicPr>
                  <p:cNvPr id="24" name="墨迹 23">
                    <a:extLst>
                      <a:ext uri="{FF2B5EF4-FFF2-40B4-BE49-F238E27FC236}">
                        <a16:creationId xmlns:a16="http://schemas.microsoft.com/office/drawing/2014/main" id="{7ED8AE65-61FC-AD5E-F24B-DF1675BDC1C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910236" y="5289626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">
                <p14:nvContentPartPr>
                  <p14:cNvPr id="33" name="墨迹 32">
                    <a:extLst>
                      <a:ext uri="{FF2B5EF4-FFF2-40B4-BE49-F238E27FC236}">
                        <a16:creationId xmlns:a16="http://schemas.microsoft.com/office/drawing/2014/main" id="{E49B5A8A-994D-DF52-9323-EEC2572A2FAB}"/>
                      </a:ext>
                    </a:extLst>
                  </p14:cNvPr>
                  <p14:cNvContentPartPr/>
                  <p14:nvPr/>
                </p14:nvContentPartPr>
                <p14:xfrm>
                  <a:off x="7955676" y="5354066"/>
                  <a:ext cx="360" cy="360"/>
                </p14:xfrm>
              </p:contentPart>
            </mc:Choice>
            <mc:Fallback>
              <p:pic>
                <p:nvPicPr>
                  <p:cNvPr id="33" name="墨迹 32">
                    <a:extLst>
                      <a:ext uri="{FF2B5EF4-FFF2-40B4-BE49-F238E27FC236}">
                        <a16:creationId xmlns:a16="http://schemas.microsoft.com/office/drawing/2014/main" id="{E49B5A8A-994D-DF52-9323-EEC2572A2FAB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919676" y="5318426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34" name="墨迹 33">
                    <a:extLst>
                      <a:ext uri="{FF2B5EF4-FFF2-40B4-BE49-F238E27FC236}">
                        <a16:creationId xmlns:a16="http://schemas.microsoft.com/office/drawing/2014/main" id="{609DFAB4-C8B2-9A92-C210-C2469264F973}"/>
                      </a:ext>
                    </a:extLst>
                  </p14:cNvPr>
                  <p14:cNvContentPartPr/>
                  <p14:nvPr/>
                </p14:nvContentPartPr>
                <p14:xfrm>
                  <a:off x="7975836" y="5358746"/>
                  <a:ext cx="1440" cy="720"/>
                </p14:xfrm>
              </p:contentPart>
            </mc:Choice>
            <mc:Fallback>
              <p:pic>
                <p:nvPicPr>
                  <p:cNvPr id="34" name="墨迹 33">
                    <a:extLst>
                      <a:ext uri="{FF2B5EF4-FFF2-40B4-BE49-F238E27FC236}">
                        <a16:creationId xmlns:a16="http://schemas.microsoft.com/office/drawing/2014/main" id="{609DFAB4-C8B2-9A92-C210-C2469264F973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7939836" y="5323106"/>
                    <a:ext cx="7308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">
                <p14:nvContentPartPr>
                  <p14:cNvPr id="35" name="墨迹 34">
                    <a:extLst>
                      <a:ext uri="{FF2B5EF4-FFF2-40B4-BE49-F238E27FC236}">
                        <a16:creationId xmlns:a16="http://schemas.microsoft.com/office/drawing/2014/main" id="{26D6BCD1-B5F6-0FC5-708A-D002A5077F85}"/>
                      </a:ext>
                    </a:extLst>
                  </p14:cNvPr>
                  <p14:cNvContentPartPr/>
                  <p14:nvPr/>
                </p14:nvContentPartPr>
                <p14:xfrm>
                  <a:off x="7975836" y="5339666"/>
                  <a:ext cx="360" cy="360"/>
                </p14:xfrm>
              </p:contentPart>
            </mc:Choice>
            <mc:Fallback>
              <p:pic>
                <p:nvPicPr>
                  <p:cNvPr id="35" name="墨迹 34">
                    <a:extLst>
                      <a:ext uri="{FF2B5EF4-FFF2-40B4-BE49-F238E27FC236}">
                        <a16:creationId xmlns:a16="http://schemas.microsoft.com/office/drawing/2014/main" id="{26D6BCD1-B5F6-0FC5-708A-D002A5077F85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939836" y="5304026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">
                <p14:nvContentPartPr>
                  <p14:cNvPr id="36" name="墨迹 35">
                    <a:extLst>
                      <a:ext uri="{FF2B5EF4-FFF2-40B4-BE49-F238E27FC236}">
                        <a16:creationId xmlns:a16="http://schemas.microsoft.com/office/drawing/2014/main" id="{4E90095A-7088-5C8A-12B5-7184E91F95BB}"/>
                      </a:ext>
                    </a:extLst>
                  </p14:cNvPr>
                  <p14:cNvContentPartPr/>
                  <p14:nvPr/>
                </p14:nvContentPartPr>
                <p14:xfrm>
                  <a:off x="7975836" y="5312306"/>
                  <a:ext cx="360" cy="360"/>
                </p14:xfrm>
              </p:contentPart>
            </mc:Choice>
            <mc:Fallback>
              <p:pic>
                <p:nvPicPr>
                  <p:cNvPr id="36" name="墨迹 35">
                    <a:extLst>
                      <a:ext uri="{FF2B5EF4-FFF2-40B4-BE49-F238E27FC236}">
                        <a16:creationId xmlns:a16="http://schemas.microsoft.com/office/drawing/2014/main" id="{4E90095A-7088-5C8A-12B5-7184E91F95BB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939836" y="5276666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">
                <p14:nvContentPartPr>
                  <p14:cNvPr id="37" name="墨迹 36">
                    <a:extLst>
                      <a:ext uri="{FF2B5EF4-FFF2-40B4-BE49-F238E27FC236}">
                        <a16:creationId xmlns:a16="http://schemas.microsoft.com/office/drawing/2014/main" id="{CA9AA8DF-3B28-98B5-BBF9-7CE880040520}"/>
                      </a:ext>
                    </a:extLst>
                  </p14:cNvPr>
                  <p14:cNvContentPartPr/>
                  <p14:nvPr/>
                </p14:nvContentPartPr>
                <p14:xfrm>
                  <a:off x="7975836" y="5292146"/>
                  <a:ext cx="3960" cy="5040"/>
                </p14:xfrm>
              </p:contentPart>
            </mc:Choice>
            <mc:Fallback>
              <p:pic>
                <p:nvPicPr>
                  <p:cNvPr id="37" name="墨迹 36">
                    <a:extLst>
                      <a:ext uri="{FF2B5EF4-FFF2-40B4-BE49-F238E27FC236}">
                        <a16:creationId xmlns:a16="http://schemas.microsoft.com/office/drawing/2014/main" id="{CA9AA8DF-3B28-98B5-BBF9-7CE880040520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7939836" y="5256506"/>
                    <a:ext cx="75600" cy="7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">
                <p14:nvContentPartPr>
                  <p14:cNvPr id="38" name="墨迹 37">
                    <a:extLst>
                      <a:ext uri="{FF2B5EF4-FFF2-40B4-BE49-F238E27FC236}">
                        <a16:creationId xmlns:a16="http://schemas.microsoft.com/office/drawing/2014/main" id="{1E19C434-43E2-F81A-D20F-24EB125E4A39}"/>
                      </a:ext>
                    </a:extLst>
                  </p14:cNvPr>
                  <p14:cNvContentPartPr/>
                  <p14:nvPr/>
                </p14:nvContentPartPr>
                <p14:xfrm>
                  <a:off x="7983036" y="5277746"/>
                  <a:ext cx="360" cy="1800"/>
                </p14:xfrm>
              </p:contentPart>
            </mc:Choice>
            <mc:Fallback>
              <p:pic>
                <p:nvPicPr>
                  <p:cNvPr id="38" name="墨迹 37">
                    <a:extLst>
                      <a:ext uri="{FF2B5EF4-FFF2-40B4-BE49-F238E27FC236}">
                        <a16:creationId xmlns:a16="http://schemas.microsoft.com/office/drawing/2014/main" id="{1E19C434-43E2-F81A-D20F-24EB125E4A39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7947036" y="5242106"/>
                    <a:ext cx="72000" cy="7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">
                <p14:nvContentPartPr>
                  <p14:cNvPr id="39" name="墨迹 38">
                    <a:extLst>
                      <a:ext uri="{FF2B5EF4-FFF2-40B4-BE49-F238E27FC236}">
                        <a16:creationId xmlns:a16="http://schemas.microsoft.com/office/drawing/2014/main" id="{7EE58AC2-8C5B-0D63-D315-C2CB2A5919A8}"/>
                      </a:ext>
                    </a:extLst>
                  </p14:cNvPr>
                  <p14:cNvContentPartPr/>
                  <p14:nvPr/>
                </p14:nvContentPartPr>
                <p14:xfrm>
                  <a:off x="7981956" y="5373146"/>
                  <a:ext cx="360" cy="360"/>
                </p14:xfrm>
              </p:contentPart>
            </mc:Choice>
            <mc:Fallback>
              <p:pic>
                <p:nvPicPr>
                  <p:cNvPr id="39" name="墨迹 38">
                    <a:extLst>
                      <a:ext uri="{FF2B5EF4-FFF2-40B4-BE49-F238E27FC236}">
                        <a16:creationId xmlns:a16="http://schemas.microsoft.com/office/drawing/2014/main" id="{7EE58AC2-8C5B-0D63-D315-C2CB2A5919A8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945956" y="5337146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">
                <p14:nvContentPartPr>
                  <p14:cNvPr id="41" name="墨迹 40">
                    <a:extLst>
                      <a:ext uri="{FF2B5EF4-FFF2-40B4-BE49-F238E27FC236}">
                        <a16:creationId xmlns:a16="http://schemas.microsoft.com/office/drawing/2014/main" id="{0F476FC5-BCB9-7EAE-CC33-B8CC00325E59}"/>
                      </a:ext>
                    </a:extLst>
                  </p14:cNvPr>
                  <p14:cNvContentPartPr/>
                  <p14:nvPr/>
                </p14:nvContentPartPr>
                <p14:xfrm>
                  <a:off x="7852716" y="5298266"/>
                  <a:ext cx="87840" cy="26640"/>
                </p14:xfrm>
              </p:contentPart>
            </mc:Choice>
            <mc:Fallback>
              <p:pic>
                <p:nvPicPr>
                  <p:cNvPr id="41" name="墨迹 40">
                    <a:extLst>
                      <a:ext uri="{FF2B5EF4-FFF2-40B4-BE49-F238E27FC236}">
                        <a16:creationId xmlns:a16="http://schemas.microsoft.com/office/drawing/2014/main" id="{0F476FC5-BCB9-7EAE-CC33-B8CC00325E59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7817076" y="5262266"/>
                    <a:ext cx="159480" cy="9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">
                <p14:nvContentPartPr>
                  <p14:cNvPr id="42" name="墨迹 41">
                    <a:extLst>
                      <a:ext uri="{FF2B5EF4-FFF2-40B4-BE49-F238E27FC236}">
                        <a16:creationId xmlns:a16="http://schemas.microsoft.com/office/drawing/2014/main" id="{4E30B3E1-35FD-42F9-2EDC-B748145D0B3D}"/>
                      </a:ext>
                    </a:extLst>
                  </p14:cNvPr>
                  <p14:cNvContentPartPr/>
                  <p14:nvPr/>
                </p14:nvContentPartPr>
                <p14:xfrm>
                  <a:off x="7855596" y="5307626"/>
                  <a:ext cx="360" cy="720"/>
                </p14:xfrm>
              </p:contentPart>
            </mc:Choice>
            <mc:Fallback>
              <p:pic>
                <p:nvPicPr>
                  <p:cNvPr id="42" name="墨迹 41">
                    <a:extLst>
                      <a:ext uri="{FF2B5EF4-FFF2-40B4-BE49-F238E27FC236}">
                        <a16:creationId xmlns:a16="http://schemas.microsoft.com/office/drawing/2014/main" id="{4E30B3E1-35FD-42F9-2EDC-B748145D0B3D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7819596" y="5271986"/>
                    <a:ext cx="72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">
                <p14:nvContentPartPr>
                  <p14:cNvPr id="44" name="墨迹 43">
                    <a:extLst>
                      <a:ext uri="{FF2B5EF4-FFF2-40B4-BE49-F238E27FC236}">
                        <a16:creationId xmlns:a16="http://schemas.microsoft.com/office/drawing/2014/main" id="{DFC8457C-A445-49EF-29B3-162ACFF11F09}"/>
                      </a:ext>
                    </a:extLst>
                  </p14:cNvPr>
                  <p14:cNvContentPartPr/>
                  <p14:nvPr/>
                </p14:nvContentPartPr>
                <p14:xfrm>
                  <a:off x="7797276" y="5318426"/>
                  <a:ext cx="2880" cy="13320"/>
                </p14:xfrm>
              </p:contentPart>
            </mc:Choice>
            <mc:Fallback>
              <p:pic>
                <p:nvPicPr>
                  <p:cNvPr id="44" name="墨迹 43">
                    <a:extLst>
                      <a:ext uri="{FF2B5EF4-FFF2-40B4-BE49-F238E27FC236}">
                        <a16:creationId xmlns:a16="http://schemas.microsoft.com/office/drawing/2014/main" id="{DFC8457C-A445-49EF-29B3-162ACFF11F09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7761276" y="5282426"/>
                    <a:ext cx="74520" cy="8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">
                <p14:nvContentPartPr>
                  <p14:cNvPr id="45" name="墨迹 44">
                    <a:extLst>
                      <a:ext uri="{FF2B5EF4-FFF2-40B4-BE49-F238E27FC236}">
                        <a16:creationId xmlns:a16="http://schemas.microsoft.com/office/drawing/2014/main" id="{8076E334-0B3B-5FF8-E484-C2EADBC1B74F}"/>
                      </a:ext>
                    </a:extLst>
                  </p14:cNvPr>
                  <p14:cNvContentPartPr/>
                  <p14:nvPr/>
                </p14:nvContentPartPr>
                <p14:xfrm>
                  <a:off x="7056396" y="5307266"/>
                  <a:ext cx="778320" cy="58320"/>
                </p14:xfrm>
              </p:contentPart>
            </mc:Choice>
            <mc:Fallback>
              <p:pic>
                <p:nvPicPr>
                  <p:cNvPr id="45" name="墨迹 44">
                    <a:extLst>
                      <a:ext uri="{FF2B5EF4-FFF2-40B4-BE49-F238E27FC236}">
                        <a16:creationId xmlns:a16="http://schemas.microsoft.com/office/drawing/2014/main" id="{8076E334-0B3B-5FF8-E484-C2EADBC1B74F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7020396" y="5271626"/>
                    <a:ext cx="849960" cy="1299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02956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2629775" y="266844"/>
            <a:ext cx="9562226" cy="330008"/>
            <a:chOff x="5025390" y="266844"/>
            <a:chExt cx="6259830" cy="330008"/>
          </a:xfrm>
        </p:grpSpPr>
        <p:cxnSp>
          <p:nvCxnSpPr>
            <p:cNvPr id="73" name="直接连接符 72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79" name="直接连接符 78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矩形 83"/>
          <p:cNvSpPr/>
          <p:nvPr/>
        </p:nvSpPr>
        <p:spPr>
          <a:xfrm>
            <a:off x="689826" y="288150"/>
            <a:ext cx="1862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4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Pytorch</a:t>
            </a:r>
            <a:r>
              <a:rPr lang="en-US" altLang="zh-CN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-</a:t>
            </a:r>
            <a:r>
              <a:rPr lang="en-US" altLang="zh-CN" sz="14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gpgpu</a:t>
            </a:r>
            <a:r>
              <a:rPr lang="en-US" altLang="zh-CN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-sim</a:t>
            </a:r>
            <a:endParaRPr lang="zh-CN" altLang="en-US" sz="1400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767084" y="604794"/>
            <a:ext cx="1706007" cy="0"/>
          </a:xfrm>
          <a:prstGeom prst="line">
            <a:avLst/>
          </a:prstGeom>
          <a:ln w="28575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D75B6553-DF31-7AE0-7573-7C64776D0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78" y="1263335"/>
            <a:ext cx="5361713" cy="4910480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7E2B0E00-87D6-C51B-20C6-C7CD5B818D23}"/>
              </a:ext>
            </a:extLst>
          </p:cNvPr>
          <p:cNvGrpSpPr/>
          <p:nvPr/>
        </p:nvGrpSpPr>
        <p:grpSpPr>
          <a:xfrm>
            <a:off x="6076232" y="1263335"/>
            <a:ext cx="5881450" cy="1449720"/>
            <a:chOff x="6076232" y="1263335"/>
            <a:chExt cx="5881450" cy="144972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A7162F3-DA2F-AF4F-6CEC-BBF2DBB12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263335"/>
              <a:ext cx="5562222" cy="663715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FB248E5-21D4-97A8-F1E9-915D2AD26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6232" y="1902519"/>
              <a:ext cx="5601758" cy="328799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BFB2610-D2A2-84B9-6666-8A8CB8322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2210129"/>
              <a:ext cx="5861682" cy="502926"/>
            </a:xfrm>
            <a:prstGeom prst="rect">
              <a:avLst/>
            </a:prstGeom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B376EAB-0F06-9394-DB83-72C7477B6D22}"/>
              </a:ext>
            </a:extLst>
          </p:cNvPr>
          <p:cNvGrpSpPr/>
          <p:nvPr/>
        </p:nvGrpSpPr>
        <p:grpSpPr>
          <a:xfrm>
            <a:off x="6096000" y="3608131"/>
            <a:ext cx="5861682" cy="1922272"/>
            <a:chOff x="6096000" y="3608131"/>
            <a:chExt cx="5861682" cy="1922272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FA766202-65CB-CAA0-84D9-D2ACBEAD9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96000" y="5097012"/>
              <a:ext cx="4986374" cy="433391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017AF2F1-39F8-9CB1-6BCC-C1BC1C959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96000" y="4031997"/>
              <a:ext cx="5861682" cy="1074378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492811CD-ED3F-A9F3-BD98-ADC766F80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96000" y="3608131"/>
              <a:ext cx="4643471" cy="42386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2629775" y="266844"/>
            <a:ext cx="9562226" cy="330008"/>
            <a:chOff x="5025390" y="266844"/>
            <a:chExt cx="6259830" cy="330008"/>
          </a:xfrm>
        </p:grpSpPr>
        <p:cxnSp>
          <p:nvCxnSpPr>
            <p:cNvPr id="73" name="直接连接符 72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79" name="直接连接符 78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矩形 83"/>
          <p:cNvSpPr/>
          <p:nvPr/>
        </p:nvSpPr>
        <p:spPr>
          <a:xfrm>
            <a:off x="689826" y="288150"/>
            <a:ext cx="1862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4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Pytorch</a:t>
            </a:r>
            <a:r>
              <a:rPr lang="en-US" altLang="zh-CN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-</a:t>
            </a:r>
            <a:r>
              <a:rPr lang="en-US" altLang="zh-CN" sz="14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gpgpu</a:t>
            </a:r>
            <a:r>
              <a:rPr lang="en-US" altLang="zh-CN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-sim</a:t>
            </a:r>
            <a:endParaRPr lang="zh-CN" altLang="en-US" sz="1400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767084" y="604794"/>
            <a:ext cx="1706007" cy="0"/>
          </a:xfrm>
          <a:prstGeom prst="line">
            <a:avLst/>
          </a:prstGeom>
          <a:ln w="28575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图形用户界面&#10;&#10;描述已自动生成">
            <a:extLst>
              <a:ext uri="{FF2B5EF4-FFF2-40B4-BE49-F238E27FC236}">
                <a16:creationId xmlns:a16="http://schemas.microsoft.com/office/drawing/2014/main" id="{3B5C72FE-E32A-B27C-AF6F-EE3DC36F9B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1647873"/>
            <a:ext cx="5017637" cy="143361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3E23C94-E189-AE85-D278-128A5FDDBD50}"/>
              </a:ext>
            </a:extLst>
          </p:cNvPr>
          <p:cNvSpPr txBox="1"/>
          <p:nvPr/>
        </p:nvSpPr>
        <p:spPr>
          <a:xfrm>
            <a:off x="487680" y="3429000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0.4.1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8A1B7F-9B81-9EF0-164B-8A66186BE682}"/>
              </a:ext>
            </a:extLst>
          </p:cNvPr>
          <p:cNvSpPr txBox="1"/>
          <p:nvPr/>
        </p:nvSpPr>
        <p:spPr>
          <a:xfrm>
            <a:off x="410147" y="1142615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1.13.1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D32B58E-74CF-9FB5-B66C-0254ED957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09" y="4005635"/>
            <a:ext cx="9182167" cy="17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2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9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2629775" y="266844"/>
            <a:ext cx="9562226" cy="330008"/>
            <a:chOff x="5025390" y="266844"/>
            <a:chExt cx="6259830" cy="330008"/>
          </a:xfrm>
        </p:grpSpPr>
        <p:cxnSp>
          <p:nvCxnSpPr>
            <p:cNvPr id="73" name="直接连接符 72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79" name="直接连接符 78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矩形 83"/>
          <p:cNvSpPr/>
          <p:nvPr/>
        </p:nvSpPr>
        <p:spPr>
          <a:xfrm>
            <a:off x="689826" y="288150"/>
            <a:ext cx="1862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4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Pytorch</a:t>
            </a:r>
            <a:r>
              <a:rPr lang="en-US" altLang="zh-CN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-</a:t>
            </a:r>
            <a:r>
              <a:rPr lang="en-US" altLang="zh-CN" sz="14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gpgpu</a:t>
            </a:r>
            <a:r>
              <a:rPr lang="en-US" altLang="zh-CN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-sim</a:t>
            </a:r>
            <a:endParaRPr lang="zh-CN" altLang="en-US" sz="1400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767084" y="604794"/>
            <a:ext cx="1706007" cy="0"/>
          </a:xfrm>
          <a:prstGeom prst="line">
            <a:avLst/>
          </a:prstGeom>
          <a:ln w="28575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58A1B7F-9B81-9EF0-164B-8A66186BE682}"/>
              </a:ext>
            </a:extLst>
          </p:cNvPr>
          <p:cNvSpPr txBox="1"/>
          <p:nvPr/>
        </p:nvSpPr>
        <p:spPr>
          <a:xfrm>
            <a:off x="410147" y="1152664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1.0.0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4A94DC-515E-91EF-CEAD-31A370840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47" y="1779493"/>
            <a:ext cx="3690964" cy="17716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B4D8057-24FC-1A88-1F3E-572F8AEBA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905" y="539659"/>
            <a:ext cx="6257971" cy="588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8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2629775" y="266844"/>
            <a:ext cx="9562226" cy="330008"/>
            <a:chOff x="5025390" y="266844"/>
            <a:chExt cx="6259830" cy="330008"/>
          </a:xfrm>
        </p:grpSpPr>
        <p:cxnSp>
          <p:nvCxnSpPr>
            <p:cNvPr id="73" name="直接连接符 72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79" name="直接连接符 78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矩形 83"/>
          <p:cNvSpPr/>
          <p:nvPr/>
        </p:nvSpPr>
        <p:spPr>
          <a:xfrm>
            <a:off x="689826" y="288150"/>
            <a:ext cx="1862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4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Pytorch</a:t>
            </a:r>
            <a:r>
              <a:rPr lang="en-US" altLang="zh-CN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-</a:t>
            </a:r>
            <a:r>
              <a:rPr lang="en-US" altLang="zh-CN" sz="14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gpgpu</a:t>
            </a:r>
            <a:r>
              <a:rPr lang="en-US" altLang="zh-CN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-sim</a:t>
            </a:r>
            <a:endParaRPr lang="zh-CN" altLang="en-US" sz="1400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767084" y="604794"/>
            <a:ext cx="1706007" cy="0"/>
          </a:xfrm>
          <a:prstGeom prst="line">
            <a:avLst/>
          </a:prstGeom>
          <a:ln w="28575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3500BA-1C51-1A2C-F9E5-0409E9777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76" y="3559209"/>
            <a:ext cx="55435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B567289-FF98-8718-0666-45F2855F6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76" y="1198038"/>
            <a:ext cx="5867443" cy="8715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1709DF0-D579-6E80-0392-5CD53421E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76" y="2268494"/>
            <a:ext cx="5274310" cy="80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A2ZDg4ZGJmN2RhYjJhZWMyMDZiZTk4NjcxNDFiYz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11</Words>
  <Application>Microsoft Office PowerPoint</Application>
  <PresentationFormat>宽屏</PresentationFormat>
  <Paragraphs>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思源黑体 CN Medium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Kang Yuhan</cp:lastModifiedBy>
  <cp:revision>61</cp:revision>
  <dcterms:created xsi:type="dcterms:W3CDTF">2021-01-31T06:17:00Z</dcterms:created>
  <dcterms:modified xsi:type="dcterms:W3CDTF">2023-03-24T14:42:35Z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E9B56A129AC74F32A1B6C355B8B2E7D4</vt:lpwstr>
  </property>
  <property fmtid="{D5CDD505-2E9C-101B-9397-08002B2CF9AE}" pid="3" name="KSOProductBuildVer">
    <vt:lpwstr>2052-11.1.0.11636</vt:lpwstr>
  </property>
</Properties>
</file>