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13" autoAdjust="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57F86-48FF-41AB-8426-FD1E278AA853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9F6BD-7953-40C9-B6E8-ED4556741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687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模拟存算：高能效，低精度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9F6BD-7953-40C9-B6E8-ED455674182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249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9F6BD-7953-40C9-B6E8-ED455674182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021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台积电 </a:t>
            </a:r>
            <a:r>
              <a:rPr lang="en-US" altLang="zh-CN" dirty="0"/>
              <a:t>ISSCC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南洋理工大学，</a:t>
            </a:r>
            <a:r>
              <a:rPr lang="en-US" altLang="zh-CN" dirty="0"/>
              <a:t>tony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9F6BD-7953-40C9-B6E8-ED455674182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67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9F6BD-7953-40C9-B6E8-ED455674182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545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 (%/s)    input       weight</a:t>
            </a:r>
          </a:p>
          <a:p>
            <a:r>
              <a:rPr lang="en-US" altLang="zh-CN" dirty="0"/>
              <a:t>sparse:     18	           50</a:t>
            </a:r>
          </a:p>
          <a:p>
            <a:r>
              <a:rPr lang="en-US" altLang="zh-CN" dirty="0"/>
              <a:t>dense       50 	           50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9F6BD-7953-40C9-B6E8-ED455674182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991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9F6BD-7953-40C9-B6E8-ED455674182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49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9F6BD-7953-40C9-B6E8-ED455674182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931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9F6BD-7953-40C9-B6E8-ED455674182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425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9F6BD-7953-40C9-B6E8-ED455674182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310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9F6BD-7953-40C9-B6E8-ED455674182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27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9ABAE-6E8C-8257-7A00-D3456298C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3A7B84-C104-186C-6452-80BB40181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030C8B-5167-C7EE-7ABF-FB30468EB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CD61-19AF-443C-A50A-9E399C6E04A2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4F7A1D-ABA5-8F85-64C9-357D218F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C3F82B-1357-8FDC-B0A6-7CCA3A7A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DA76-DFE2-4699-96BF-321072BBE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17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00095-4B98-C131-05A7-1A4BD6A3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093428-64FA-800F-6F9C-3D1D13ABA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8BC6AD-FD06-C71E-DB96-2F8EA116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CD61-19AF-443C-A50A-9E399C6E04A2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B1FA26-72D4-A8EE-408A-7688C0F2A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6ED0AA-2095-817E-D00C-06FA1172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DA76-DFE2-4699-96BF-321072BBE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4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011609-02C0-3226-94C9-FDB3CD739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2DE581-91BD-BED2-C72E-B71A2049B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B45942-A6CB-6D61-8E98-670307291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CD61-19AF-443C-A50A-9E399C6E04A2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7FF36E-1CA9-C0C8-DE0D-D37322FF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F3EAD6-8C56-EBF7-09E1-AD5D7EDC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DA76-DFE2-4699-96BF-321072BBE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28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75726-64E6-245D-80C7-5EB74A16F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DB6255-04C7-3DD1-553C-9FC50630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8B3F7-CC26-9D71-77CB-11AAA34F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CD61-19AF-443C-A50A-9E399C6E04A2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81545-ED0D-D247-278B-5B93938E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07D2BC-DD44-C5B8-8085-632D4E88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DA76-DFE2-4699-96BF-321072BBE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58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77622-8763-4DC8-8186-1D7502422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27FD36-0406-44A0-54A8-4D5148B33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5DC42-1D46-2749-D1AF-8138A8807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CD61-19AF-443C-A50A-9E399C6E04A2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26D9DB-7845-E330-5174-D79AC6AB7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D3FC3A-C82B-81C8-8A65-F7304DA5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DA76-DFE2-4699-96BF-321072BBE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94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A8DEF-69ED-BA34-9DEB-0406BA37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2D1810-4826-5034-89CA-71EFE8B3E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A009D0-AE6D-1A4D-1E71-6747DA1C4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94625A-BE71-0C9D-22B2-9BE2DB56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CD61-19AF-443C-A50A-9E399C6E04A2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CBE71C-3CCA-D5DB-F173-63F0575A1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2B964A-14E6-0C2B-CEDA-AA15E402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DA76-DFE2-4699-96BF-321072BBE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34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E2458-A4AD-7EE9-D6BC-C327C87B0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0A3E3D-FAA7-D850-FAAD-59634AB01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FC65D5-F6AB-3329-FCA4-1B5BD43F8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629088-B772-B00B-F9C3-34AD70EFE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F0BC7E-03F1-3217-5408-DC8541CB8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D279C1-3325-AAA9-0674-7C1096D1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CD61-19AF-443C-A50A-9E399C6E04A2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19BFF6-8378-2763-4E77-BDCBD3A9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4AAAD6-74C1-B09F-F617-589E10B1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DA76-DFE2-4699-96BF-321072BBE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83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F6E77-9698-7FFC-3D4C-E3C9DD8D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451C10-12DF-CFAC-6326-3820D5EC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CD61-19AF-443C-A50A-9E399C6E04A2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0AE8EF-5800-F711-FA5C-AD276A3C6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601C5F-1EEF-9039-A7D5-5E09EDF0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DA76-DFE2-4699-96BF-321072BBE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36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12CE55-E34F-5801-4B84-22805D679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CD61-19AF-443C-A50A-9E399C6E04A2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488065-F216-A237-5426-11985899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ED65D7-66F8-5C43-11BF-EDD43B6D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DA76-DFE2-4699-96BF-321072BBE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7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AEADE-7085-D096-237D-AD4F83037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494F4-CCCD-3B4C-0F0A-8E30ED2B1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9AA1F8-D367-2714-586D-E5FB2441D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0A6198-6702-B8FE-4063-FC407E6CD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CD61-19AF-443C-A50A-9E399C6E04A2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8F6594-ED23-12E9-D07F-2C6EF7D2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DF7BF0-666E-C113-CDC8-F5040FE97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DA76-DFE2-4699-96BF-321072BBE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82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3E00D-5621-80DA-B13A-1939309B9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BDDFEF-2D9A-B67C-C80E-23C542D9A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EB40E6-7EE4-ADE4-F1ED-57E3933D7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C73CF8-B504-1389-64EF-647A9947F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CD61-19AF-443C-A50A-9E399C6E04A2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581B4A-0D5E-2A89-F6A4-FC6F7DF93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5BB0AF-7959-C7EE-2548-1A67ABAB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4DA76-DFE2-4699-96BF-321072BBE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252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CBFA9F-83AD-491E-5393-2F3B1886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FD9CDF-5B5C-7B33-C766-8955F8150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4B538-D655-271B-6FC1-28DE18CCF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CCD61-19AF-443C-A50A-9E399C6E04A2}" type="datetimeFigureOut">
              <a:rPr lang="zh-CN" altLang="en-US" smtClean="0"/>
              <a:t>2023/2/18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8BA27-4D14-B530-6948-CB9686752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1FCF8D-0D58-466F-5A1E-EF4AA8B0B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4DA76-DFE2-4699-96BF-321072BBE5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43629AC-D2ED-F689-AD1B-80E020CA5351}"/>
              </a:ext>
            </a:extLst>
          </p:cNvPr>
          <p:cNvSpPr/>
          <p:nvPr/>
        </p:nvSpPr>
        <p:spPr>
          <a:xfrm>
            <a:off x="-224117" y="1827474"/>
            <a:ext cx="12586446" cy="160152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24647B-AEC4-98A6-C724-50608B50FCCA}"/>
              </a:ext>
            </a:extLst>
          </p:cNvPr>
          <p:cNvSpPr txBox="1"/>
          <p:nvPr/>
        </p:nvSpPr>
        <p:spPr>
          <a:xfrm>
            <a:off x="3523129" y="1987514"/>
            <a:ext cx="49808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/>
              <a:t>存内计算</a:t>
            </a:r>
            <a:r>
              <a:rPr lang="en-US" altLang="zh-CN" sz="6000" dirty="0"/>
              <a:t>-CIM</a:t>
            </a:r>
            <a:endParaRPr lang="zh-CN" altLang="en-US" sz="6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FE354E-9082-D670-467A-1A4D4CEB6115}"/>
              </a:ext>
            </a:extLst>
          </p:cNvPr>
          <p:cNvSpPr txBox="1"/>
          <p:nvPr/>
        </p:nvSpPr>
        <p:spPr>
          <a:xfrm>
            <a:off x="5478659" y="379326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报告人：鞠鑫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D46BE8-BEE6-E18D-E1CC-AE1D80D713E3}"/>
              </a:ext>
            </a:extLst>
          </p:cNvPr>
          <p:cNvSpPr txBox="1"/>
          <p:nvPr/>
        </p:nvSpPr>
        <p:spPr>
          <a:xfrm>
            <a:off x="5163669" y="2875002"/>
            <a:ext cx="2246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in memory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42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8268F94-C8D0-6568-C2B8-0557763C6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7044" y="273059"/>
            <a:ext cx="10267253" cy="75238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B108823-06E7-1AF1-C0EF-67BFAB230997}"/>
              </a:ext>
            </a:extLst>
          </p:cNvPr>
          <p:cNvSpPr txBox="1"/>
          <p:nvPr/>
        </p:nvSpPr>
        <p:spPr>
          <a:xfrm>
            <a:off x="9151687" y="709939"/>
            <a:ext cx="2123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IEEE</a:t>
            </a:r>
            <a:r>
              <a:rPr lang="zh-CN" altLang="en-US" dirty="0"/>
              <a:t> </a:t>
            </a:r>
            <a:r>
              <a:rPr lang="en-US" altLang="zh-CN" dirty="0"/>
              <a:t>Transactions23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7BD32E9-0F32-CF92-3DBA-D2CA85AED848}"/>
              </a:ext>
            </a:extLst>
          </p:cNvPr>
          <p:cNvCxnSpPr>
            <a:cxnSpLocks/>
          </p:cNvCxnSpPr>
          <p:nvPr/>
        </p:nvCxnSpPr>
        <p:spPr>
          <a:xfrm>
            <a:off x="9191057" y="759469"/>
            <a:ext cx="0" cy="263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E245C6D-076C-7CBC-EB60-A38BB3CD64D0}"/>
              </a:ext>
            </a:extLst>
          </p:cNvPr>
          <p:cNvCxnSpPr>
            <a:cxnSpLocks/>
          </p:cNvCxnSpPr>
          <p:nvPr/>
        </p:nvCxnSpPr>
        <p:spPr>
          <a:xfrm>
            <a:off x="9191057" y="759469"/>
            <a:ext cx="2053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37C02703-3F8F-1185-2634-270F4B2D1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223" y="1079271"/>
            <a:ext cx="4422125" cy="560287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D4C9F39-D61E-5F93-6C0B-21E06E696A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1602" y="1309870"/>
            <a:ext cx="5623175" cy="301152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B59FC2A-F1F2-8DA1-4883-AF32CB55FD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2271" y="4324268"/>
            <a:ext cx="6247601" cy="2260673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0038D08-020D-AA44-ABF7-8E90070CA2D4}"/>
              </a:ext>
            </a:extLst>
          </p:cNvPr>
          <p:cNvCxnSpPr/>
          <p:nvPr/>
        </p:nvCxnSpPr>
        <p:spPr>
          <a:xfrm>
            <a:off x="5255285" y="1441938"/>
            <a:ext cx="0" cy="4928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F2B0D51-5BC0-61D8-CE91-2108A55641A0}"/>
              </a:ext>
            </a:extLst>
          </p:cNvPr>
          <p:cNvCxnSpPr/>
          <p:nvPr/>
        </p:nvCxnSpPr>
        <p:spPr>
          <a:xfrm flipV="1">
            <a:off x="5255285" y="4277608"/>
            <a:ext cx="6135870" cy="50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853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8268F94-C8D0-6568-C2B8-0557763C6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7044" y="273059"/>
            <a:ext cx="10267253" cy="75238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B108823-06E7-1AF1-C0EF-67BFAB230997}"/>
              </a:ext>
            </a:extLst>
          </p:cNvPr>
          <p:cNvSpPr txBox="1"/>
          <p:nvPr/>
        </p:nvSpPr>
        <p:spPr>
          <a:xfrm>
            <a:off x="9151687" y="709939"/>
            <a:ext cx="2123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IEEE</a:t>
            </a:r>
            <a:r>
              <a:rPr lang="zh-CN" altLang="en-US" dirty="0"/>
              <a:t> </a:t>
            </a:r>
            <a:r>
              <a:rPr lang="en-US" altLang="zh-CN" dirty="0"/>
              <a:t>Transactions23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7BD32E9-0F32-CF92-3DBA-D2CA85AED848}"/>
              </a:ext>
            </a:extLst>
          </p:cNvPr>
          <p:cNvCxnSpPr>
            <a:cxnSpLocks/>
          </p:cNvCxnSpPr>
          <p:nvPr/>
        </p:nvCxnSpPr>
        <p:spPr>
          <a:xfrm>
            <a:off x="9191057" y="759469"/>
            <a:ext cx="0" cy="263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E245C6D-076C-7CBC-EB60-A38BB3CD64D0}"/>
              </a:ext>
            </a:extLst>
          </p:cNvPr>
          <p:cNvCxnSpPr>
            <a:cxnSpLocks/>
          </p:cNvCxnSpPr>
          <p:nvPr/>
        </p:nvCxnSpPr>
        <p:spPr>
          <a:xfrm>
            <a:off x="9191057" y="759469"/>
            <a:ext cx="2053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43A281A9-2963-C7C7-E68E-EF9D8A30F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846" y="1238893"/>
            <a:ext cx="10538931" cy="512346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9530AAD-8139-C3CA-8E86-8E2D462238A2}"/>
              </a:ext>
            </a:extLst>
          </p:cNvPr>
          <p:cNvSpPr/>
          <p:nvPr/>
        </p:nvSpPr>
        <p:spPr>
          <a:xfrm>
            <a:off x="5742633" y="1341455"/>
            <a:ext cx="1095270" cy="480813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FAE9AD-FBBD-E0B9-3DEB-13D9C98F0EAC}"/>
              </a:ext>
            </a:extLst>
          </p:cNvPr>
          <p:cNvSpPr txBox="1"/>
          <p:nvPr/>
        </p:nvSpPr>
        <p:spPr>
          <a:xfrm>
            <a:off x="6000116" y="5874287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2.06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083194-B947-02EA-373A-E4CC82C87FB4}"/>
              </a:ext>
            </a:extLst>
          </p:cNvPr>
          <p:cNvSpPr txBox="1"/>
          <p:nvPr/>
        </p:nvSpPr>
        <p:spPr>
          <a:xfrm>
            <a:off x="6197537" y="5171480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6750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25.2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86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64D35E0-8DF7-F8CC-0CE3-C2F179ED7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046" y="295666"/>
            <a:ext cx="3476190" cy="31333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1D50ED2-D57B-7115-B86F-58033CC2E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3663755"/>
            <a:ext cx="3476190" cy="26638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0F7992-E010-3D88-238A-E537BD17F6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36046" y="3562774"/>
            <a:ext cx="3476190" cy="28657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35AD72F-FA01-4D23-CF3C-BC88037E30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457257"/>
            <a:ext cx="3476190" cy="2810148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8511FFE-7D9A-4BC7-7827-443630F7FE36}"/>
              </a:ext>
            </a:extLst>
          </p:cNvPr>
          <p:cNvCxnSpPr/>
          <p:nvPr/>
        </p:nvCxnSpPr>
        <p:spPr>
          <a:xfrm>
            <a:off x="1210235" y="3428999"/>
            <a:ext cx="948465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EBD116C-5195-02A9-E6A7-F4BEFF13786B}"/>
              </a:ext>
            </a:extLst>
          </p:cNvPr>
          <p:cNvCxnSpPr/>
          <p:nvPr/>
        </p:nvCxnSpPr>
        <p:spPr>
          <a:xfrm>
            <a:off x="5836024" y="295666"/>
            <a:ext cx="0" cy="632028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D3C7B05F-9CC4-F1D5-63D0-FA8555CCE87A}"/>
              </a:ext>
            </a:extLst>
          </p:cNvPr>
          <p:cNvSpPr/>
          <p:nvPr/>
        </p:nvSpPr>
        <p:spPr>
          <a:xfrm>
            <a:off x="4424363" y="3590593"/>
            <a:ext cx="919162" cy="419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636492B-274B-62FF-0DBA-67683DD85457}"/>
              </a:ext>
            </a:extLst>
          </p:cNvPr>
          <p:cNvSpPr/>
          <p:nvPr/>
        </p:nvSpPr>
        <p:spPr>
          <a:xfrm>
            <a:off x="8748713" y="3663755"/>
            <a:ext cx="919162" cy="419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18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1FC6D51-2B56-92BC-0C43-B47B383DE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054" y="1079704"/>
            <a:ext cx="11135234" cy="75238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690385F-1841-A9F1-59CC-FC283DC24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6742" y="1968249"/>
            <a:ext cx="10505813" cy="75238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1AECC74-3055-505B-9FC9-6EFBD5675E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7044" y="2874245"/>
            <a:ext cx="10267253" cy="75238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AC220AE-4215-C356-B8DF-63BA9D9A4B07}"/>
              </a:ext>
            </a:extLst>
          </p:cNvPr>
          <p:cNvSpPr txBox="1"/>
          <p:nvPr/>
        </p:nvSpPr>
        <p:spPr>
          <a:xfrm>
            <a:off x="10478814" y="1507394"/>
            <a:ext cx="1292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ESSCIRC19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CF6F422-27C7-4283-20E1-414BA17548E4}"/>
              </a:ext>
            </a:extLst>
          </p:cNvPr>
          <p:cNvSpPr txBox="1"/>
          <p:nvPr/>
        </p:nvSpPr>
        <p:spPr>
          <a:xfrm>
            <a:off x="10501674" y="2390676"/>
            <a:ext cx="1292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JSSC21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2477AE6-D48F-0849-030E-DE2BF6D3F926}"/>
              </a:ext>
            </a:extLst>
          </p:cNvPr>
          <p:cNvSpPr txBox="1"/>
          <p:nvPr/>
        </p:nvSpPr>
        <p:spPr>
          <a:xfrm>
            <a:off x="9151687" y="3311125"/>
            <a:ext cx="2123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IEEE</a:t>
            </a:r>
            <a:r>
              <a:rPr lang="zh-CN" altLang="en-US" dirty="0"/>
              <a:t> </a:t>
            </a:r>
            <a:r>
              <a:rPr lang="en-US" altLang="zh-CN" dirty="0"/>
              <a:t>Transactions23</a:t>
            </a:r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844ECF7-BF35-4E87-7972-5EBC05057B1F}"/>
              </a:ext>
            </a:extLst>
          </p:cNvPr>
          <p:cNvCxnSpPr>
            <a:cxnSpLocks/>
          </p:cNvCxnSpPr>
          <p:nvPr/>
        </p:nvCxnSpPr>
        <p:spPr>
          <a:xfrm>
            <a:off x="10510564" y="1546764"/>
            <a:ext cx="0" cy="285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20FF5E6-C3BD-AA15-E7D5-13A864EC78D2}"/>
              </a:ext>
            </a:extLst>
          </p:cNvPr>
          <p:cNvCxnSpPr>
            <a:cxnSpLocks/>
          </p:cNvCxnSpPr>
          <p:nvPr/>
        </p:nvCxnSpPr>
        <p:spPr>
          <a:xfrm>
            <a:off x="10510564" y="1546764"/>
            <a:ext cx="11677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C926CBB-2DBE-26CC-2943-9C6A77FB58F0}"/>
              </a:ext>
            </a:extLst>
          </p:cNvPr>
          <p:cNvCxnSpPr>
            <a:cxnSpLocks/>
          </p:cNvCxnSpPr>
          <p:nvPr/>
        </p:nvCxnSpPr>
        <p:spPr>
          <a:xfrm>
            <a:off x="9191057" y="3360655"/>
            <a:ext cx="0" cy="263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57BD8B5-B908-DB18-93F0-BF298B0AAC5D}"/>
              </a:ext>
            </a:extLst>
          </p:cNvPr>
          <p:cNvCxnSpPr>
            <a:cxnSpLocks/>
          </p:cNvCxnSpPr>
          <p:nvPr/>
        </p:nvCxnSpPr>
        <p:spPr>
          <a:xfrm>
            <a:off x="9191057" y="3360655"/>
            <a:ext cx="2053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8770223-E2D0-B361-15A6-F069F3257639}"/>
              </a:ext>
            </a:extLst>
          </p:cNvPr>
          <p:cNvCxnSpPr>
            <a:cxnSpLocks/>
          </p:cNvCxnSpPr>
          <p:nvPr/>
        </p:nvCxnSpPr>
        <p:spPr>
          <a:xfrm>
            <a:off x="10530431" y="2442111"/>
            <a:ext cx="0" cy="288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DE45B0C-3EFB-60AE-1236-365E8E21D944}"/>
              </a:ext>
            </a:extLst>
          </p:cNvPr>
          <p:cNvCxnSpPr>
            <a:cxnSpLocks/>
          </p:cNvCxnSpPr>
          <p:nvPr/>
        </p:nvCxnSpPr>
        <p:spPr>
          <a:xfrm>
            <a:off x="10530431" y="2442111"/>
            <a:ext cx="8121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030527B9-32CF-1992-7C6F-146E09EF6CAA}"/>
              </a:ext>
            </a:extLst>
          </p:cNvPr>
          <p:cNvSpPr/>
          <p:nvPr/>
        </p:nvSpPr>
        <p:spPr>
          <a:xfrm>
            <a:off x="6970712" y="1460218"/>
            <a:ext cx="1368426" cy="311150"/>
          </a:xfrm>
          <a:prstGeom prst="rect">
            <a:avLst/>
          </a:prstGeom>
          <a:solidFill>
            <a:schemeClr val="accent4">
              <a:lumMod val="40000"/>
              <a:lumOff val="60000"/>
              <a:alpha val="32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EC8B9D8-CF42-4444-3051-CF28AACA1EB0}"/>
              </a:ext>
            </a:extLst>
          </p:cNvPr>
          <p:cNvSpPr/>
          <p:nvPr/>
        </p:nvSpPr>
        <p:spPr>
          <a:xfrm>
            <a:off x="8375650" y="2016308"/>
            <a:ext cx="1368426" cy="311150"/>
          </a:xfrm>
          <a:prstGeom prst="rect">
            <a:avLst/>
          </a:prstGeom>
          <a:solidFill>
            <a:schemeClr val="accent4">
              <a:lumMod val="40000"/>
              <a:lumOff val="60000"/>
              <a:alpha val="32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352D5E67-D83E-54A0-24EF-AB64B4CB49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9791"/>
          <a:stretch/>
        </p:blipFill>
        <p:spPr>
          <a:xfrm>
            <a:off x="912946" y="3795311"/>
            <a:ext cx="2306508" cy="2719566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771FDD8C-274A-BB8B-2B63-0754383AFC8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8881"/>
          <a:stretch/>
        </p:blipFill>
        <p:spPr>
          <a:xfrm>
            <a:off x="3817189" y="3745079"/>
            <a:ext cx="3505944" cy="2719566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6C3698CE-C695-FB38-76A5-D82B1D7D41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1070" y="3795311"/>
            <a:ext cx="3001234" cy="2777802"/>
          </a:xfrm>
          <a:prstGeom prst="rect">
            <a:avLst/>
          </a:prstGeom>
        </p:spPr>
      </p:pic>
      <p:sp>
        <p:nvSpPr>
          <p:cNvPr id="54" name="矩形 53">
            <a:extLst>
              <a:ext uri="{FF2B5EF4-FFF2-40B4-BE49-F238E27FC236}">
                <a16:creationId xmlns:a16="http://schemas.microsoft.com/office/drawing/2014/main" id="{99DD148E-273F-3239-DB6D-0EA4A2CF9F09}"/>
              </a:ext>
            </a:extLst>
          </p:cNvPr>
          <p:cNvSpPr/>
          <p:nvPr/>
        </p:nvSpPr>
        <p:spPr>
          <a:xfrm>
            <a:off x="2845937" y="4028987"/>
            <a:ext cx="747034" cy="366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A2D20ED-6F98-00D8-8EC8-110169361054}"/>
              </a:ext>
            </a:extLst>
          </p:cNvPr>
          <p:cNvSpPr/>
          <p:nvPr/>
        </p:nvSpPr>
        <p:spPr>
          <a:xfrm>
            <a:off x="2922137" y="5372012"/>
            <a:ext cx="747034" cy="366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8736555-565C-AFF1-E683-BE0183353F31}"/>
              </a:ext>
            </a:extLst>
          </p:cNvPr>
          <p:cNvSpPr/>
          <p:nvPr/>
        </p:nvSpPr>
        <p:spPr>
          <a:xfrm>
            <a:off x="3592968" y="4788381"/>
            <a:ext cx="747034" cy="366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8A106303-4BA2-02D1-9EE6-4A6401FD2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011" y="212073"/>
            <a:ext cx="12045321" cy="75238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58" name="矩形 57">
            <a:extLst>
              <a:ext uri="{FF2B5EF4-FFF2-40B4-BE49-F238E27FC236}">
                <a16:creationId xmlns:a16="http://schemas.microsoft.com/office/drawing/2014/main" id="{C3170095-BAEC-C585-15A5-84C6373D3075}"/>
              </a:ext>
            </a:extLst>
          </p:cNvPr>
          <p:cNvSpPr/>
          <p:nvPr/>
        </p:nvSpPr>
        <p:spPr>
          <a:xfrm>
            <a:off x="6203949" y="285750"/>
            <a:ext cx="3622803" cy="311150"/>
          </a:xfrm>
          <a:prstGeom prst="rect">
            <a:avLst/>
          </a:prstGeom>
          <a:solidFill>
            <a:schemeClr val="accent4">
              <a:lumMod val="40000"/>
              <a:lumOff val="60000"/>
              <a:alpha val="32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44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1FC6D51-2B56-92BC-0C43-B47B383DE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1" y="212073"/>
            <a:ext cx="12045321" cy="75238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2634E29-6FFE-E333-7E07-5C5278F9D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068" y="1512893"/>
            <a:ext cx="5926004" cy="48705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81C8D2F-1FE8-3A68-2F70-46BD2D84DF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1133" y="1271593"/>
            <a:ext cx="4263508" cy="249625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E3BAC3E-6BD2-4BED-21D3-0B98B84C52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2368" y="3887223"/>
            <a:ext cx="4121469" cy="2496251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9A8765D-0D95-F3C8-38A5-22E6901B1D27}"/>
              </a:ext>
            </a:extLst>
          </p:cNvPr>
          <p:cNvCxnSpPr>
            <a:cxnSpLocks/>
          </p:cNvCxnSpPr>
          <p:nvPr/>
        </p:nvCxnSpPr>
        <p:spPr>
          <a:xfrm>
            <a:off x="6567273" y="3770375"/>
            <a:ext cx="492622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B7CD477-B4A9-9A19-7538-DEF864642C6E}"/>
              </a:ext>
            </a:extLst>
          </p:cNvPr>
          <p:cNvCxnSpPr>
            <a:cxnSpLocks/>
          </p:cNvCxnSpPr>
          <p:nvPr/>
        </p:nvCxnSpPr>
        <p:spPr>
          <a:xfrm>
            <a:off x="6567273" y="1423923"/>
            <a:ext cx="0" cy="489591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982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1FC6D51-2B56-92BC-0C43-B47B383DE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1" y="212073"/>
            <a:ext cx="12045321" cy="75238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B7CD477-B4A9-9A19-7538-DEF864642C6E}"/>
              </a:ext>
            </a:extLst>
          </p:cNvPr>
          <p:cNvCxnSpPr>
            <a:cxnSpLocks/>
          </p:cNvCxnSpPr>
          <p:nvPr/>
        </p:nvCxnSpPr>
        <p:spPr>
          <a:xfrm>
            <a:off x="5449673" y="1322417"/>
            <a:ext cx="0" cy="489591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1227E5C6-3E94-4807-4902-5BE12B119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70" y="1158701"/>
            <a:ext cx="3161905" cy="18761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D1DE46-FE48-D35B-2164-0D72CB94F1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6089" y="1003968"/>
            <a:ext cx="4545012" cy="240876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2274346-E299-DF6E-6E58-6F2AB1A14F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211" y="3034891"/>
            <a:ext cx="3342857" cy="31714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C9556AD-6745-709E-3B6C-9F9C53AF36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9171" y="3460971"/>
            <a:ext cx="3814616" cy="2916608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9A8765D-0D95-F3C8-38A5-22E6901B1D27}"/>
              </a:ext>
            </a:extLst>
          </p:cNvPr>
          <p:cNvCxnSpPr>
            <a:cxnSpLocks/>
          </p:cNvCxnSpPr>
          <p:nvPr/>
        </p:nvCxnSpPr>
        <p:spPr>
          <a:xfrm>
            <a:off x="5449673" y="3460971"/>
            <a:ext cx="492622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6F6E562-2AC0-FC88-5A61-6D7689622815}"/>
              </a:ext>
            </a:extLst>
          </p:cNvPr>
          <p:cNvCxnSpPr>
            <a:cxnSpLocks/>
          </p:cNvCxnSpPr>
          <p:nvPr/>
        </p:nvCxnSpPr>
        <p:spPr>
          <a:xfrm>
            <a:off x="523446" y="3034891"/>
            <a:ext cx="492622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804BFB0-6DBE-7829-D1EA-2FDF7D155A48}"/>
              </a:ext>
            </a:extLst>
          </p:cNvPr>
          <p:cNvSpPr txBox="1"/>
          <p:nvPr/>
        </p:nvSpPr>
        <p:spPr>
          <a:xfrm>
            <a:off x="3521211" y="175359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℃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0.8V, 0.4us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C14C4EF-46A5-823B-7045-AEC9FC4B3737}"/>
              </a:ext>
            </a:extLst>
          </p:cNvPr>
          <p:cNvSpPr txBox="1"/>
          <p:nvPr/>
        </p:nvSpPr>
        <p:spPr>
          <a:xfrm>
            <a:off x="3521211" y="2122929"/>
            <a:ext cx="191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0.68V, 97TOPs/W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608612E-1CDA-33D8-C441-62DAFAD9F0B9}"/>
              </a:ext>
            </a:extLst>
          </p:cNvPr>
          <p:cNvSpPr txBox="1"/>
          <p:nvPr/>
        </p:nvSpPr>
        <p:spPr>
          <a:xfrm>
            <a:off x="9636541" y="2918342"/>
            <a:ext cx="16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TOPs/W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30%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6B86578-A31C-FC80-D335-A05E01132806}"/>
              </a:ext>
            </a:extLst>
          </p:cNvPr>
          <p:cNvSpPr txBox="1"/>
          <p:nvPr/>
        </p:nvSpPr>
        <p:spPr>
          <a:xfrm>
            <a:off x="9785377" y="3702385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0.72V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9A38700-4D25-35E4-4AD1-195E0D098001}"/>
              </a:ext>
            </a:extLst>
          </p:cNvPr>
          <p:cNvSpPr txBox="1"/>
          <p:nvPr/>
        </p:nvSpPr>
        <p:spPr>
          <a:xfrm>
            <a:off x="9614558" y="4237419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89TOPs/W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FA0474E-67DF-B32D-A88C-BA8473BAB58F}"/>
              </a:ext>
            </a:extLst>
          </p:cNvPr>
          <p:cNvSpPr txBox="1"/>
          <p:nvPr/>
        </p:nvSpPr>
        <p:spPr>
          <a:xfrm>
            <a:off x="9614558" y="4802110"/>
            <a:ext cx="186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52TOPs/W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7AC6515-C10E-3DEF-C4A3-A7C0E684D3DD}"/>
              </a:ext>
            </a:extLst>
          </p:cNvPr>
          <p:cNvSpPr txBox="1"/>
          <p:nvPr/>
        </p:nvSpPr>
        <p:spPr>
          <a:xfrm>
            <a:off x="9614558" y="5337144"/>
            <a:ext cx="161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16.3TOPs/mm</a:t>
            </a:r>
            <a:r>
              <a:rPr lang="en-US" altLang="zh-CN" i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66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44D8539-9F48-12E3-8DF8-AC2ACE8EE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22" y="1261241"/>
            <a:ext cx="5710497" cy="5065987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EE859D9-5643-410B-A0F3-8F36A8350270}"/>
              </a:ext>
            </a:extLst>
          </p:cNvPr>
          <p:cNvCxnSpPr>
            <a:cxnSpLocks/>
          </p:cNvCxnSpPr>
          <p:nvPr/>
        </p:nvCxnSpPr>
        <p:spPr>
          <a:xfrm>
            <a:off x="5848322" y="1439375"/>
            <a:ext cx="0" cy="4709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E1C8949-CD90-8229-15D6-8A26A573816C}"/>
              </a:ext>
            </a:extLst>
          </p:cNvPr>
          <p:cNvGrpSpPr/>
          <p:nvPr/>
        </p:nvGrpSpPr>
        <p:grpSpPr>
          <a:xfrm>
            <a:off x="964989" y="1134575"/>
            <a:ext cx="4694048" cy="3860416"/>
            <a:chOff x="964989" y="1134575"/>
            <a:chExt cx="4694048" cy="386041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D7FAD37-15D9-5520-03D2-080A8EC95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4989" y="1134575"/>
              <a:ext cx="4254711" cy="3555616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AE3A713-2F7C-1B96-C6D4-5F77522BBEA0}"/>
                </a:ext>
              </a:extLst>
            </p:cNvPr>
            <p:cNvSpPr/>
            <p:nvPr/>
          </p:nvSpPr>
          <p:spPr>
            <a:xfrm>
              <a:off x="3625951" y="4385391"/>
              <a:ext cx="2033086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1BBE8712-93F4-BC01-6C0D-8B22FE5EB8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6742" y="212075"/>
            <a:ext cx="10505813" cy="75238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5C2AD3D4-FEAA-83FA-39AE-03A109C5F03A}"/>
              </a:ext>
            </a:extLst>
          </p:cNvPr>
          <p:cNvSpPr txBox="1"/>
          <p:nvPr/>
        </p:nvSpPr>
        <p:spPr>
          <a:xfrm>
            <a:off x="10501674" y="634502"/>
            <a:ext cx="1292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JSSC21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31F46A2-7AE4-98DE-7055-01243FCD2D9C}"/>
              </a:ext>
            </a:extLst>
          </p:cNvPr>
          <p:cNvCxnSpPr>
            <a:cxnSpLocks/>
          </p:cNvCxnSpPr>
          <p:nvPr/>
        </p:nvCxnSpPr>
        <p:spPr>
          <a:xfrm>
            <a:off x="10530431" y="685937"/>
            <a:ext cx="0" cy="288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F13534F-19C4-06A8-30C5-FF81703A067C}"/>
              </a:ext>
            </a:extLst>
          </p:cNvPr>
          <p:cNvCxnSpPr>
            <a:cxnSpLocks/>
          </p:cNvCxnSpPr>
          <p:nvPr/>
        </p:nvCxnSpPr>
        <p:spPr>
          <a:xfrm>
            <a:off x="10530431" y="685937"/>
            <a:ext cx="8121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CC8FAEB2-64B1-38C8-B6B9-70BA1BCC1C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275" y="4690191"/>
            <a:ext cx="4504762" cy="1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84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0AE3A713-2F7C-1B96-C6D4-5F77522BBEA0}"/>
              </a:ext>
            </a:extLst>
          </p:cNvPr>
          <p:cNvSpPr/>
          <p:nvPr/>
        </p:nvSpPr>
        <p:spPr>
          <a:xfrm>
            <a:off x="3636579" y="5623034"/>
            <a:ext cx="2033086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1BBE8712-93F4-BC01-6C0D-8B22FE5EB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6742" y="212075"/>
            <a:ext cx="10505813" cy="75238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5C2AD3D4-FEAA-83FA-39AE-03A109C5F03A}"/>
              </a:ext>
            </a:extLst>
          </p:cNvPr>
          <p:cNvSpPr txBox="1"/>
          <p:nvPr/>
        </p:nvSpPr>
        <p:spPr>
          <a:xfrm>
            <a:off x="10501674" y="634502"/>
            <a:ext cx="1292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JSSC21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31F46A2-7AE4-98DE-7055-01243FCD2D9C}"/>
              </a:ext>
            </a:extLst>
          </p:cNvPr>
          <p:cNvCxnSpPr>
            <a:cxnSpLocks/>
          </p:cNvCxnSpPr>
          <p:nvPr/>
        </p:nvCxnSpPr>
        <p:spPr>
          <a:xfrm>
            <a:off x="10530431" y="685937"/>
            <a:ext cx="0" cy="288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F13534F-19C4-06A8-30C5-FF81703A067C}"/>
              </a:ext>
            </a:extLst>
          </p:cNvPr>
          <p:cNvCxnSpPr>
            <a:cxnSpLocks/>
          </p:cNvCxnSpPr>
          <p:nvPr/>
        </p:nvCxnSpPr>
        <p:spPr>
          <a:xfrm>
            <a:off x="10530431" y="685937"/>
            <a:ext cx="8121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78077BDF-1CCF-2DB2-D572-CA7393A44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98" y="1746882"/>
            <a:ext cx="8619048" cy="4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5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0AE3A713-2F7C-1B96-C6D4-5F77522BBEA0}"/>
              </a:ext>
            </a:extLst>
          </p:cNvPr>
          <p:cNvSpPr/>
          <p:nvPr/>
        </p:nvSpPr>
        <p:spPr>
          <a:xfrm>
            <a:off x="3636579" y="5623034"/>
            <a:ext cx="2033086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1BBE8712-93F4-BC01-6C0D-8B22FE5EB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6742" y="212075"/>
            <a:ext cx="10505813" cy="75238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5C2AD3D4-FEAA-83FA-39AE-03A109C5F03A}"/>
              </a:ext>
            </a:extLst>
          </p:cNvPr>
          <p:cNvSpPr txBox="1"/>
          <p:nvPr/>
        </p:nvSpPr>
        <p:spPr>
          <a:xfrm>
            <a:off x="10501674" y="634502"/>
            <a:ext cx="1292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JSSC21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31F46A2-7AE4-98DE-7055-01243FCD2D9C}"/>
              </a:ext>
            </a:extLst>
          </p:cNvPr>
          <p:cNvCxnSpPr>
            <a:cxnSpLocks/>
          </p:cNvCxnSpPr>
          <p:nvPr/>
        </p:nvCxnSpPr>
        <p:spPr>
          <a:xfrm>
            <a:off x="10530431" y="685937"/>
            <a:ext cx="0" cy="288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F13534F-19C4-06A8-30C5-FF81703A067C}"/>
              </a:ext>
            </a:extLst>
          </p:cNvPr>
          <p:cNvCxnSpPr>
            <a:cxnSpLocks/>
          </p:cNvCxnSpPr>
          <p:nvPr/>
        </p:nvCxnSpPr>
        <p:spPr>
          <a:xfrm>
            <a:off x="10530431" y="685937"/>
            <a:ext cx="8121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78077BDF-1CCF-2DB2-D572-CA7393A44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98" y="1746882"/>
            <a:ext cx="8619048" cy="418095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68EDBD1-2F20-8AEF-15EB-D1EC5D9D99D8}"/>
              </a:ext>
            </a:extLst>
          </p:cNvPr>
          <p:cNvSpPr/>
          <p:nvPr/>
        </p:nvSpPr>
        <p:spPr>
          <a:xfrm>
            <a:off x="5276763" y="1746882"/>
            <a:ext cx="5004764" cy="4275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0827A05-6E72-0149-7E37-39013C2D7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8620" y="2247900"/>
            <a:ext cx="6373091" cy="2932258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80E6A26-D4FF-E075-13EA-8F935841ADF6}"/>
              </a:ext>
            </a:extLst>
          </p:cNvPr>
          <p:cNvCxnSpPr/>
          <p:nvPr/>
        </p:nvCxnSpPr>
        <p:spPr>
          <a:xfrm>
            <a:off x="5548620" y="1746882"/>
            <a:ext cx="0" cy="4485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776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1BBE8712-93F4-BC01-6C0D-8B22FE5EB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6742" y="212075"/>
            <a:ext cx="10505813" cy="75238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5C2AD3D4-FEAA-83FA-39AE-03A109C5F03A}"/>
              </a:ext>
            </a:extLst>
          </p:cNvPr>
          <p:cNvSpPr txBox="1"/>
          <p:nvPr/>
        </p:nvSpPr>
        <p:spPr>
          <a:xfrm>
            <a:off x="10501674" y="634502"/>
            <a:ext cx="1292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JSSC21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31F46A2-7AE4-98DE-7055-01243FCD2D9C}"/>
              </a:ext>
            </a:extLst>
          </p:cNvPr>
          <p:cNvCxnSpPr>
            <a:cxnSpLocks/>
          </p:cNvCxnSpPr>
          <p:nvPr/>
        </p:nvCxnSpPr>
        <p:spPr>
          <a:xfrm>
            <a:off x="10530431" y="685937"/>
            <a:ext cx="0" cy="288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F13534F-19C4-06A8-30C5-FF81703A067C}"/>
              </a:ext>
            </a:extLst>
          </p:cNvPr>
          <p:cNvCxnSpPr>
            <a:cxnSpLocks/>
          </p:cNvCxnSpPr>
          <p:nvPr/>
        </p:nvCxnSpPr>
        <p:spPr>
          <a:xfrm>
            <a:off x="10530431" y="685937"/>
            <a:ext cx="8121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C1F10626-389E-3EA4-E3FD-088B57224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42" y="1268130"/>
            <a:ext cx="4723809" cy="52380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B320995-F1B1-CC42-E75B-C1C9BECF2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295" y="1562362"/>
            <a:ext cx="5923809" cy="4190476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24D0607-BB5D-0D63-2C5B-3DFE25EA1A84}"/>
              </a:ext>
            </a:extLst>
          </p:cNvPr>
          <p:cNvCxnSpPr/>
          <p:nvPr/>
        </p:nvCxnSpPr>
        <p:spPr>
          <a:xfrm>
            <a:off x="5700251" y="1268130"/>
            <a:ext cx="0" cy="5145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210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101</Words>
  <Application>Microsoft Office PowerPoint</Application>
  <PresentationFormat>宽屏</PresentationFormat>
  <Paragraphs>38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鑫</dc:creator>
  <cp:lastModifiedBy>鑫</cp:lastModifiedBy>
  <cp:revision>24</cp:revision>
  <dcterms:created xsi:type="dcterms:W3CDTF">2023-02-17T01:18:36Z</dcterms:created>
  <dcterms:modified xsi:type="dcterms:W3CDTF">2023-02-18T01:02:15Z</dcterms:modified>
</cp:coreProperties>
</file>