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0FF00-0B17-C677-B83C-9D05D554C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3FDE3D-C770-1EB8-C3B2-C832D1E2F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8D373-ED33-B10B-1AD3-45137E7D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637-07EA-4FD1-B1A9-2C9027D008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E19AA-4EB6-F612-4DF7-54BA1255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6734F-B526-6CCC-C5B3-23BD64F7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2A9-9B08-4D32-A326-58980998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2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28760-6BC7-3420-D3A5-D4465B78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E4AB7-FF6F-6A12-EDDF-AF6D9B2A4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31E06-36F4-2257-929D-F5DF015D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637-07EA-4FD1-B1A9-2C9027D008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2B843-8CA2-619E-FEE4-ADD00B5E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46B6F-883B-7364-248F-221F02FD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2A9-9B08-4D32-A326-58980998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93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61C173-70E2-DE38-C0E0-8E5475A73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049A5-8CA3-A183-EC3C-3EC637E9A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5A103-8E5C-7664-CCCA-5F713623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637-07EA-4FD1-B1A9-2C9027D008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14601-B5C6-9CDF-E5E3-023C65F0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8897F-ABD1-71AD-1E72-78667CB4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2A9-9B08-4D32-A326-58980998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9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DD795-3854-4662-1613-0B85B568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18F96-DEE4-3987-888D-496776B0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756E4-2A3D-ABBD-E12A-9DE4BDE4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637-07EA-4FD1-B1A9-2C9027D008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EA19D-6F0A-0D58-2B0F-3F93A4E0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1C300-41C6-0998-DE43-B853F104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2A9-9B08-4D32-A326-58980998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9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071A2-7B22-6AE5-C03A-B0EDE44A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02CAE2-3576-D5DA-3EA2-FCCD39914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A34C0-3F98-0993-E892-EA1099DE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637-07EA-4FD1-B1A9-2C9027D008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C5BC0-63B1-338F-E490-A9357D42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32F9A-BB73-4490-A6CD-D65733BA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2A9-9B08-4D32-A326-58980998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08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14CBA-D8D9-EAB6-E328-B1D8AE99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81A80-F767-628A-A120-E7C36AE90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6B0E3D-66A2-C35E-FE30-D6A27B555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C31F9-B0F9-F166-1082-4AF5A999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637-07EA-4FD1-B1A9-2C9027D008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A3A82-18ED-3270-3BF7-823C96C6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FAAEB7-DAC8-1FD8-A0B9-93793509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2A9-9B08-4D32-A326-58980998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27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A03B8-32F3-6AFA-BBD1-57B807FB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0E8D66-9B62-2399-E006-52BAD1664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5F5051-555F-0A46-133B-F1731EE02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90DDA9-9B9E-00A0-B582-AD7F2CCBA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B8FE90-C380-6BB0-2AB2-DA2C24DDE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6250F5-C7D5-D624-08A6-683DC1B0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637-07EA-4FD1-B1A9-2C9027D008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0B3587-5D17-F74C-ECE5-BBA63727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EF749E-9A3A-DD00-C952-B01A2304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2A9-9B08-4D32-A326-58980998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4FA7E-06E7-5F95-8DF1-9A0D4A5A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9E5D2B-8655-FFC4-26E6-3F2C1A9E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637-07EA-4FD1-B1A9-2C9027D008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234F43-5C0F-51CE-B745-CFDB0BC0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59B181-E32A-144A-C874-CB70B927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2A9-9B08-4D32-A326-58980998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94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0CA55F-74E3-E414-5FB5-EF471B48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637-07EA-4FD1-B1A9-2C9027D008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7BF5FB-E29B-2196-0E5D-E4A3945A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A0A0E-F22A-C6BD-203A-99304020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2A9-9B08-4D32-A326-58980998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9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A8A29-3493-F146-4E1A-91848482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EED7C-33B4-20BF-9B5A-A953E7C3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C09B3A-0D02-4995-B8E6-6A70A1001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13A85-D0D7-A886-CB28-AFE1C2B3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637-07EA-4FD1-B1A9-2C9027D008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8B05F-E017-0F52-1B5D-A44F60A5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4543FE-D168-AE1C-3144-C75AD1C4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2A9-9B08-4D32-A326-58980998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5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99EAD-91D9-3AA1-A4F4-D51BEE39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FA477C-20A3-A8B7-F1F7-6ECAE4B32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66F978-99C5-9756-4EA7-9ECCF821C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39735-289B-82C0-A77D-CABDD612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637-07EA-4FD1-B1A9-2C9027D008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6ED2B-ED8D-36DC-8AD3-4D9A2D73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1906C0-69CA-310B-20B4-8D0A8984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2A9-9B08-4D32-A326-58980998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86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5BC318-A653-1A1F-49EB-CB805421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F7010-E0CC-346B-CC08-81B7583B5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ACE53-65B8-21EA-CE7C-D82ABFC93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7637-07EA-4FD1-B1A9-2C9027D008A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E81F4-22A5-C30B-2E25-9A77FAB08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ADA94-1F71-77C0-CD1C-CF6C0A14E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62A9-9B08-4D32-A326-58980998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75FB73-825E-0A83-E589-E32D435D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8" y="134183"/>
            <a:ext cx="4052009" cy="31426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75B36D-2C1A-4469-02B4-DBD996472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87" y="313285"/>
            <a:ext cx="3785691" cy="29635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A30F6E-62A3-E9CF-D0B3-DD11D7009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833" y="521949"/>
            <a:ext cx="3644919" cy="27548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407D5F-BFC6-E0FB-BA2F-D8FF4E8572B5}"/>
              </a:ext>
            </a:extLst>
          </p:cNvPr>
          <p:cNvSpPr txBox="1"/>
          <p:nvPr/>
        </p:nvSpPr>
        <p:spPr>
          <a:xfrm>
            <a:off x="2362909" y="32934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8E874A-4F93-B54F-FEC0-CC0999A48899}"/>
              </a:ext>
            </a:extLst>
          </p:cNvPr>
          <p:cNvSpPr txBox="1"/>
          <p:nvPr/>
        </p:nvSpPr>
        <p:spPr>
          <a:xfrm>
            <a:off x="6589132" y="331483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558FFC-C819-52D0-F0EE-5B2645815AE6}"/>
              </a:ext>
            </a:extLst>
          </p:cNvPr>
          <p:cNvSpPr txBox="1"/>
          <p:nvPr/>
        </p:nvSpPr>
        <p:spPr>
          <a:xfrm>
            <a:off x="10437601" y="32934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47457FF-9CB5-A670-F18E-95C75DBF0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25" y="4043019"/>
            <a:ext cx="3231570" cy="2680798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989A0EF-05EB-4CBC-3ABF-C056223D5501}"/>
              </a:ext>
            </a:extLst>
          </p:cNvPr>
          <p:cNvCxnSpPr/>
          <p:nvPr/>
        </p:nvCxnSpPr>
        <p:spPr>
          <a:xfrm flipV="1">
            <a:off x="230819" y="3662830"/>
            <a:ext cx="11549849" cy="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1796D254-329A-7D4D-7239-23EB958B0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553" y="3885257"/>
            <a:ext cx="3322893" cy="265945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4746D92-D25D-28FF-3896-5A8A6D5A7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3036" y="3925169"/>
            <a:ext cx="3238511" cy="261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0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F9D8CB-D142-E99E-6D6F-4479BE9A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20" y="179403"/>
            <a:ext cx="3736066" cy="26051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27F4FD-A66F-04CE-175C-190738C47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30" y="91736"/>
            <a:ext cx="3920971" cy="28427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63F2A0-B7FB-4E92-DB89-A121F6FB4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413" y="108173"/>
            <a:ext cx="3663518" cy="27476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7B8FC9-E08D-F7C8-42C0-E2E2B3552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00" y="3615431"/>
            <a:ext cx="3699363" cy="26424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B0EC119-D7AB-03DD-B038-F5A863B97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594" y="3615431"/>
            <a:ext cx="3635163" cy="259979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3F5A1BE-D880-376A-5164-116A254E41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5934" y="3452629"/>
            <a:ext cx="3736066" cy="274762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9CDA925-24ED-50CF-4E47-E69A7B7426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7816" y="81866"/>
            <a:ext cx="9161617" cy="67377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1E3DB5-FBA0-8448-E409-A11BA420AE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862" r="2186"/>
          <a:stretch/>
        </p:blipFill>
        <p:spPr>
          <a:xfrm>
            <a:off x="250885" y="1252410"/>
            <a:ext cx="5564777" cy="22131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D66EF1-A40F-E9E9-4A70-704AC3E275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177" y="486005"/>
            <a:ext cx="43434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5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C3EBC1D-9E6F-880E-6654-533B1955A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62" y="261257"/>
            <a:ext cx="11311678" cy="633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D6F9AA8-B9E6-ABDB-72B5-0CF53BD0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26" y="2020933"/>
            <a:ext cx="89439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2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351E95A-D3E9-20FF-BC3A-E3769AA5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136" y="0"/>
            <a:ext cx="1434284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9B66EB-439F-17E6-48F6-EDEFDF4AD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401" y="0"/>
            <a:ext cx="4713907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75E671-B213-9A98-8670-5040C8981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216" y="0"/>
            <a:ext cx="3268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2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</Words>
  <Application>Microsoft Office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浩岚 黄</dc:creator>
  <cp:lastModifiedBy>浩岚 黄</cp:lastModifiedBy>
  <cp:revision>2</cp:revision>
  <dcterms:created xsi:type="dcterms:W3CDTF">2023-12-01T08:58:18Z</dcterms:created>
  <dcterms:modified xsi:type="dcterms:W3CDTF">2023-12-01T17:47:10Z</dcterms:modified>
</cp:coreProperties>
</file>