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3" r:id="rId4"/>
    <p:sldId id="267" r:id="rId5"/>
    <p:sldId id="272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21AAB-BB6B-4360-B299-4CC79B346B5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E34A-6DA7-4B60-995E-6DA12572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下面进行我的近期工作汇报。这段时间主要是调研了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相关的，动机是当前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仅支持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数据流，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16x16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固定，如果需要修改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verilog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很困难，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是开源的全栈式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DNN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加速器生成器，用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chisel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编写，实现了参数化和可配置性。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做乘加操作的两种结构典型的流水线式的脉动阵列 频率高和广播向量结构 面积小，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可以在两种结构做设计探索 寻求最优结构。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4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下面进行我的近期工作汇报。这段时间主要是调研了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相关的，动机是当前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仅支持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数据流，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16x16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固定，如果需要修改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verilog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很困难，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是开源的全栈式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DNN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加速器生成器，用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chisel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编写，实现了参数化和可配置性。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做乘加操作的两种结构典型的流水线式的脉动阵列 频率高和广播向量结构 面积小，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可以在两种结构做设计探索 寻求最优结构。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7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下面进行我的近期工作汇报。这段时间主要是调研了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相关的，动机是当前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仅支持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数据流，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16x16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固定，如果需要修改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verilog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很困难，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是开源的全栈式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DNN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加速器生成器，用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chisel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编写，实现了参数化和可配置性。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做乘加操作的两种结构典型的流水线式的脉动阵列 频率高和广播向量结构 面积小，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可以在两种结构做设计探索 寻求最优结构。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下面进行我的近期工作汇报。这段时间主要是调研了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相关的，动机是当前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仅支持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数据流，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16x16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固定，如果需要修改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verilog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很困难，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是开源的全栈式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DNN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加速器生成器，用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chisel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编写，实现了参数化和可配置性。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做乘加操作的两种结构典型的流水线式的脉动阵列 频率高和广播向量结构 面积小，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可以在两种结构做设计探索 寻求最优结构。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9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下面进行我的近期工作汇报。这段时间主要是调研了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相关的，动机是当前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仅支持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数据流，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16x16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固定，如果需要修改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verilog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很困难，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是开源的全栈式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DNN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加速器生成器，用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chisel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编写，实现了参数化和可配置性。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做乘加操作的两种结构典型的流水线式的脉动阵列 频率高和广播向量结构 面积小，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gemmini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可以在两种结构做设计探索 寻求最优结构。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8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5B68-2FAD-C990-7C7F-E6AA8E09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BF73E-A9A9-8DD0-755D-DB3F1EC6A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C12F0-55AE-9F67-D11C-F70D12E3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B33C0-46FF-D2E9-0606-051F1AD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4AE47-32A6-DA0D-08FB-938B0707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ABE0C-5726-CC00-A641-F36C905A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2EC3B-D3DA-BE9E-92B5-60C6079F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19E37-B631-3B4A-0C28-E718369A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C2D7C-4E68-2F67-91B6-097792B3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2D5E9-ADB8-CC14-22E6-569055B5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9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7A6D0-B14F-CC07-C11F-FDF4223B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B4165-773C-476A-2FB4-4DB4DB5A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7E2BD-1028-F040-24B3-14495A8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B8D50-84E1-B65E-835A-6001595F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527BD-1681-7C29-477A-52CC5D71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6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AF134-9124-2B2B-80DF-7009D970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5D312-9903-B12C-1ED9-08CDC1EF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6C961-C62A-FE2D-1F4D-2E4E853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F466B-AE2E-2FE7-F378-695DD00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70C24-EDB8-1AD4-4269-2D89946E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4F03-8B89-16E0-4702-39078492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9A77D-B171-0064-B0D5-DC3FD1AB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E4E97-2361-6F88-F320-D9097FF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BAB9E-C624-105F-E651-3EB69997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986DF-EFC7-29F6-36F0-1B9C6AE0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9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985D-20C9-09F3-67BE-3FFF056D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77E79-DDD3-2C2E-B36C-1F6306F92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CC4D1-AF79-0AD0-3211-120A83FF0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139F-4E74-D1E0-83BD-9ADEEB6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49313-8122-8B7F-B8BD-50E700C3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314F9-1CBA-A271-F735-F495741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48406-6F20-E57B-9AE6-5BF5DAD1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8E14E-3590-C9E6-70EB-BDD91819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2B391-2C11-1E10-0F56-17AC87FE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96FE9-2FBE-C350-2C40-18810BF7D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DC7F2-07A5-B88C-32C6-9F63C5BDA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E929FE-C2EE-9DE9-81E5-70F21304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C258B-A55F-B8A4-D649-E2135A08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627256-9750-68C5-656C-3D393605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1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341D7-7D05-7133-A8BB-D91EEEB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5FE5D-B6DF-1FF2-6525-A3AD489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261D5C-C8EC-397D-57BF-12278071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F8A7A-015B-27C1-51C3-164FA124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9245A-5280-D43F-6135-953E8BB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D07C43-ACBD-4ADA-8EB6-BD55C19D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81469-EA6D-06E3-7A19-8D4D8EF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1752A-88DC-6F95-3D3D-EFD0749F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E4A05-77D1-88F0-EB96-D480292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63E45-AE5A-5B90-67E1-90AED1EF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10702-7B9F-48A6-C21B-4ABE311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AEFD5-A1A6-F9CC-8F63-F6E7E9D6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B045C-E1E8-FDCA-3EC1-A39DC41B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5C20-5234-6B6C-E106-1CFA20F1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C5EC2-9DF4-9868-33B9-7099E74E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F5168-F30A-B9B0-5BF4-BCC50616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7183B-456B-CDF5-E6C5-128D83B9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6CA1-DFE5-B9C0-93CA-D2420876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E846A-07D9-CF2F-CFFB-4339D678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53291-75A4-6AF6-2E5E-6994F5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8717D-C482-AFE2-FE7C-34C5F072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ED793-57AD-42F3-CC6D-203C00905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8739-64D0-45DC-9A76-848DDE0D0901}" type="datetimeFigureOut">
              <a:rPr lang="zh-CN" altLang="en-US" smtClean="0"/>
              <a:t>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FC0F9-E980-53EE-1394-E8C25DEC4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E037C-1195-9CE2-B272-B539C4FA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8CB7-4210-4F94-BDF9-7D853909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32F2-02F2-9715-A553-613F28A2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209"/>
            <a:ext cx="9144000" cy="2387600"/>
          </a:xfrm>
        </p:spPr>
        <p:txBody>
          <a:bodyPr/>
          <a:lstStyle/>
          <a:p>
            <a:r>
              <a:rPr lang="zh-CN" altLang="en-US" dirty="0"/>
              <a:t>近期工作汇报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326E4-527D-5072-D0F3-12CCF2A49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19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冯静</a:t>
            </a:r>
            <a:endParaRPr lang="en-US" altLang="zh-CN" sz="3600" dirty="0"/>
          </a:p>
          <a:p>
            <a:r>
              <a:rPr lang="en-US" altLang="zh-CN" sz="3600" dirty="0"/>
              <a:t>2022.12.16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5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4345" y="170190"/>
            <a:ext cx="198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徐睿论文：</a:t>
            </a: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532447" y="843614"/>
            <a:ext cx="11032024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可配置组合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：多个小阵列组合，解决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小尺寸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问题；灵活阵列组合配置和带宽分配，减小搬数消耗和提高利用率。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55775-485B-B6D3-5954-24A1AEC2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47" y="2889362"/>
            <a:ext cx="3515865" cy="39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4345" y="170190"/>
            <a:ext cx="198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徐睿论文：</a:t>
            </a: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532447" y="858688"/>
            <a:ext cx="11157529" cy="260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可配置多向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：多向传输实现阵列的非对称切分；针对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列固定数据流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可配置异构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：异构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支持在传统数据流和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单通道输出固定数据流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（针对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）间切换；还可以与配置组合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设计融合。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47CC29-8427-EF64-F9F4-7CBF9027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3528479"/>
            <a:ext cx="3106360" cy="33295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2AAD94-C7AD-7250-62D2-4B7DA390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77" y="3615244"/>
            <a:ext cx="5808406" cy="29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4947" y="170190"/>
            <a:ext cx="299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Dataflow mirror: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1064895" y="1085016"/>
            <a:ext cx="8635163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在水平或垂直方向上反转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全方位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间网络，允许任意行列作为切分边界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Life-time counter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：指定关联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应流动的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B813B1-1C97-B8B7-7135-E274A689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18" y="3258514"/>
            <a:ext cx="4356846" cy="3237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32EC61-E2B8-16F1-3826-22D73C6FC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31" y="3536281"/>
            <a:ext cx="5090701" cy="2788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994947" y="170190"/>
            <a:ext cx="299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Dataflow mirror: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7D9E303-CF27-0019-A95D-E62EDBA2296C}"/>
              </a:ext>
            </a:extLst>
          </p:cNvPr>
          <p:cNvSpPr txBox="1"/>
          <p:nvPr/>
        </p:nvSpPr>
        <p:spPr>
          <a:xfrm>
            <a:off x="1064895" y="1085016"/>
            <a:ext cx="11127105" cy="260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动态硬件资源的重新分配：轻量级抢占机制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性能模型来导出最佳的资源分配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基准配置；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Scalesim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建模；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DRAMSIM3[7]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ACCELERGY[17]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功耗；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CACTI[1]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D51618-62E6-D6E7-2B22-D5BD252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63" y="3890683"/>
            <a:ext cx="7350403" cy="2700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143AC9-EB7C-1E60-4DAA-D9C8C066C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928" y="96789"/>
            <a:ext cx="5324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9187" y="170190"/>
            <a:ext cx="1510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Flex SA: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735972" y="880427"/>
            <a:ext cx="11182531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GBUF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的四个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core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，可以配置使四个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独立或协同工作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四种操作模式：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VSW,  HSW,  ISW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97103-122C-D935-2592-9A9F3739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4" y="2318326"/>
            <a:ext cx="3489176" cy="4272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E1CFB8-1883-9B55-1016-1489767F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132778"/>
            <a:ext cx="3852269" cy="45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741</Words>
  <Application>Microsoft Office PowerPoint</Application>
  <PresentationFormat>宽屏</PresentationFormat>
  <Paragraphs>30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思源黑体 CN Medium</vt:lpstr>
      <vt:lpstr>Arial</vt:lpstr>
      <vt:lpstr>Times New Roman</vt:lpstr>
      <vt:lpstr>Wingdings</vt:lpstr>
      <vt:lpstr>Office 主题​​</vt:lpstr>
      <vt:lpstr>近期工作汇报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21</cp:revision>
  <dcterms:created xsi:type="dcterms:W3CDTF">2022-12-16T02:47:47Z</dcterms:created>
  <dcterms:modified xsi:type="dcterms:W3CDTF">2022-12-16T12:12:42Z</dcterms:modified>
</cp:coreProperties>
</file>