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9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83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0FBAB-7361-6547-DE90-F1FEA4A79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3C2019-B3DF-0006-08AC-C51A6E61F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03ABD3-00AC-4172-48E7-D84F0364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CB5C-36D9-4070-984A-7237F9E7449A}" type="datetimeFigureOut">
              <a:rPr lang="zh-CN" altLang="en-US" smtClean="0"/>
              <a:t>22/12/23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E14F69-7A5E-BAEC-57B9-BB97FEED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70B309-06D3-8D15-739B-7BC9295B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7C30-B7E6-4EA3-9D39-BA34EAC9D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83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4DF0D-A5E4-B829-4104-C8531F62C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740AC4-BF8B-6CEB-A039-F055D3ADD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E8228-6A92-6DE9-2FC1-F964020E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CB5C-36D9-4070-984A-7237F9E7449A}" type="datetimeFigureOut">
              <a:rPr lang="zh-CN" altLang="en-US" smtClean="0"/>
              <a:t>22/12/23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2799EF-CA8C-F9FF-92FA-1A9319B8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C12D61-96C3-8C2B-08B2-ACBB3693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7C30-B7E6-4EA3-9D39-BA34EAC9D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40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52FFA8-9E64-DC4B-53D1-1487C1C795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DA3036-39BE-1C93-45A5-98EA593BD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2C661D-1176-C24B-EE9F-2E9D38BC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CB5C-36D9-4070-984A-7237F9E7449A}" type="datetimeFigureOut">
              <a:rPr lang="zh-CN" altLang="en-US" smtClean="0"/>
              <a:t>22/12/23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591E6-5551-FF4B-77B6-9331F900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87A8B-9EE9-FF5B-438F-A172EDA1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7C30-B7E6-4EA3-9D39-BA34EAC9D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73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D04EB-22A7-490B-34EF-118BA60B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FBFB4E-4FD5-4BEB-E31F-1B75FE32B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32363-7610-2B0E-84C7-4FB38958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CB5C-36D9-4070-984A-7237F9E7449A}" type="datetimeFigureOut">
              <a:rPr lang="zh-CN" altLang="en-US" smtClean="0"/>
              <a:t>22/12/23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762C67-FC52-58FE-F0E1-64C8FBE77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8557D2-CC47-9F28-D54A-E1A35086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7C30-B7E6-4EA3-9D39-BA34EAC9D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17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D2221-AD13-6719-AC0A-1DC8B5322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FFE1F8-EE16-9CE6-7CDA-6BF96EACB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766B8E-CA9A-8FCD-ACE2-637F6EE9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CB5C-36D9-4070-984A-7237F9E7449A}" type="datetimeFigureOut">
              <a:rPr lang="zh-CN" altLang="en-US" smtClean="0"/>
              <a:t>22/12/23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794C56-31C9-9DEC-059F-84D65209A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908651-6BB3-E787-3306-B6809982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7C30-B7E6-4EA3-9D39-BA34EAC9D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11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92742-AC98-5E8E-CF56-7EA5F80D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208934-7305-6858-D113-9C66D6A0D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F01109-33B2-00E6-9042-80E583120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1CB071-1E9D-A3EF-DC6B-7DCC5DB32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CB5C-36D9-4070-984A-7237F9E7449A}" type="datetimeFigureOut">
              <a:rPr lang="zh-CN" altLang="en-US" smtClean="0"/>
              <a:t>22/12/23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20CC06-996F-9BF6-0BC9-6429B7F3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C443ED-0666-11DA-EBCA-E7ED9629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7C30-B7E6-4EA3-9D39-BA34EAC9D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67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CEBD0-5172-7F30-3AF7-0638F691A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78DCBF-D8B2-2938-05DA-DC8EA721D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4EC33E-A54C-0663-E91A-FA6D28DC2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2448BC-AF9B-658F-5BAC-F7E29D457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A5DC1E-05DD-A1D1-88AC-76BA2393D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7DD5FF-7774-36F5-6D03-B6D7E9CE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CB5C-36D9-4070-984A-7237F9E7449A}" type="datetimeFigureOut">
              <a:rPr lang="zh-CN" altLang="en-US" smtClean="0"/>
              <a:t>22/12/23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8327ED-5581-AADD-892B-0DCF55543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848D28-EEB7-09D0-AD95-652EA379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7C30-B7E6-4EA3-9D39-BA34EAC9D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41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09E33-6169-9581-EB5A-FC9FE678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A7F908-E1D4-57D2-041D-AD290806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CB5C-36D9-4070-984A-7237F9E7449A}" type="datetimeFigureOut">
              <a:rPr lang="zh-CN" altLang="en-US" smtClean="0"/>
              <a:t>22/12/23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02D90E-49B0-8473-436E-80A0674F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6C73E0-7DA4-8D60-68EA-CC52B6A6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7C30-B7E6-4EA3-9D39-BA34EAC9D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672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FC0646-1E52-5026-A138-622F8350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CB5C-36D9-4070-984A-7237F9E7449A}" type="datetimeFigureOut">
              <a:rPr lang="zh-CN" altLang="en-US" smtClean="0"/>
              <a:t>22/12/23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0AE015-301B-FD7E-8C19-00D3567D0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C7A65B-5117-C099-4435-EACAEA55C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7C30-B7E6-4EA3-9D39-BA34EAC9D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06738-A010-4C16-4CB1-AB0C92539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8C983E-CDFF-3BFD-E600-E7CBC99AC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3DA0B6-7F49-DD53-180A-8E74701A9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2F0A69-D5D5-8804-E588-BBA0E39B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CB5C-36D9-4070-984A-7237F9E7449A}" type="datetimeFigureOut">
              <a:rPr lang="zh-CN" altLang="en-US" smtClean="0"/>
              <a:t>22/12/23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E7FF35-A1A7-3DB3-D674-063E82AD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875EF1-A9A1-835A-6A43-F953DDA3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7C30-B7E6-4EA3-9D39-BA34EAC9D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07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070C6-7CFE-A3B4-4CFB-5DBF1E26C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686E40-D21F-4FE8-1D09-4C9707F8F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30178A-1493-7013-07CD-7C854947B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C89168-6BA7-F027-6222-D1F297FA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CB5C-36D9-4070-984A-7237F9E7449A}" type="datetimeFigureOut">
              <a:rPr lang="zh-CN" altLang="en-US" smtClean="0"/>
              <a:t>22/12/23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5469AE-81F3-976E-F671-A1AF01A3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F87E22-FEA0-B520-652D-4E67D652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7C30-B7E6-4EA3-9D39-BA34EAC9D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26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7B33F3-5A79-12BD-CB8F-90CA1ED63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64B74A-BA14-6DBC-C583-1B7551178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ED0DF-24AD-CCFB-D738-395C2C682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CCB5C-36D9-4070-984A-7237F9E7449A}" type="datetimeFigureOut">
              <a:rPr lang="zh-CN" altLang="en-US" smtClean="0"/>
              <a:t>22/12/23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209F1-6BBD-7592-03AD-FE588A112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80B90D-DE76-3867-F5A6-8C120B6B2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07C30-B7E6-4EA3-9D39-BA34EAC9D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49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F5AC5EC-2902-C54D-9A92-3CCDB4C93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26" y="318274"/>
            <a:ext cx="8420100" cy="990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ACE2A2-A30B-5926-D3A6-3400F5910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581" y="4060257"/>
            <a:ext cx="7794893" cy="242831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350A6BB-313B-714B-D7CB-0FA97421C8EC}"/>
              </a:ext>
            </a:extLst>
          </p:cNvPr>
          <p:cNvSpPr txBox="1"/>
          <p:nvPr/>
        </p:nvSpPr>
        <p:spPr>
          <a:xfrm>
            <a:off x="2444662" y="1698488"/>
            <a:ext cx="5630174" cy="22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/>
              <a:t>two major components of spatial multi-tenant execution 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/>
              <a:t>Fission microarchitecture;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/>
              <a:t>Task scheduler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25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F5AC5EC-2902-C54D-9A92-3CCDB4C93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26" y="318274"/>
            <a:ext cx="8420100" cy="9906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350A6BB-313B-714B-D7CB-0FA97421C8EC}"/>
              </a:ext>
            </a:extLst>
          </p:cNvPr>
          <p:cNvSpPr txBox="1"/>
          <p:nvPr/>
        </p:nvSpPr>
        <p:spPr>
          <a:xfrm>
            <a:off x="501049" y="1589084"/>
            <a:ext cx="9696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执行剩余层（如池化、激活、批量归一化等）的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SIMD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矢量单元</a:t>
            </a:r>
            <a:endParaRPr lang="en-US" altLang="zh-CN" sz="24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等线" panose="02010600030101010101" pitchFamily="2" charset="-122"/>
                <a:cs typeface="Times New Roman" panose="02020603050405020304" pitchFamily="18" charset="0"/>
              </a:rPr>
              <a:t>裂变的多种形式</a:t>
            </a:r>
            <a:endParaRPr lang="zh-CN" altLang="en-US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A04506-F4D2-EAEC-2ADC-E8552B1F9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49" y="2870750"/>
            <a:ext cx="4381502" cy="36689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D818427-D924-1865-B872-49B9E0B3A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670" y="2971016"/>
            <a:ext cx="5762956" cy="36724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59F495C-801D-9262-E8AA-3C232D590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9161" y="662607"/>
            <a:ext cx="2592839" cy="203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3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8022D9-4364-184E-485A-B1E1EA69F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008" y="0"/>
            <a:ext cx="4697916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EA698C6-B22C-D4F2-41CA-A0E93E8E87A6}"/>
              </a:ext>
            </a:extLst>
          </p:cNvPr>
          <p:cNvSpPr txBox="1"/>
          <p:nvPr/>
        </p:nvSpPr>
        <p:spPr>
          <a:xfrm>
            <a:off x="296779" y="1054200"/>
            <a:ext cx="6098874" cy="5022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Fission pod </a:t>
            </a:r>
            <a:r>
              <a:rPr lang="zh-CN" altLang="en-US" sz="24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中心</a:t>
            </a:r>
            <a:r>
              <a:rPr lang="zh-CN" altLang="en-US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Pod memory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连接到一组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SA</a:t>
            </a:r>
            <a:r>
              <a:rPr lang="zh-CN" altLang="en-US" sz="2400" dirty="0"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当一个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SA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被分成四个子阵列时，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buffer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被移动到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Pod Memory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中，并被分解为四个相应的独立缓冲区。</a:t>
            </a:r>
            <a:endParaRPr lang="en-US" altLang="zh-CN" sz="24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这四个缓冲器通过两个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4×4crossbar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连接到四个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SA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SA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内部</a:t>
            </a:r>
            <a:r>
              <a:rPr lang="zh-CN" altLang="en-US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全向数据流，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SA</a:t>
            </a:r>
            <a:r>
              <a:rPr lang="zh-CN" altLang="en-US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间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通过双向环形总线连接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51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8A35BD19-197C-BAB0-8D23-D5514D442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C87151D-6686-2ECE-EF73-6692B96B4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356" y="0"/>
            <a:ext cx="7770131" cy="704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3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412C22B-A6DC-5C5B-9825-00017CA58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4" y="313785"/>
            <a:ext cx="8125018" cy="7386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345F71E-5814-7B53-7F97-E493C6192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268" y="1449211"/>
            <a:ext cx="5111241" cy="254987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43F912D-58D4-3EA7-DFD6-BF8FC5695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792" y="4133850"/>
            <a:ext cx="8199606" cy="22669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DCD903D-B8D5-A345-4691-8F4012B08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9249" y="1513908"/>
            <a:ext cx="5111241" cy="227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52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FF20936-56BE-80D7-0328-97505E197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715" y="3429000"/>
            <a:ext cx="7654570" cy="29182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2EEA07F-09A8-1825-7279-B05D2D02C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39" y="258103"/>
            <a:ext cx="8696325" cy="9429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F9A2D22-9F34-E296-A9E3-977D5F620134}"/>
              </a:ext>
            </a:extLst>
          </p:cNvPr>
          <p:cNvSpPr txBox="1"/>
          <p:nvPr/>
        </p:nvSpPr>
        <p:spPr>
          <a:xfrm>
            <a:off x="851141" y="1837985"/>
            <a:ext cx="96960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对于新型混合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DNN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模型，可能</a:t>
            </a:r>
            <a:r>
              <a:rPr lang="zh-CN" altLang="zh-CN" sz="28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无法用</a:t>
            </a:r>
            <a:r>
              <a:rPr lang="en-US" altLang="zh-CN" sz="28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GEMM</a:t>
            </a:r>
            <a:r>
              <a:rPr lang="zh-CN" altLang="zh-CN" sz="28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的操作</a:t>
            </a:r>
            <a:endParaRPr lang="en-US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方法：加速器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+CPU</a:t>
            </a:r>
            <a:r>
              <a:rPr lang="zh-CN" altLang="en-US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TPU;  GPU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28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52EEA07F-09A8-1825-7279-B05D2D02C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39" y="258103"/>
            <a:ext cx="8696325" cy="94297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8CF95CB-9DE3-9151-3B73-DDFCACA70336}"/>
              </a:ext>
            </a:extLst>
          </p:cNvPr>
          <p:cNvSpPr txBox="1"/>
          <p:nvPr/>
        </p:nvSpPr>
        <p:spPr>
          <a:xfrm>
            <a:off x="540139" y="1799836"/>
            <a:ext cx="11136915" cy="325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SMA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：在</a:t>
            </a:r>
            <a:r>
              <a:rPr lang="zh-CN" altLang="en-US" sz="28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时间上集成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了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SA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SIMD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架构，通用模式：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SIMD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模式有效地执行与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GEMM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不兼容的操作，而专用模式加速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GEMM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Tensor Core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：空间集成，每个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TC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有多个点积单元，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GPU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SIMD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单元具有相同的计算能力，但在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TC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激活时不使用，这本质上是面积浪费。</a:t>
            </a:r>
            <a:endParaRPr lang="en-US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93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8BD4686-3A40-018A-982D-0550B66A3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651" y="2881526"/>
            <a:ext cx="6717551" cy="37183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2EEA07F-09A8-1825-7279-B05D2D02C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39" y="258103"/>
            <a:ext cx="8696325" cy="94297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8CF95CB-9DE3-9151-3B73-DDFCACA70336}"/>
              </a:ext>
            </a:extLst>
          </p:cNvPr>
          <p:cNvSpPr txBox="1"/>
          <p:nvPr/>
        </p:nvSpPr>
        <p:spPr>
          <a:xfrm>
            <a:off x="802042" y="1265609"/>
            <a:ext cx="11136915" cy="2611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SMA</a:t>
            </a:r>
            <a:r>
              <a:rPr lang="zh-CN" altLang="en-US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SIMD</a:t>
            </a:r>
            <a:r>
              <a:rPr lang="zh-CN" altLang="en-US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友好的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SA</a:t>
            </a:r>
            <a:r>
              <a:rPr lang="zh-CN" altLang="en-US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数据流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en-US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半广播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WS</a:t>
            </a:r>
          </a:p>
          <a:p>
            <a:pPr algn="just">
              <a:lnSpc>
                <a:spcPct val="150000"/>
              </a:lnSpc>
            </a:pP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该数据流更易于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SIMD</a:t>
            </a:r>
            <a:r>
              <a:rPr lang="zh-CN" altLang="en-US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，在最大化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GPU</a:t>
            </a:r>
            <a:r>
              <a:rPr lang="zh-CN" altLang="en-US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内存访问效率的同时实现了高的数据重用性，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631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234</Words>
  <Application>Microsoft Office PowerPoint</Application>
  <PresentationFormat>宽屏</PresentationFormat>
  <Paragraphs>16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18810665859@163.com</dc:creator>
  <cp:lastModifiedBy>18810665859@163.com</cp:lastModifiedBy>
  <cp:revision>16</cp:revision>
  <dcterms:created xsi:type="dcterms:W3CDTF">2022-12-23T00:28:52Z</dcterms:created>
  <dcterms:modified xsi:type="dcterms:W3CDTF">2022-12-23T12:39:52Z</dcterms:modified>
</cp:coreProperties>
</file>