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72B"/>
    <a:srgbClr val="7FC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6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6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6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3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8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6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9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9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B006-5500-4B50-9693-FF1CA71DEF7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3259-9028-49B2-9B07-B27D2B8E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9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4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66"/>
          <a:stretch/>
        </p:blipFill>
        <p:spPr>
          <a:xfrm>
            <a:off x="1874981" y="1271614"/>
            <a:ext cx="7407564" cy="507071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7.2 Southeast University, Nanjing, China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69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65" y="923636"/>
            <a:ext cx="6033653" cy="34492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7.1 National Tsing Hua University, Hsinchu, Taiwan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39" y="1805708"/>
            <a:ext cx="6033653" cy="344925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2640448" y="1103744"/>
            <a:ext cx="1082962" cy="70196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87686" y="1033538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 </a:t>
            </a:r>
            <a:r>
              <a:rPr lang="zh-CN" altLang="en-US" dirty="0" smtClean="0"/>
              <a:t>输出通道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728355" y="4096326"/>
            <a:ext cx="1403928" cy="68349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8200" y="4779817"/>
            <a:ext cx="175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计算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个乘积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的阶码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300850" y="4233980"/>
            <a:ext cx="1236516" cy="160340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24549" y="5786473"/>
            <a:ext cx="175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找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个乘积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的最大阶码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59936" y="4233980"/>
            <a:ext cx="64645" cy="160340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83635" y="5818382"/>
            <a:ext cx="175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个输入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需要移几位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511796" y="4233980"/>
            <a:ext cx="1433919" cy="162240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004769" y="5837382"/>
            <a:ext cx="175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个输入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尾数移位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89080" y="5241482"/>
            <a:ext cx="66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每个通道执行 </a:t>
            </a:r>
            <a:r>
              <a:rPr lang="en-US" altLang="zh-CN" dirty="0" smtClean="0"/>
              <a:t>128×128 </a:t>
            </a:r>
            <a:r>
              <a:rPr lang="zh-CN" altLang="en-US" dirty="0" smtClean="0"/>
              <a:t>向量乘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342909" y="4096326"/>
            <a:ext cx="1266538" cy="169014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68491" y="5813870"/>
            <a:ext cx="17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计算</a:t>
            </a:r>
            <a:r>
              <a:rPr lang="en-US" altLang="zh-CN" dirty="0" smtClean="0"/>
              <a:t>128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PV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154565" y="4096326"/>
            <a:ext cx="2063165" cy="156147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421093" y="5734194"/>
            <a:ext cx="17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128</a:t>
            </a:r>
            <a:r>
              <a:rPr lang="zh-CN" altLang="en-US" dirty="0" smtClean="0"/>
              <a:t>对乘积求和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0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7.1 National Tsing Hua University, Hsinchu, Taiwan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5" y="1585010"/>
            <a:ext cx="8084007" cy="44648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073" y="78165"/>
            <a:ext cx="2374445" cy="1132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073" y="2396652"/>
            <a:ext cx="2885670" cy="220183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2576945" y="2826327"/>
            <a:ext cx="6622473" cy="1671782"/>
          </a:xfrm>
          <a:prstGeom prst="straightConnector1">
            <a:avLst/>
          </a:prstGeom>
          <a:ln w="38100">
            <a:solidFill>
              <a:srgbClr val="7FC9F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81091" y="2484582"/>
            <a:ext cx="4276436" cy="591127"/>
          </a:xfrm>
          <a:prstGeom prst="straightConnector1">
            <a:avLst/>
          </a:prstGeom>
          <a:ln w="38100">
            <a:solidFill>
              <a:srgbClr val="EF972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81091" y="3537527"/>
            <a:ext cx="3057236" cy="341746"/>
          </a:xfrm>
          <a:prstGeom prst="straightConnector1">
            <a:avLst/>
          </a:prstGeom>
          <a:ln w="38100">
            <a:solidFill>
              <a:srgbClr val="EF972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7.1 National Tsing Hua University, Hsinchu, Taiwan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8" y="923636"/>
            <a:ext cx="4579176" cy="5780144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3306619" y="1228436"/>
            <a:ext cx="1764145" cy="8405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10793" y="891370"/>
            <a:ext cx="222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Digital, 36KB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4" y="1404897"/>
            <a:ext cx="6096851" cy="507753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8894618" y="1052946"/>
            <a:ext cx="1468582" cy="56341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312727" y="1052946"/>
            <a:ext cx="2050473" cy="192116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474697" y="674924"/>
            <a:ext cx="222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</a:t>
            </a:r>
            <a:r>
              <a:rPr lang="en-US" altLang="zh-CN" dirty="0" smtClean="0"/>
              <a:t>1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IN[7]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7.1 National Tsing Hua University, Hsinchu, Taiwan</a:t>
            </a:r>
            <a:endParaRPr lang="zh-CN" altLang="en-US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5" y="1363866"/>
            <a:ext cx="6001588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7.2 Southeast University, Nanjing, China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8961"/>
            <a:ext cx="6520390" cy="5525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38" y="1389888"/>
            <a:ext cx="3581099" cy="2732462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>
            <a:off x="4578096" y="1603248"/>
            <a:ext cx="4861468" cy="1724632"/>
          </a:xfrm>
          <a:prstGeom prst="straightConnector1">
            <a:avLst/>
          </a:prstGeom>
          <a:ln w="38100">
            <a:solidFill>
              <a:srgbClr val="EF972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620512" y="1560576"/>
            <a:ext cx="5306106" cy="686210"/>
          </a:xfrm>
          <a:prstGeom prst="straightConnector1">
            <a:avLst/>
          </a:prstGeom>
          <a:ln w="38100">
            <a:solidFill>
              <a:srgbClr val="EF972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47" idx="1"/>
          </p:cNvCxnSpPr>
          <p:nvPr/>
        </p:nvCxnSpPr>
        <p:spPr>
          <a:xfrm>
            <a:off x="5620512" y="2508412"/>
            <a:ext cx="2530579" cy="232240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151091" y="4646154"/>
            <a:ext cx="172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个输出通道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51" idx="1"/>
          </p:cNvCxnSpPr>
          <p:nvPr/>
        </p:nvCxnSpPr>
        <p:spPr>
          <a:xfrm>
            <a:off x="2817091" y="3327880"/>
            <a:ext cx="5334000" cy="205414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151091" y="5197363"/>
            <a:ext cx="172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8×8</a:t>
            </a:r>
            <a:r>
              <a:rPr lang="zh-CN" altLang="en-US" dirty="0" smtClean="0"/>
              <a:t>个输出通道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620512" y="1296995"/>
            <a:ext cx="3089379" cy="446109"/>
          </a:xfrm>
          <a:prstGeom prst="straightConnector1">
            <a:avLst/>
          </a:prstGeom>
          <a:ln w="38100">
            <a:solidFill>
              <a:srgbClr val="7FC9F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4"/>
          <a:srcRect l="27108" t="41503" r="27682" b="8527"/>
          <a:stretch/>
        </p:blipFill>
        <p:spPr>
          <a:xfrm>
            <a:off x="9337481" y="3770912"/>
            <a:ext cx="1246913" cy="8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6" y="1394976"/>
            <a:ext cx="8186351" cy="483222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7.2 Southeast University, Nanjing, China</a:t>
            </a:r>
            <a:endParaRPr lang="zh-CN" altLang="en-US" sz="28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6288" t="14930" r="14489" b="14460"/>
          <a:stretch/>
        </p:blipFill>
        <p:spPr>
          <a:xfrm>
            <a:off x="8474697" y="2554488"/>
            <a:ext cx="3599661" cy="25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7.2 Southeast University, Nanjing, China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05" y="1264037"/>
            <a:ext cx="801164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7.2 Southeast University, Nanjing, China</a:t>
            </a:r>
            <a:endParaRPr lang="zh-CN" altLang="en-US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1935251"/>
            <a:ext cx="828790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135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7.1 National Tsing Hua University, Hsinchu, Taiwan</vt:lpstr>
      <vt:lpstr>7.1 National Tsing Hua University, Hsinchu, Taiwan</vt:lpstr>
      <vt:lpstr>7.1 National Tsing Hua University, Hsinchu, Taiwan</vt:lpstr>
      <vt:lpstr>7.1 National Tsing Hua University, Hsinchu, Taiwan</vt:lpstr>
      <vt:lpstr>7.2 Southeast University, Nanjing, China</vt:lpstr>
      <vt:lpstr>7.2 Southeast University, Nanjing, China</vt:lpstr>
      <vt:lpstr>7.2 Southeast University, Nanjing, China</vt:lpstr>
      <vt:lpstr>7.2 Southeast University, Nanjing, China</vt:lpstr>
      <vt:lpstr>7.2 Southeast University, Nanjing, China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yangjianchao16</dc:creator>
  <cp:lastModifiedBy>yangjianchao16</cp:lastModifiedBy>
  <cp:revision>75</cp:revision>
  <dcterms:created xsi:type="dcterms:W3CDTF">2023-03-31T13:43:54Z</dcterms:created>
  <dcterms:modified xsi:type="dcterms:W3CDTF">2023-04-01T01:53:10Z</dcterms:modified>
</cp:coreProperties>
</file>