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2"/>
  </p:notesMasterIdLst>
  <p:sldIdLst>
    <p:sldId id="498" r:id="rId3"/>
    <p:sldId id="541" r:id="rId4"/>
    <p:sldId id="540" r:id="rId5"/>
    <p:sldId id="536" r:id="rId6"/>
    <p:sldId id="543" r:id="rId7"/>
    <p:sldId id="544" r:id="rId8"/>
    <p:sldId id="537" r:id="rId9"/>
    <p:sldId id="519" r:id="rId10"/>
    <p:sldId id="53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E53"/>
    <a:srgbClr val="F3AE7E"/>
    <a:srgbClr val="DBEAF6"/>
    <a:srgbClr val="4FA5D9"/>
    <a:srgbClr val="33C9FC"/>
    <a:srgbClr val="98E7FC"/>
    <a:srgbClr val="024EB8"/>
    <a:srgbClr val="84B5F4"/>
    <a:srgbClr val="4A90EA"/>
    <a:srgbClr val="0F4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33" autoAdjust="0"/>
  </p:normalViewPr>
  <p:slideViewPr>
    <p:cSldViewPr snapToGrid="0">
      <p:cViewPr varScale="1">
        <p:scale>
          <a:sx n="91" d="100"/>
          <a:sy n="91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580927384077"/>
          <c:y val="0.10648148148148148"/>
          <c:w val="0.80986592300962379"/>
          <c:h val="0.79421988918051911"/>
        </c:manualLayout>
      </c:layout>
      <c:barChart>
        <c:barDir val="col"/>
        <c:grouping val="clustered"/>
        <c:varyColors val="0"/>
        <c:ser>
          <c:idx val="0"/>
          <c:order val="0"/>
          <c:tx>
            <c:v>pef-volta</c:v>
          </c:tx>
          <c:spPr>
            <a:solidFill>
              <a:srgbClr val="D9EFF2"/>
            </a:solidFill>
            <a:ln w="25400">
              <a:solidFill>
                <a:srgbClr val="8ACED6"/>
              </a:solidFill>
            </a:ln>
            <a:effectLst/>
          </c:spPr>
          <c:invertIfNegative val="0"/>
          <c:cat>
            <c:numLit>
              <c:formatCode>General</c:formatCode>
              <c:ptCount val="5"/>
              <c:pt idx="0">
                <c:v>0.7</c:v>
              </c:pt>
              <c:pt idx="1">
                <c:v>0.8</c:v>
              </c:pt>
              <c:pt idx="2">
                <c:v>0.9</c:v>
              </c:pt>
              <c:pt idx="3">
                <c:v>0.95</c:v>
              </c:pt>
              <c:pt idx="4">
                <c:v>0.98</c:v>
              </c:pt>
            </c:numLit>
          </c:cat>
          <c:val>
            <c:numRef>
              <c:f>tspmm_8!$K$9:$K$13</c:f>
              <c:numCache>
                <c:formatCode>General</c:formatCode>
                <c:ptCount val="5"/>
                <c:pt idx="0">
                  <c:v>10953.489329896905</c:v>
                </c:pt>
                <c:pt idx="1">
                  <c:v>9597.1612886597995</c:v>
                </c:pt>
                <c:pt idx="2">
                  <c:v>7329.4130927835131</c:v>
                </c:pt>
                <c:pt idx="3">
                  <c:v>4732.6124510309282</c:v>
                </c:pt>
                <c:pt idx="4">
                  <c:v>2404.9505837016559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DE-409F-B6D4-966632F362BD}"/>
            </c:ext>
          </c:extLst>
        </c:ser>
        <c:ser>
          <c:idx val="1"/>
          <c:order val="1"/>
          <c:tx>
            <c:v>pef-turing</c:v>
          </c:tx>
          <c:spPr>
            <a:solidFill>
              <a:srgbClr val="D3E6F6"/>
            </a:solidFill>
            <a:ln w="25400">
              <a:solidFill>
                <a:srgbClr val="81B3E0"/>
              </a:solidFill>
            </a:ln>
            <a:effectLst/>
          </c:spPr>
          <c:invertIfNegative val="0"/>
          <c:cat>
            <c:numLit>
              <c:formatCode>General</c:formatCode>
              <c:ptCount val="5"/>
              <c:pt idx="0">
                <c:v>0.7</c:v>
              </c:pt>
              <c:pt idx="1">
                <c:v>0.8</c:v>
              </c:pt>
              <c:pt idx="2">
                <c:v>0.9</c:v>
              </c:pt>
              <c:pt idx="3">
                <c:v>0.95</c:v>
              </c:pt>
              <c:pt idx="4">
                <c:v>0.98</c:v>
              </c:pt>
            </c:numLit>
          </c:cat>
          <c:val>
            <c:numRef>
              <c:f>tspmm_8!$L$9:$L$13</c:f>
              <c:numCache>
                <c:formatCode>General</c:formatCode>
                <c:ptCount val="5"/>
                <c:pt idx="0">
                  <c:v>7305.6341494845383</c:v>
                </c:pt>
                <c:pt idx="1">
                  <c:v>6784.8154639175218</c:v>
                </c:pt>
                <c:pt idx="2">
                  <c:v>5645.8429381443302</c:v>
                </c:pt>
                <c:pt idx="3">
                  <c:v>4177.901456185572</c:v>
                </c:pt>
                <c:pt idx="4">
                  <c:v>2404.9115840055242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DE-409F-B6D4-966632F362BD}"/>
            </c:ext>
          </c:extLst>
        </c:ser>
        <c:ser>
          <c:idx val="2"/>
          <c:order val="2"/>
          <c:tx>
            <c:v>pef-ada</c:v>
          </c:tx>
          <c:spPr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c:spPr>
          <c:invertIfNegative val="0"/>
          <c:val>
            <c:numRef>
              <c:f>tspmm_8!$N$9:$N$13</c:f>
              <c:numCache>
                <c:formatCode>General</c:formatCode>
                <c:ptCount val="5"/>
                <c:pt idx="0">
                  <c:v>6302.1404762886541</c:v>
                </c:pt>
                <c:pt idx="1">
                  <c:v>5760.5915257731986</c:v>
                </c:pt>
                <c:pt idx="2">
                  <c:v>4811.0456494845348</c:v>
                </c:pt>
                <c:pt idx="3">
                  <c:v>3636.1781381443325</c:v>
                </c:pt>
                <c:pt idx="4">
                  <c:v>2243.3548471546396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DE-409F-B6D4-966632F36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46621648"/>
        <c:axId val="1991237328"/>
      </c:barChart>
      <c:lineChart>
        <c:grouping val="standard"/>
        <c:varyColors val="0"/>
        <c:ser>
          <c:idx val="3"/>
          <c:order val="3"/>
          <c:tx>
            <c:v>utilization of volta peak</c:v>
          </c:tx>
          <c:spPr>
            <a:ln w="28575" cap="rnd">
              <a:solidFill>
                <a:srgbClr val="52B5C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2B5C2"/>
              </a:solidFill>
              <a:ln w="9525">
                <a:solidFill>
                  <a:srgbClr val="52B5C2"/>
                </a:solidFill>
              </a:ln>
              <a:effectLst/>
            </c:spPr>
          </c:marker>
          <c:val>
            <c:numRef>
              <c:f>tspmm_8!$O$9:$O$13</c:f>
              <c:numCache>
                <c:formatCode>General</c:formatCode>
                <c:ptCount val="5"/>
                <c:pt idx="0">
                  <c:v>8.5574135389819575E-2</c:v>
                </c:pt>
                <c:pt idx="1">
                  <c:v>7.4977822567654687E-2</c:v>
                </c:pt>
                <c:pt idx="2">
                  <c:v>5.7261039787371196E-2</c:v>
                </c:pt>
                <c:pt idx="3">
                  <c:v>3.697353477367913E-2</c:v>
                </c:pt>
                <c:pt idx="4">
                  <c:v>1.8788676435169186E-2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DE-409F-B6D4-966632F362BD}"/>
            </c:ext>
          </c:extLst>
        </c:ser>
        <c:ser>
          <c:idx val="4"/>
          <c:order val="4"/>
          <c:tx>
            <c:v>utilization of turing peak</c:v>
          </c:tx>
          <c:spPr>
            <a:ln w="28575" cap="rnd">
              <a:solidFill>
                <a:srgbClr val="347FC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47FC2"/>
              </a:solidFill>
              <a:ln w="9525">
                <a:solidFill>
                  <a:srgbClr val="347FC2"/>
                </a:solidFill>
              </a:ln>
              <a:effectLst/>
            </c:spPr>
          </c:marker>
          <c:val>
            <c:numRef>
              <c:f>tspmm_8!$P$9:$P$13</c:f>
              <c:numCache>
                <c:formatCode>General</c:formatCode>
                <c:ptCount val="5"/>
                <c:pt idx="0">
                  <c:v>6.2692516248734578E-2</c:v>
                </c:pt>
                <c:pt idx="1">
                  <c:v>5.8223166533233346E-2</c:v>
                </c:pt>
                <c:pt idx="2">
                  <c:v>4.8449195907570936E-2</c:v>
                </c:pt>
                <c:pt idx="3">
                  <c:v>3.5852213451724277E-2</c:v>
                </c:pt>
                <c:pt idx="4">
                  <c:v>2.0637490938096616E-2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DE-409F-B6D4-966632F362BD}"/>
            </c:ext>
          </c:extLst>
        </c:ser>
        <c:ser>
          <c:idx val="5"/>
          <c:order val="5"/>
          <c:tx>
            <c:v>utilization of ada peak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val>
            <c:numRef>
              <c:f>tspmm_8!$R$9:$R$13</c:f>
              <c:numCache>
                <c:formatCode>General</c:formatCode>
                <c:ptCount val="5"/>
                <c:pt idx="0">
                  <c:v>1.8649800178411027E-2</c:v>
                </c:pt>
                <c:pt idx="1">
                  <c:v>1.7047205036023905E-2</c:v>
                </c:pt>
                <c:pt idx="2">
                  <c:v>1.4237232627499215E-2</c:v>
                </c:pt>
                <c:pt idx="3">
                  <c:v>1.0760470342519923E-2</c:v>
                </c:pt>
                <c:pt idx="4">
                  <c:v>6.6387158118922807E-3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DE-409F-B6D4-966632F36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6599568"/>
        <c:axId val="1991246256"/>
      </c:lineChart>
      <c:catAx>
        <c:axId val="1946621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1237328"/>
        <c:crosses val="autoZero"/>
        <c:auto val="1"/>
        <c:lblAlgn val="ctr"/>
        <c:lblOffset val="100"/>
        <c:noMultiLvlLbl val="0"/>
      </c:catAx>
      <c:valAx>
        <c:axId val="199123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6621648"/>
        <c:crosses val="autoZero"/>
        <c:crossBetween val="between"/>
      </c:valAx>
      <c:valAx>
        <c:axId val="199124625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6599568"/>
        <c:crosses val="max"/>
        <c:crossBetween val="between"/>
      </c:valAx>
      <c:catAx>
        <c:axId val="1946599568"/>
        <c:scaling>
          <c:orientation val="minMax"/>
        </c:scaling>
        <c:delete val="1"/>
        <c:axPos val="b"/>
        <c:majorTickMark val="out"/>
        <c:minorTickMark val="none"/>
        <c:tickLblPos val="nextTo"/>
        <c:crossAx val="19912462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486772362826939"/>
          <c:y val="1.5187332991290865E-2"/>
          <c:w val="0.85779606789120955"/>
          <c:h val="0.212873852687596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F8099-509D-4F8B-A172-7E4FE5683A4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2F3B5D-36D0-4590-A1E3-3E6AE065893C}">
      <dgm:prSet phldrT="[文本]"/>
      <dgm:spPr/>
      <dgm:t>
        <a:bodyPr/>
        <a:lstStyle/>
        <a:p>
          <a:r>
            <a:rPr lang="en-US" altLang="zh-CN" dirty="0"/>
            <a:t>GST-SpMM</a:t>
          </a:r>
          <a:endParaRPr lang="zh-CN" altLang="en-US" dirty="0"/>
        </a:p>
      </dgm:t>
    </dgm:pt>
    <dgm:pt modelId="{4E353FDD-B51B-4D40-AAEF-51586B3B7FE9}" type="parTrans" cxnId="{E1064CD3-7856-45F1-B0D7-6797C527B150}">
      <dgm:prSet/>
      <dgm:spPr/>
      <dgm:t>
        <a:bodyPr/>
        <a:lstStyle/>
        <a:p>
          <a:endParaRPr lang="zh-CN" altLang="en-US"/>
        </a:p>
      </dgm:t>
    </dgm:pt>
    <dgm:pt modelId="{6DF82B96-D1B5-454B-8A58-6959A2A50C17}" type="sibTrans" cxnId="{E1064CD3-7856-45F1-B0D7-6797C527B150}">
      <dgm:prSet/>
      <dgm:spPr/>
      <dgm:t>
        <a:bodyPr/>
        <a:lstStyle/>
        <a:p>
          <a:endParaRPr lang="zh-CN" altLang="en-US"/>
        </a:p>
      </dgm:t>
    </dgm:pt>
    <dgm:pt modelId="{C4B6F790-4816-45EF-BD4A-05D8D9A516DD}">
      <dgm:prSet phldrT="[文本]"/>
      <dgm:spPr/>
      <dgm:t>
        <a:bodyPr/>
        <a:lstStyle/>
        <a:p>
          <a:r>
            <a:rPr lang="en-US" altLang="zh-CN" dirty="0" err="1"/>
            <a:t>mma</a:t>
          </a:r>
          <a:endParaRPr lang="zh-CN" altLang="en-US" dirty="0"/>
        </a:p>
      </dgm:t>
    </dgm:pt>
    <dgm:pt modelId="{1E9C7D26-0B56-4125-9712-5222C2334E65}" type="parTrans" cxnId="{55566EE5-BEB1-4E46-888F-5C6E720D400E}">
      <dgm:prSet/>
      <dgm:spPr/>
      <dgm:t>
        <a:bodyPr/>
        <a:lstStyle/>
        <a:p>
          <a:endParaRPr lang="zh-CN" altLang="en-US"/>
        </a:p>
      </dgm:t>
    </dgm:pt>
    <dgm:pt modelId="{1C91387A-E719-4864-88F9-4F002DA437E0}" type="sibTrans" cxnId="{55566EE5-BEB1-4E46-888F-5C6E720D400E}">
      <dgm:prSet/>
      <dgm:spPr/>
      <dgm:t>
        <a:bodyPr/>
        <a:lstStyle/>
        <a:p>
          <a:endParaRPr lang="zh-CN" altLang="en-US"/>
        </a:p>
      </dgm:t>
    </dgm:pt>
    <dgm:pt modelId="{9C08D9E6-835A-4AEF-9A8E-0A82049C4857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mma.884</a:t>
          </a:r>
        </a:p>
        <a:p>
          <a:r>
            <a:rPr lang="en-US" altLang="zh-CN" dirty="0">
              <a:solidFill>
                <a:schemeClr val="tx1"/>
              </a:solidFill>
            </a:rPr>
            <a:t>transpose</a:t>
          </a:r>
          <a:endParaRPr lang="zh-CN" altLang="en-US" dirty="0">
            <a:solidFill>
              <a:schemeClr val="tx1"/>
            </a:solidFill>
          </a:endParaRPr>
        </a:p>
      </dgm:t>
    </dgm:pt>
    <dgm:pt modelId="{A783B177-4533-4730-8962-2774ED6D8EE9}" type="parTrans" cxnId="{35DFFDFC-9B99-4D38-8E98-55D3D5874CFA}">
      <dgm:prSet/>
      <dgm:spPr/>
      <dgm:t>
        <a:bodyPr/>
        <a:lstStyle/>
        <a:p>
          <a:endParaRPr lang="zh-CN" altLang="en-US"/>
        </a:p>
      </dgm:t>
    </dgm:pt>
    <dgm:pt modelId="{5C5C5942-A82F-467B-A5A9-726AA3824B74}" type="sibTrans" cxnId="{35DFFDFC-9B99-4D38-8E98-55D3D5874CFA}">
      <dgm:prSet/>
      <dgm:spPr/>
      <dgm:t>
        <a:bodyPr/>
        <a:lstStyle/>
        <a:p>
          <a:endParaRPr lang="zh-CN" altLang="en-US"/>
        </a:p>
      </dgm:t>
    </dgm:pt>
    <dgm:pt modelId="{50E31909-147A-4DD6-BC7C-8D5C4112BBC6}">
      <dgm:prSet phldrT="[文本]"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mma.1688</a:t>
          </a:r>
        </a:p>
        <a:p>
          <a:r>
            <a:rPr lang="en-US" altLang="zh-CN" dirty="0">
              <a:solidFill>
                <a:schemeClr val="tx1"/>
              </a:solidFill>
            </a:rPr>
            <a:t>transpose</a:t>
          </a:r>
          <a:endParaRPr lang="zh-CN" altLang="en-US" dirty="0">
            <a:solidFill>
              <a:schemeClr val="tx1"/>
            </a:solidFill>
          </a:endParaRPr>
        </a:p>
      </dgm:t>
    </dgm:pt>
    <dgm:pt modelId="{50B968D5-6DD8-4466-82F8-ED864A317AAC}" type="parTrans" cxnId="{FC989443-53CD-4596-A6A2-6977C2AD8774}">
      <dgm:prSet/>
      <dgm:spPr/>
      <dgm:t>
        <a:bodyPr/>
        <a:lstStyle/>
        <a:p>
          <a:endParaRPr lang="zh-CN" altLang="en-US"/>
        </a:p>
      </dgm:t>
    </dgm:pt>
    <dgm:pt modelId="{E7E9E0B0-ECF6-421D-AC83-44AFBD4781F3}" type="sibTrans" cxnId="{FC989443-53CD-4596-A6A2-6977C2AD8774}">
      <dgm:prSet/>
      <dgm:spPr/>
      <dgm:t>
        <a:bodyPr/>
        <a:lstStyle/>
        <a:p>
          <a:endParaRPr lang="zh-CN" altLang="en-US"/>
        </a:p>
      </dgm:t>
    </dgm:pt>
    <dgm:pt modelId="{C3D900DC-BE4A-4446-8DE3-6489731C958B}">
      <dgm:prSet phldrT="[文本]"/>
      <dgm:spPr/>
      <dgm:t>
        <a:bodyPr/>
        <a:lstStyle/>
        <a:p>
          <a:r>
            <a:rPr lang="en-US" altLang="zh-CN" dirty="0" err="1"/>
            <a:t>wmma</a:t>
          </a:r>
          <a:endParaRPr lang="zh-CN" altLang="en-US" dirty="0"/>
        </a:p>
      </dgm:t>
    </dgm:pt>
    <dgm:pt modelId="{E4D4511C-22E6-4527-B8CC-553DB7FE5EF6}" type="parTrans" cxnId="{C87A9BC2-43B9-4C97-8D81-B4C27B15B5EC}">
      <dgm:prSet/>
      <dgm:spPr/>
      <dgm:t>
        <a:bodyPr/>
        <a:lstStyle/>
        <a:p>
          <a:endParaRPr lang="zh-CN" altLang="en-US"/>
        </a:p>
      </dgm:t>
    </dgm:pt>
    <dgm:pt modelId="{18ED87BF-6FBA-49B4-90A4-FAEA483046EC}" type="sibTrans" cxnId="{C87A9BC2-43B9-4C97-8D81-B4C27B15B5EC}">
      <dgm:prSet/>
      <dgm:spPr/>
      <dgm:t>
        <a:bodyPr/>
        <a:lstStyle/>
        <a:p>
          <a:endParaRPr lang="zh-CN" altLang="en-US"/>
        </a:p>
      </dgm:t>
    </dgm:pt>
    <dgm:pt modelId="{DF0EF4A4-2F4A-4C0D-A283-07C6DB751249}">
      <dgm:prSet phldrT="[文本]"/>
      <dgm:spPr/>
      <dgm:t>
        <a:bodyPr/>
        <a:lstStyle/>
        <a:p>
          <a:r>
            <a:rPr lang="en-US" altLang="zh-CN" dirty="0"/>
            <a:t>wmma.161616</a:t>
          </a:r>
          <a:endParaRPr lang="zh-CN" altLang="en-US" dirty="0"/>
        </a:p>
      </dgm:t>
    </dgm:pt>
    <dgm:pt modelId="{4E545A2E-5A2E-4AB4-BC25-1F2E58B8F987}" type="parTrans" cxnId="{E8A36D8C-033C-4C4D-9135-78C033F1B182}">
      <dgm:prSet/>
      <dgm:spPr/>
      <dgm:t>
        <a:bodyPr/>
        <a:lstStyle/>
        <a:p>
          <a:endParaRPr lang="zh-CN" altLang="en-US"/>
        </a:p>
      </dgm:t>
    </dgm:pt>
    <dgm:pt modelId="{3ADCA421-53CF-487B-AE37-E033B4DFC2BB}" type="sibTrans" cxnId="{E8A36D8C-033C-4C4D-9135-78C033F1B182}">
      <dgm:prSet/>
      <dgm:spPr/>
      <dgm:t>
        <a:bodyPr/>
        <a:lstStyle/>
        <a:p>
          <a:endParaRPr lang="zh-CN" altLang="en-US"/>
        </a:p>
      </dgm:t>
    </dgm:pt>
    <dgm:pt modelId="{0BD766C4-9CBB-4ED3-A651-9C48F5945221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mma.884</a:t>
          </a:r>
          <a:endParaRPr lang="zh-CN" altLang="en-US" dirty="0">
            <a:solidFill>
              <a:schemeClr val="tx1"/>
            </a:solidFill>
          </a:endParaRPr>
        </a:p>
      </dgm:t>
    </dgm:pt>
    <dgm:pt modelId="{D849FBEF-50AB-430D-AA89-76292B1676AB}" type="parTrans" cxnId="{65027270-40C5-46B6-962B-4E4773E2315F}">
      <dgm:prSet/>
      <dgm:spPr/>
      <dgm:t>
        <a:bodyPr/>
        <a:lstStyle/>
        <a:p>
          <a:endParaRPr lang="zh-CN" altLang="en-US"/>
        </a:p>
      </dgm:t>
    </dgm:pt>
    <dgm:pt modelId="{8B91B3AB-5C07-4007-B931-4A528DA0169A}" type="sibTrans" cxnId="{65027270-40C5-46B6-962B-4E4773E2315F}">
      <dgm:prSet/>
      <dgm:spPr/>
      <dgm:t>
        <a:bodyPr/>
        <a:lstStyle/>
        <a:p>
          <a:endParaRPr lang="zh-CN" altLang="en-US"/>
        </a:p>
      </dgm:t>
    </dgm:pt>
    <dgm:pt modelId="{73E290CD-95E3-4120-AF65-C058C421E981}">
      <dgm:prSet/>
      <dgm:spPr/>
      <dgm:t>
        <a:bodyPr/>
        <a:lstStyle/>
        <a:p>
          <a:r>
            <a:rPr lang="en-US" altLang="zh-CN" dirty="0">
              <a:solidFill>
                <a:schemeClr val="tx1"/>
              </a:solidFill>
            </a:rPr>
            <a:t>mma.1688</a:t>
          </a:r>
          <a:endParaRPr lang="zh-CN" altLang="en-US" dirty="0">
            <a:solidFill>
              <a:schemeClr val="tx1"/>
            </a:solidFill>
          </a:endParaRPr>
        </a:p>
      </dgm:t>
    </dgm:pt>
    <dgm:pt modelId="{96754FD2-26CB-472D-AE7D-FD716D0B5410}" type="parTrans" cxnId="{2D17B64B-6EB9-4DAF-A3A5-A6BEC24FA3F5}">
      <dgm:prSet/>
      <dgm:spPr/>
      <dgm:t>
        <a:bodyPr/>
        <a:lstStyle/>
        <a:p>
          <a:endParaRPr lang="zh-CN" altLang="en-US"/>
        </a:p>
      </dgm:t>
    </dgm:pt>
    <dgm:pt modelId="{E209152C-C2E3-42EE-A1AA-3CA7014C5BA6}" type="sibTrans" cxnId="{2D17B64B-6EB9-4DAF-A3A5-A6BEC24FA3F5}">
      <dgm:prSet/>
      <dgm:spPr/>
      <dgm:t>
        <a:bodyPr/>
        <a:lstStyle/>
        <a:p>
          <a:endParaRPr lang="zh-CN" altLang="en-US"/>
        </a:p>
      </dgm:t>
    </dgm:pt>
    <dgm:pt modelId="{B4C45C78-FB6D-437C-BA9E-8B79BCEEF2BB}">
      <dgm:prSet/>
      <dgm:spPr/>
      <dgm:t>
        <a:bodyPr/>
        <a:lstStyle/>
        <a:p>
          <a:r>
            <a:rPr lang="en-US" altLang="zh-CN" dirty="0"/>
            <a:t>1-D Vector </a:t>
          </a:r>
          <a:endParaRPr lang="zh-CN" altLang="en-US" dirty="0"/>
        </a:p>
      </dgm:t>
    </dgm:pt>
    <dgm:pt modelId="{C3C3E63A-0C35-4919-AF68-AFFF013B1E79}" type="parTrans" cxnId="{EE02638E-AAF9-4C9A-8844-0C325166DB5F}">
      <dgm:prSet/>
      <dgm:spPr/>
      <dgm:t>
        <a:bodyPr/>
        <a:lstStyle/>
        <a:p>
          <a:endParaRPr lang="zh-CN" altLang="en-US"/>
        </a:p>
      </dgm:t>
    </dgm:pt>
    <dgm:pt modelId="{CF5FF0D4-1674-42A9-9902-9C4A71C3E583}" type="sibTrans" cxnId="{EE02638E-AAF9-4C9A-8844-0C325166DB5F}">
      <dgm:prSet/>
      <dgm:spPr/>
      <dgm:t>
        <a:bodyPr/>
        <a:lstStyle/>
        <a:p>
          <a:endParaRPr lang="zh-CN" altLang="en-US"/>
        </a:p>
      </dgm:t>
    </dgm:pt>
    <dgm:pt modelId="{C956C26F-7C68-414A-BC39-98C3D4F4A15C}">
      <dgm:prSet/>
      <dgm:spPr/>
      <dgm:t>
        <a:bodyPr/>
        <a:lstStyle/>
        <a:p>
          <a:r>
            <a:rPr lang="en-US" altLang="zh-CN" dirty="0"/>
            <a:t>1-D Vector </a:t>
          </a:r>
          <a:endParaRPr lang="zh-CN" altLang="en-US" dirty="0"/>
        </a:p>
      </dgm:t>
    </dgm:pt>
    <dgm:pt modelId="{110AB7A8-77FE-459A-A2AE-6F0EB3280B1A}" type="parTrans" cxnId="{2F82B9E0-C8F7-4B7E-BFA0-C02F904779FB}">
      <dgm:prSet/>
      <dgm:spPr/>
      <dgm:t>
        <a:bodyPr/>
        <a:lstStyle/>
        <a:p>
          <a:endParaRPr lang="zh-CN" altLang="en-US"/>
        </a:p>
      </dgm:t>
    </dgm:pt>
    <dgm:pt modelId="{38DFDF65-8D78-4505-B233-FC0E3DB68F3A}" type="sibTrans" cxnId="{2F82B9E0-C8F7-4B7E-BFA0-C02F904779FB}">
      <dgm:prSet/>
      <dgm:spPr/>
      <dgm:t>
        <a:bodyPr/>
        <a:lstStyle/>
        <a:p>
          <a:endParaRPr lang="zh-CN" altLang="en-US"/>
        </a:p>
      </dgm:t>
    </dgm:pt>
    <dgm:pt modelId="{4729A9CB-C1CE-4F75-BAE3-8DE74A0E3C89}">
      <dgm:prSet/>
      <dgm:spPr/>
      <dgm:t>
        <a:bodyPr/>
        <a:lstStyle/>
        <a:p>
          <a:r>
            <a:rPr lang="en-US" altLang="zh-CN" dirty="0"/>
            <a:t>Fine-grained</a:t>
          </a:r>
          <a:endParaRPr lang="zh-CN" altLang="en-US" dirty="0"/>
        </a:p>
      </dgm:t>
    </dgm:pt>
    <dgm:pt modelId="{2067A7CE-EAD1-4EE4-AD68-DD343A142FE8}" type="parTrans" cxnId="{09BFC1C5-2652-4F09-A6BA-B63C50D8A404}">
      <dgm:prSet/>
      <dgm:spPr/>
      <dgm:t>
        <a:bodyPr/>
        <a:lstStyle/>
        <a:p>
          <a:endParaRPr lang="zh-CN" altLang="en-US"/>
        </a:p>
      </dgm:t>
    </dgm:pt>
    <dgm:pt modelId="{68C1CDDD-278E-47B4-9516-C8E76E4C6D0F}" type="sibTrans" cxnId="{09BFC1C5-2652-4F09-A6BA-B63C50D8A404}">
      <dgm:prSet/>
      <dgm:spPr/>
      <dgm:t>
        <a:bodyPr/>
        <a:lstStyle/>
        <a:p>
          <a:endParaRPr lang="zh-CN" altLang="en-US"/>
        </a:p>
      </dgm:t>
    </dgm:pt>
    <dgm:pt modelId="{E9D813B9-7E34-4D06-9014-D3B34DD60796}">
      <dgm:prSet/>
      <dgm:spPr/>
      <dgm:t>
        <a:bodyPr/>
        <a:lstStyle/>
        <a:p>
          <a:r>
            <a:rPr lang="en-US" altLang="zh-CN" dirty="0"/>
            <a:t>Fine-grained</a:t>
          </a:r>
          <a:endParaRPr lang="zh-CN" altLang="en-US" dirty="0"/>
        </a:p>
      </dgm:t>
    </dgm:pt>
    <dgm:pt modelId="{73CE430B-5AA5-46B6-BD58-42943F2A37A6}" type="parTrans" cxnId="{026B7FD8-BF94-4C6E-8738-E33E0DD247E9}">
      <dgm:prSet/>
      <dgm:spPr/>
      <dgm:t>
        <a:bodyPr/>
        <a:lstStyle/>
        <a:p>
          <a:endParaRPr lang="zh-CN" altLang="en-US"/>
        </a:p>
      </dgm:t>
    </dgm:pt>
    <dgm:pt modelId="{48AD8289-1206-47E1-9097-2E0728175976}" type="sibTrans" cxnId="{026B7FD8-BF94-4C6E-8738-E33E0DD247E9}">
      <dgm:prSet/>
      <dgm:spPr/>
      <dgm:t>
        <a:bodyPr/>
        <a:lstStyle/>
        <a:p>
          <a:endParaRPr lang="zh-CN" altLang="en-US"/>
        </a:p>
      </dgm:t>
    </dgm:pt>
    <dgm:pt modelId="{B0DEEB78-CE9B-412C-82B3-BF0E0D037FFD}">
      <dgm:prSet/>
      <dgm:spPr/>
      <dgm:t>
        <a:bodyPr/>
        <a:lstStyle/>
        <a:p>
          <a:r>
            <a:rPr lang="en-US" altLang="zh-CN" dirty="0"/>
            <a:t>wmma.83216</a:t>
          </a:r>
          <a:endParaRPr lang="zh-CN" altLang="en-US" dirty="0"/>
        </a:p>
      </dgm:t>
    </dgm:pt>
    <dgm:pt modelId="{CC36C162-784E-414E-B8C5-9699D0673558}" type="parTrans" cxnId="{AD38EE6E-E1AF-40CA-AFDC-8416ECDA7C05}">
      <dgm:prSet/>
      <dgm:spPr/>
      <dgm:t>
        <a:bodyPr/>
        <a:lstStyle/>
        <a:p>
          <a:endParaRPr lang="zh-CN" altLang="en-US"/>
        </a:p>
      </dgm:t>
    </dgm:pt>
    <dgm:pt modelId="{A490102A-73AD-4B16-B501-0338900709DB}" type="sibTrans" cxnId="{AD38EE6E-E1AF-40CA-AFDC-8416ECDA7C05}">
      <dgm:prSet/>
      <dgm:spPr/>
      <dgm:t>
        <a:bodyPr/>
        <a:lstStyle/>
        <a:p>
          <a:endParaRPr lang="zh-CN" altLang="en-US"/>
        </a:p>
      </dgm:t>
    </dgm:pt>
    <dgm:pt modelId="{253AFC29-A029-4FF8-BB9D-F9EC9AF634BA}">
      <dgm:prSet/>
      <dgm:spPr/>
      <dgm:t>
        <a:bodyPr/>
        <a:lstStyle/>
        <a:p>
          <a:r>
            <a:rPr lang="en-US" altLang="zh-CN" dirty="0"/>
            <a:t>Fine-grained</a:t>
          </a:r>
        </a:p>
        <a:p>
          <a:r>
            <a:rPr lang="en-US" altLang="zh-CN" dirty="0"/>
            <a:t>1-D Vector </a:t>
          </a:r>
          <a:endParaRPr lang="zh-CN" altLang="en-US" dirty="0"/>
        </a:p>
      </dgm:t>
    </dgm:pt>
    <dgm:pt modelId="{5DD9CF53-6B5F-42D4-BF88-125B2DEAB900}" type="parTrans" cxnId="{97F7CCF5-6A90-4A68-96FA-BB30625F0E9F}">
      <dgm:prSet/>
      <dgm:spPr/>
      <dgm:t>
        <a:bodyPr/>
        <a:lstStyle/>
        <a:p>
          <a:endParaRPr lang="zh-CN" altLang="en-US"/>
        </a:p>
      </dgm:t>
    </dgm:pt>
    <dgm:pt modelId="{6A20AEC1-B76F-4D45-BE39-3746E66C6A7E}" type="sibTrans" cxnId="{97F7CCF5-6A90-4A68-96FA-BB30625F0E9F}">
      <dgm:prSet/>
      <dgm:spPr/>
      <dgm:t>
        <a:bodyPr/>
        <a:lstStyle/>
        <a:p>
          <a:endParaRPr lang="zh-CN" altLang="en-US"/>
        </a:p>
      </dgm:t>
    </dgm:pt>
    <dgm:pt modelId="{FB246136-593E-409B-8A90-F661CF223D2B}">
      <dgm:prSet/>
      <dgm:spPr/>
      <dgm:t>
        <a:bodyPr/>
        <a:lstStyle/>
        <a:p>
          <a:r>
            <a:rPr lang="en-US" altLang="zh-CN" dirty="0"/>
            <a:t>Fine-grained</a:t>
          </a:r>
          <a:endParaRPr lang="zh-CN" altLang="en-US" dirty="0"/>
        </a:p>
      </dgm:t>
    </dgm:pt>
    <dgm:pt modelId="{0B299589-3D35-40E9-8DAC-339BB936B636}" type="parTrans" cxnId="{5CCA1F24-3D5D-42AA-AD03-ED1961349DB6}">
      <dgm:prSet/>
      <dgm:spPr/>
      <dgm:t>
        <a:bodyPr/>
        <a:lstStyle/>
        <a:p>
          <a:endParaRPr lang="zh-CN" altLang="en-US"/>
        </a:p>
      </dgm:t>
    </dgm:pt>
    <dgm:pt modelId="{4F4CACB4-9620-4CAF-BF3A-477DBABF2860}" type="sibTrans" cxnId="{5CCA1F24-3D5D-42AA-AD03-ED1961349DB6}">
      <dgm:prSet/>
      <dgm:spPr/>
      <dgm:t>
        <a:bodyPr/>
        <a:lstStyle/>
        <a:p>
          <a:endParaRPr lang="zh-CN" altLang="en-US"/>
        </a:p>
      </dgm:t>
    </dgm:pt>
    <dgm:pt modelId="{6174B1B8-BA6A-4226-A4EB-50781DF7343C}" type="pres">
      <dgm:prSet presAssocID="{5ACF8099-509D-4F8B-A172-7E4FE5683A4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491716-05A7-4E6D-9BA1-9F7EECF6CFE2}" type="pres">
      <dgm:prSet presAssocID="{FA2F3B5D-36D0-4590-A1E3-3E6AE065893C}" presName="root1" presStyleCnt="0"/>
      <dgm:spPr/>
    </dgm:pt>
    <dgm:pt modelId="{9ABCBE52-8415-44F9-9BBC-FEC9E4B77EE5}" type="pres">
      <dgm:prSet presAssocID="{FA2F3B5D-36D0-4590-A1E3-3E6AE065893C}" presName="LevelOneTextNode" presStyleLbl="node0" presStyleIdx="0" presStyleCnt="1" custScaleX="106578" custScaleY="102925">
        <dgm:presLayoutVars>
          <dgm:chPref val="3"/>
        </dgm:presLayoutVars>
      </dgm:prSet>
      <dgm:spPr/>
    </dgm:pt>
    <dgm:pt modelId="{F390300A-A12A-4F79-A1AB-5F549D6DCF9D}" type="pres">
      <dgm:prSet presAssocID="{FA2F3B5D-36D0-4590-A1E3-3E6AE065893C}" presName="level2hierChild" presStyleCnt="0"/>
      <dgm:spPr/>
    </dgm:pt>
    <dgm:pt modelId="{70CA9F64-52EF-4255-8CEB-375CA896A2A6}" type="pres">
      <dgm:prSet presAssocID="{1E9C7D26-0B56-4125-9712-5222C2334E65}" presName="conn2-1" presStyleLbl="parChTrans1D2" presStyleIdx="0" presStyleCnt="2"/>
      <dgm:spPr/>
    </dgm:pt>
    <dgm:pt modelId="{E1E09699-78CA-4DBC-B013-6D161F3DCCDD}" type="pres">
      <dgm:prSet presAssocID="{1E9C7D26-0B56-4125-9712-5222C2334E65}" presName="connTx" presStyleLbl="parChTrans1D2" presStyleIdx="0" presStyleCnt="2"/>
      <dgm:spPr/>
    </dgm:pt>
    <dgm:pt modelId="{B44C072D-5BA0-404D-949C-73062890B1AD}" type="pres">
      <dgm:prSet presAssocID="{C4B6F790-4816-45EF-BD4A-05D8D9A516DD}" presName="root2" presStyleCnt="0"/>
      <dgm:spPr/>
    </dgm:pt>
    <dgm:pt modelId="{BDF05FB7-E183-4454-BA86-BB6249E4AC40}" type="pres">
      <dgm:prSet presAssocID="{C4B6F790-4816-45EF-BD4A-05D8D9A516DD}" presName="LevelTwoTextNode" presStyleLbl="node2" presStyleIdx="0" presStyleCnt="2" custScaleX="45815">
        <dgm:presLayoutVars>
          <dgm:chPref val="3"/>
        </dgm:presLayoutVars>
      </dgm:prSet>
      <dgm:spPr/>
    </dgm:pt>
    <dgm:pt modelId="{9480FCEA-F8AF-4D30-BC06-83A57B02A0CB}" type="pres">
      <dgm:prSet presAssocID="{C4B6F790-4816-45EF-BD4A-05D8D9A516DD}" presName="level3hierChild" presStyleCnt="0"/>
      <dgm:spPr/>
    </dgm:pt>
    <dgm:pt modelId="{CAE58E2C-0E94-40C3-9E56-878F630F28ED}" type="pres">
      <dgm:prSet presAssocID="{A783B177-4533-4730-8962-2774ED6D8EE9}" presName="conn2-1" presStyleLbl="parChTrans1D3" presStyleIdx="0" presStyleCnt="6"/>
      <dgm:spPr/>
    </dgm:pt>
    <dgm:pt modelId="{AAFAC877-5817-47FE-BB80-744561C8D59D}" type="pres">
      <dgm:prSet presAssocID="{A783B177-4533-4730-8962-2774ED6D8EE9}" presName="connTx" presStyleLbl="parChTrans1D3" presStyleIdx="0" presStyleCnt="6"/>
      <dgm:spPr/>
    </dgm:pt>
    <dgm:pt modelId="{12D59676-A25C-4784-A482-5D5E765157BF}" type="pres">
      <dgm:prSet presAssocID="{9C08D9E6-835A-4AEF-9A8E-0A82049C4857}" presName="root2" presStyleCnt="0"/>
      <dgm:spPr/>
    </dgm:pt>
    <dgm:pt modelId="{49D36ABD-BD4E-4DBD-B1D0-2726340661F3}" type="pres">
      <dgm:prSet presAssocID="{9C08D9E6-835A-4AEF-9A8E-0A82049C4857}" presName="LevelTwoTextNode" presStyleLbl="node3" presStyleIdx="0" presStyleCnt="6">
        <dgm:presLayoutVars>
          <dgm:chPref val="3"/>
        </dgm:presLayoutVars>
      </dgm:prSet>
      <dgm:spPr/>
    </dgm:pt>
    <dgm:pt modelId="{E7FB1061-B144-439C-827D-3AFB8BBA84E3}" type="pres">
      <dgm:prSet presAssocID="{9C08D9E6-835A-4AEF-9A8E-0A82049C4857}" presName="level3hierChild" presStyleCnt="0"/>
      <dgm:spPr/>
    </dgm:pt>
    <dgm:pt modelId="{4D2F4A44-CB1D-423F-AA4C-A14395A692B6}" type="pres">
      <dgm:prSet presAssocID="{C3C3E63A-0C35-4919-AF68-AFFF013B1E79}" presName="conn2-1" presStyleLbl="parChTrans1D4" presStyleIdx="0" presStyleCnt="6"/>
      <dgm:spPr/>
    </dgm:pt>
    <dgm:pt modelId="{A180D67A-6EB4-4CCC-99D0-E0272312177D}" type="pres">
      <dgm:prSet presAssocID="{C3C3E63A-0C35-4919-AF68-AFFF013B1E79}" presName="connTx" presStyleLbl="parChTrans1D4" presStyleIdx="0" presStyleCnt="6"/>
      <dgm:spPr/>
    </dgm:pt>
    <dgm:pt modelId="{875FC02D-BA8A-4DF7-92CC-34CF6611491E}" type="pres">
      <dgm:prSet presAssocID="{B4C45C78-FB6D-437C-BA9E-8B79BCEEF2BB}" presName="root2" presStyleCnt="0"/>
      <dgm:spPr/>
    </dgm:pt>
    <dgm:pt modelId="{0B0D5855-0E7F-45FB-824E-4986379097F0}" type="pres">
      <dgm:prSet presAssocID="{B4C45C78-FB6D-437C-BA9E-8B79BCEEF2BB}" presName="LevelTwoTextNode" presStyleLbl="node4" presStyleIdx="0" presStyleCnt="6">
        <dgm:presLayoutVars>
          <dgm:chPref val="3"/>
        </dgm:presLayoutVars>
      </dgm:prSet>
      <dgm:spPr/>
    </dgm:pt>
    <dgm:pt modelId="{95584D81-71FF-400A-BFA0-F8AD8DE08CAF}" type="pres">
      <dgm:prSet presAssocID="{B4C45C78-FB6D-437C-BA9E-8B79BCEEF2BB}" presName="level3hierChild" presStyleCnt="0"/>
      <dgm:spPr/>
    </dgm:pt>
    <dgm:pt modelId="{7CCB1111-49C4-43A3-9ED4-B0E906A5C65F}" type="pres">
      <dgm:prSet presAssocID="{50B968D5-6DD8-4466-82F8-ED864A317AAC}" presName="conn2-1" presStyleLbl="parChTrans1D3" presStyleIdx="1" presStyleCnt="6"/>
      <dgm:spPr/>
    </dgm:pt>
    <dgm:pt modelId="{A6E43091-6674-496E-B85A-9AA7F6E01290}" type="pres">
      <dgm:prSet presAssocID="{50B968D5-6DD8-4466-82F8-ED864A317AAC}" presName="connTx" presStyleLbl="parChTrans1D3" presStyleIdx="1" presStyleCnt="6"/>
      <dgm:spPr/>
    </dgm:pt>
    <dgm:pt modelId="{BCBFE226-514E-418F-884A-E58F3A72A835}" type="pres">
      <dgm:prSet presAssocID="{50E31909-147A-4DD6-BC7C-8D5C4112BBC6}" presName="root2" presStyleCnt="0"/>
      <dgm:spPr/>
    </dgm:pt>
    <dgm:pt modelId="{974A92BB-79E7-43CC-9B6F-F2C826FE130A}" type="pres">
      <dgm:prSet presAssocID="{50E31909-147A-4DD6-BC7C-8D5C4112BBC6}" presName="LevelTwoTextNode" presStyleLbl="node3" presStyleIdx="1" presStyleCnt="6">
        <dgm:presLayoutVars>
          <dgm:chPref val="3"/>
        </dgm:presLayoutVars>
      </dgm:prSet>
      <dgm:spPr/>
    </dgm:pt>
    <dgm:pt modelId="{2C04E9E2-3C77-4E30-A58B-7903E7E734D5}" type="pres">
      <dgm:prSet presAssocID="{50E31909-147A-4DD6-BC7C-8D5C4112BBC6}" presName="level3hierChild" presStyleCnt="0"/>
      <dgm:spPr/>
    </dgm:pt>
    <dgm:pt modelId="{91B4A332-7CC2-4B8D-94C7-BBE430011AC4}" type="pres">
      <dgm:prSet presAssocID="{110AB7A8-77FE-459A-A2AE-6F0EB3280B1A}" presName="conn2-1" presStyleLbl="parChTrans1D4" presStyleIdx="1" presStyleCnt="6"/>
      <dgm:spPr/>
    </dgm:pt>
    <dgm:pt modelId="{BA630EF4-1A56-4658-A72D-354692A7BD87}" type="pres">
      <dgm:prSet presAssocID="{110AB7A8-77FE-459A-A2AE-6F0EB3280B1A}" presName="connTx" presStyleLbl="parChTrans1D4" presStyleIdx="1" presStyleCnt="6"/>
      <dgm:spPr/>
    </dgm:pt>
    <dgm:pt modelId="{8EC9F31A-8C27-450F-AD30-1828C8364108}" type="pres">
      <dgm:prSet presAssocID="{C956C26F-7C68-414A-BC39-98C3D4F4A15C}" presName="root2" presStyleCnt="0"/>
      <dgm:spPr/>
    </dgm:pt>
    <dgm:pt modelId="{9799AD86-123E-4ED5-804C-BD45937EEDF3}" type="pres">
      <dgm:prSet presAssocID="{C956C26F-7C68-414A-BC39-98C3D4F4A15C}" presName="LevelTwoTextNode" presStyleLbl="node4" presStyleIdx="1" presStyleCnt="6">
        <dgm:presLayoutVars>
          <dgm:chPref val="3"/>
        </dgm:presLayoutVars>
      </dgm:prSet>
      <dgm:spPr/>
    </dgm:pt>
    <dgm:pt modelId="{1E95EFAA-5843-4FC5-8B15-94CDA16843B6}" type="pres">
      <dgm:prSet presAssocID="{C956C26F-7C68-414A-BC39-98C3D4F4A15C}" presName="level3hierChild" presStyleCnt="0"/>
      <dgm:spPr/>
    </dgm:pt>
    <dgm:pt modelId="{555A015E-ECD2-434D-8EAD-14A7481A7B96}" type="pres">
      <dgm:prSet presAssocID="{D849FBEF-50AB-430D-AA89-76292B1676AB}" presName="conn2-1" presStyleLbl="parChTrans1D3" presStyleIdx="2" presStyleCnt="6"/>
      <dgm:spPr/>
    </dgm:pt>
    <dgm:pt modelId="{2FB2A11C-5711-4E43-AE49-04AE277CF89F}" type="pres">
      <dgm:prSet presAssocID="{D849FBEF-50AB-430D-AA89-76292B1676AB}" presName="connTx" presStyleLbl="parChTrans1D3" presStyleIdx="2" presStyleCnt="6"/>
      <dgm:spPr/>
    </dgm:pt>
    <dgm:pt modelId="{B56F4B1C-65C8-4062-935A-504A424242E9}" type="pres">
      <dgm:prSet presAssocID="{0BD766C4-9CBB-4ED3-A651-9C48F5945221}" presName="root2" presStyleCnt="0"/>
      <dgm:spPr/>
    </dgm:pt>
    <dgm:pt modelId="{E80E3E64-10B2-4115-9463-AF5FA4412919}" type="pres">
      <dgm:prSet presAssocID="{0BD766C4-9CBB-4ED3-A651-9C48F5945221}" presName="LevelTwoTextNode" presStyleLbl="node3" presStyleIdx="2" presStyleCnt="6">
        <dgm:presLayoutVars>
          <dgm:chPref val="3"/>
        </dgm:presLayoutVars>
      </dgm:prSet>
      <dgm:spPr/>
    </dgm:pt>
    <dgm:pt modelId="{05752A3F-149D-4B24-B528-18FB3A5B616E}" type="pres">
      <dgm:prSet presAssocID="{0BD766C4-9CBB-4ED3-A651-9C48F5945221}" presName="level3hierChild" presStyleCnt="0"/>
      <dgm:spPr/>
    </dgm:pt>
    <dgm:pt modelId="{14089310-2F7C-409C-AD01-C6BBBB157B68}" type="pres">
      <dgm:prSet presAssocID="{2067A7CE-EAD1-4EE4-AD68-DD343A142FE8}" presName="conn2-1" presStyleLbl="parChTrans1D4" presStyleIdx="2" presStyleCnt="6"/>
      <dgm:spPr/>
    </dgm:pt>
    <dgm:pt modelId="{FEDDDFD4-F669-4AD1-B1BB-065BA4670476}" type="pres">
      <dgm:prSet presAssocID="{2067A7CE-EAD1-4EE4-AD68-DD343A142FE8}" presName="connTx" presStyleLbl="parChTrans1D4" presStyleIdx="2" presStyleCnt="6"/>
      <dgm:spPr/>
    </dgm:pt>
    <dgm:pt modelId="{7B409656-C2E5-46D3-9315-9CA3D775AF71}" type="pres">
      <dgm:prSet presAssocID="{4729A9CB-C1CE-4F75-BAE3-8DE74A0E3C89}" presName="root2" presStyleCnt="0"/>
      <dgm:spPr/>
    </dgm:pt>
    <dgm:pt modelId="{91CD9C93-67A6-42E0-8028-E41EF8CEDAFA}" type="pres">
      <dgm:prSet presAssocID="{4729A9CB-C1CE-4F75-BAE3-8DE74A0E3C89}" presName="LevelTwoTextNode" presStyleLbl="node4" presStyleIdx="2" presStyleCnt="6">
        <dgm:presLayoutVars>
          <dgm:chPref val="3"/>
        </dgm:presLayoutVars>
      </dgm:prSet>
      <dgm:spPr/>
    </dgm:pt>
    <dgm:pt modelId="{569BBB1C-25D1-4D87-B7F9-40F75527589C}" type="pres">
      <dgm:prSet presAssocID="{4729A9CB-C1CE-4F75-BAE3-8DE74A0E3C89}" presName="level3hierChild" presStyleCnt="0"/>
      <dgm:spPr/>
    </dgm:pt>
    <dgm:pt modelId="{08FA23AB-61C0-418B-ABDF-CBA2C2D91D91}" type="pres">
      <dgm:prSet presAssocID="{96754FD2-26CB-472D-AE7D-FD716D0B5410}" presName="conn2-1" presStyleLbl="parChTrans1D3" presStyleIdx="3" presStyleCnt="6"/>
      <dgm:spPr/>
    </dgm:pt>
    <dgm:pt modelId="{4DF3AEA9-3B39-4B26-AFDB-C8D33E826AC2}" type="pres">
      <dgm:prSet presAssocID="{96754FD2-26CB-472D-AE7D-FD716D0B5410}" presName="connTx" presStyleLbl="parChTrans1D3" presStyleIdx="3" presStyleCnt="6"/>
      <dgm:spPr/>
    </dgm:pt>
    <dgm:pt modelId="{8B7EF079-8F8E-48FC-81D6-3A4123C7711E}" type="pres">
      <dgm:prSet presAssocID="{73E290CD-95E3-4120-AF65-C058C421E981}" presName="root2" presStyleCnt="0"/>
      <dgm:spPr/>
    </dgm:pt>
    <dgm:pt modelId="{1523E373-05E2-4709-ADB0-EABE9A32FEFB}" type="pres">
      <dgm:prSet presAssocID="{73E290CD-95E3-4120-AF65-C058C421E981}" presName="LevelTwoTextNode" presStyleLbl="node3" presStyleIdx="3" presStyleCnt="6">
        <dgm:presLayoutVars>
          <dgm:chPref val="3"/>
        </dgm:presLayoutVars>
      </dgm:prSet>
      <dgm:spPr/>
    </dgm:pt>
    <dgm:pt modelId="{46EB8BBC-0785-4A06-AF7C-BA846C38505D}" type="pres">
      <dgm:prSet presAssocID="{73E290CD-95E3-4120-AF65-C058C421E981}" presName="level3hierChild" presStyleCnt="0"/>
      <dgm:spPr/>
    </dgm:pt>
    <dgm:pt modelId="{C1C1AC00-A9C1-43E4-8942-DEBAE0133AE6}" type="pres">
      <dgm:prSet presAssocID="{73CE430B-5AA5-46B6-BD58-42943F2A37A6}" presName="conn2-1" presStyleLbl="parChTrans1D4" presStyleIdx="3" presStyleCnt="6"/>
      <dgm:spPr/>
    </dgm:pt>
    <dgm:pt modelId="{7F7357AC-D6A1-4EA4-A885-3731A7E3389E}" type="pres">
      <dgm:prSet presAssocID="{73CE430B-5AA5-46B6-BD58-42943F2A37A6}" presName="connTx" presStyleLbl="parChTrans1D4" presStyleIdx="3" presStyleCnt="6"/>
      <dgm:spPr/>
    </dgm:pt>
    <dgm:pt modelId="{DA7DF931-8DCA-4691-BFFC-57C50A57CA3B}" type="pres">
      <dgm:prSet presAssocID="{E9D813B9-7E34-4D06-9014-D3B34DD60796}" presName="root2" presStyleCnt="0"/>
      <dgm:spPr/>
    </dgm:pt>
    <dgm:pt modelId="{50FF2FBF-7A4F-4B00-8F48-B09B8A91D0F3}" type="pres">
      <dgm:prSet presAssocID="{E9D813B9-7E34-4D06-9014-D3B34DD60796}" presName="LevelTwoTextNode" presStyleLbl="node4" presStyleIdx="3" presStyleCnt="6">
        <dgm:presLayoutVars>
          <dgm:chPref val="3"/>
        </dgm:presLayoutVars>
      </dgm:prSet>
      <dgm:spPr/>
    </dgm:pt>
    <dgm:pt modelId="{A8406870-4E20-44D6-8C1A-F953CBD2F54C}" type="pres">
      <dgm:prSet presAssocID="{E9D813B9-7E34-4D06-9014-D3B34DD60796}" presName="level3hierChild" presStyleCnt="0"/>
      <dgm:spPr/>
    </dgm:pt>
    <dgm:pt modelId="{485013ED-620D-4E18-B6B2-10CE9C0ECF46}" type="pres">
      <dgm:prSet presAssocID="{E4D4511C-22E6-4527-B8CC-553DB7FE5EF6}" presName="conn2-1" presStyleLbl="parChTrans1D2" presStyleIdx="1" presStyleCnt="2"/>
      <dgm:spPr/>
    </dgm:pt>
    <dgm:pt modelId="{DEDE45BA-943A-400A-8AFB-A2F88ED167D3}" type="pres">
      <dgm:prSet presAssocID="{E4D4511C-22E6-4527-B8CC-553DB7FE5EF6}" presName="connTx" presStyleLbl="parChTrans1D2" presStyleIdx="1" presStyleCnt="2"/>
      <dgm:spPr/>
    </dgm:pt>
    <dgm:pt modelId="{812D48F4-3BC4-420B-8A10-487AA83C7262}" type="pres">
      <dgm:prSet presAssocID="{C3D900DC-BE4A-4446-8DE3-6489731C958B}" presName="root2" presStyleCnt="0"/>
      <dgm:spPr/>
    </dgm:pt>
    <dgm:pt modelId="{0F586DB4-3263-4251-824D-588F001BEA1B}" type="pres">
      <dgm:prSet presAssocID="{C3D900DC-BE4A-4446-8DE3-6489731C958B}" presName="LevelTwoTextNode" presStyleLbl="node2" presStyleIdx="1" presStyleCnt="2" custScaleX="49521">
        <dgm:presLayoutVars>
          <dgm:chPref val="3"/>
        </dgm:presLayoutVars>
      </dgm:prSet>
      <dgm:spPr/>
    </dgm:pt>
    <dgm:pt modelId="{8CB4DB6E-5DB1-428B-AA7B-117695A14DA0}" type="pres">
      <dgm:prSet presAssocID="{C3D900DC-BE4A-4446-8DE3-6489731C958B}" presName="level3hierChild" presStyleCnt="0"/>
      <dgm:spPr/>
    </dgm:pt>
    <dgm:pt modelId="{35CDDFE4-D475-4768-8AA2-35D787D3DCBD}" type="pres">
      <dgm:prSet presAssocID="{4E545A2E-5A2E-4AB4-BC25-1F2E58B8F987}" presName="conn2-1" presStyleLbl="parChTrans1D3" presStyleIdx="4" presStyleCnt="6"/>
      <dgm:spPr/>
    </dgm:pt>
    <dgm:pt modelId="{32C330A4-6D6C-4885-9F28-CDC7DBAC8E5B}" type="pres">
      <dgm:prSet presAssocID="{4E545A2E-5A2E-4AB4-BC25-1F2E58B8F987}" presName="connTx" presStyleLbl="parChTrans1D3" presStyleIdx="4" presStyleCnt="6"/>
      <dgm:spPr/>
    </dgm:pt>
    <dgm:pt modelId="{114953C8-4EAB-460B-985E-300EC749CB1B}" type="pres">
      <dgm:prSet presAssocID="{DF0EF4A4-2F4A-4C0D-A283-07C6DB751249}" presName="root2" presStyleCnt="0"/>
      <dgm:spPr/>
    </dgm:pt>
    <dgm:pt modelId="{594410B4-7638-4742-B3C2-BD24CF5B2020}" type="pres">
      <dgm:prSet presAssocID="{DF0EF4A4-2F4A-4C0D-A283-07C6DB751249}" presName="LevelTwoTextNode" presStyleLbl="node3" presStyleIdx="4" presStyleCnt="6">
        <dgm:presLayoutVars>
          <dgm:chPref val="3"/>
        </dgm:presLayoutVars>
      </dgm:prSet>
      <dgm:spPr/>
    </dgm:pt>
    <dgm:pt modelId="{01DCBDF6-EE0C-4EF7-A9C9-8A56A8CABEAE}" type="pres">
      <dgm:prSet presAssocID="{DF0EF4A4-2F4A-4C0D-A283-07C6DB751249}" presName="level3hierChild" presStyleCnt="0"/>
      <dgm:spPr/>
    </dgm:pt>
    <dgm:pt modelId="{5F2CC87A-111B-4E2B-A4CF-AD7C6B028262}" type="pres">
      <dgm:prSet presAssocID="{0B299589-3D35-40E9-8DAC-339BB936B636}" presName="conn2-1" presStyleLbl="parChTrans1D4" presStyleIdx="4" presStyleCnt="6"/>
      <dgm:spPr/>
    </dgm:pt>
    <dgm:pt modelId="{596EF806-5322-42E7-87C2-3A7069934CBD}" type="pres">
      <dgm:prSet presAssocID="{0B299589-3D35-40E9-8DAC-339BB936B636}" presName="connTx" presStyleLbl="parChTrans1D4" presStyleIdx="4" presStyleCnt="6"/>
      <dgm:spPr/>
    </dgm:pt>
    <dgm:pt modelId="{F5587657-EAAF-4683-80BF-C203F4292680}" type="pres">
      <dgm:prSet presAssocID="{FB246136-593E-409B-8A90-F661CF223D2B}" presName="root2" presStyleCnt="0"/>
      <dgm:spPr/>
    </dgm:pt>
    <dgm:pt modelId="{C27F83C8-8C64-4300-A457-F4B31A1F45A5}" type="pres">
      <dgm:prSet presAssocID="{FB246136-593E-409B-8A90-F661CF223D2B}" presName="LevelTwoTextNode" presStyleLbl="node4" presStyleIdx="4" presStyleCnt="6">
        <dgm:presLayoutVars>
          <dgm:chPref val="3"/>
        </dgm:presLayoutVars>
      </dgm:prSet>
      <dgm:spPr/>
    </dgm:pt>
    <dgm:pt modelId="{E263E174-8780-43B8-9922-A094CB30EF13}" type="pres">
      <dgm:prSet presAssocID="{FB246136-593E-409B-8A90-F661CF223D2B}" presName="level3hierChild" presStyleCnt="0"/>
      <dgm:spPr/>
    </dgm:pt>
    <dgm:pt modelId="{0826EF21-FC92-439E-A90D-40463E3387D9}" type="pres">
      <dgm:prSet presAssocID="{CC36C162-784E-414E-B8C5-9699D0673558}" presName="conn2-1" presStyleLbl="parChTrans1D3" presStyleIdx="5" presStyleCnt="6"/>
      <dgm:spPr/>
    </dgm:pt>
    <dgm:pt modelId="{77056DB5-9C66-42D3-91B4-6C4405391DBE}" type="pres">
      <dgm:prSet presAssocID="{CC36C162-784E-414E-B8C5-9699D0673558}" presName="connTx" presStyleLbl="parChTrans1D3" presStyleIdx="5" presStyleCnt="6"/>
      <dgm:spPr/>
    </dgm:pt>
    <dgm:pt modelId="{77CC23DA-EDE4-413D-8BD5-3B41ABD10320}" type="pres">
      <dgm:prSet presAssocID="{B0DEEB78-CE9B-412C-82B3-BF0E0D037FFD}" presName="root2" presStyleCnt="0"/>
      <dgm:spPr/>
    </dgm:pt>
    <dgm:pt modelId="{B3E21CF8-AA80-4C4E-A601-4C54527D39C6}" type="pres">
      <dgm:prSet presAssocID="{B0DEEB78-CE9B-412C-82B3-BF0E0D037FFD}" presName="LevelTwoTextNode" presStyleLbl="node3" presStyleIdx="5" presStyleCnt="6">
        <dgm:presLayoutVars>
          <dgm:chPref val="3"/>
        </dgm:presLayoutVars>
      </dgm:prSet>
      <dgm:spPr/>
    </dgm:pt>
    <dgm:pt modelId="{2343CE61-E8D6-4344-8019-CC9F3E4214F5}" type="pres">
      <dgm:prSet presAssocID="{B0DEEB78-CE9B-412C-82B3-BF0E0D037FFD}" presName="level3hierChild" presStyleCnt="0"/>
      <dgm:spPr/>
    </dgm:pt>
    <dgm:pt modelId="{27CEA86C-F754-4AC8-8D2B-4D370F4FE262}" type="pres">
      <dgm:prSet presAssocID="{5DD9CF53-6B5F-42D4-BF88-125B2DEAB900}" presName="conn2-1" presStyleLbl="parChTrans1D4" presStyleIdx="5" presStyleCnt="6"/>
      <dgm:spPr/>
    </dgm:pt>
    <dgm:pt modelId="{2240F393-B75F-4DAA-B40A-AAAFEFF3EA64}" type="pres">
      <dgm:prSet presAssocID="{5DD9CF53-6B5F-42D4-BF88-125B2DEAB900}" presName="connTx" presStyleLbl="parChTrans1D4" presStyleIdx="5" presStyleCnt="6"/>
      <dgm:spPr/>
    </dgm:pt>
    <dgm:pt modelId="{9EA1A40F-B2E3-4BCB-B5C2-6E792F8B05C8}" type="pres">
      <dgm:prSet presAssocID="{253AFC29-A029-4FF8-BB9D-F9EC9AF634BA}" presName="root2" presStyleCnt="0"/>
      <dgm:spPr/>
    </dgm:pt>
    <dgm:pt modelId="{EE8C4B7D-CA8F-4BB3-A5B8-F3EE5A6A1566}" type="pres">
      <dgm:prSet presAssocID="{253AFC29-A029-4FF8-BB9D-F9EC9AF634BA}" presName="LevelTwoTextNode" presStyleLbl="node4" presStyleIdx="5" presStyleCnt="6">
        <dgm:presLayoutVars>
          <dgm:chPref val="3"/>
        </dgm:presLayoutVars>
      </dgm:prSet>
      <dgm:spPr/>
    </dgm:pt>
    <dgm:pt modelId="{2F44E864-D826-461F-BC0E-DB2C5446EAB5}" type="pres">
      <dgm:prSet presAssocID="{253AFC29-A029-4FF8-BB9D-F9EC9AF634BA}" presName="level3hierChild" presStyleCnt="0"/>
      <dgm:spPr/>
    </dgm:pt>
  </dgm:ptLst>
  <dgm:cxnLst>
    <dgm:cxn modelId="{D3B39904-C648-42E8-B6E8-AA4EEE668886}" type="presOf" srcId="{253AFC29-A029-4FF8-BB9D-F9EC9AF634BA}" destId="{EE8C4B7D-CA8F-4BB3-A5B8-F3EE5A6A1566}" srcOrd="0" destOrd="0" presId="urn:microsoft.com/office/officeart/2005/8/layout/hierarchy2"/>
    <dgm:cxn modelId="{0185860F-6665-4665-BA06-C85F4AAF5A12}" type="presOf" srcId="{5ACF8099-509D-4F8B-A172-7E4FE5683A4E}" destId="{6174B1B8-BA6A-4226-A4EB-50781DF7343C}" srcOrd="0" destOrd="0" presId="urn:microsoft.com/office/officeart/2005/8/layout/hierarchy2"/>
    <dgm:cxn modelId="{CDA73410-63D2-49C9-AB7D-2B67C55EA3AD}" type="presOf" srcId="{4E545A2E-5A2E-4AB4-BC25-1F2E58B8F987}" destId="{32C330A4-6D6C-4885-9F28-CDC7DBAC8E5B}" srcOrd="1" destOrd="0" presId="urn:microsoft.com/office/officeart/2005/8/layout/hierarchy2"/>
    <dgm:cxn modelId="{7FF54712-11DD-4977-908E-397E17FDC7C5}" type="presOf" srcId="{E4D4511C-22E6-4527-B8CC-553DB7FE5EF6}" destId="{DEDE45BA-943A-400A-8AFB-A2F88ED167D3}" srcOrd="1" destOrd="0" presId="urn:microsoft.com/office/officeart/2005/8/layout/hierarchy2"/>
    <dgm:cxn modelId="{04624E14-CBD8-49BD-96CA-B647A5840017}" type="presOf" srcId="{110AB7A8-77FE-459A-A2AE-6F0EB3280B1A}" destId="{91B4A332-7CC2-4B8D-94C7-BBE430011AC4}" srcOrd="0" destOrd="0" presId="urn:microsoft.com/office/officeart/2005/8/layout/hierarchy2"/>
    <dgm:cxn modelId="{0AE48A19-8350-4783-B362-03CAE9E71FC6}" type="presOf" srcId="{4729A9CB-C1CE-4F75-BAE3-8DE74A0E3C89}" destId="{91CD9C93-67A6-42E0-8028-E41EF8CEDAFA}" srcOrd="0" destOrd="0" presId="urn:microsoft.com/office/officeart/2005/8/layout/hierarchy2"/>
    <dgm:cxn modelId="{8C43E81A-D06E-4A14-BD4A-58AC243882BC}" type="presOf" srcId="{0B299589-3D35-40E9-8DAC-339BB936B636}" destId="{596EF806-5322-42E7-87C2-3A7069934CBD}" srcOrd="1" destOrd="0" presId="urn:microsoft.com/office/officeart/2005/8/layout/hierarchy2"/>
    <dgm:cxn modelId="{23B68B1B-ED22-4188-A33A-0ECF6F0C0464}" type="presOf" srcId="{B4C45C78-FB6D-437C-BA9E-8B79BCEEF2BB}" destId="{0B0D5855-0E7F-45FB-824E-4986379097F0}" srcOrd="0" destOrd="0" presId="urn:microsoft.com/office/officeart/2005/8/layout/hierarchy2"/>
    <dgm:cxn modelId="{5CCA1F24-3D5D-42AA-AD03-ED1961349DB6}" srcId="{DF0EF4A4-2F4A-4C0D-A283-07C6DB751249}" destId="{FB246136-593E-409B-8A90-F661CF223D2B}" srcOrd="0" destOrd="0" parTransId="{0B299589-3D35-40E9-8DAC-339BB936B636}" sibTransId="{4F4CACB4-9620-4CAF-BF3A-477DBABF2860}"/>
    <dgm:cxn modelId="{10DE5D24-2AEA-46BC-8B43-4940CC22CB9C}" type="presOf" srcId="{A783B177-4533-4730-8962-2774ED6D8EE9}" destId="{AAFAC877-5817-47FE-BB80-744561C8D59D}" srcOrd="1" destOrd="0" presId="urn:microsoft.com/office/officeart/2005/8/layout/hierarchy2"/>
    <dgm:cxn modelId="{3A594F2C-6A62-46F7-B67E-4A232D6ACAE5}" type="presOf" srcId="{C4B6F790-4816-45EF-BD4A-05D8D9A516DD}" destId="{BDF05FB7-E183-4454-BA86-BB6249E4AC40}" srcOrd="0" destOrd="0" presId="urn:microsoft.com/office/officeart/2005/8/layout/hierarchy2"/>
    <dgm:cxn modelId="{EA2A262D-B761-4BBA-B943-D7E3E85FE6AF}" type="presOf" srcId="{C3D900DC-BE4A-4446-8DE3-6489731C958B}" destId="{0F586DB4-3263-4251-824D-588F001BEA1B}" srcOrd="0" destOrd="0" presId="urn:microsoft.com/office/officeart/2005/8/layout/hierarchy2"/>
    <dgm:cxn modelId="{BCE7E030-007F-44AC-A970-C60A4DBCE741}" type="presOf" srcId="{73CE430B-5AA5-46B6-BD58-42943F2A37A6}" destId="{7F7357AC-D6A1-4EA4-A885-3731A7E3389E}" srcOrd="1" destOrd="0" presId="urn:microsoft.com/office/officeart/2005/8/layout/hierarchy2"/>
    <dgm:cxn modelId="{47E84A31-54D3-48AB-801A-397D13B05EE0}" type="presOf" srcId="{110AB7A8-77FE-459A-A2AE-6F0EB3280B1A}" destId="{BA630EF4-1A56-4658-A72D-354692A7BD87}" srcOrd="1" destOrd="0" presId="urn:microsoft.com/office/officeart/2005/8/layout/hierarchy2"/>
    <dgm:cxn modelId="{70F4B63C-540C-4575-B76F-FF9DD7B52194}" type="presOf" srcId="{4E545A2E-5A2E-4AB4-BC25-1F2E58B8F987}" destId="{35CDDFE4-D475-4768-8AA2-35D787D3DCBD}" srcOrd="0" destOrd="0" presId="urn:microsoft.com/office/officeart/2005/8/layout/hierarchy2"/>
    <dgm:cxn modelId="{F810F93C-5C9D-4936-A493-9577020E0C13}" type="presOf" srcId="{FA2F3B5D-36D0-4590-A1E3-3E6AE065893C}" destId="{9ABCBE52-8415-44F9-9BBC-FEC9E4B77EE5}" srcOrd="0" destOrd="0" presId="urn:microsoft.com/office/officeart/2005/8/layout/hierarchy2"/>
    <dgm:cxn modelId="{598AF35C-3E75-4526-BD4F-EDA78ED19859}" type="presOf" srcId="{0BD766C4-9CBB-4ED3-A651-9C48F5945221}" destId="{E80E3E64-10B2-4115-9463-AF5FA4412919}" srcOrd="0" destOrd="0" presId="urn:microsoft.com/office/officeart/2005/8/layout/hierarchy2"/>
    <dgm:cxn modelId="{CB39BD5E-F0D1-4224-81F8-84D16EC0D84C}" type="presOf" srcId="{C3C3E63A-0C35-4919-AF68-AFFF013B1E79}" destId="{A180D67A-6EB4-4CCC-99D0-E0272312177D}" srcOrd="1" destOrd="0" presId="urn:microsoft.com/office/officeart/2005/8/layout/hierarchy2"/>
    <dgm:cxn modelId="{8A115D63-CC94-4BF0-BF52-41A582F0C10B}" type="presOf" srcId="{1E9C7D26-0B56-4125-9712-5222C2334E65}" destId="{E1E09699-78CA-4DBC-B013-6D161F3DCCDD}" srcOrd="1" destOrd="0" presId="urn:microsoft.com/office/officeart/2005/8/layout/hierarchy2"/>
    <dgm:cxn modelId="{FC989443-53CD-4596-A6A2-6977C2AD8774}" srcId="{C4B6F790-4816-45EF-BD4A-05D8D9A516DD}" destId="{50E31909-147A-4DD6-BC7C-8D5C4112BBC6}" srcOrd="1" destOrd="0" parTransId="{50B968D5-6DD8-4466-82F8-ED864A317AAC}" sibTransId="{E7E9E0B0-ECF6-421D-AC83-44AFBD4781F3}"/>
    <dgm:cxn modelId="{55C35D66-0447-424B-8DF6-F9F9CB9D6E37}" type="presOf" srcId="{C3C3E63A-0C35-4919-AF68-AFFF013B1E79}" destId="{4D2F4A44-CB1D-423F-AA4C-A14395A692B6}" srcOrd="0" destOrd="0" presId="urn:microsoft.com/office/officeart/2005/8/layout/hierarchy2"/>
    <dgm:cxn modelId="{B2C7F869-4686-4FCC-A4DD-3C51D1CB6BC9}" type="presOf" srcId="{73E290CD-95E3-4120-AF65-C058C421E981}" destId="{1523E373-05E2-4709-ADB0-EABE9A32FEFB}" srcOrd="0" destOrd="0" presId="urn:microsoft.com/office/officeart/2005/8/layout/hierarchy2"/>
    <dgm:cxn modelId="{2D17B64B-6EB9-4DAF-A3A5-A6BEC24FA3F5}" srcId="{C4B6F790-4816-45EF-BD4A-05D8D9A516DD}" destId="{73E290CD-95E3-4120-AF65-C058C421E981}" srcOrd="3" destOrd="0" parTransId="{96754FD2-26CB-472D-AE7D-FD716D0B5410}" sibTransId="{E209152C-C2E3-42EE-A1AA-3CA7014C5BA6}"/>
    <dgm:cxn modelId="{AD38EE6E-E1AF-40CA-AFDC-8416ECDA7C05}" srcId="{C3D900DC-BE4A-4446-8DE3-6489731C958B}" destId="{B0DEEB78-CE9B-412C-82B3-BF0E0D037FFD}" srcOrd="1" destOrd="0" parTransId="{CC36C162-784E-414E-B8C5-9699D0673558}" sibTransId="{A490102A-73AD-4B16-B501-0338900709DB}"/>
    <dgm:cxn modelId="{AF760750-A75C-432A-912E-13EC56866019}" type="presOf" srcId="{2067A7CE-EAD1-4EE4-AD68-DD343A142FE8}" destId="{FEDDDFD4-F669-4AD1-B1BB-065BA4670476}" srcOrd="1" destOrd="0" presId="urn:microsoft.com/office/officeart/2005/8/layout/hierarchy2"/>
    <dgm:cxn modelId="{65027270-40C5-46B6-962B-4E4773E2315F}" srcId="{C4B6F790-4816-45EF-BD4A-05D8D9A516DD}" destId="{0BD766C4-9CBB-4ED3-A651-9C48F5945221}" srcOrd="2" destOrd="0" parTransId="{D849FBEF-50AB-430D-AA89-76292B1676AB}" sibTransId="{8B91B3AB-5C07-4007-B931-4A528DA0169A}"/>
    <dgm:cxn modelId="{7BDBC253-80C8-42CF-9661-0E77805946B6}" type="presOf" srcId="{B0DEEB78-CE9B-412C-82B3-BF0E0D037FFD}" destId="{B3E21CF8-AA80-4C4E-A601-4C54527D39C6}" srcOrd="0" destOrd="0" presId="urn:microsoft.com/office/officeart/2005/8/layout/hierarchy2"/>
    <dgm:cxn modelId="{9567A677-DBD0-4255-AEE5-96F1A494C423}" type="presOf" srcId="{CC36C162-784E-414E-B8C5-9699D0673558}" destId="{0826EF21-FC92-439E-A90D-40463E3387D9}" srcOrd="0" destOrd="0" presId="urn:microsoft.com/office/officeart/2005/8/layout/hierarchy2"/>
    <dgm:cxn modelId="{C115937E-5F04-4891-9595-004AE3499304}" type="presOf" srcId="{1E9C7D26-0B56-4125-9712-5222C2334E65}" destId="{70CA9F64-52EF-4255-8CEB-375CA896A2A6}" srcOrd="0" destOrd="0" presId="urn:microsoft.com/office/officeart/2005/8/layout/hierarchy2"/>
    <dgm:cxn modelId="{FDEF5487-EC23-4230-AFF3-5E6D097B6A0C}" type="presOf" srcId="{50E31909-147A-4DD6-BC7C-8D5C4112BBC6}" destId="{974A92BB-79E7-43CC-9B6F-F2C826FE130A}" srcOrd="0" destOrd="0" presId="urn:microsoft.com/office/officeart/2005/8/layout/hierarchy2"/>
    <dgm:cxn modelId="{87ACC48A-038E-4A98-B06E-09B9B601ACB6}" type="presOf" srcId="{50B968D5-6DD8-4466-82F8-ED864A317AAC}" destId="{7CCB1111-49C4-43A3-9ED4-B0E906A5C65F}" srcOrd="0" destOrd="0" presId="urn:microsoft.com/office/officeart/2005/8/layout/hierarchy2"/>
    <dgm:cxn modelId="{E8A36D8C-033C-4C4D-9135-78C033F1B182}" srcId="{C3D900DC-BE4A-4446-8DE3-6489731C958B}" destId="{DF0EF4A4-2F4A-4C0D-A283-07C6DB751249}" srcOrd="0" destOrd="0" parTransId="{4E545A2E-5A2E-4AB4-BC25-1F2E58B8F987}" sibTransId="{3ADCA421-53CF-487B-AE37-E033B4DFC2BB}"/>
    <dgm:cxn modelId="{EE02638E-AAF9-4C9A-8844-0C325166DB5F}" srcId="{9C08D9E6-835A-4AEF-9A8E-0A82049C4857}" destId="{B4C45C78-FB6D-437C-BA9E-8B79BCEEF2BB}" srcOrd="0" destOrd="0" parTransId="{C3C3E63A-0C35-4919-AF68-AFFF013B1E79}" sibTransId="{CF5FF0D4-1674-42A9-9902-9C4A71C3E583}"/>
    <dgm:cxn modelId="{6C9B3092-8AD2-41D7-A911-DC4C586C1C4D}" type="presOf" srcId="{50B968D5-6DD8-4466-82F8-ED864A317AAC}" destId="{A6E43091-6674-496E-B85A-9AA7F6E01290}" srcOrd="1" destOrd="0" presId="urn:microsoft.com/office/officeart/2005/8/layout/hierarchy2"/>
    <dgm:cxn modelId="{DB6F6195-885A-4093-AB2C-2A9502D972ED}" type="presOf" srcId="{E4D4511C-22E6-4527-B8CC-553DB7FE5EF6}" destId="{485013ED-620D-4E18-B6B2-10CE9C0ECF46}" srcOrd="0" destOrd="0" presId="urn:microsoft.com/office/officeart/2005/8/layout/hierarchy2"/>
    <dgm:cxn modelId="{04BEDC97-CD78-49FA-B624-64664BEE0103}" type="presOf" srcId="{E9D813B9-7E34-4D06-9014-D3B34DD60796}" destId="{50FF2FBF-7A4F-4B00-8F48-B09B8A91D0F3}" srcOrd="0" destOrd="0" presId="urn:microsoft.com/office/officeart/2005/8/layout/hierarchy2"/>
    <dgm:cxn modelId="{073500AD-2488-491A-840D-D5C97A3F014F}" type="presOf" srcId="{A783B177-4533-4730-8962-2774ED6D8EE9}" destId="{CAE58E2C-0E94-40C3-9E56-878F630F28ED}" srcOrd="0" destOrd="0" presId="urn:microsoft.com/office/officeart/2005/8/layout/hierarchy2"/>
    <dgm:cxn modelId="{5CCAD6B2-9C4B-42B4-AD91-8AD2053B7C74}" type="presOf" srcId="{2067A7CE-EAD1-4EE4-AD68-DD343A142FE8}" destId="{14089310-2F7C-409C-AD01-C6BBBB157B68}" srcOrd="0" destOrd="0" presId="urn:microsoft.com/office/officeart/2005/8/layout/hierarchy2"/>
    <dgm:cxn modelId="{EB1981BF-7BFA-48F4-8E28-C974E5AA5654}" type="presOf" srcId="{D849FBEF-50AB-430D-AA89-76292B1676AB}" destId="{555A015E-ECD2-434D-8EAD-14A7481A7B96}" srcOrd="0" destOrd="0" presId="urn:microsoft.com/office/officeart/2005/8/layout/hierarchy2"/>
    <dgm:cxn modelId="{C87A9BC2-43B9-4C97-8D81-B4C27B15B5EC}" srcId="{FA2F3B5D-36D0-4590-A1E3-3E6AE065893C}" destId="{C3D900DC-BE4A-4446-8DE3-6489731C958B}" srcOrd="1" destOrd="0" parTransId="{E4D4511C-22E6-4527-B8CC-553DB7FE5EF6}" sibTransId="{18ED87BF-6FBA-49B4-90A4-FAEA483046EC}"/>
    <dgm:cxn modelId="{09BFC1C5-2652-4F09-A6BA-B63C50D8A404}" srcId="{0BD766C4-9CBB-4ED3-A651-9C48F5945221}" destId="{4729A9CB-C1CE-4F75-BAE3-8DE74A0E3C89}" srcOrd="0" destOrd="0" parTransId="{2067A7CE-EAD1-4EE4-AD68-DD343A142FE8}" sibTransId="{68C1CDDD-278E-47B4-9516-C8E76E4C6D0F}"/>
    <dgm:cxn modelId="{CF99CEC8-6506-47E1-B36B-58DA804797C7}" type="presOf" srcId="{C956C26F-7C68-414A-BC39-98C3D4F4A15C}" destId="{9799AD86-123E-4ED5-804C-BD45937EEDF3}" srcOrd="0" destOrd="0" presId="urn:microsoft.com/office/officeart/2005/8/layout/hierarchy2"/>
    <dgm:cxn modelId="{E1064CD3-7856-45F1-B0D7-6797C527B150}" srcId="{5ACF8099-509D-4F8B-A172-7E4FE5683A4E}" destId="{FA2F3B5D-36D0-4590-A1E3-3E6AE065893C}" srcOrd="0" destOrd="0" parTransId="{4E353FDD-B51B-4D40-AAEF-51586B3B7FE9}" sibTransId="{6DF82B96-D1B5-454B-8A58-6959A2A50C17}"/>
    <dgm:cxn modelId="{1A089FD3-85BE-405B-8947-D84EBF96068A}" type="presOf" srcId="{FB246136-593E-409B-8A90-F661CF223D2B}" destId="{C27F83C8-8C64-4300-A457-F4B31A1F45A5}" srcOrd="0" destOrd="0" presId="urn:microsoft.com/office/officeart/2005/8/layout/hierarchy2"/>
    <dgm:cxn modelId="{D75823D5-621A-4956-99D0-EB4A989D6348}" type="presOf" srcId="{DF0EF4A4-2F4A-4C0D-A283-07C6DB751249}" destId="{594410B4-7638-4742-B3C2-BD24CF5B2020}" srcOrd="0" destOrd="0" presId="urn:microsoft.com/office/officeart/2005/8/layout/hierarchy2"/>
    <dgm:cxn modelId="{026B7FD8-BF94-4C6E-8738-E33E0DD247E9}" srcId="{73E290CD-95E3-4120-AF65-C058C421E981}" destId="{E9D813B9-7E34-4D06-9014-D3B34DD60796}" srcOrd="0" destOrd="0" parTransId="{73CE430B-5AA5-46B6-BD58-42943F2A37A6}" sibTransId="{48AD8289-1206-47E1-9097-2E0728175976}"/>
    <dgm:cxn modelId="{FAD8A4D8-0DEF-4D52-B001-2CFDAEC59072}" type="presOf" srcId="{5DD9CF53-6B5F-42D4-BF88-125B2DEAB900}" destId="{27CEA86C-F754-4AC8-8D2B-4D370F4FE262}" srcOrd="0" destOrd="0" presId="urn:microsoft.com/office/officeart/2005/8/layout/hierarchy2"/>
    <dgm:cxn modelId="{947DABD9-CE6C-44B7-B3BA-80B2D35878B4}" type="presOf" srcId="{5DD9CF53-6B5F-42D4-BF88-125B2DEAB900}" destId="{2240F393-B75F-4DAA-B40A-AAAFEFF3EA64}" srcOrd="1" destOrd="0" presId="urn:microsoft.com/office/officeart/2005/8/layout/hierarchy2"/>
    <dgm:cxn modelId="{29A143DC-69C2-4168-A0F0-2EED9A66B358}" type="presOf" srcId="{73CE430B-5AA5-46B6-BD58-42943F2A37A6}" destId="{C1C1AC00-A9C1-43E4-8942-DEBAE0133AE6}" srcOrd="0" destOrd="0" presId="urn:microsoft.com/office/officeart/2005/8/layout/hierarchy2"/>
    <dgm:cxn modelId="{5D4F52DF-2E6C-417C-ABCE-2A8BEBA7E9FA}" type="presOf" srcId="{CC36C162-784E-414E-B8C5-9699D0673558}" destId="{77056DB5-9C66-42D3-91B4-6C4405391DBE}" srcOrd="1" destOrd="0" presId="urn:microsoft.com/office/officeart/2005/8/layout/hierarchy2"/>
    <dgm:cxn modelId="{2F82B9E0-C8F7-4B7E-BFA0-C02F904779FB}" srcId="{50E31909-147A-4DD6-BC7C-8D5C4112BBC6}" destId="{C956C26F-7C68-414A-BC39-98C3D4F4A15C}" srcOrd="0" destOrd="0" parTransId="{110AB7A8-77FE-459A-A2AE-6F0EB3280B1A}" sibTransId="{38DFDF65-8D78-4505-B233-FC0E3DB68F3A}"/>
    <dgm:cxn modelId="{A5BC6BE4-F701-40D5-8650-B547A51123B9}" type="presOf" srcId="{9C08D9E6-835A-4AEF-9A8E-0A82049C4857}" destId="{49D36ABD-BD4E-4DBD-B1D0-2726340661F3}" srcOrd="0" destOrd="0" presId="urn:microsoft.com/office/officeart/2005/8/layout/hierarchy2"/>
    <dgm:cxn modelId="{55566EE5-BEB1-4E46-888F-5C6E720D400E}" srcId="{FA2F3B5D-36D0-4590-A1E3-3E6AE065893C}" destId="{C4B6F790-4816-45EF-BD4A-05D8D9A516DD}" srcOrd="0" destOrd="0" parTransId="{1E9C7D26-0B56-4125-9712-5222C2334E65}" sibTransId="{1C91387A-E719-4864-88F9-4F002DA437E0}"/>
    <dgm:cxn modelId="{23F3D6F2-B9CD-4460-8E0E-1116FC1860EF}" type="presOf" srcId="{D849FBEF-50AB-430D-AA89-76292B1676AB}" destId="{2FB2A11C-5711-4E43-AE49-04AE277CF89F}" srcOrd="1" destOrd="0" presId="urn:microsoft.com/office/officeart/2005/8/layout/hierarchy2"/>
    <dgm:cxn modelId="{32D4FEF4-07C3-4BF1-A58A-7A04BBCBD59C}" type="presOf" srcId="{96754FD2-26CB-472D-AE7D-FD716D0B5410}" destId="{08FA23AB-61C0-418B-ABDF-CBA2C2D91D91}" srcOrd="0" destOrd="0" presId="urn:microsoft.com/office/officeart/2005/8/layout/hierarchy2"/>
    <dgm:cxn modelId="{97F7CCF5-6A90-4A68-96FA-BB30625F0E9F}" srcId="{B0DEEB78-CE9B-412C-82B3-BF0E0D037FFD}" destId="{253AFC29-A029-4FF8-BB9D-F9EC9AF634BA}" srcOrd="0" destOrd="0" parTransId="{5DD9CF53-6B5F-42D4-BF88-125B2DEAB900}" sibTransId="{6A20AEC1-B76F-4D45-BE39-3746E66C6A7E}"/>
    <dgm:cxn modelId="{FD94A3F7-96D8-4D83-9F96-582390262BDC}" type="presOf" srcId="{0B299589-3D35-40E9-8DAC-339BB936B636}" destId="{5F2CC87A-111B-4E2B-A4CF-AD7C6B028262}" srcOrd="0" destOrd="0" presId="urn:microsoft.com/office/officeart/2005/8/layout/hierarchy2"/>
    <dgm:cxn modelId="{9DDD57FC-E59A-4691-9210-A79EEEBF1A1F}" type="presOf" srcId="{96754FD2-26CB-472D-AE7D-FD716D0B5410}" destId="{4DF3AEA9-3B39-4B26-AFDB-C8D33E826AC2}" srcOrd="1" destOrd="0" presId="urn:microsoft.com/office/officeart/2005/8/layout/hierarchy2"/>
    <dgm:cxn modelId="{35DFFDFC-9B99-4D38-8E98-55D3D5874CFA}" srcId="{C4B6F790-4816-45EF-BD4A-05D8D9A516DD}" destId="{9C08D9E6-835A-4AEF-9A8E-0A82049C4857}" srcOrd="0" destOrd="0" parTransId="{A783B177-4533-4730-8962-2774ED6D8EE9}" sibTransId="{5C5C5942-A82F-467B-A5A9-726AA3824B74}"/>
    <dgm:cxn modelId="{BCBD2067-CDF7-4A1A-A4C1-CBA729D25A48}" type="presParOf" srcId="{6174B1B8-BA6A-4226-A4EB-50781DF7343C}" destId="{EB491716-05A7-4E6D-9BA1-9F7EECF6CFE2}" srcOrd="0" destOrd="0" presId="urn:microsoft.com/office/officeart/2005/8/layout/hierarchy2"/>
    <dgm:cxn modelId="{1FF1DAD2-BA26-4DCB-B36B-97452AEBCA54}" type="presParOf" srcId="{EB491716-05A7-4E6D-9BA1-9F7EECF6CFE2}" destId="{9ABCBE52-8415-44F9-9BBC-FEC9E4B77EE5}" srcOrd="0" destOrd="0" presId="urn:microsoft.com/office/officeart/2005/8/layout/hierarchy2"/>
    <dgm:cxn modelId="{AE150601-BD8C-4B6F-B4EB-6ADF0EE72E31}" type="presParOf" srcId="{EB491716-05A7-4E6D-9BA1-9F7EECF6CFE2}" destId="{F390300A-A12A-4F79-A1AB-5F549D6DCF9D}" srcOrd="1" destOrd="0" presId="urn:microsoft.com/office/officeart/2005/8/layout/hierarchy2"/>
    <dgm:cxn modelId="{59180419-1DB7-4DB3-B3F7-54CBB5739A80}" type="presParOf" srcId="{F390300A-A12A-4F79-A1AB-5F549D6DCF9D}" destId="{70CA9F64-52EF-4255-8CEB-375CA896A2A6}" srcOrd="0" destOrd="0" presId="urn:microsoft.com/office/officeart/2005/8/layout/hierarchy2"/>
    <dgm:cxn modelId="{7ED4B8B9-1649-42DF-A803-9FC55A6EEB49}" type="presParOf" srcId="{70CA9F64-52EF-4255-8CEB-375CA896A2A6}" destId="{E1E09699-78CA-4DBC-B013-6D161F3DCCDD}" srcOrd="0" destOrd="0" presId="urn:microsoft.com/office/officeart/2005/8/layout/hierarchy2"/>
    <dgm:cxn modelId="{20914885-7073-435E-AA59-033EF5BF6BEA}" type="presParOf" srcId="{F390300A-A12A-4F79-A1AB-5F549D6DCF9D}" destId="{B44C072D-5BA0-404D-949C-73062890B1AD}" srcOrd="1" destOrd="0" presId="urn:microsoft.com/office/officeart/2005/8/layout/hierarchy2"/>
    <dgm:cxn modelId="{C110C429-3DCB-48E9-8D9E-08C78894032D}" type="presParOf" srcId="{B44C072D-5BA0-404D-949C-73062890B1AD}" destId="{BDF05FB7-E183-4454-BA86-BB6249E4AC40}" srcOrd="0" destOrd="0" presId="urn:microsoft.com/office/officeart/2005/8/layout/hierarchy2"/>
    <dgm:cxn modelId="{EA2F0C4C-28C4-4925-87E1-B533FE6B77EB}" type="presParOf" srcId="{B44C072D-5BA0-404D-949C-73062890B1AD}" destId="{9480FCEA-F8AF-4D30-BC06-83A57B02A0CB}" srcOrd="1" destOrd="0" presId="urn:microsoft.com/office/officeart/2005/8/layout/hierarchy2"/>
    <dgm:cxn modelId="{8CC516B4-8420-4C09-8777-C5A3C5EED859}" type="presParOf" srcId="{9480FCEA-F8AF-4D30-BC06-83A57B02A0CB}" destId="{CAE58E2C-0E94-40C3-9E56-878F630F28ED}" srcOrd="0" destOrd="0" presId="urn:microsoft.com/office/officeart/2005/8/layout/hierarchy2"/>
    <dgm:cxn modelId="{9EE30CAC-B2A1-4F67-8B7E-E66438E11472}" type="presParOf" srcId="{CAE58E2C-0E94-40C3-9E56-878F630F28ED}" destId="{AAFAC877-5817-47FE-BB80-744561C8D59D}" srcOrd="0" destOrd="0" presId="urn:microsoft.com/office/officeart/2005/8/layout/hierarchy2"/>
    <dgm:cxn modelId="{8F151C22-CEF4-4E1F-BCC5-80DCF67A0175}" type="presParOf" srcId="{9480FCEA-F8AF-4D30-BC06-83A57B02A0CB}" destId="{12D59676-A25C-4784-A482-5D5E765157BF}" srcOrd="1" destOrd="0" presId="urn:microsoft.com/office/officeart/2005/8/layout/hierarchy2"/>
    <dgm:cxn modelId="{178D1506-8C60-4542-B4C5-53A22FC57B60}" type="presParOf" srcId="{12D59676-A25C-4784-A482-5D5E765157BF}" destId="{49D36ABD-BD4E-4DBD-B1D0-2726340661F3}" srcOrd="0" destOrd="0" presId="urn:microsoft.com/office/officeart/2005/8/layout/hierarchy2"/>
    <dgm:cxn modelId="{4B6FB427-FD20-4A49-BBBA-37C7D5711380}" type="presParOf" srcId="{12D59676-A25C-4784-A482-5D5E765157BF}" destId="{E7FB1061-B144-439C-827D-3AFB8BBA84E3}" srcOrd="1" destOrd="0" presId="urn:microsoft.com/office/officeart/2005/8/layout/hierarchy2"/>
    <dgm:cxn modelId="{0185C546-8837-4EB4-AE1C-BBBFD03809A2}" type="presParOf" srcId="{E7FB1061-B144-439C-827D-3AFB8BBA84E3}" destId="{4D2F4A44-CB1D-423F-AA4C-A14395A692B6}" srcOrd="0" destOrd="0" presId="urn:microsoft.com/office/officeart/2005/8/layout/hierarchy2"/>
    <dgm:cxn modelId="{9CBEC4DF-0048-4D7B-9379-EFB56339D37E}" type="presParOf" srcId="{4D2F4A44-CB1D-423F-AA4C-A14395A692B6}" destId="{A180D67A-6EB4-4CCC-99D0-E0272312177D}" srcOrd="0" destOrd="0" presId="urn:microsoft.com/office/officeart/2005/8/layout/hierarchy2"/>
    <dgm:cxn modelId="{E56491EA-B378-4D46-A094-060A95ABCD18}" type="presParOf" srcId="{E7FB1061-B144-439C-827D-3AFB8BBA84E3}" destId="{875FC02D-BA8A-4DF7-92CC-34CF6611491E}" srcOrd="1" destOrd="0" presId="urn:microsoft.com/office/officeart/2005/8/layout/hierarchy2"/>
    <dgm:cxn modelId="{1F261CF0-5998-43B3-8FC6-D24871B20424}" type="presParOf" srcId="{875FC02D-BA8A-4DF7-92CC-34CF6611491E}" destId="{0B0D5855-0E7F-45FB-824E-4986379097F0}" srcOrd="0" destOrd="0" presId="urn:microsoft.com/office/officeart/2005/8/layout/hierarchy2"/>
    <dgm:cxn modelId="{3E07A981-9EB8-4D0C-9D2B-1A102C4E5E28}" type="presParOf" srcId="{875FC02D-BA8A-4DF7-92CC-34CF6611491E}" destId="{95584D81-71FF-400A-BFA0-F8AD8DE08CAF}" srcOrd="1" destOrd="0" presId="urn:microsoft.com/office/officeart/2005/8/layout/hierarchy2"/>
    <dgm:cxn modelId="{D61B172C-ACB4-4C47-8C84-56C1266A3455}" type="presParOf" srcId="{9480FCEA-F8AF-4D30-BC06-83A57B02A0CB}" destId="{7CCB1111-49C4-43A3-9ED4-B0E906A5C65F}" srcOrd="2" destOrd="0" presId="urn:microsoft.com/office/officeart/2005/8/layout/hierarchy2"/>
    <dgm:cxn modelId="{5FC97852-67CA-49C7-8324-655C48A6D80C}" type="presParOf" srcId="{7CCB1111-49C4-43A3-9ED4-B0E906A5C65F}" destId="{A6E43091-6674-496E-B85A-9AA7F6E01290}" srcOrd="0" destOrd="0" presId="urn:microsoft.com/office/officeart/2005/8/layout/hierarchy2"/>
    <dgm:cxn modelId="{AE93D479-EAA1-4D74-AAAE-946C2B640FBF}" type="presParOf" srcId="{9480FCEA-F8AF-4D30-BC06-83A57B02A0CB}" destId="{BCBFE226-514E-418F-884A-E58F3A72A835}" srcOrd="3" destOrd="0" presId="urn:microsoft.com/office/officeart/2005/8/layout/hierarchy2"/>
    <dgm:cxn modelId="{7AA82F77-7BBA-4573-95B1-25980D8292D4}" type="presParOf" srcId="{BCBFE226-514E-418F-884A-E58F3A72A835}" destId="{974A92BB-79E7-43CC-9B6F-F2C826FE130A}" srcOrd="0" destOrd="0" presId="urn:microsoft.com/office/officeart/2005/8/layout/hierarchy2"/>
    <dgm:cxn modelId="{E9BFA26C-24B2-4663-B6B9-461B7955CE9D}" type="presParOf" srcId="{BCBFE226-514E-418F-884A-E58F3A72A835}" destId="{2C04E9E2-3C77-4E30-A58B-7903E7E734D5}" srcOrd="1" destOrd="0" presId="urn:microsoft.com/office/officeart/2005/8/layout/hierarchy2"/>
    <dgm:cxn modelId="{30EB6109-A7A6-40A8-B363-B32931A171DD}" type="presParOf" srcId="{2C04E9E2-3C77-4E30-A58B-7903E7E734D5}" destId="{91B4A332-7CC2-4B8D-94C7-BBE430011AC4}" srcOrd="0" destOrd="0" presId="urn:microsoft.com/office/officeart/2005/8/layout/hierarchy2"/>
    <dgm:cxn modelId="{6C4329BF-F3EA-4EBB-A347-6090430CCAEB}" type="presParOf" srcId="{91B4A332-7CC2-4B8D-94C7-BBE430011AC4}" destId="{BA630EF4-1A56-4658-A72D-354692A7BD87}" srcOrd="0" destOrd="0" presId="urn:microsoft.com/office/officeart/2005/8/layout/hierarchy2"/>
    <dgm:cxn modelId="{14CAE4A2-BA12-4B78-8866-DCFA8E1454E2}" type="presParOf" srcId="{2C04E9E2-3C77-4E30-A58B-7903E7E734D5}" destId="{8EC9F31A-8C27-450F-AD30-1828C8364108}" srcOrd="1" destOrd="0" presId="urn:microsoft.com/office/officeart/2005/8/layout/hierarchy2"/>
    <dgm:cxn modelId="{5A6ABF20-F420-491E-9727-86DC9A1F7EEC}" type="presParOf" srcId="{8EC9F31A-8C27-450F-AD30-1828C8364108}" destId="{9799AD86-123E-4ED5-804C-BD45937EEDF3}" srcOrd="0" destOrd="0" presId="urn:microsoft.com/office/officeart/2005/8/layout/hierarchy2"/>
    <dgm:cxn modelId="{18C8FA66-021F-4F20-AA07-0906EFC46BBD}" type="presParOf" srcId="{8EC9F31A-8C27-450F-AD30-1828C8364108}" destId="{1E95EFAA-5843-4FC5-8B15-94CDA16843B6}" srcOrd="1" destOrd="0" presId="urn:microsoft.com/office/officeart/2005/8/layout/hierarchy2"/>
    <dgm:cxn modelId="{58A8F013-0B8C-4576-A1F9-3590BCB11332}" type="presParOf" srcId="{9480FCEA-F8AF-4D30-BC06-83A57B02A0CB}" destId="{555A015E-ECD2-434D-8EAD-14A7481A7B96}" srcOrd="4" destOrd="0" presId="urn:microsoft.com/office/officeart/2005/8/layout/hierarchy2"/>
    <dgm:cxn modelId="{B99EA0DD-FB85-417A-8148-55A07A637203}" type="presParOf" srcId="{555A015E-ECD2-434D-8EAD-14A7481A7B96}" destId="{2FB2A11C-5711-4E43-AE49-04AE277CF89F}" srcOrd="0" destOrd="0" presId="urn:microsoft.com/office/officeart/2005/8/layout/hierarchy2"/>
    <dgm:cxn modelId="{AE71E6E5-E2E2-414C-A627-BD8F1725132A}" type="presParOf" srcId="{9480FCEA-F8AF-4D30-BC06-83A57B02A0CB}" destId="{B56F4B1C-65C8-4062-935A-504A424242E9}" srcOrd="5" destOrd="0" presId="urn:microsoft.com/office/officeart/2005/8/layout/hierarchy2"/>
    <dgm:cxn modelId="{EBFEB14D-3411-4468-8600-CE94C4CD9508}" type="presParOf" srcId="{B56F4B1C-65C8-4062-935A-504A424242E9}" destId="{E80E3E64-10B2-4115-9463-AF5FA4412919}" srcOrd="0" destOrd="0" presId="urn:microsoft.com/office/officeart/2005/8/layout/hierarchy2"/>
    <dgm:cxn modelId="{A6A0001D-1B9E-4595-8CBF-B44395C6F555}" type="presParOf" srcId="{B56F4B1C-65C8-4062-935A-504A424242E9}" destId="{05752A3F-149D-4B24-B528-18FB3A5B616E}" srcOrd="1" destOrd="0" presId="urn:microsoft.com/office/officeart/2005/8/layout/hierarchy2"/>
    <dgm:cxn modelId="{CDEBA9E9-555C-4237-AA3B-9AE603530DB8}" type="presParOf" srcId="{05752A3F-149D-4B24-B528-18FB3A5B616E}" destId="{14089310-2F7C-409C-AD01-C6BBBB157B68}" srcOrd="0" destOrd="0" presId="urn:microsoft.com/office/officeart/2005/8/layout/hierarchy2"/>
    <dgm:cxn modelId="{D29BE46B-E69B-4D08-BA4F-915A9F64CF68}" type="presParOf" srcId="{14089310-2F7C-409C-AD01-C6BBBB157B68}" destId="{FEDDDFD4-F669-4AD1-B1BB-065BA4670476}" srcOrd="0" destOrd="0" presId="urn:microsoft.com/office/officeart/2005/8/layout/hierarchy2"/>
    <dgm:cxn modelId="{30F5AE94-98D0-4185-9781-B1DD0DDF6CBD}" type="presParOf" srcId="{05752A3F-149D-4B24-B528-18FB3A5B616E}" destId="{7B409656-C2E5-46D3-9315-9CA3D775AF71}" srcOrd="1" destOrd="0" presId="urn:microsoft.com/office/officeart/2005/8/layout/hierarchy2"/>
    <dgm:cxn modelId="{D3566420-ABC0-43DC-A8C2-9299347829F4}" type="presParOf" srcId="{7B409656-C2E5-46D3-9315-9CA3D775AF71}" destId="{91CD9C93-67A6-42E0-8028-E41EF8CEDAFA}" srcOrd="0" destOrd="0" presId="urn:microsoft.com/office/officeart/2005/8/layout/hierarchy2"/>
    <dgm:cxn modelId="{06D8AB58-AB68-4FFD-9EFA-FB5F237ACCD1}" type="presParOf" srcId="{7B409656-C2E5-46D3-9315-9CA3D775AF71}" destId="{569BBB1C-25D1-4D87-B7F9-40F75527589C}" srcOrd="1" destOrd="0" presId="urn:microsoft.com/office/officeart/2005/8/layout/hierarchy2"/>
    <dgm:cxn modelId="{7EC504CC-54A2-49E1-9B12-7CC5E9DED00E}" type="presParOf" srcId="{9480FCEA-F8AF-4D30-BC06-83A57B02A0CB}" destId="{08FA23AB-61C0-418B-ABDF-CBA2C2D91D91}" srcOrd="6" destOrd="0" presId="urn:microsoft.com/office/officeart/2005/8/layout/hierarchy2"/>
    <dgm:cxn modelId="{D26F949A-065A-4000-B171-2851FBACC23D}" type="presParOf" srcId="{08FA23AB-61C0-418B-ABDF-CBA2C2D91D91}" destId="{4DF3AEA9-3B39-4B26-AFDB-C8D33E826AC2}" srcOrd="0" destOrd="0" presId="urn:microsoft.com/office/officeart/2005/8/layout/hierarchy2"/>
    <dgm:cxn modelId="{A0BB0459-3489-46B5-90EF-C7535F7FE982}" type="presParOf" srcId="{9480FCEA-F8AF-4D30-BC06-83A57B02A0CB}" destId="{8B7EF079-8F8E-48FC-81D6-3A4123C7711E}" srcOrd="7" destOrd="0" presId="urn:microsoft.com/office/officeart/2005/8/layout/hierarchy2"/>
    <dgm:cxn modelId="{26FA042E-EC18-43ED-A927-35AEEEA2AF07}" type="presParOf" srcId="{8B7EF079-8F8E-48FC-81D6-3A4123C7711E}" destId="{1523E373-05E2-4709-ADB0-EABE9A32FEFB}" srcOrd="0" destOrd="0" presId="urn:microsoft.com/office/officeart/2005/8/layout/hierarchy2"/>
    <dgm:cxn modelId="{FA074DE3-2D07-4E64-8D52-534C9881E376}" type="presParOf" srcId="{8B7EF079-8F8E-48FC-81D6-3A4123C7711E}" destId="{46EB8BBC-0785-4A06-AF7C-BA846C38505D}" srcOrd="1" destOrd="0" presId="urn:microsoft.com/office/officeart/2005/8/layout/hierarchy2"/>
    <dgm:cxn modelId="{A8643E37-6877-4FE6-B03C-4E520F8716C9}" type="presParOf" srcId="{46EB8BBC-0785-4A06-AF7C-BA846C38505D}" destId="{C1C1AC00-A9C1-43E4-8942-DEBAE0133AE6}" srcOrd="0" destOrd="0" presId="urn:microsoft.com/office/officeart/2005/8/layout/hierarchy2"/>
    <dgm:cxn modelId="{0F6A74E9-28FA-43E0-965B-A6027D410BF8}" type="presParOf" srcId="{C1C1AC00-A9C1-43E4-8942-DEBAE0133AE6}" destId="{7F7357AC-D6A1-4EA4-A885-3731A7E3389E}" srcOrd="0" destOrd="0" presId="urn:microsoft.com/office/officeart/2005/8/layout/hierarchy2"/>
    <dgm:cxn modelId="{62F1E9CC-CBA8-44D2-97BC-49FC4FE63DC6}" type="presParOf" srcId="{46EB8BBC-0785-4A06-AF7C-BA846C38505D}" destId="{DA7DF931-8DCA-4691-BFFC-57C50A57CA3B}" srcOrd="1" destOrd="0" presId="urn:microsoft.com/office/officeart/2005/8/layout/hierarchy2"/>
    <dgm:cxn modelId="{09BEF302-A52F-4933-AE53-94DCB9CF7B80}" type="presParOf" srcId="{DA7DF931-8DCA-4691-BFFC-57C50A57CA3B}" destId="{50FF2FBF-7A4F-4B00-8F48-B09B8A91D0F3}" srcOrd="0" destOrd="0" presId="urn:microsoft.com/office/officeart/2005/8/layout/hierarchy2"/>
    <dgm:cxn modelId="{A92B84A1-F467-48ED-BD11-D20AF299D687}" type="presParOf" srcId="{DA7DF931-8DCA-4691-BFFC-57C50A57CA3B}" destId="{A8406870-4E20-44D6-8C1A-F953CBD2F54C}" srcOrd="1" destOrd="0" presId="urn:microsoft.com/office/officeart/2005/8/layout/hierarchy2"/>
    <dgm:cxn modelId="{47FC3CAB-40F6-4B7C-AE08-158E17FCC4F8}" type="presParOf" srcId="{F390300A-A12A-4F79-A1AB-5F549D6DCF9D}" destId="{485013ED-620D-4E18-B6B2-10CE9C0ECF46}" srcOrd="2" destOrd="0" presId="urn:microsoft.com/office/officeart/2005/8/layout/hierarchy2"/>
    <dgm:cxn modelId="{D9FA6A94-F93F-4474-A56C-0BA76BBE3AE5}" type="presParOf" srcId="{485013ED-620D-4E18-B6B2-10CE9C0ECF46}" destId="{DEDE45BA-943A-400A-8AFB-A2F88ED167D3}" srcOrd="0" destOrd="0" presId="urn:microsoft.com/office/officeart/2005/8/layout/hierarchy2"/>
    <dgm:cxn modelId="{CA7BD161-AAE4-4D08-BA0D-BB4B46C5D667}" type="presParOf" srcId="{F390300A-A12A-4F79-A1AB-5F549D6DCF9D}" destId="{812D48F4-3BC4-420B-8A10-487AA83C7262}" srcOrd="3" destOrd="0" presId="urn:microsoft.com/office/officeart/2005/8/layout/hierarchy2"/>
    <dgm:cxn modelId="{8C28F57B-FE4D-400E-BC85-221C86854854}" type="presParOf" srcId="{812D48F4-3BC4-420B-8A10-487AA83C7262}" destId="{0F586DB4-3263-4251-824D-588F001BEA1B}" srcOrd="0" destOrd="0" presId="urn:microsoft.com/office/officeart/2005/8/layout/hierarchy2"/>
    <dgm:cxn modelId="{48815770-5EDF-4F09-968A-CB7DEA77BC9F}" type="presParOf" srcId="{812D48F4-3BC4-420B-8A10-487AA83C7262}" destId="{8CB4DB6E-5DB1-428B-AA7B-117695A14DA0}" srcOrd="1" destOrd="0" presId="urn:microsoft.com/office/officeart/2005/8/layout/hierarchy2"/>
    <dgm:cxn modelId="{824F892A-85FE-4395-A513-740DC06C676E}" type="presParOf" srcId="{8CB4DB6E-5DB1-428B-AA7B-117695A14DA0}" destId="{35CDDFE4-D475-4768-8AA2-35D787D3DCBD}" srcOrd="0" destOrd="0" presId="urn:microsoft.com/office/officeart/2005/8/layout/hierarchy2"/>
    <dgm:cxn modelId="{AE0601A7-1C24-4B16-AB9B-63331AD4C44E}" type="presParOf" srcId="{35CDDFE4-D475-4768-8AA2-35D787D3DCBD}" destId="{32C330A4-6D6C-4885-9F28-CDC7DBAC8E5B}" srcOrd="0" destOrd="0" presId="urn:microsoft.com/office/officeart/2005/8/layout/hierarchy2"/>
    <dgm:cxn modelId="{937E5496-4BCF-430D-9B65-CAEA0DDB58B4}" type="presParOf" srcId="{8CB4DB6E-5DB1-428B-AA7B-117695A14DA0}" destId="{114953C8-4EAB-460B-985E-300EC749CB1B}" srcOrd="1" destOrd="0" presId="urn:microsoft.com/office/officeart/2005/8/layout/hierarchy2"/>
    <dgm:cxn modelId="{9049421B-F484-407D-BD3E-8F5961863B06}" type="presParOf" srcId="{114953C8-4EAB-460B-985E-300EC749CB1B}" destId="{594410B4-7638-4742-B3C2-BD24CF5B2020}" srcOrd="0" destOrd="0" presId="urn:microsoft.com/office/officeart/2005/8/layout/hierarchy2"/>
    <dgm:cxn modelId="{3AD1D468-667F-428C-861E-40F1CEBB9CE9}" type="presParOf" srcId="{114953C8-4EAB-460B-985E-300EC749CB1B}" destId="{01DCBDF6-EE0C-4EF7-A9C9-8A56A8CABEAE}" srcOrd="1" destOrd="0" presId="urn:microsoft.com/office/officeart/2005/8/layout/hierarchy2"/>
    <dgm:cxn modelId="{0EA3E395-1305-4BC5-B154-3B1A3EE4E8C1}" type="presParOf" srcId="{01DCBDF6-EE0C-4EF7-A9C9-8A56A8CABEAE}" destId="{5F2CC87A-111B-4E2B-A4CF-AD7C6B028262}" srcOrd="0" destOrd="0" presId="urn:microsoft.com/office/officeart/2005/8/layout/hierarchy2"/>
    <dgm:cxn modelId="{F9386755-3697-4780-A887-C6DB70AF6F9C}" type="presParOf" srcId="{5F2CC87A-111B-4E2B-A4CF-AD7C6B028262}" destId="{596EF806-5322-42E7-87C2-3A7069934CBD}" srcOrd="0" destOrd="0" presId="urn:microsoft.com/office/officeart/2005/8/layout/hierarchy2"/>
    <dgm:cxn modelId="{A3D43023-9A47-4BC5-818E-0B6290227873}" type="presParOf" srcId="{01DCBDF6-EE0C-4EF7-A9C9-8A56A8CABEAE}" destId="{F5587657-EAAF-4683-80BF-C203F4292680}" srcOrd="1" destOrd="0" presId="urn:microsoft.com/office/officeart/2005/8/layout/hierarchy2"/>
    <dgm:cxn modelId="{504999A9-1193-4CAD-A749-F79ACE3F1500}" type="presParOf" srcId="{F5587657-EAAF-4683-80BF-C203F4292680}" destId="{C27F83C8-8C64-4300-A457-F4B31A1F45A5}" srcOrd="0" destOrd="0" presId="urn:microsoft.com/office/officeart/2005/8/layout/hierarchy2"/>
    <dgm:cxn modelId="{0268FBA4-49C2-4A30-831A-F99A6BE52FEE}" type="presParOf" srcId="{F5587657-EAAF-4683-80BF-C203F4292680}" destId="{E263E174-8780-43B8-9922-A094CB30EF13}" srcOrd="1" destOrd="0" presId="urn:microsoft.com/office/officeart/2005/8/layout/hierarchy2"/>
    <dgm:cxn modelId="{06812E35-6980-4AD5-9404-E8F0EA8E4BC5}" type="presParOf" srcId="{8CB4DB6E-5DB1-428B-AA7B-117695A14DA0}" destId="{0826EF21-FC92-439E-A90D-40463E3387D9}" srcOrd="2" destOrd="0" presId="urn:microsoft.com/office/officeart/2005/8/layout/hierarchy2"/>
    <dgm:cxn modelId="{D646C2D0-1926-4E8D-8F74-351B453B7309}" type="presParOf" srcId="{0826EF21-FC92-439E-A90D-40463E3387D9}" destId="{77056DB5-9C66-42D3-91B4-6C4405391DBE}" srcOrd="0" destOrd="0" presId="urn:microsoft.com/office/officeart/2005/8/layout/hierarchy2"/>
    <dgm:cxn modelId="{338B6B8B-A59E-4F30-A6D3-2534325F840A}" type="presParOf" srcId="{8CB4DB6E-5DB1-428B-AA7B-117695A14DA0}" destId="{77CC23DA-EDE4-413D-8BD5-3B41ABD10320}" srcOrd="3" destOrd="0" presId="urn:microsoft.com/office/officeart/2005/8/layout/hierarchy2"/>
    <dgm:cxn modelId="{3868AED2-90F6-4696-AFCB-FA05F692F1F5}" type="presParOf" srcId="{77CC23DA-EDE4-413D-8BD5-3B41ABD10320}" destId="{B3E21CF8-AA80-4C4E-A601-4C54527D39C6}" srcOrd="0" destOrd="0" presId="urn:microsoft.com/office/officeart/2005/8/layout/hierarchy2"/>
    <dgm:cxn modelId="{13459C6B-5A3C-43E7-8340-26377ADFD39B}" type="presParOf" srcId="{77CC23DA-EDE4-413D-8BD5-3B41ABD10320}" destId="{2343CE61-E8D6-4344-8019-CC9F3E4214F5}" srcOrd="1" destOrd="0" presId="urn:microsoft.com/office/officeart/2005/8/layout/hierarchy2"/>
    <dgm:cxn modelId="{884A6BE9-9402-4CA5-AD0C-2CDA7C655958}" type="presParOf" srcId="{2343CE61-E8D6-4344-8019-CC9F3E4214F5}" destId="{27CEA86C-F754-4AC8-8D2B-4D370F4FE262}" srcOrd="0" destOrd="0" presId="urn:microsoft.com/office/officeart/2005/8/layout/hierarchy2"/>
    <dgm:cxn modelId="{F680F552-A1AD-4199-B24F-D9005D706723}" type="presParOf" srcId="{27CEA86C-F754-4AC8-8D2B-4D370F4FE262}" destId="{2240F393-B75F-4DAA-B40A-AAAFEFF3EA64}" srcOrd="0" destOrd="0" presId="urn:microsoft.com/office/officeart/2005/8/layout/hierarchy2"/>
    <dgm:cxn modelId="{E31186EA-52CE-4B52-BD27-89D1BDE2DAD6}" type="presParOf" srcId="{2343CE61-E8D6-4344-8019-CC9F3E4214F5}" destId="{9EA1A40F-B2E3-4BCB-B5C2-6E792F8B05C8}" srcOrd="1" destOrd="0" presId="urn:microsoft.com/office/officeart/2005/8/layout/hierarchy2"/>
    <dgm:cxn modelId="{6A45F538-B825-4447-8758-93355CC21578}" type="presParOf" srcId="{9EA1A40F-B2E3-4BCB-B5C2-6E792F8B05C8}" destId="{EE8C4B7D-CA8F-4BB3-A5B8-F3EE5A6A1566}" srcOrd="0" destOrd="0" presId="urn:microsoft.com/office/officeart/2005/8/layout/hierarchy2"/>
    <dgm:cxn modelId="{AC77CA47-6120-4AAC-A8AF-B59872D1B485}" type="presParOf" srcId="{9EA1A40F-B2E3-4BCB-B5C2-6E792F8B05C8}" destId="{2F44E864-D826-461F-BC0E-DB2C5446EA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CBE52-8415-44F9-9BBC-FEC9E4B77EE5}">
      <dsp:nvSpPr>
        <dsp:cNvPr id="0" name=""/>
        <dsp:cNvSpPr/>
      </dsp:nvSpPr>
      <dsp:spPr>
        <a:xfrm>
          <a:off x="716" y="2269437"/>
          <a:ext cx="1134028" cy="547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GST-SpMM</a:t>
          </a:r>
          <a:endParaRPr lang="zh-CN" altLang="en-US" sz="1200" kern="1200" dirty="0"/>
        </a:p>
      </dsp:txBody>
      <dsp:txXfrm>
        <a:off x="16754" y="2285475"/>
        <a:ext cx="1101952" cy="515503"/>
      </dsp:txXfrm>
    </dsp:sp>
    <dsp:sp modelId="{70CA9F64-52EF-4255-8CEB-375CA896A2A6}">
      <dsp:nvSpPr>
        <dsp:cNvPr id="0" name=""/>
        <dsp:cNvSpPr/>
      </dsp:nvSpPr>
      <dsp:spPr>
        <a:xfrm rot="17692822">
          <a:off x="841741" y="2073660"/>
          <a:ext cx="1011621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1011621" y="10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22262" y="2059070"/>
        <a:ext cx="50581" cy="50581"/>
      </dsp:txXfrm>
    </dsp:sp>
    <dsp:sp modelId="{BDF05FB7-E183-4454-BA86-BB6249E4AC40}">
      <dsp:nvSpPr>
        <dsp:cNvPr id="0" name=""/>
        <dsp:cNvSpPr/>
      </dsp:nvSpPr>
      <dsp:spPr>
        <a:xfrm>
          <a:off x="1560360" y="1359486"/>
          <a:ext cx="487488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mma</a:t>
          </a:r>
          <a:endParaRPr lang="zh-CN" altLang="en-US" sz="1200" kern="1200" dirty="0"/>
        </a:p>
      </dsp:txBody>
      <dsp:txXfrm>
        <a:off x="1574638" y="1373764"/>
        <a:ext cx="458932" cy="503462"/>
      </dsp:txXfrm>
    </dsp:sp>
    <dsp:sp modelId="{CAE58E2C-0E94-40C3-9E56-878F630F28ED}">
      <dsp:nvSpPr>
        <dsp:cNvPr id="0" name=""/>
        <dsp:cNvSpPr/>
      </dsp:nvSpPr>
      <dsp:spPr>
        <a:xfrm rot="17692822">
          <a:off x="1754844" y="1155929"/>
          <a:ext cx="1011621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1011621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35364" y="1141339"/>
        <a:ext cx="50581" cy="50581"/>
      </dsp:txXfrm>
    </dsp:sp>
    <dsp:sp modelId="{49D36ABD-BD4E-4DBD-B1D0-2726340661F3}">
      <dsp:nvSpPr>
        <dsp:cNvPr id="0" name=""/>
        <dsp:cNvSpPr/>
      </dsp:nvSpPr>
      <dsp:spPr>
        <a:xfrm>
          <a:off x="2473462" y="441755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mma.884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transpose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2489044" y="457337"/>
        <a:ext cx="1032872" cy="500854"/>
      </dsp:txXfrm>
    </dsp:sp>
    <dsp:sp modelId="{4D2F4A44-CB1D-423F-AA4C-A14395A692B6}">
      <dsp:nvSpPr>
        <dsp:cNvPr id="0" name=""/>
        <dsp:cNvSpPr/>
      </dsp:nvSpPr>
      <dsp:spPr>
        <a:xfrm>
          <a:off x="3537499" y="697063"/>
          <a:ext cx="425614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425614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9665" y="697124"/>
        <a:ext cx="21280" cy="21280"/>
      </dsp:txXfrm>
    </dsp:sp>
    <dsp:sp modelId="{0B0D5855-0E7F-45FB-824E-4986379097F0}">
      <dsp:nvSpPr>
        <dsp:cNvPr id="0" name=""/>
        <dsp:cNvSpPr/>
      </dsp:nvSpPr>
      <dsp:spPr>
        <a:xfrm>
          <a:off x="3963113" y="441755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1-D Vector </a:t>
          </a:r>
          <a:endParaRPr lang="zh-CN" altLang="en-US" sz="1200" kern="1200" dirty="0"/>
        </a:p>
      </dsp:txBody>
      <dsp:txXfrm>
        <a:off x="3978695" y="457337"/>
        <a:ext cx="1032872" cy="500854"/>
      </dsp:txXfrm>
    </dsp:sp>
    <dsp:sp modelId="{7CCB1111-49C4-43A3-9ED4-B0E906A5C65F}">
      <dsp:nvSpPr>
        <dsp:cNvPr id="0" name=""/>
        <dsp:cNvSpPr/>
      </dsp:nvSpPr>
      <dsp:spPr>
        <a:xfrm rot="19457599">
          <a:off x="1998582" y="1461839"/>
          <a:ext cx="524145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524145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47551" y="1459436"/>
        <a:ext cx="26207" cy="26207"/>
      </dsp:txXfrm>
    </dsp:sp>
    <dsp:sp modelId="{974A92BB-79E7-43CC-9B6F-F2C826FE130A}">
      <dsp:nvSpPr>
        <dsp:cNvPr id="0" name=""/>
        <dsp:cNvSpPr/>
      </dsp:nvSpPr>
      <dsp:spPr>
        <a:xfrm>
          <a:off x="2473462" y="1053576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mma.1688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transpose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2489044" y="1069158"/>
        <a:ext cx="1032872" cy="500854"/>
      </dsp:txXfrm>
    </dsp:sp>
    <dsp:sp modelId="{91B4A332-7CC2-4B8D-94C7-BBE430011AC4}">
      <dsp:nvSpPr>
        <dsp:cNvPr id="0" name=""/>
        <dsp:cNvSpPr/>
      </dsp:nvSpPr>
      <dsp:spPr>
        <a:xfrm>
          <a:off x="3537499" y="1308884"/>
          <a:ext cx="425614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425614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9665" y="1308944"/>
        <a:ext cx="21280" cy="21280"/>
      </dsp:txXfrm>
    </dsp:sp>
    <dsp:sp modelId="{9799AD86-123E-4ED5-804C-BD45937EEDF3}">
      <dsp:nvSpPr>
        <dsp:cNvPr id="0" name=""/>
        <dsp:cNvSpPr/>
      </dsp:nvSpPr>
      <dsp:spPr>
        <a:xfrm>
          <a:off x="3963113" y="1053576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1-D Vector </a:t>
          </a:r>
          <a:endParaRPr lang="zh-CN" altLang="en-US" sz="1200" kern="1200" dirty="0"/>
        </a:p>
      </dsp:txBody>
      <dsp:txXfrm>
        <a:off x="3978695" y="1069158"/>
        <a:ext cx="1032872" cy="500854"/>
      </dsp:txXfrm>
    </dsp:sp>
    <dsp:sp modelId="{555A015E-ECD2-434D-8EAD-14A7481A7B96}">
      <dsp:nvSpPr>
        <dsp:cNvPr id="0" name=""/>
        <dsp:cNvSpPr/>
      </dsp:nvSpPr>
      <dsp:spPr>
        <a:xfrm rot="2142401">
          <a:off x="1998582" y="1767750"/>
          <a:ext cx="524145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524145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47551" y="1765347"/>
        <a:ext cx="26207" cy="26207"/>
      </dsp:txXfrm>
    </dsp:sp>
    <dsp:sp modelId="{E80E3E64-10B2-4115-9463-AF5FA4412919}">
      <dsp:nvSpPr>
        <dsp:cNvPr id="0" name=""/>
        <dsp:cNvSpPr/>
      </dsp:nvSpPr>
      <dsp:spPr>
        <a:xfrm>
          <a:off x="2473462" y="1665397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mma.884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2489044" y="1680979"/>
        <a:ext cx="1032872" cy="500854"/>
      </dsp:txXfrm>
    </dsp:sp>
    <dsp:sp modelId="{14089310-2F7C-409C-AD01-C6BBBB157B68}">
      <dsp:nvSpPr>
        <dsp:cNvPr id="0" name=""/>
        <dsp:cNvSpPr/>
      </dsp:nvSpPr>
      <dsp:spPr>
        <a:xfrm>
          <a:off x="3537499" y="1920705"/>
          <a:ext cx="425614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425614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9665" y="1920765"/>
        <a:ext cx="21280" cy="21280"/>
      </dsp:txXfrm>
    </dsp:sp>
    <dsp:sp modelId="{91CD9C93-67A6-42E0-8028-E41EF8CEDAFA}">
      <dsp:nvSpPr>
        <dsp:cNvPr id="0" name=""/>
        <dsp:cNvSpPr/>
      </dsp:nvSpPr>
      <dsp:spPr>
        <a:xfrm>
          <a:off x="3963113" y="1665397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Fine-grained</a:t>
          </a:r>
          <a:endParaRPr lang="zh-CN" altLang="en-US" sz="1200" kern="1200" dirty="0"/>
        </a:p>
      </dsp:txBody>
      <dsp:txXfrm>
        <a:off x="3978695" y="1680979"/>
        <a:ext cx="1032872" cy="500854"/>
      </dsp:txXfrm>
    </dsp:sp>
    <dsp:sp modelId="{08FA23AB-61C0-418B-ABDF-CBA2C2D91D91}">
      <dsp:nvSpPr>
        <dsp:cNvPr id="0" name=""/>
        <dsp:cNvSpPr/>
      </dsp:nvSpPr>
      <dsp:spPr>
        <a:xfrm rot="3907178">
          <a:off x="1754844" y="2073660"/>
          <a:ext cx="1011621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1011621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35364" y="2059070"/>
        <a:ext cx="50581" cy="50581"/>
      </dsp:txXfrm>
    </dsp:sp>
    <dsp:sp modelId="{1523E373-05E2-4709-ADB0-EABE9A32FEFB}">
      <dsp:nvSpPr>
        <dsp:cNvPr id="0" name=""/>
        <dsp:cNvSpPr/>
      </dsp:nvSpPr>
      <dsp:spPr>
        <a:xfrm>
          <a:off x="2473462" y="2277217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</a:rPr>
            <a:t>mma.1688</a:t>
          </a:r>
          <a:endParaRPr lang="zh-CN" altLang="en-US" sz="1200" kern="1200" dirty="0">
            <a:solidFill>
              <a:schemeClr val="tx1"/>
            </a:solidFill>
          </a:endParaRPr>
        </a:p>
      </dsp:txBody>
      <dsp:txXfrm>
        <a:off x="2489044" y="2292799"/>
        <a:ext cx="1032872" cy="500854"/>
      </dsp:txXfrm>
    </dsp:sp>
    <dsp:sp modelId="{C1C1AC00-A9C1-43E4-8942-DEBAE0133AE6}">
      <dsp:nvSpPr>
        <dsp:cNvPr id="0" name=""/>
        <dsp:cNvSpPr/>
      </dsp:nvSpPr>
      <dsp:spPr>
        <a:xfrm>
          <a:off x="3537499" y="2532526"/>
          <a:ext cx="425614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425614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39665" y="2532586"/>
        <a:ext cx="21280" cy="21280"/>
      </dsp:txXfrm>
    </dsp:sp>
    <dsp:sp modelId="{50FF2FBF-7A4F-4B00-8F48-B09B8A91D0F3}">
      <dsp:nvSpPr>
        <dsp:cNvPr id="0" name=""/>
        <dsp:cNvSpPr/>
      </dsp:nvSpPr>
      <dsp:spPr>
        <a:xfrm>
          <a:off x="3963113" y="2277217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Fine-grained</a:t>
          </a:r>
          <a:endParaRPr lang="zh-CN" altLang="en-US" sz="1200" kern="1200" dirty="0"/>
        </a:p>
      </dsp:txBody>
      <dsp:txXfrm>
        <a:off x="3978695" y="2292799"/>
        <a:ext cx="1032872" cy="500854"/>
      </dsp:txXfrm>
    </dsp:sp>
    <dsp:sp modelId="{485013ED-620D-4E18-B6B2-10CE9C0ECF46}">
      <dsp:nvSpPr>
        <dsp:cNvPr id="0" name=""/>
        <dsp:cNvSpPr/>
      </dsp:nvSpPr>
      <dsp:spPr>
        <a:xfrm rot="3907178">
          <a:off x="841741" y="2991391"/>
          <a:ext cx="1011621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1011621" y="107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22262" y="2976802"/>
        <a:ext cx="50581" cy="50581"/>
      </dsp:txXfrm>
    </dsp:sp>
    <dsp:sp modelId="{0F586DB4-3263-4251-824D-588F001BEA1B}">
      <dsp:nvSpPr>
        <dsp:cNvPr id="0" name=""/>
        <dsp:cNvSpPr/>
      </dsp:nvSpPr>
      <dsp:spPr>
        <a:xfrm>
          <a:off x="1560360" y="3194949"/>
          <a:ext cx="526921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/>
            <a:t>wmma</a:t>
          </a:r>
          <a:endParaRPr lang="zh-CN" altLang="en-US" sz="1200" kern="1200" dirty="0"/>
        </a:p>
      </dsp:txBody>
      <dsp:txXfrm>
        <a:off x="1575793" y="3210382"/>
        <a:ext cx="496055" cy="501152"/>
      </dsp:txXfrm>
    </dsp:sp>
    <dsp:sp modelId="{35CDDFE4-D475-4768-8AA2-35D787D3DCBD}">
      <dsp:nvSpPr>
        <dsp:cNvPr id="0" name=""/>
        <dsp:cNvSpPr/>
      </dsp:nvSpPr>
      <dsp:spPr>
        <a:xfrm rot="19457599">
          <a:off x="2038015" y="3297302"/>
          <a:ext cx="524145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524145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86985" y="3294899"/>
        <a:ext cx="26207" cy="26207"/>
      </dsp:txXfrm>
    </dsp:sp>
    <dsp:sp modelId="{594410B4-7638-4742-B3C2-BD24CF5B2020}">
      <dsp:nvSpPr>
        <dsp:cNvPr id="0" name=""/>
        <dsp:cNvSpPr/>
      </dsp:nvSpPr>
      <dsp:spPr>
        <a:xfrm>
          <a:off x="2512895" y="2889038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wmma.161616</a:t>
          </a:r>
          <a:endParaRPr lang="zh-CN" altLang="en-US" sz="1200" kern="1200" dirty="0"/>
        </a:p>
      </dsp:txBody>
      <dsp:txXfrm>
        <a:off x="2528477" y="2904620"/>
        <a:ext cx="1032872" cy="500854"/>
      </dsp:txXfrm>
    </dsp:sp>
    <dsp:sp modelId="{5F2CC87A-111B-4E2B-A4CF-AD7C6B028262}">
      <dsp:nvSpPr>
        <dsp:cNvPr id="0" name=""/>
        <dsp:cNvSpPr/>
      </dsp:nvSpPr>
      <dsp:spPr>
        <a:xfrm>
          <a:off x="3576932" y="3144347"/>
          <a:ext cx="425614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425614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79099" y="3144407"/>
        <a:ext cx="21280" cy="21280"/>
      </dsp:txXfrm>
    </dsp:sp>
    <dsp:sp modelId="{C27F83C8-8C64-4300-A457-F4B31A1F45A5}">
      <dsp:nvSpPr>
        <dsp:cNvPr id="0" name=""/>
        <dsp:cNvSpPr/>
      </dsp:nvSpPr>
      <dsp:spPr>
        <a:xfrm>
          <a:off x="4002546" y="2889038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Fine-grained</a:t>
          </a:r>
          <a:endParaRPr lang="zh-CN" altLang="en-US" sz="1200" kern="1200" dirty="0"/>
        </a:p>
      </dsp:txBody>
      <dsp:txXfrm>
        <a:off x="4018128" y="2904620"/>
        <a:ext cx="1032872" cy="500854"/>
      </dsp:txXfrm>
    </dsp:sp>
    <dsp:sp modelId="{0826EF21-FC92-439E-A90D-40463E3387D9}">
      <dsp:nvSpPr>
        <dsp:cNvPr id="0" name=""/>
        <dsp:cNvSpPr/>
      </dsp:nvSpPr>
      <dsp:spPr>
        <a:xfrm rot="2142401">
          <a:off x="2038015" y="3603212"/>
          <a:ext cx="524145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524145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86985" y="3600809"/>
        <a:ext cx="26207" cy="26207"/>
      </dsp:txXfrm>
    </dsp:sp>
    <dsp:sp modelId="{B3E21CF8-AA80-4C4E-A601-4C54527D39C6}">
      <dsp:nvSpPr>
        <dsp:cNvPr id="0" name=""/>
        <dsp:cNvSpPr/>
      </dsp:nvSpPr>
      <dsp:spPr>
        <a:xfrm>
          <a:off x="2512895" y="3500859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wmma.83216</a:t>
          </a:r>
          <a:endParaRPr lang="zh-CN" altLang="en-US" sz="1200" kern="1200" dirty="0"/>
        </a:p>
      </dsp:txBody>
      <dsp:txXfrm>
        <a:off x="2528477" y="3516441"/>
        <a:ext cx="1032872" cy="500854"/>
      </dsp:txXfrm>
    </dsp:sp>
    <dsp:sp modelId="{27CEA86C-F754-4AC8-8D2B-4D370F4FE262}">
      <dsp:nvSpPr>
        <dsp:cNvPr id="0" name=""/>
        <dsp:cNvSpPr/>
      </dsp:nvSpPr>
      <dsp:spPr>
        <a:xfrm>
          <a:off x="3576932" y="3756167"/>
          <a:ext cx="425614" cy="21401"/>
        </a:xfrm>
        <a:custGeom>
          <a:avLst/>
          <a:gdLst/>
          <a:ahLst/>
          <a:cxnLst/>
          <a:rect l="0" t="0" r="0" b="0"/>
          <a:pathLst>
            <a:path>
              <a:moveTo>
                <a:pt x="0" y="10700"/>
              </a:moveTo>
              <a:lnTo>
                <a:pt x="425614" y="10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779099" y="3756228"/>
        <a:ext cx="21280" cy="21280"/>
      </dsp:txXfrm>
    </dsp:sp>
    <dsp:sp modelId="{EE8C4B7D-CA8F-4BB3-A5B8-F3EE5A6A1566}">
      <dsp:nvSpPr>
        <dsp:cNvPr id="0" name=""/>
        <dsp:cNvSpPr/>
      </dsp:nvSpPr>
      <dsp:spPr>
        <a:xfrm>
          <a:off x="4002546" y="3500859"/>
          <a:ext cx="1064036" cy="5320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Fine-grained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1-D Vector </a:t>
          </a:r>
          <a:endParaRPr lang="zh-CN" altLang="en-US" sz="1200" kern="1200" dirty="0"/>
        </a:p>
      </dsp:txBody>
      <dsp:txXfrm>
        <a:off x="4018128" y="3516441"/>
        <a:ext cx="1032872" cy="50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FDB1-53DF-402F-B72C-8B527A6BEFDD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D2DDA-E7D6-49F9-8531-E4683E2D9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15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4D47-B05D-A24E-016D-CBE5D7BF3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BED890-8F0A-04DE-CB16-77C8DCA5C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7C7A9-1BAE-B8C4-5333-3FE25517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1325F-9055-D095-4234-BF0F1826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FE592-C1D3-65E4-431F-EC1C3F5E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1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46BB-39AE-7BCC-BF20-50723930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8C4533-DE01-6A5E-6570-8520F0505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392-BBA6-2236-42D1-0DEAE273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842FF-9708-BA65-7984-B57B0DF5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57AB0-036E-A5CB-6FDF-B47B9D26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2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BE3E3-A307-350B-47A1-673C0E97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773D4-75F7-66C7-1309-5EF639B7C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10674-7DD5-9635-0B17-FCC3F5F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F9589-DCDB-F79B-7CBE-A7A5F06F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5B38B-7A98-B141-ACB5-E43E2D48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fficePLUSCoverBackgroundShape">
            <a:extLst>
              <a:ext uri="{FF2B5EF4-FFF2-40B4-BE49-F238E27FC236}">
                <a16:creationId xmlns:a16="http://schemas.microsoft.com/office/drawing/2014/main" id="{B7E10E55-F465-459A-825E-D3F8B1CD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46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E10E55-F465-459A-825E-D3F8B1CD9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669925" y="2784116"/>
            <a:ext cx="10850563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669925" y="1634673"/>
            <a:ext cx="10850563" cy="1131206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680661" y="4049242"/>
            <a:ext cx="2829092" cy="296271"/>
          </a:xfrm>
          <a:solidFill>
            <a:schemeClr val="accent3"/>
          </a:solidFill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559571"/>
            <a:ext cx="10850563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278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8D4A2-EF3B-48FD-81E8-8EB2938C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E20A72-E04D-43AC-9050-95AE241A005D}"/>
              </a:ext>
            </a:extLst>
          </p:cNvPr>
          <p:cNvSpPr/>
          <p:nvPr/>
        </p:nvSpPr>
        <p:spPr>
          <a:xfrm>
            <a:off x="670717" y="769257"/>
            <a:ext cx="10850563" cy="536801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376512" y="240302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377628" y="329837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644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57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73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129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A99421-DF18-4103-BDBA-4ECDE226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3382962" y="1909091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2153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3919056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81341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27AC6-E21A-3DE6-F507-E2C714E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8B1F7-133F-526A-59E0-19A18461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70689-2EA8-BD93-5AB9-EBE89C0C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6A7CD8-D191-4974-45CD-B9C629DB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D78FF-C5ED-31B6-D1B8-20CB0F6D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2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8D3B5-8449-98C6-3C23-A4ED840F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2112A-D026-222A-0118-200FB508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2528C-F56A-AD6A-523A-BD772C3D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1036E-D0F3-2E2F-47CF-F35F9986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33BB4-ABF2-6F30-7A9E-80CF26AC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0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0A8D8-6FC5-2337-455E-7584BE71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4B393-CAB7-18F0-C330-CB74707F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DBE6F5-8084-9C65-BBD4-2911B856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61B8D-10E1-5905-7C89-D9EFC0BD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2D3F31-DF6A-2C0C-6CCD-34BA33A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18A1C-C088-D6BE-5A53-ACD26286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7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86214-DE8A-38B1-2701-7F433BFC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205C2-B31D-8A67-840E-9FCCE9AD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6C4AE-091A-82EF-2A65-F317ECCD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0DC8E6-0B15-D33D-DDCF-1D87B8812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ADB509-C37D-A38F-F756-D011F3E43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EA997-4767-1FDD-E33F-83D8F982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B0E3C-A48D-62BF-4AF5-BF04D064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9E32BE-2FBD-6D8D-0A3E-CFC910A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59861-CE40-6F27-CBE8-CCE1BCA5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B4E841-34B3-AE00-C480-93AF0F8F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3F12D0-1BFB-1C25-6C32-0768511E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7A6776-ED0F-DFFA-012B-2E4C501A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2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4ED502-4CB2-D08F-99E5-0874AB0E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05CD1C-26C3-33C6-CBA0-8BF15737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D896A-F92C-ABB7-B92A-5C4A896F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0730-BC45-B3A6-B5BF-42A877CD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05B47F-E940-D79C-7CCA-2CB20BC5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A6F7CE-5ACC-3B5F-E773-B4F50509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CE83E-4F8B-7BFF-871A-45C65A73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849CE-EBB7-5E18-2855-CB0EE00C9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5A9A4B-031F-C46D-0A5C-C87CE683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B46E-A1FD-D7B0-B211-365B8BE0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045FB4-5EC2-45C9-F1E8-417AAB44C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1E4F7-CA92-FA46-116F-70CCDD5D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97E823-9F63-0113-A51D-F428E7FE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D22E1-53E5-5781-A01D-9020AC0F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89E37-1AD3-04C3-9D94-A6166CF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407946-7C6C-96E5-9711-B650A991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9E00D-C104-ADE2-73AA-E1C877E8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8A031-F93C-0BAA-B108-ABDC02C21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7BC85-E9B0-EA27-4478-7848E562D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D1F96-4C4B-D8A3-540D-3C5BC53A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3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94F3394-D56A-470C-AA41-A27A060BB699}" type="datetimeFigureOut">
              <a:rPr lang="zh-CN" altLang="en-US" smtClean="0"/>
              <a:t>2023/12/5</a:t>
            </a:fld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98466-0C2C-47F2-8F7E-EDD5CE1C3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A0ED9E-11B3-6772-DF5C-52E67A53C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GST</a:t>
            </a:r>
            <a:r>
              <a:rPr lang="en-US" altLang="zh-CN" dirty="0"/>
              <a:t>: A </a:t>
            </a:r>
            <a:r>
              <a:rPr lang="en-US" altLang="zh-CN" u="sng" dirty="0">
                <a:solidFill>
                  <a:schemeClr val="tx1"/>
                </a:solidFill>
              </a:rPr>
              <a:t>G</a:t>
            </a:r>
            <a:r>
              <a:rPr lang="en-US" altLang="zh-CN" dirty="0"/>
              <a:t>eneral </a:t>
            </a:r>
            <a:r>
              <a:rPr lang="en-US" altLang="zh-CN" u="sng" dirty="0">
                <a:solidFill>
                  <a:schemeClr val="tx1"/>
                </a:solidFill>
              </a:rPr>
              <a:t>S</a:t>
            </a:r>
            <a:r>
              <a:rPr lang="en-US" altLang="zh-CN" dirty="0"/>
              <a:t>pMM Design </a:t>
            </a:r>
            <a:br>
              <a:rPr lang="en-US" altLang="zh-CN" dirty="0"/>
            </a:br>
            <a:r>
              <a:rPr lang="en-US" altLang="zh-CN" dirty="0"/>
              <a:t>based on </a:t>
            </a:r>
            <a:r>
              <a:rPr lang="en-US" altLang="zh-CN" u="sng" dirty="0">
                <a:solidFill>
                  <a:schemeClr val="tx1"/>
                </a:solidFill>
              </a:rPr>
              <a:t>T</a:t>
            </a:r>
            <a:r>
              <a:rPr lang="en-US" altLang="zh-CN" dirty="0"/>
              <a:t>ensor Core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1C8509-D85A-9F10-1A07-7230FA84D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A0332E01-7511-3C24-7A6E-4D546907DF9F}"/>
              </a:ext>
            </a:extLst>
          </p:cNvPr>
          <p:cNvSpPr txBox="1">
            <a:spLocks/>
          </p:cNvSpPr>
          <p:nvPr/>
        </p:nvSpPr>
        <p:spPr>
          <a:xfrm>
            <a:off x="4723606" y="4513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9305CB-10C8-43A7-8307-407943222E30}" type="datetime1">
              <a:rPr lang="zh-CN" alt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2023/12/5</a:t>
            </a:fld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AC26DCCB-D552-C493-C2DB-D1DD437DA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8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2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-84595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Introduction</a:t>
            </a:r>
            <a:endParaRPr lang="zh-CN" altLang="en-US" sz="2400" dirty="0"/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8D409BAB-15C5-5AB9-1D6E-6E2DB4C7B2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58066"/>
              </p:ext>
            </p:extLst>
          </p:nvPr>
        </p:nvGraphicFramePr>
        <p:xfrm>
          <a:off x="0" y="1189549"/>
          <a:ext cx="6275157" cy="308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37039A4-D659-6213-990B-476389806FB4}"/>
              </a:ext>
            </a:extLst>
          </p:cNvPr>
          <p:cNvSpPr txBox="1"/>
          <p:nvPr/>
        </p:nvSpPr>
        <p:spPr>
          <a:xfrm>
            <a:off x="6275157" y="1189549"/>
            <a:ext cx="5776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 point out that 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static specific design for special functions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does not always improve the performance of SpMM on different architectures. (e.g., Specific instructions have substantially reduced performance on other target architectures). </a:t>
            </a:r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FD116C-7ADF-D50C-7A2C-3AFEA7DB816D}"/>
              </a:ext>
            </a:extLst>
          </p:cNvPr>
          <p:cNvSpPr txBox="1"/>
          <p:nvPr/>
        </p:nvSpPr>
        <p:spPr>
          <a:xfrm>
            <a:off x="6275157" y="2690336"/>
            <a:ext cx="38472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this work, we consider the challenge of design of SpMM for generality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Generality:</a:t>
            </a:r>
          </a:p>
          <a:p>
            <a:pPr marL="342900" indent="-342900">
              <a:buAutoNum type="arabicPeriod"/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Architecture Generality:</a:t>
            </a:r>
          </a:p>
          <a:p>
            <a:pPr marL="342900" indent="-342900">
              <a:buAutoNum type="arabicPeriod"/>
            </a:pPr>
            <a:r>
              <a:rPr lang="en-US" altLang="zh-CN" b="1" strike="sngStrike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Performance Efficiency:</a:t>
            </a:r>
            <a:endParaRPr lang="zh-CN" altLang="zh-CN" sz="1800" b="1" strike="sngStrike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E91381-157A-4FDC-4BEF-02318BA1CE69}"/>
              </a:ext>
            </a:extLst>
          </p:cNvPr>
          <p:cNvSpPr txBox="1"/>
          <p:nvPr/>
        </p:nvSpPr>
        <p:spPr>
          <a:xfrm>
            <a:off x="403759" y="4395688"/>
            <a:ext cx="7749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Contribution:</a:t>
            </a: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Establish 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hypergraph model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the sparse matrix line reorder problem, and achieve a sparse format for utilization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Analyze the computational characteristics and execution instructions of different versions of Tensor Core to find a universal method. Design SpMM kernels that are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compatible with more architectures.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Propose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GST SpMM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can adapt to input and architecture while ensuring efficient and stable performance.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9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3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Background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DCCD1-BB25-57A7-50D7-BE6AFD770C47}"/>
              </a:ext>
            </a:extLst>
          </p:cNvPr>
          <p:cNvSpPr txBox="1"/>
          <p:nvPr/>
        </p:nvSpPr>
        <p:spPr>
          <a:xfrm>
            <a:off x="215971" y="1113002"/>
            <a:ext cx="85720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Tensor Core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its Programming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Design Principles for SpMM Design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Compression Format and Data Pre-processing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F76023-FCC7-F2D7-93FB-D6A1C255F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806815"/>
              </p:ext>
            </p:extLst>
          </p:nvPr>
        </p:nvGraphicFramePr>
        <p:xfrm>
          <a:off x="55343" y="2475800"/>
          <a:ext cx="821350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931">
                  <a:extLst>
                    <a:ext uri="{9D8B030D-6E8A-4147-A177-3AD203B41FA5}">
                      <a16:colId xmlns:a16="http://schemas.microsoft.com/office/drawing/2014/main" val="2707980590"/>
                    </a:ext>
                  </a:extLst>
                </a:gridCol>
                <a:gridCol w="1540396">
                  <a:extLst>
                    <a:ext uri="{9D8B030D-6E8A-4147-A177-3AD203B41FA5}">
                      <a16:colId xmlns:a16="http://schemas.microsoft.com/office/drawing/2014/main" val="2871272649"/>
                    </a:ext>
                  </a:extLst>
                </a:gridCol>
                <a:gridCol w="3358007">
                  <a:extLst>
                    <a:ext uri="{9D8B030D-6E8A-4147-A177-3AD203B41FA5}">
                      <a16:colId xmlns:a16="http://schemas.microsoft.com/office/drawing/2014/main" val="2039279831"/>
                    </a:ext>
                  </a:extLst>
                </a:gridCol>
                <a:gridCol w="2373172">
                  <a:extLst>
                    <a:ext uri="{9D8B030D-6E8A-4147-A177-3AD203B41FA5}">
                      <a16:colId xmlns:a16="http://schemas.microsoft.com/office/drawing/2014/main" val="2405788940"/>
                    </a:ext>
                  </a:extLst>
                </a:gridCol>
              </a:tblGrid>
              <a:tr h="350313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Shape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PTX ISA Version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Involved Thread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523821"/>
                  </a:ext>
                </a:extLst>
              </a:tr>
              <a:tr h="350313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wmma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.m16n16k16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 6.0</a:t>
                      </a:r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29994"/>
                  </a:ext>
                </a:extLst>
              </a:tr>
              <a:tr h="3503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.m8n32k16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49439"/>
                  </a:ext>
                </a:extLst>
              </a:tr>
              <a:tr h="3503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.m32n8k16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72480"/>
                  </a:ext>
                </a:extLst>
              </a:tr>
              <a:tr h="350313">
                <a:tc rowSpan="3">
                  <a:txBody>
                    <a:bodyPr/>
                    <a:lstStyle/>
                    <a:p>
                      <a:r>
                        <a:rPr lang="en-US" altLang="zh-CN" dirty="0" err="1"/>
                        <a:t>mma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.m8n8k4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6.4(</a:t>
                      </a:r>
                      <a:r>
                        <a:rPr lang="en-US" altLang="zh-CN" dirty="0" err="1"/>
                        <a:t>sm</a:t>
                      </a:r>
                      <a:r>
                        <a:rPr lang="en-US" altLang="zh-CN" dirty="0"/>
                        <a:t> &gt;=70)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8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3346"/>
                  </a:ext>
                </a:extLst>
              </a:tr>
              <a:tr h="3503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.m16n8k8</a:t>
                      </a:r>
                      <a:endParaRPr lang="zh-CN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6.5(</a:t>
                      </a:r>
                      <a:r>
                        <a:rPr lang="en-US" altLang="zh-CN" dirty="0" err="1"/>
                        <a:t>sm</a:t>
                      </a:r>
                      <a:r>
                        <a:rPr lang="en-US" altLang="zh-CN" dirty="0"/>
                        <a:t>&gt;=75)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477541"/>
                  </a:ext>
                </a:extLst>
              </a:tr>
              <a:tr h="35031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.m16n8k16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PTX ISA Version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7.0(</a:t>
                      </a:r>
                      <a:r>
                        <a:rPr lang="en-US" altLang="zh-CN" dirty="0" err="1"/>
                        <a:t>sm</a:t>
                      </a:r>
                      <a:r>
                        <a:rPr lang="en-US" altLang="zh-CN" dirty="0"/>
                        <a:t>&gt;=80)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0438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1460FBF-DE24-3800-ED08-5BB262AB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13"/>
          <a:stretch/>
        </p:blipFill>
        <p:spPr>
          <a:xfrm>
            <a:off x="0" y="1450857"/>
            <a:ext cx="12045221" cy="10779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B7189A-C90B-1B13-37E5-FD3ECA6E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21" y="4380043"/>
            <a:ext cx="2917708" cy="18439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9810DE-D261-2C6C-9ACC-9DA3E525D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321" y="2641541"/>
            <a:ext cx="2917708" cy="15536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A183C2-9D75-727A-DB49-0154F06BF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227" y="4380048"/>
            <a:ext cx="2465312" cy="184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3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4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12115728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Contribution1:</a:t>
            </a:r>
            <a:r>
              <a:rPr kumimoji="1" lang="zh-CN" altLang="en-US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同时满足结构化和非结构化</a:t>
            </a: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SpMM</a:t>
            </a:r>
            <a:r>
              <a:rPr kumimoji="1" lang="zh-CN" altLang="en-US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操作的设计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B8F1F-FB74-5CDE-0F0B-A054586F4BBC}"/>
              </a:ext>
            </a:extLst>
          </p:cNvPr>
          <p:cNvSpPr txBox="1"/>
          <p:nvPr/>
        </p:nvSpPr>
        <p:spPr>
          <a:xfrm>
            <a:off x="65838" y="4054245"/>
            <a:ext cx="409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the performance comparison between various sparse and dense libraries, only when the sparsity exceeds 80%, can the sparse library stably surpass the performance of the dense library. Therefore, this work only discusses the case of </a:t>
            </a:r>
            <a:r>
              <a:rPr lang="en-US" altLang="zh-CN" dirty="0">
                <a:solidFill>
                  <a:srgbClr val="FF0000"/>
                </a:solidFill>
              </a:rPr>
              <a:t>sparsity&gt;80%</a:t>
            </a:r>
            <a:r>
              <a:rPr lang="en-US" altLang="zh-CN" dirty="0"/>
              <a:t>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F6CEF-FC77-A664-35DD-69AAEA6C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49" y="1154883"/>
            <a:ext cx="3987800" cy="264871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7C2348C-F0E3-6B5C-80DA-CB276EEB11D6}"/>
              </a:ext>
            </a:extLst>
          </p:cNvPr>
          <p:cNvSpPr txBox="1"/>
          <p:nvPr/>
        </p:nvSpPr>
        <p:spPr>
          <a:xfrm>
            <a:off x="4988944" y="1423344"/>
            <a:ext cx="5284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对稀疏矩阵换行问题建立超图模型</a:t>
            </a:r>
            <a:r>
              <a:rPr lang="en-US" altLang="zh-CN" dirty="0"/>
              <a:t>(hypergraph)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对超图问题求解，计算</a:t>
            </a:r>
            <a:r>
              <a:rPr lang="en-US" altLang="zh-CN" dirty="0"/>
              <a:t>Tensor Core</a:t>
            </a:r>
            <a:r>
              <a:rPr lang="zh-CN" altLang="en-US" dirty="0"/>
              <a:t>的利用率，</a:t>
            </a:r>
            <a:r>
              <a:rPr lang="zh-CN" altLang="en-US" dirty="0">
                <a:solidFill>
                  <a:srgbClr val="FF0000"/>
                </a:solidFill>
              </a:rPr>
              <a:t>当</a:t>
            </a:r>
            <a:r>
              <a:rPr lang="en-US" altLang="zh-CN" dirty="0">
                <a:solidFill>
                  <a:srgbClr val="FF0000"/>
                </a:solidFill>
              </a:rPr>
              <a:t>V=16</a:t>
            </a:r>
            <a:r>
              <a:rPr lang="zh-CN" altLang="en-US" dirty="0">
                <a:solidFill>
                  <a:srgbClr val="FF0000"/>
                </a:solidFill>
              </a:rPr>
              <a:t>时，利用率更高</a:t>
            </a:r>
            <a:r>
              <a:rPr lang="zh-CN" altLang="en-US" dirty="0"/>
              <a:t>，更能发挥其算力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CC5C3C-27B4-EB8F-34D9-E443B6BC4402}"/>
              </a:ext>
            </a:extLst>
          </p:cNvPr>
          <p:cNvSpPr txBox="1"/>
          <p:nvPr/>
        </p:nvSpPr>
        <p:spPr>
          <a:xfrm>
            <a:off x="6672890" y="3429403"/>
            <a:ext cx="213663" cy="165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</a:p>
          <a:p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2</a:t>
            </a:r>
          </a:p>
          <a:p>
            <a:r>
              <a:rPr lang="en-US" altLang="zh-CN" sz="1400" dirty="0"/>
              <a:t>3</a:t>
            </a:r>
          </a:p>
          <a:p>
            <a:r>
              <a:rPr lang="en-US" altLang="zh-CN" sz="1400" dirty="0"/>
              <a:t>4</a:t>
            </a:r>
          </a:p>
          <a:p>
            <a:r>
              <a:rPr lang="en-US" altLang="zh-CN" sz="1400" dirty="0"/>
              <a:t>5</a:t>
            </a:r>
          </a:p>
          <a:p>
            <a:r>
              <a:rPr lang="en-US" altLang="zh-CN" sz="1400" dirty="0"/>
              <a:t>6</a:t>
            </a:r>
          </a:p>
          <a:p>
            <a:r>
              <a:rPr lang="en-US" altLang="zh-CN" sz="1400" dirty="0"/>
              <a:t>7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07AE892-7FB6-15DA-55B3-72C058053070}"/>
              </a:ext>
            </a:extLst>
          </p:cNvPr>
          <p:cNvGrpSpPr/>
          <p:nvPr/>
        </p:nvGrpSpPr>
        <p:grpSpPr>
          <a:xfrm>
            <a:off x="6911937" y="3429403"/>
            <a:ext cx="1717959" cy="1726609"/>
            <a:chOff x="3389243" y="2365513"/>
            <a:chExt cx="2865572" cy="2880000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6FC658B1-7950-8556-EDA2-5FF30EB99548}"/>
                </a:ext>
              </a:extLst>
            </p:cNvPr>
            <p:cNvGrpSpPr/>
            <p:nvPr/>
          </p:nvGrpSpPr>
          <p:grpSpPr>
            <a:xfrm>
              <a:off x="3389243" y="2365513"/>
              <a:ext cx="1432786" cy="1440000"/>
              <a:chOff x="3389243" y="2365513"/>
              <a:chExt cx="1432786" cy="1440000"/>
            </a:xfrm>
          </p:grpSpPr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30C1D42A-384A-407D-B633-AE0A29612050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8BC45082-2BEF-1E69-7EDE-F892285A447F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E50A79D3-0D36-84B4-D8E0-B864F9DD815B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45CFA9F0-1B7E-7DCD-C563-C1FCD67724E5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0BE484E1-61FE-6220-FE35-69C7CD315FC3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B796517F-598B-E8F9-92E7-0173C36C5FE3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7636D3DD-55C7-CE12-493D-73DCA97246BA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5F4134F1-2B99-DF68-9B8A-9C5431BB8A18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E5FDBD09-D202-39B2-5F22-10F5988295A3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61CE1DE-68B5-5B8C-99C1-911AA208AC5A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79337871-E280-1C13-8B8A-26C4BFBAFEFE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4384481F-D10F-305A-48C6-6228319118AF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36FB1245-BA59-A3F3-4C7E-5D63540A33E0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97FD93DA-5787-3ACB-03E8-02BCD901D24D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7554C2AB-041C-D48F-D1A5-9F69E2BE1CBB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51857B9B-5E69-B342-0A73-6F2EAC53CD82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84E76027-6993-9225-44A4-442E89DBD6AF}"/>
                </a:ext>
              </a:extLst>
            </p:cNvPr>
            <p:cNvGrpSpPr/>
            <p:nvPr/>
          </p:nvGrpSpPr>
          <p:grpSpPr>
            <a:xfrm>
              <a:off x="4822029" y="2365513"/>
              <a:ext cx="1432786" cy="1440000"/>
              <a:chOff x="3389243" y="2365513"/>
              <a:chExt cx="1432786" cy="1440000"/>
            </a:xfrm>
          </p:grpSpPr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722F86AA-3497-5649-9547-16BD8EDFB570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45A0F219-6379-215B-0482-1C10BAF514FC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CFEAFE68-F181-1876-FE3E-A148B3590AEC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85C11723-1B4C-B7B8-B8F3-500C5B836837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79B6D673-8B19-17DB-EE22-E603B25438A5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5C448662-3CA4-F0E1-F1F5-3E22B3BDA823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EE5D8252-ACF8-B108-A444-DB7935A1D8B1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7460319B-7C20-25CF-50B2-5791380AFF66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1526CE9D-C477-AEDC-C28F-36EE17070C86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BC324967-6295-28EC-A092-AEBDE27FF177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C46AC6C8-2D1A-4D67-AF4E-5BBB2050A647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DB8D7568-8DCC-73C9-A188-C02F68C2E82A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B9D0DFCF-89D5-CCCC-C870-F07CC953A546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9FDFEBF8-D6FC-7B2A-38E5-7C19541B9737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73898649-765A-EF0D-982D-77B5AF1540B5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CD57DC93-EEFC-8C47-AD85-103D53229D1E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1FDAEDDC-D744-592B-0C72-FE1D08FC10DA}"/>
                </a:ext>
              </a:extLst>
            </p:cNvPr>
            <p:cNvGrpSpPr/>
            <p:nvPr/>
          </p:nvGrpSpPr>
          <p:grpSpPr>
            <a:xfrm>
              <a:off x="3389243" y="3805513"/>
              <a:ext cx="1432786" cy="1440000"/>
              <a:chOff x="3389243" y="2365513"/>
              <a:chExt cx="1432786" cy="1440000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CAE6FC2-19AE-B8B8-BB84-3390B4C9CF4C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D7B3D90E-9C7B-3639-629E-845C4049C37D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884EACB-7BE4-093A-D84E-EAFD05F68529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0710A7BC-1F57-FBCE-FDDF-CE6BBCBB9B5D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E01C6073-7747-C7F2-63E0-A6ABD31441C5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6975D7E-130D-0145-1B86-307A5C7DA0D9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1A03DC3-4A33-96AF-47D3-AAA9A5D481A5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DB0A09A6-A140-A5F9-6418-C0E57F6531C8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93DA88D2-9094-4C4B-6643-1DF17391D81D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A0CF69D-4785-FAFC-7340-41640F457BAA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9E142C22-973C-45D0-60F5-3F7B4964222A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78374A78-D13F-A6A3-F9D2-B890AB96C779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6A4B95A8-843A-F586-2919-3E75CA625677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2107C1CB-CF83-2838-DCB7-1E565D4A9675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734105BE-2B05-8617-E720-DBDA39DCD1C9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D4B45F-9448-AD91-6338-1DB294F4E22F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AF7EB95F-7B03-2017-2979-9808AC74095E}"/>
                </a:ext>
              </a:extLst>
            </p:cNvPr>
            <p:cNvGrpSpPr/>
            <p:nvPr/>
          </p:nvGrpSpPr>
          <p:grpSpPr>
            <a:xfrm>
              <a:off x="4822029" y="3805513"/>
              <a:ext cx="1432786" cy="1440000"/>
              <a:chOff x="3389243" y="2365513"/>
              <a:chExt cx="1432786" cy="1440000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6743C4E7-653B-5450-3449-E3F33006E81E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8C124F9-BCA1-6D2E-E440-420A7F1B9F67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4DAED1C4-B6DD-6B17-DD2D-9BCAE02EC412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DA720BAD-63C6-1677-191C-90D454050500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CBAC2719-D494-80A5-122A-F0077305F3B2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ADCA18E1-6376-F50A-4E41-23D98C161BE2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9FC2155-13E7-2881-E5F8-3DF0C677202E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1DAADA89-46FF-D7A9-E69C-300FC7C61883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34BB935-606E-ACF1-05C6-7D090351E0ED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9FB7308-BD3F-F9C8-D0EE-D7713E51E25F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93C48900-E6AE-E49F-4D3A-BC3C18042DE1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E81B78FB-EB91-5C1D-8F36-A3660A5EC3FC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2972C9C-05EC-00D2-4F52-C14ECDF4156E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3E0561B3-90F4-3B40-B7D5-037870B1B4B7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6830ED1-CB31-4F01-11FE-4C5CEF461667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91B85A0-FD9D-1F8A-2F3E-35831BCB4822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8130F196-4252-E4CD-2F8A-57C9152EFE34}"/>
              </a:ext>
            </a:extLst>
          </p:cNvPr>
          <p:cNvGrpSpPr/>
          <p:nvPr/>
        </p:nvGrpSpPr>
        <p:grpSpPr>
          <a:xfrm>
            <a:off x="9785031" y="3429403"/>
            <a:ext cx="1717959" cy="1726609"/>
            <a:chOff x="3389243" y="2365513"/>
            <a:chExt cx="2865572" cy="2880000"/>
          </a:xfrm>
        </p:grpSpPr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1415F499-3915-07D9-2B0E-F756D3FA1E17}"/>
                </a:ext>
              </a:extLst>
            </p:cNvPr>
            <p:cNvGrpSpPr/>
            <p:nvPr/>
          </p:nvGrpSpPr>
          <p:grpSpPr>
            <a:xfrm>
              <a:off x="3389243" y="2365513"/>
              <a:ext cx="1432786" cy="1440000"/>
              <a:chOff x="3389243" y="2365513"/>
              <a:chExt cx="1432786" cy="1440000"/>
            </a:xfrm>
          </p:grpSpPr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9FECB250-1F16-4614-29F8-BCBF1F4A452C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rgbClr val="010E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4CB4961E-0A0F-1C0D-1BC8-D3744B0D8781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7051C8A0-2C58-76EC-9386-075F85D59B70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rgbClr val="010E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0A9CB385-1C94-EC88-731B-4829BF63CCB9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C7974475-9915-5A8F-27D3-2E13B51B8BFF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544BE3D4-5735-F2DE-2EB3-874A2FCBFCAF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BD530EE9-5E4B-736F-D77F-A64E7AF8ACBE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8D840134-A26C-C2E0-0650-2A651C35F704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CFB9EBC0-4ADD-8F22-11E8-E70119FC6EDC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0E81E5BC-7076-EA3E-A05F-7F96CB2C268D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18773BDB-F599-083A-A1B0-34808FF9361A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8ED6BAF0-A877-8B00-7B9F-89E7EC3850D2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2A7A2181-FA16-7F9C-7418-050E9DC9547F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FFA609DD-3858-4E83-1F30-F18E81789AA1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1801F4CE-6337-61F8-9E8C-C8998CD26F50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CDE16F41-15A9-61EE-9EE7-31760CEED02C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D6714191-B7BC-7171-091B-06FE7B45B55E}"/>
                </a:ext>
              </a:extLst>
            </p:cNvPr>
            <p:cNvGrpSpPr/>
            <p:nvPr/>
          </p:nvGrpSpPr>
          <p:grpSpPr>
            <a:xfrm>
              <a:off x="4822029" y="2365513"/>
              <a:ext cx="1432786" cy="1440000"/>
              <a:chOff x="3389243" y="2365513"/>
              <a:chExt cx="1432786" cy="1440000"/>
            </a:xfrm>
          </p:grpSpPr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2006FA65-65B1-95CA-1204-72CEDB52ADF4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473C227-FD93-9CBE-962A-85C801F97B55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01638BFE-5DFA-E587-4986-D951EEDA810A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63E25CB8-D12C-2129-ACFC-E31A89308DF7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C49E851C-20D7-1F2C-C264-F00CA02577A1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821420F6-71CA-63FB-059E-E4F16A047EAC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D0F8FF85-6654-81C2-933A-4D1411B2427B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E17FBCE8-013B-585D-8EE9-E280094C0758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6166077D-1B1F-11B7-D4E3-CC2BE2E2D9BF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55F215F5-030D-46FD-0C44-62A2C67BD0F4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E55C6C74-78FB-5470-9527-5C5CF4A1057D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30389517-D38C-9440-BB9D-D5CD3676A56D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1128892A-460C-ACA6-C48E-B8EAD25BB999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2956F60E-AC4D-498C-0701-5F9B4D4C9157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A469AC40-E790-4781-10EA-23DC93336F0B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55B9BC9C-EE31-744B-EEAA-836175978A4B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663BEE94-CF9E-F40F-17BE-B16401327118}"/>
                </a:ext>
              </a:extLst>
            </p:cNvPr>
            <p:cNvGrpSpPr/>
            <p:nvPr/>
          </p:nvGrpSpPr>
          <p:grpSpPr>
            <a:xfrm>
              <a:off x="3389243" y="3805513"/>
              <a:ext cx="1432786" cy="1440000"/>
              <a:chOff x="3389243" y="2365513"/>
              <a:chExt cx="1432786" cy="1440000"/>
            </a:xfrm>
          </p:grpSpPr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B8D98007-849B-4ADA-2DEB-36836E7AEE30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A80058C1-02E1-F81E-1854-90559CAA4E63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78570224-0B95-9AE9-3A34-3555704E0CFE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2FCD3D07-2515-ADFF-0114-F284A90135B4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5F1676DF-AB3F-D151-8743-CC6169F17DB8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A07937AC-6296-5A84-E85C-B1A01C7D1ACF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DDEF01FD-C626-74C8-360B-135711D0F748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012ACFC-337D-739B-406B-79C9DAFD2D1A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9D7E0BAE-6C2C-2617-6A13-17AFD2AAE22B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65CF0CE-B3B0-EC1A-CFB3-EEF7D5C8BCE6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16F2792B-87AE-EA2A-37BD-47EAA472A694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E9063A34-A11E-D3F5-65B0-8DA4EC955CE5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61339840-B89F-370C-607B-DC4F8F0E04DE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D233F816-3F97-03FE-3A15-876F75B6CCB1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FB9800BA-0E37-7817-AB70-0F41910FE0FA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1D5D385B-4F24-2D16-4C54-5F9A91C045D4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43A51C3A-07BD-8549-466E-F4CACEE0AC53}"/>
                </a:ext>
              </a:extLst>
            </p:cNvPr>
            <p:cNvGrpSpPr/>
            <p:nvPr/>
          </p:nvGrpSpPr>
          <p:grpSpPr>
            <a:xfrm>
              <a:off x="4822029" y="3805513"/>
              <a:ext cx="1432786" cy="1440000"/>
              <a:chOff x="3389243" y="2365513"/>
              <a:chExt cx="1432786" cy="1440000"/>
            </a:xfrm>
          </p:grpSpPr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1F0A4D6E-2F2F-9247-CB0E-2A4ADAC33C93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C72F419E-6CCC-1135-5B3C-B2DB8F8688A9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FEED2504-06F5-7938-37E2-B772D689872D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4381BA84-E29A-3AFC-B00E-8F4B4F00A52A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11EC8400-D1F8-209D-2A8C-011FE6029649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B58A209F-5FB0-0510-80A3-23E5386D0855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BE789A76-E1A9-81B6-4725-B43D225BBD32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7DB1714-956D-B503-10B9-DFCF933BAF2A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2B07B50-B2EE-203A-558E-072EE0F697FB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A10BF57E-A99C-1567-9192-03C4536F5D79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A222A94C-C047-5AB5-4B19-278ED58D9217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0D183E5D-D592-448B-14E9-01054E07CBB4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790E7000-4D9A-66C2-4931-63BFF2FDAC3F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0268979F-8F12-67AD-DF69-B8B32171A9C3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206BF868-1537-2588-4801-94930B607A40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D57DBA-EBD0-110B-E6CA-1AF46C5A508B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04" name="矩形 303">
            <a:extLst>
              <a:ext uri="{FF2B5EF4-FFF2-40B4-BE49-F238E27FC236}">
                <a16:creationId xmlns:a16="http://schemas.microsoft.com/office/drawing/2014/main" id="{53CFC44F-1ED8-1CF4-633F-8AE512830EBB}"/>
              </a:ext>
            </a:extLst>
          </p:cNvPr>
          <p:cNvSpPr/>
          <p:nvPr/>
        </p:nvSpPr>
        <p:spPr>
          <a:xfrm>
            <a:off x="9782869" y="342940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E6A1CF5-583E-1ACD-323C-39400C26E00D}"/>
              </a:ext>
            </a:extLst>
          </p:cNvPr>
          <p:cNvSpPr/>
          <p:nvPr/>
        </p:nvSpPr>
        <p:spPr>
          <a:xfrm>
            <a:off x="10645093" y="342940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90427531-F16A-758B-B10A-1B7A112FA66C}"/>
              </a:ext>
            </a:extLst>
          </p:cNvPr>
          <p:cNvSpPr/>
          <p:nvPr/>
        </p:nvSpPr>
        <p:spPr>
          <a:xfrm>
            <a:off x="10216935" y="3860652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ED6D99E-2424-7723-B9DF-39054B6EDC12}"/>
              </a:ext>
            </a:extLst>
          </p:cNvPr>
          <p:cNvSpPr/>
          <p:nvPr/>
        </p:nvSpPr>
        <p:spPr>
          <a:xfrm>
            <a:off x="10853099" y="3860652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D2A603BC-5FCC-64A6-D5B0-2110A08389D7}"/>
              </a:ext>
            </a:extLst>
          </p:cNvPr>
          <p:cNvSpPr/>
          <p:nvPr/>
        </p:nvSpPr>
        <p:spPr>
          <a:xfrm>
            <a:off x="9999778" y="4292304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E6513D9B-3F6A-BD65-8DE7-2F4E07567806}"/>
              </a:ext>
            </a:extLst>
          </p:cNvPr>
          <p:cNvSpPr/>
          <p:nvPr/>
        </p:nvSpPr>
        <p:spPr>
          <a:xfrm>
            <a:off x="10649544" y="4291902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17C8CFDB-509E-FDDA-B29C-901D4558AD0B}"/>
              </a:ext>
            </a:extLst>
          </p:cNvPr>
          <p:cNvSpPr/>
          <p:nvPr/>
        </p:nvSpPr>
        <p:spPr>
          <a:xfrm>
            <a:off x="11298230" y="4291902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0D9E3C58-5F36-71B0-A904-7A7F9FE1F3EF}"/>
              </a:ext>
            </a:extLst>
          </p:cNvPr>
          <p:cNvSpPr/>
          <p:nvPr/>
        </p:nvSpPr>
        <p:spPr>
          <a:xfrm>
            <a:off x="10216399" y="4722579"/>
            <a:ext cx="213663" cy="434101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72CF840-CBDB-D5B8-FB3D-F72D856069C5}"/>
              </a:ext>
            </a:extLst>
          </p:cNvPr>
          <p:cNvSpPr/>
          <p:nvPr/>
        </p:nvSpPr>
        <p:spPr>
          <a:xfrm>
            <a:off x="10430062" y="4722579"/>
            <a:ext cx="213663" cy="433127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8BBFB545-5D4B-6890-693D-6643F2F4A95B}"/>
              </a:ext>
            </a:extLst>
          </p:cNvPr>
          <p:cNvSpPr/>
          <p:nvPr/>
        </p:nvSpPr>
        <p:spPr>
          <a:xfrm>
            <a:off x="11085070" y="4722579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2894579A-DA3B-EFC8-E484-D140213D0C19}"/>
              </a:ext>
            </a:extLst>
          </p:cNvPr>
          <p:cNvSpPr txBox="1"/>
          <p:nvPr/>
        </p:nvSpPr>
        <p:spPr>
          <a:xfrm>
            <a:off x="9528881" y="3429403"/>
            <a:ext cx="213663" cy="165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</a:p>
          <a:p>
            <a:r>
              <a:rPr lang="en-US" altLang="zh-CN" sz="1400" dirty="0"/>
              <a:t>2</a:t>
            </a:r>
          </a:p>
          <a:p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4</a:t>
            </a:r>
          </a:p>
          <a:p>
            <a:r>
              <a:rPr lang="en-US" altLang="zh-CN" sz="1400" dirty="0"/>
              <a:t>3</a:t>
            </a:r>
          </a:p>
          <a:p>
            <a:r>
              <a:rPr lang="en-US" altLang="zh-CN" sz="1400" dirty="0"/>
              <a:t>7</a:t>
            </a:r>
          </a:p>
          <a:p>
            <a:r>
              <a:rPr lang="en-US" altLang="zh-CN" sz="1400" dirty="0"/>
              <a:t>6</a:t>
            </a:r>
          </a:p>
          <a:p>
            <a:r>
              <a:rPr lang="en-US" altLang="zh-CN" sz="1400" dirty="0"/>
              <a:t>5</a:t>
            </a: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AC6F17FE-B320-6779-21A8-A1517CF58BBA}"/>
              </a:ext>
            </a:extLst>
          </p:cNvPr>
          <p:cNvSpPr txBox="1"/>
          <p:nvPr/>
        </p:nvSpPr>
        <p:spPr>
          <a:xfrm>
            <a:off x="7033067" y="5311904"/>
            <a:ext cx="1504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Fine-grained</a:t>
            </a:r>
          </a:p>
          <a:p>
            <a:pPr algn="ctr"/>
            <a:r>
              <a:rPr lang="en-US" altLang="zh-CN" sz="1600" dirty="0"/>
              <a:t>Sparsity</a:t>
            </a:r>
            <a:endParaRPr lang="zh-CN" altLang="en-US" sz="1600" dirty="0"/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E0288C2A-884C-34EA-2B6B-C93BC86AC6E1}"/>
              </a:ext>
            </a:extLst>
          </p:cNvPr>
          <p:cNvSpPr txBox="1"/>
          <p:nvPr/>
        </p:nvSpPr>
        <p:spPr>
          <a:xfrm>
            <a:off x="9996532" y="5322586"/>
            <a:ext cx="117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1D-Vector</a:t>
            </a:r>
          </a:p>
          <a:p>
            <a:pPr algn="ctr"/>
            <a:r>
              <a:rPr lang="en-US" altLang="zh-CN" sz="1600" dirty="0"/>
              <a:t>Sparsity</a:t>
            </a:r>
            <a:endParaRPr lang="zh-CN" altLang="en-US" sz="1600" dirty="0"/>
          </a:p>
        </p:txBody>
      </p:sp>
      <p:sp>
        <p:nvSpPr>
          <p:cNvPr id="317" name="箭头: 右 316">
            <a:extLst>
              <a:ext uri="{FF2B5EF4-FFF2-40B4-BE49-F238E27FC236}">
                <a16:creationId xmlns:a16="http://schemas.microsoft.com/office/drawing/2014/main" id="{6858DA95-1C7D-E065-BB5A-A201947C22FB}"/>
              </a:ext>
            </a:extLst>
          </p:cNvPr>
          <p:cNvSpPr/>
          <p:nvPr/>
        </p:nvSpPr>
        <p:spPr>
          <a:xfrm>
            <a:off x="8697141" y="4265729"/>
            <a:ext cx="815346" cy="314911"/>
          </a:xfrm>
          <a:prstGeom prst="rightArrow">
            <a:avLst/>
          </a:prstGeom>
          <a:solidFill>
            <a:schemeClr val="bg1"/>
          </a:solidFill>
          <a:ln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F55D0416-F81B-B7D3-815D-36CC7CED124F}"/>
              </a:ext>
            </a:extLst>
          </p:cNvPr>
          <p:cNvSpPr txBox="1"/>
          <p:nvPr/>
        </p:nvSpPr>
        <p:spPr>
          <a:xfrm>
            <a:off x="4139100" y="3429403"/>
            <a:ext cx="213663" cy="165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</a:t>
            </a:r>
          </a:p>
          <a:p>
            <a:r>
              <a:rPr lang="en-US" altLang="zh-CN" sz="1400" dirty="0"/>
              <a:t>1</a:t>
            </a:r>
          </a:p>
          <a:p>
            <a:r>
              <a:rPr lang="en-US" altLang="zh-CN" sz="1400" dirty="0"/>
              <a:t>2</a:t>
            </a:r>
          </a:p>
          <a:p>
            <a:r>
              <a:rPr lang="en-US" altLang="zh-CN" sz="1400" dirty="0"/>
              <a:t>3</a:t>
            </a:r>
          </a:p>
          <a:p>
            <a:r>
              <a:rPr lang="en-US" altLang="zh-CN" sz="1400" dirty="0"/>
              <a:t>4</a:t>
            </a:r>
          </a:p>
          <a:p>
            <a:r>
              <a:rPr lang="en-US" altLang="zh-CN" sz="1400" dirty="0"/>
              <a:t>5</a:t>
            </a:r>
          </a:p>
          <a:p>
            <a:r>
              <a:rPr lang="en-US" altLang="zh-CN" sz="1400" dirty="0"/>
              <a:t>6</a:t>
            </a:r>
          </a:p>
          <a:p>
            <a:r>
              <a:rPr lang="en-US" altLang="zh-CN" sz="1400" dirty="0"/>
              <a:t>7</a:t>
            </a:r>
          </a:p>
        </p:txBody>
      </p: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4EE4A2DF-D5ED-028F-7720-DCD471833217}"/>
              </a:ext>
            </a:extLst>
          </p:cNvPr>
          <p:cNvGrpSpPr/>
          <p:nvPr/>
        </p:nvGrpSpPr>
        <p:grpSpPr>
          <a:xfrm>
            <a:off x="4378147" y="3429403"/>
            <a:ext cx="1717959" cy="1726609"/>
            <a:chOff x="3389243" y="2365513"/>
            <a:chExt cx="2865572" cy="2880000"/>
          </a:xfrm>
        </p:grpSpPr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A08E75D4-84E3-888D-2978-903325B397CD}"/>
                </a:ext>
              </a:extLst>
            </p:cNvPr>
            <p:cNvGrpSpPr/>
            <p:nvPr/>
          </p:nvGrpSpPr>
          <p:grpSpPr>
            <a:xfrm>
              <a:off x="3389243" y="2365513"/>
              <a:ext cx="1432786" cy="1440000"/>
              <a:chOff x="3389243" y="2365513"/>
              <a:chExt cx="1432786" cy="1440000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048700F6-9767-36ED-9773-80A159D4C89D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D20873FA-1AC3-6C59-5F66-7950C7DEFC3E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72196C14-A2A3-1743-63C4-3E5F1CF1667C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515DFC84-DC3F-8E06-C054-A230B344CF93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795ED28D-B5C4-A299-CDF2-5AFFC4ACCC71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C229235B-DF97-E672-699B-2C2470F08BB2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5D774269-8AEC-D732-B33A-083721AE684A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581FFEC-7A0D-F4B3-953F-3EBD0001FB48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02C0ADB1-2DFE-6EDC-ED53-586F42E5B856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C53577-0817-976A-10EC-944EC31323AB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B38FF3B4-A54C-B967-A798-E5F596D509D4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5856041B-5CFE-A31D-734A-448917462166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DCD70861-CD11-1A2B-4E82-98314E47A229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F1F91F68-6170-8B88-FA87-A97966B9C567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56156E1B-9FAD-BD3F-72B4-0972B692EE55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6B326EFD-2147-8710-06BB-E49930F4AAFA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2ACF0834-6175-2F98-3790-03C05D24C1D8}"/>
                </a:ext>
              </a:extLst>
            </p:cNvPr>
            <p:cNvGrpSpPr/>
            <p:nvPr/>
          </p:nvGrpSpPr>
          <p:grpSpPr>
            <a:xfrm>
              <a:off x="4822029" y="2365513"/>
              <a:ext cx="1432786" cy="1440000"/>
              <a:chOff x="3389243" y="2365513"/>
              <a:chExt cx="1432786" cy="1440000"/>
            </a:xfrm>
          </p:grpSpPr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8843CCCF-3EFE-6B06-F6C6-A8D1DF68FA21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CE3A36EE-4D89-B43D-BD25-75CFAF7DB893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94CDE741-8A29-DCEB-354C-8D662DAF12C0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C9F0C138-94E0-57BE-16FA-99948CE446EB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38DED4D5-8AA9-DFF5-D8FB-0BD07ACA734D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93D189DB-65E0-D263-3CC7-80FBFD819A70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E0D8F81D-AD0B-E994-91E1-38607FAD4E48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22FECE09-B752-2F3C-F790-E5034E6C28D4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1DDBCDFD-9E51-F151-1587-0F5FA2659539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AFAD1A39-E3FC-B3C5-D1CD-FF3C2C6B94FC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FE26D099-67C1-DDDD-DDB9-6557C57E62BC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E2C16903-5713-CAD1-33CC-1C29EBFE838B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B5A908DE-B572-8886-3317-1FB74E072643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60A374A7-261B-0FEC-3658-9D1266039B00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7BF432C2-2DB3-4E20-80CF-357722D225D3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388CF8AE-8D1E-7AE6-A72C-A6F229A29161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DE01ACF8-9DF0-7783-4ADB-9EEEE5E93DAD}"/>
                </a:ext>
              </a:extLst>
            </p:cNvPr>
            <p:cNvGrpSpPr/>
            <p:nvPr/>
          </p:nvGrpSpPr>
          <p:grpSpPr>
            <a:xfrm>
              <a:off x="3389243" y="3805513"/>
              <a:ext cx="1432786" cy="1440000"/>
              <a:chOff x="3389243" y="2365513"/>
              <a:chExt cx="1432786" cy="1440000"/>
            </a:xfrm>
          </p:grpSpPr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36339314-776E-CBE6-F393-81886AD97353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1E8B0E63-DCC7-E44B-0B72-F3361677D56F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BE7061C1-1D73-A4DA-912E-C5126E1A2E1C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5A11036B-F833-7589-C796-246BE813A7EA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19C59792-8216-3823-A879-09F63355AE36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AD455A88-DEBF-DD09-6A7C-F0B022B9B5E7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711BFB0D-FB11-7AF2-360B-90D9AF18B824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BE378D57-39D8-1C44-D3B8-4407B80953F2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64BE369B-B686-DE32-4A19-869785D527FB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BA572EB0-0262-B425-F065-6D3C498C2A20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4829506F-9129-1CEF-39F4-37629364E484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9A3BA0D9-C74A-A700-6032-BA5FE8DFA90E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27424914-1982-29AC-CE4F-BF3BCDB72BC3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F33F02EE-821C-6831-C1A2-F7F6909B8BD3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A8811916-0619-9EF3-DDD4-2170B1E05919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C1F19255-DA49-608D-10F8-4368C709F440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EFB8D144-C3DE-E217-751B-AAEF91DC4AD2}"/>
                </a:ext>
              </a:extLst>
            </p:cNvPr>
            <p:cNvGrpSpPr/>
            <p:nvPr/>
          </p:nvGrpSpPr>
          <p:grpSpPr>
            <a:xfrm>
              <a:off x="4822029" y="3805513"/>
              <a:ext cx="1432786" cy="1440000"/>
              <a:chOff x="3389243" y="2365513"/>
              <a:chExt cx="1432786" cy="1440000"/>
            </a:xfrm>
          </p:grpSpPr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94290CDA-75A1-C653-B797-D286A70B79D8}"/>
                  </a:ext>
                </a:extLst>
              </p:cNvPr>
              <p:cNvSpPr/>
              <p:nvPr/>
            </p:nvSpPr>
            <p:spPr>
              <a:xfrm>
                <a:off x="3389243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096BF3DC-8100-C5F6-C16A-D712BB5EECB2}"/>
                  </a:ext>
                </a:extLst>
              </p:cNvPr>
              <p:cNvSpPr/>
              <p:nvPr/>
            </p:nvSpPr>
            <p:spPr>
              <a:xfrm>
                <a:off x="374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63CEFFA7-8E3B-B7A2-8A31-B0C457C9675E}"/>
                  </a:ext>
                </a:extLst>
              </p:cNvPr>
              <p:cNvSpPr/>
              <p:nvPr/>
            </p:nvSpPr>
            <p:spPr>
              <a:xfrm>
                <a:off x="3389243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F8C852B6-9E88-DCBA-0C41-DCDE96C69E6C}"/>
                  </a:ext>
                </a:extLst>
              </p:cNvPr>
              <p:cNvSpPr/>
              <p:nvPr/>
            </p:nvSpPr>
            <p:spPr>
              <a:xfrm>
                <a:off x="3745636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50DDDA1D-8135-80BF-B399-DE5B3D826D11}"/>
                  </a:ext>
                </a:extLst>
              </p:cNvPr>
              <p:cNvSpPr/>
              <p:nvPr/>
            </p:nvSpPr>
            <p:spPr>
              <a:xfrm>
                <a:off x="4105636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EDE73C80-FABB-315B-5424-BCF47D8E3F53}"/>
                  </a:ext>
                </a:extLst>
              </p:cNvPr>
              <p:cNvSpPr/>
              <p:nvPr/>
            </p:nvSpPr>
            <p:spPr>
              <a:xfrm>
                <a:off x="4462029" y="236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ED54F62B-0116-05C6-7E9E-EC619ABCCE06}"/>
                  </a:ext>
                </a:extLst>
              </p:cNvPr>
              <p:cNvSpPr/>
              <p:nvPr/>
            </p:nvSpPr>
            <p:spPr>
              <a:xfrm>
                <a:off x="4105636" y="272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9D72AD8C-760B-72FA-CE00-C594504D5FFE}"/>
                  </a:ext>
                </a:extLst>
              </p:cNvPr>
              <p:cNvSpPr/>
              <p:nvPr/>
            </p:nvSpPr>
            <p:spPr>
              <a:xfrm>
                <a:off x="4462029" y="272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9A8DDABE-9A57-C36E-F482-ED8D1D716AC5}"/>
                  </a:ext>
                </a:extLst>
              </p:cNvPr>
              <p:cNvSpPr/>
              <p:nvPr/>
            </p:nvSpPr>
            <p:spPr>
              <a:xfrm>
                <a:off x="3389243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514D628D-5508-BB2A-4D8A-CB21507BF8A8}"/>
                  </a:ext>
                </a:extLst>
              </p:cNvPr>
              <p:cNvSpPr/>
              <p:nvPr/>
            </p:nvSpPr>
            <p:spPr>
              <a:xfrm>
                <a:off x="374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61521911-9663-3A6F-1A3A-9517B9B6C637}"/>
                  </a:ext>
                </a:extLst>
              </p:cNvPr>
              <p:cNvSpPr/>
              <p:nvPr/>
            </p:nvSpPr>
            <p:spPr>
              <a:xfrm>
                <a:off x="3389243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163C3225-93DE-1A48-0BA0-EF073C9B423B}"/>
                  </a:ext>
                </a:extLst>
              </p:cNvPr>
              <p:cNvSpPr/>
              <p:nvPr/>
            </p:nvSpPr>
            <p:spPr>
              <a:xfrm>
                <a:off x="374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EF0AC439-E459-4F8F-A3D2-F092A6296A6A}"/>
                  </a:ext>
                </a:extLst>
              </p:cNvPr>
              <p:cNvSpPr/>
              <p:nvPr/>
            </p:nvSpPr>
            <p:spPr>
              <a:xfrm>
                <a:off x="4105636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3AEB018D-42C6-0124-68C2-75A9F3CA93BD}"/>
                  </a:ext>
                </a:extLst>
              </p:cNvPr>
              <p:cNvSpPr/>
              <p:nvPr/>
            </p:nvSpPr>
            <p:spPr>
              <a:xfrm>
                <a:off x="4462029" y="308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62447A09-B3B2-DA5E-9B15-931B8AFFA667}"/>
                  </a:ext>
                </a:extLst>
              </p:cNvPr>
              <p:cNvSpPr/>
              <p:nvPr/>
            </p:nvSpPr>
            <p:spPr>
              <a:xfrm>
                <a:off x="4105636" y="3445513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17AED7A8-6965-A66D-350A-BB0C703A97B8}"/>
                  </a:ext>
                </a:extLst>
              </p:cNvPr>
              <p:cNvSpPr/>
              <p:nvPr/>
            </p:nvSpPr>
            <p:spPr>
              <a:xfrm>
                <a:off x="4462029" y="3445513"/>
                <a:ext cx="360000" cy="360000"/>
              </a:xfrm>
              <a:prstGeom prst="rect">
                <a:avLst/>
              </a:prstGeom>
              <a:solidFill>
                <a:srgbClr val="F3AE7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88" name="文本框 387">
            <a:extLst>
              <a:ext uri="{FF2B5EF4-FFF2-40B4-BE49-F238E27FC236}">
                <a16:creationId xmlns:a16="http://schemas.microsoft.com/office/drawing/2014/main" id="{AECF4CEC-4B8F-592D-A596-4CBA9F399E36}"/>
              </a:ext>
            </a:extLst>
          </p:cNvPr>
          <p:cNvSpPr txBox="1"/>
          <p:nvPr/>
        </p:nvSpPr>
        <p:spPr>
          <a:xfrm>
            <a:off x="8445989" y="3905984"/>
            <a:ext cx="134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Hypergraph</a:t>
            </a:r>
          </a:p>
          <a:p>
            <a:pPr algn="ctr"/>
            <a:r>
              <a:rPr lang="en-US" altLang="zh-CN" sz="1200" dirty="0"/>
              <a:t>Reorder</a:t>
            </a:r>
            <a:endParaRPr lang="zh-CN" altLang="en-US" sz="1200" dirty="0"/>
          </a:p>
        </p:txBody>
      </p:sp>
      <p:sp>
        <p:nvSpPr>
          <p:cNvPr id="389" name="箭头: 右 388">
            <a:extLst>
              <a:ext uri="{FF2B5EF4-FFF2-40B4-BE49-F238E27FC236}">
                <a16:creationId xmlns:a16="http://schemas.microsoft.com/office/drawing/2014/main" id="{B2C88090-AC8F-C27E-B062-FFD06AA49C85}"/>
              </a:ext>
            </a:extLst>
          </p:cNvPr>
          <p:cNvSpPr/>
          <p:nvPr/>
        </p:nvSpPr>
        <p:spPr>
          <a:xfrm flipH="1">
            <a:off x="6250388" y="4265729"/>
            <a:ext cx="446660" cy="314911"/>
          </a:xfrm>
          <a:prstGeom prst="rightArrow">
            <a:avLst/>
          </a:prstGeom>
          <a:solidFill>
            <a:schemeClr val="bg1"/>
          </a:solidFill>
          <a:ln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矩形 389">
            <a:extLst>
              <a:ext uri="{FF2B5EF4-FFF2-40B4-BE49-F238E27FC236}">
                <a16:creationId xmlns:a16="http://schemas.microsoft.com/office/drawing/2014/main" id="{8279B3D2-ED24-0D8E-03D7-B6F69C5E7A2A}"/>
              </a:ext>
            </a:extLst>
          </p:cNvPr>
          <p:cNvSpPr/>
          <p:nvPr/>
        </p:nvSpPr>
        <p:spPr>
          <a:xfrm>
            <a:off x="4381391" y="342940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F65F4CF9-A062-F332-5C33-83825C2A0333}"/>
              </a:ext>
            </a:extLst>
          </p:cNvPr>
          <p:cNvSpPr/>
          <p:nvPr/>
        </p:nvSpPr>
        <p:spPr>
          <a:xfrm>
            <a:off x="4814376" y="342940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矩形 391">
            <a:extLst>
              <a:ext uri="{FF2B5EF4-FFF2-40B4-BE49-F238E27FC236}">
                <a16:creationId xmlns:a16="http://schemas.microsoft.com/office/drawing/2014/main" id="{324C19FC-547A-B25E-0C6C-D6C76E24224F}"/>
              </a:ext>
            </a:extLst>
          </p:cNvPr>
          <p:cNvSpPr/>
          <p:nvPr/>
        </p:nvSpPr>
        <p:spPr>
          <a:xfrm>
            <a:off x="5232301" y="342940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64B52445-98F0-6460-E1CB-0A9EF499B8E3}"/>
              </a:ext>
            </a:extLst>
          </p:cNvPr>
          <p:cNvSpPr/>
          <p:nvPr/>
        </p:nvSpPr>
        <p:spPr>
          <a:xfrm>
            <a:off x="5446796" y="3429000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矩形 393">
            <a:extLst>
              <a:ext uri="{FF2B5EF4-FFF2-40B4-BE49-F238E27FC236}">
                <a16:creationId xmlns:a16="http://schemas.microsoft.com/office/drawing/2014/main" id="{DD42C5DC-7C31-99EE-95EE-3CD0DBDB451B}"/>
              </a:ext>
            </a:extLst>
          </p:cNvPr>
          <p:cNvSpPr/>
          <p:nvPr/>
        </p:nvSpPr>
        <p:spPr>
          <a:xfrm>
            <a:off x="4380144" y="386065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矩形 394">
            <a:extLst>
              <a:ext uri="{FF2B5EF4-FFF2-40B4-BE49-F238E27FC236}">
                <a16:creationId xmlns:a16="http://schemas.microsoft.com/office/drawing/2014/main" id="{B349AEF1-0B21-53DD-4155-A7F4AD496F82}"/>
              </a:ext>
            </a:extLst>
          </p:cNvPr>
          <p:cNvSpPr/>
          <p:nvPr/>
        </p:nvSpPr>
        <p:spPr>
          <a:xfrm>
            <a:off x="4594639" y="3860250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B14AB644-E4DF-D95C-F1B1-2519274A7533}"/>
              </a:ext>
            </a:extLst>
          </p:cNvPr>
          <p:cNvSpPr/>
          <p:nvPr/>
        </p:nvSpPr>
        <p:spPr>
          <a:xfrm>
            <a:off x="5028829" y="4722579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矩形 396">
            <a:extLst>
              <a:ext uri="{FF2B5EF4-FFF2-40B4-BE49-F238E27FC236}">
                <a16:creationId xmlns:a16="http://schemas.microsoft.com/office/drawing/2014/main" id="{72BBE201-D230-4835-B724-55A1082CAB95}"/>
              </a:ext>
            </a:extLst>
          </p:cNvPr>
          <p:cNvSpPr/>
          <p:nvPr/>
        </p:nvSpPr>
        <p:spPr>
          <a:xfrm>
            <a:off x="5243324" y="4722176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DEA3FC26-8AB4-44F7-BDD9-CD7976F9794E}"/>
              </a:ext>
            </a:extLst>
          </p:cNvPr>
          <p:cNvSpPr/>
          <p:nvPr/>
        </p:nvSpPr>
        <p:spPr>
          <a:xfrm>
            <a:off x="5231595" y="3858871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D1BFF861-B56B-139B-F9F6-6DD32EA55E45}"/>
              </a:ext>
            </a:extLst>
          </p:cNvPr>
          <p:cNvSpPr/>
          <p:nvPr/>
        </p:nvSpPr>
        <p:spPr>
          <a:xfrm>
            <a:off x="5882860" y="3858871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B939E767-29D6-06EF-1C31-8A55F716711B}"/>
              </a:ext>
            </a:extLst>
          </p:cNvPr>
          <p:cNvSpPr/>
          <p:nvPr/>
        </p:nvSpPr>
        <p:spPr>
          <a:xfrm>
            <a:off x="4808718" y="429052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9859214F-0F1C-FA5F-30EF-BA966992A909}"/>
              </a:ext>
            </a:extLst>
          </p:cNvPr>
          <p:cNvSpPr/>
          <p:nvPr/>
        </p:nvSpPr>
        <p:spPr>
          <a:xfrm>
            <a:off x="5664055" y="4290523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6C4B25DF-6699-540F-0A4F-762D782AC4B3}"/>
              </a:ext>
            </a:extLst>
          </p:cNvPr>
          <p:cNvSpPr/>
          <p:nvPr/>
        </p:nvSpPr>
        <p:spPr>
          <a:xfrm>
            <a:off x="5877319" y="4720467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BF24C6D5-E29C-2EFC-062B-EBE5CF1D4B78}"/>
              </a:ext>
            </a:extLst>
          </p:cNvPr>
          <p:cNvSpPr/>
          <p:nvPr/>
        </p:nvSpPr>
        <p:spPr>
          <a:xfrm>
            <a:off x="4591540" y="4720467"/>
            <a:ext cx="213663" cy="431652"/>
          </a:xfrm>
          <a:prstGeom prst="rect">
            <a:avLst/>
          </a:prstGeom>
          <a:noFill/>
          <a:ln w="38100">
            <a:solidFill>
              <a:srgbClr val="010E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A8C92499-3006-E2EC-9D65-296D235D5D98}"/>
              </a:ext>
            </a:extLst>
          </p:cNvPr>
          <p:cNvSpPr txBox="1"/>
          <p:nvPr/>
        </p:nvSpPr>
        <p:spPr>
          <a:xfrm>
            <a:off x="4642061" y="5325746"/>
            <a:ext cx="1179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1D-Vector</a:t>
            </a:r>
          </a:p>
          <a:p>
            <a:pPr algn="ctr"/>
            <a:r>
              <a:rPr lang="en-US" altLang="zh-CN" sz="1600" dirty="0"/>
              <a:t>Sparsity</a:t>
            </a:r>
            <a:endParaRPr lang="zh-CN" altLang="en-US" sz="1600" dirty="0"/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BE37737A-45CB-24A3-0053-E0D38559781E}"/>
              </a:ext>
            </a:extLst>
          </p:cNvPr>
          <p:cNvSpPr txBox="1"/>
          <p:nvPr/>
        </p:nvSpPr>
        <p:spPr>
          <a:xfrm>
            <a:off x="5953824" y="4013524"/>
            <a:ext cx="1062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directly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094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5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595D7-647D-5AAA-45FF-52F449FFFED1}"/>
              </a:ext>
            </a:extLst>
          </p:cNvPr>
          <p:cNvSpPr txBox="1"/>
          <p:nvPr/>
        </p:nvSpPr>
        <p:spPr>
          <a:xfrm>
            <a:off x="0" y="0"/>
            <a:ext cx="119817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Contribution2</a:t>
            </a:r>
            <a:r>
              <a:rPr kumimoji="1" lang="zh-CN" altLang="en-US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compatible with more architectures</a:t>
            </a: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A0553099-F4AF-F428-5D1E-4443C021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5" y="2643970"/>
            <a:ext cx="7713846" cy="3518692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850EC9D9-CA8D-EC60-C5D9-619FBD678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84" y="2926864"/>
            <a:ext cx="2413124" cy="984301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9F85F503-D47E-D126-9924-ACA6320E5EC6}"/>
              </a:ext>
            </a:extLst>
          </p:cNvPr>
          <p:cNvSpPr txBox="1"/>
          <p:nvPr/>
        </p:nvSpPr>
        <p:spPr>
          <a:xfrm>
            <a:off x="8076419" y="4197623"/>
            <a:ext cx="3410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为了满足</a:t>
            </a:r>
            <a:r>
              <a:rPr lang="en-US" altLang="zh-CN" dirty="0"/>
              <a:t>1-D vector sparsity</a:t>
            </a:r>
            <a:r>
              <a:rPr lang="zh-CN" altLang="en-US" dirty="0"/>
              <a:t>的特性，需要将</a:t>
            </a:r>
            <a:r>
              <a:rPr lang="en-US" altLang="zh-CN" dirty="0"/>
              <a:t>M</a:t>
            </a:r>
            <a:r>
              <a:rPr lang="zh-CN" altLang="en-US" dirty="0"/>
              <a:t>维尽量缩小。</a:t>
            </a:r>
            <a:endParaRPr lang="en-US" altLang="zh-CN" dirty="0"/>
          </a:p>
          <a:p>
            <a:r>
              <a:rPr lang="zh-CN" altLang="en-US" dirty="0"/>
              <a:t>虽然</a:t>
            </a:r>
            <a:r>
              <a:rPr lang="en-US" altLang="zh-CN" dirty="0" err="1"/>
              <a:t>mma</a:t>
            </a:r>
            <a:r>
              <a:rPr lang="zh-CN" altLang="en-US" dirty="0"/>
              <a:t>指令中的</a:t>
            </a:r>
            <a:r>
              <a:rPr lang="en-US" altLang="zh-CN" dirty="0"/>
              <a:t>M</a:t>
            </a:r>
            <a:r>
              <a:rPr lang="zh-CN" altLang="en-US" dirty="0"/>
              <a:t>维不固定且较大，但是</a:t>
            </a:r>
            <a:r>
              <a:rPr lang="en-US" altLang="zh-CN" dirty="0"/>
              <a:t>N</a:t>
            </a:r>
            <a:r>
              <a:rPr lang="zh-CN" altLang="en-US" dirty="0"/>
              <a:t>维固定为</a:t>
            </a:r>
            <a:r>
              <a:rPr lang="en-US" altLang="zh-CN" dirty="0"/>
              <a:t>8</a:t>
            </a:r>
            <a:r>
              <a:rPr lang="zh-CN" altLang="en-US" dirty="0"/>
              <a:t>，满足格式要求。</a:t>
            </a:r>
            <a:endParaRPr lang="en-US" altLang="zh-CN" dirty="0"/>
          </a:p>
          <a:p>
            <a:r>
              <a:rPr lang="zh-CN" altLang="en-US" dirty="0"/>
              <a:t>因此，利用转置实现多架构通用。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90F5DAA-F7E6-D88B-DC27-07708FAF2EEC}"/>
              </a:ext>
            </a:extLst>
          </p:cNvPr>
          <p:cNvSpPr txBox="1"/>
          <p:nvPr/>
        </p:nvSpPr>
        <p:spPr>
          <a:xfrm>
            <a:off x="0" y="1222339"/>
            <a:ext cx="7199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computational characteristics and execution instructions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different versions of Tensor Core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//TODO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737692E-3BBF-735E-F6CA-78AD84E21ED8}"/>
              </a:ext>
            </a:extLst>
          </p:cNvPr>
          <p:cNvSpPr txBox="1"/>
          <p:nvPr/>
        </p:nvSpPr>
        <p:spPr>
          <a:xfrm>
            <a:off x="6588126" y="1457901"/>
            <a:ext cx="258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zh-CN" altLang="en-US" dirty="0">
                <a:solidFill>
                  <a:srgbClr val="FF0000"/>
                </a:solidFill>
              </a:rPr>
              <a:t>需要理论支持</a:t>
            </a:r>
          </a:p>
        </p:txBody>
      </p:sp>
    </p:spTree>
    <p:extLst>
      <p:ext uri="{BB962C8B-B14F-4D97-AF65-F5344CB8AC3E}">
        <p14:creationId xmlns:p14="http://schemas.microsoft.com/office/powerpoint/2010/main" val="312776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6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595D7-647D-5AAA-45FF-52F449FFFED1}"/>
              </a:ext>
            </a:extLst>
          </p:cNvPr>
          <p:cNvSpPr txBox="1"/>
          <p:nvPr/>
        </p:nvSpPr>
        <p:spPr>
          <a:xfrm>
            <a:off x="0" y="0"/>
            <a:ext cx="119817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Contribution3</a:t>
            </a:r>
            <a:r>
              <a:rPr kumimoji="1" lang="zh-CN" altLang="en-US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GST SpMM Implementation</a:t>
            </a: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F144358F-AFA0-62A4-756E-9CA8462B4B62}"/>
              </a:ext>
            </a:extLst>
          </p:cNvPr>
          <p:cNvSpPr txBox="1"/>
          <p:nvPr/>
        </p:nvSpPr>
        <p:spPr>
          <a:xfrm>
            <a:off x="7137587" y="1362037"/>
            <a:ext cx="4676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通常的数据映射有</a:t>
            </a:r>
            <a:endParaRPr lang="en-US" altLang="zh-CN" dirty="0"/>
          </a:p>
          <a:p>
            <a:r>
              <a:rPr lang="en-US" altLang="zh-CN" dirty="0"/>
              <a:t>Row-Balance(</a:t>
            </a:r>
            <a:r>
              <a:rPr lang="zh-CN" altLang="en-US" dirty="0"/>
              <a:t>一个线程对应一行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Element-Balance(</a:t>
            </a:r>
            <a:r>
              <a:rPr lang="zh-CN" altLang="en-US" dirty="0"/>
              <a:t>一个线程对应固定元素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而这里采用</a:t>
            </a:r>
            <a:endParaRPr lang="en-US" altLang="zh-CN" dirty="0"/>
          </a:p>
          <a:p>
            <a:r>
              <a:rPr lang="en-US" altLang="zh-CN" dirty="0"/>
              <a:t>multi-row mapping + registers shuffle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实现对数据的无开销转置。（这里最后可以加一个消融实验）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72C8A6-96CF-5DE9-2D40-C75D3B038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830" y="977220"/>
            <a:ext cx="7200417" cy="56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7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4595D7-647D-5AAA-45FF-52F449FFFED1}"/>
              </a:ext>
            </a:extLst>
          </p:cNvPr>
          <p:cNvSpPr txBox="1"/>
          <p:nvPr/>
        </p:nvSpPr>
        <p:spPr>
          <a:xfrm>
            <a:off x="0" y="0"/>
            <a:ext cx="119817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Contribution3</a:t>
            </a:r>
            <a:r>
              <a:rPr kumimoji="1" lang="zh-CN" altLang="en-US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1" lang="en-US" altLang="zh-CN" sz="2400" b="1" kern="2500" spc="15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GST SpMM Implementation</a:t>
            </a: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88B370-4D3F-4ABE-118A-1C653072A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36634"/>
              </p:ext>
            </p:extLst>
          </p:nvPr>
        </p:nvGraphicFramePr>
        <p:xfrm>
          <a:off x="5784847" y="2959099"/>
          <a:ext cx="59182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30">
                  <a:extLst>
                    <a:ext uri="{9D8B030D-6E8A-4147-A177-3AD203B41FA5}">
                      <a16:colId xmlns:a16="http://schemas.microsoft.com/office/drawing/2014/main" val="813193430"/>
                    </a:ext>
                  </a:extLst>
                </a:gridCol>
                <a:gridCol w="653490">
                  <a:extLst>
                    <a:ext uri="{9D8B030D-6E8A-4147-A177-3AD203B41FA5}">
                      <a16:colId xmlns:a16="http://schemas.microsoft.com/office/drawing/2014/main" val="1466127701"/>
                    </a:ext>
                  </a:extLst>
                </a:gridCol>
                <a:gridCol w="471827">
                  <a:extLst>
                    <a:ext uri="{9D8B030D-6E8A-4147-A177-3AD203B41FA5}">
                      <a16:colId xmlns:a16="http://schemas.microsoft.com/office/drawing/2014/main" val="4138333935"/>
                    </a:ext>
                  </a:extLst>
                </a:gridCol>
                <a:gridCol w="695592">
                  <a:extLst>
                    <a:ext uri="{9D8B030D-6E8A-4147-A177-3AD203B41FA5}">
                      <a16:colId xmlns:a16="http://schemas.microsoft.com/office/drawing/2014/main" val="3782764914"/>
                    </a:ext>
                  </a:extLst>
                </a:gridCol>
                <a:gridCol w="471827">
                  <a:extLst>
                    <a:ext uri="{9D8B030D-6E8A-4147-A177-3AD203B41FA5}">
                      <a16:colId xmlns:a16="http://schemas.microsoft.com/office/drawing/2014/main" val="3529868544"/>
                    </a:ext>
                  </a:extLst>
                </a:gridCol>
                <a:gridCol w="667523">
                  <a:extLst>
                    <a:ext uri="{9D8B030D-6E8A-4147-A177-3AD203B41FA5}">
                      <a16:colId xmlns:a16="http://schemas.microsoft.com/office/drawing/2014/main" val="2118039199"/>
                    </a:ext>
                  </a:extLst>
                </a:gridCol>
                <a:gridCol w="471827">
                  <a:extLst>
                    <a:ext uri="{9D8B030D-6E8A-4147-A177-3AD203B41FA5}">
                      <a16:colId xmlns:a16="http://schemas.microsoft.com/office/drawing/2014/main" val="210890005"/>
                    </a:ext>
                  </a:extLst>
                </a:gridCol>
                <a:gridCol w="712179">
                  <a:extLst>
                    <a:ext uri="{9D8B030D-6E8A-4147-A177-3AD203B41FA5}">
                      <a16:colId xmlns:a16="http://schemas.microsoft.com/office/drawing/2014/main" val="2534747043"/>
                    </a:ext>
                  </a:extLst>
                </a:gridCol>
                <a:gridCol w="494008">
                  <a:extLst>
                    <a:ext uri="{9D8B030D-6E8A-4147-A177-3AD203B41FA5}">
                      <a16:colId xmlns:a16="http://schemas.microsoft.com/office/drawing/2014/main" val="191857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Lib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1</a:t>
                      </a:r>
                      <a:r>
                        <a:rPr lang="en-US" altLang="zh-CN" sz="1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zh-CN" sz="1400" dirty="0"/>
                        <a:t>TC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P-F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</a:t>
                      </a:r>
                      <a:r>
                        <a:rPr lang="en-US" altLang="zh-CN" sz="1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altLang="zh-CN" sz="1400" dirty="0"/>
                        <a:t>TC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P-F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3</a:t>
                      </a:r>
                      <a:r>
                        <a:rPr lang="en-US" altLang="zh-CN" sz="1400" b="1" kern="1200" baseline="30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altLang="zh-CN" sz="1400" dirty="0"/>
                        <a:t>TC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P-F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4</a:t>
                      </a:r>
                      <a:r>
                        <a:rPr lang="en-US" altLang="zh-CN" sz="1400" baseline="30000" dirty="0"/>
                        <a:t>th</a:t>
                      </a:r>
                      <a:r>
                        <a:rPr lang="en-US" altLang="zh-CN" sz="1400" dirty="0"/>
                        <a:t> TC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P-F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46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vectorSparse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magicube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70C0"/>
                          </a:solidFill>
                          <a:latin typeface="+mj-lt"/>
                        </a:rPr>
                        <a:t>?</a:t>
                      </a:r>
                      <a:endParaRPr lang="zh-CN" altLang="en-US" sz="1800" dirty="0">
                        <a:solidFill>
                          <a:srgbClr val="0070C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9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mma</a:t>
                      </a:r>
                      <a:r>
                        <a:rPr lang="en-US" altLang="zh-CN" sz="1400" dirty="0"/>
                        <a:t>-GST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Wingdings 2" panose="05020102010507070707" pitchFamily="18" charset="2"/>
                        </a:rPr>
                        <a:t>O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8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/>
                        <a:t>wmma</a:t>
                      </a:r>
                      <a:r>
                        <a:rPr lang="en-US" altLang="zh-CN" sz="1400" dirty="0"/>
                        <a:t>-GST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zh-CN" altLang="en-US" sz="18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Wingdings 2" panose="05020102010507070707" pitchFamily="18" charset="2"/>
                        </a:rPr>
                        <a:t>P</a:t>
                      </a:r>
                      <a:endParaRPr lang="zh-CN" altLang="en-US" sz="1800" dirty="0">
                        <a:latin typeface="Wingdings 2" panose="050201020105070707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99312"/>
                  </a:ext>
                </a:extLst>
              </a:tr>
            </a:tbl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6604DD5-0A59-3925-1768-D5B702BF4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646616"/>
              </p:ext>
            </p:extLst>
          </p:nvPr>
        </p:nvGraphicFramePr>
        <p:xfrm>
          <a:off x="374650" y="1337366"/>
          <a:ext cx="5067300" cy="4474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77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A646A3-0D1A-4119-B901-ED5155564D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7000" y="6338888"/>
            <a:ext cx="63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004A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7B26212-7444-43C7-A670-F92F17FD6C04}" type="slidenum">
              <a:rPr lang="zh-CN" altLang="en-US" sz="18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algn="ctr"/>
              <a:t>8</a:t>
            </a:fld>
            <a:endParaRPr lang="zh-CN" altLang="en-US" sz="1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A1936-3B9D-4D21-A53C-AF8604FDB5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38593" y="6338887"/>
            <a:ext cx="2743200" cy="365125"/>
          </a:xfrm>
        </p:spPr>
        <p:txBody>
          <a:bodyPr/>
          <a:lstStyle/>
          <a:p>
            <a:fld id="{CC9305CB-10C8-43A7-8307-407943222E30}" type="datetime1">
              <a:rPr lang="zh-CN" altLang="en-US" sz="2000" b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2023/12/5</a:t>
            </a:fld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6FD5C-1C69-1ABF-9F0B-9ECBA29B9660}"/>
              </a:ext>
            </a:extLst>
          </p:cNvPr>
          <p:cNvSpPr txBox="1"/>
          <p:nvPr/>
        </p:nvSpPr>
        <p:spPr>
          <a:xfrm>
            <a:off x="0" y="0"/>
            <a:ext cx="8324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kumimoji="1" lang="en-US" altLang="zh-CN" sz="2400" b="1" kern="2500" spc="15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lvl="2" indent="-342900">
              <a:lnSpc>
                <a:spcPts val="25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1" lang="en-US" altLang="zh-CN" sz="2400" b="1" kern="2500" spc="15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Evaluation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D36427-2D76-5722-914E-15A6D48BF0C5}"/>
              </a:ext>
            </a:extLst>
          </p:cNvPr>
          <p:cNvSpPr txBox="1"/>
          <p:nvPr/>
        </p:nvSpPr>
        <p:spPr>
          <a:xfrm>
            <a:off x="7059574" y="4159147"/>
            <a:ext cx="6139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设计满足</a:t>
            </a:r>
            <a:r>
              <a:rPr lang="en-US" altLang="zh-CN" dirty="0">
                <a:solidFill>
                  <a:schemeClr val="accent1"/>
                </a:solidFill>
              </a:rPr>
              <a:t>V=16</a:t>
            </a:r>
            <a:r>
              <a:rPr lang="zh-CN" altLang="en-US" dirty="0">
                <a:solidFill>
                  <a:schemeClr val="accent1"/>
                </a:solidFill>
              </a:rPr>
              <a:t>的算子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zh-CN" altLang="en-US" dirty="0">
                <a:solidFill>
                  <a:schemeClr val="accent1"/>
                </a:solidFill>
              </a:rPr>
              <a:t>实验二</a:t>
            </a:r>
            <a:r>
              <a:rPr lang="zh-CN" altLang="en-US" dirty="0"/>
              <a:t>：对比</a:t>
            </a:r>
            <a:r>
              <a:rPr lang="en-US" altLang="zh-CN" dirty="0"/>
              <a:t>V=16</a:t>
            </a:r>
            <a:r>
              <a:rPr lang="zh-CN" altLang="en-US" dirty="0"/>
              <a:t>和</a:t>
            </a:r>
            <a:r>
              <a:rPr lang="en-US" altLang="zh-CN" dirty="0"/>
              <a:t>V=8</a:t>
            </a:r>
            <a:r>
              <a:rPr lang="zh-CN" altLang="en-US" dirty="0"/>
              <a:t>的性能。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9EE967C-F6E6-6F1E-C0EE-3DA70B63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925" y="1258331"/>
            <a:ext cx="4505249" cy="290081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8637F2-3515-7046-794A-9C2ECBE8BD3D}"/>
              </a:ext>
            </a:extLst>
          </p:cNvPr>
          <p:cNvSpPr txBox="1"/>
          <p:nvPr/>
        </p:nvSpPr>
        <p:spPr>
          <a:xfrm>
            <a:off x="756797" y="1480708"/>
            <a:ext cx="367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V=8        V=16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D02C3-C1BF-B12E-8949-7973C0CBE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7" y="1153512"/>
            <a:ext cx="4408317" cy="29897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F19E-E634-5B3F-E4E8-C697252D3639}"/>
              </a:ext>
            </a:extLst>
          </p:cNvPr>
          <p:cNvSpPr txBox="1"/>
          <p:nvPr/>
        </p:nvSpPr>
        <p:spPr>
          <a:xfrm>
            <a:off x="236546" y="4159147"/>
            <a:ext cx="4390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实验一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求解超图模型，对比</a:t>
            </a:r>
            <a:r>
              <a:rPr lang="en-US" altLang="zh-CN" dirty="0"/>
              <a:t>V=8</a:t>
            </a:r>
            <a:r>
              <a:rPr lang="zh-CN" altLang="en-US" dirty="0"/>
              <a:t>和</a:t>
            </a:r>
            <a:r>
              <a:rPr lang="en-US" altLang="zh-CN" dirty="0"/>
              <a:t>V=16</a:t>
            </a:r>
            <a:r>
              <a:rPr lang="zh-CN" altLang="en-US" dirty="0"/>
              <a:t>的利用率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AE7E5-95B7-7847-9B3C-BF44C7CA0D8B}"/>
              </a:ext>
            </a:extLst>
          </p:cNvPr>
          <p:cNvSpPr txBox="1"/>
          <p:nvPr/>
        </p:nvSpPr>
        <p:spPr>
          <a:xfrm>
            <a:off x="149427" y="5138558"/>
            <a:ext cx="8670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</a:t>
            </a:r>
            <a:r>
              <a:rPr lang="zh-CN" altLang="en-US" dirty="0">
                <a:solidFill>
                  <a:srgbClr val="FF0000"/>
                </a:solidFill>
              </a:rPr>
              <a:t>消融实验，对比采用不同映射的性能差距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trike="sngStrike" dirty="0"/>
              <a:t>实验四：</a:t>
            </a:r>
            <a:r>
              <a:rPr lang="en-US" altLang="zh-CN" strike="sngStrike" dirty="0"/>
              <a:t>WMMA</a:t>
            </a:r>
            <a:r>
              <a:rPr lang="zh-CN" altLang="en-US" strike="sngStrike" dirty="0"/>
              <a:t>与</a:t>
            </a:r>
            <a:r>
              <a:rPr lang="en-US" altLang="zh-CN" strike="sngStrike" dirty="0" err="1"/>
              <a:t>mma</a:t>
            </a:r>
            <a:r>
              <a:rPr lang="zh-CN" altLang="en-US" strike="sngStrike" dirty="0"/>
              <a:t>指令的对比</a:t>
            </a:r>
            <a:endParaRPr lang="en-US" altLang="zh-CN" strike="sngStrike" dirty="0"/>
          </a:p>
          <a:p>
            <a:r>
              <a:rPr lang="zh-CN" altLang="en-US" dirty="0"/>
              <a:t>实验四：最终</a:t>
            </a:r>
            <a:r>
              <a:rPr lang="en-US" altLang="zh-CN" dirty="0" err="1"/>
              <a:t>GST_SpMM</a:t>
            </a:r>
            <a:r>
              <a:rPr lang="zh-CN" altLang="en-US" dirty="0"/>
              <a:t>在四种</a:t>
            </a:r>
            <a:r>
              <a:rPr lang="en-US" altLang="zh-CN" dirty="0"/>
              <a:t>Tensor Core</a:t>
            </a:r>
            <a:r>
              <a:rPr lang="zh-CN" altLang="en-US" dirty="0"/>
              <a:t>上能实现均超过</a:t>
            </a:r>
            <a:r>
              <a:rPr lang="en-US" altLang="zh-CN" dirty="0"/>
              <a:t>vectorSparse</a:t>
            </a:r>
          </a:p>
          <a:p>
            <a:r>
              <a:rPr lang="zh-CN" altLang="en-US" dirty="0"/>
              <a:t>实验五：与不同库的不同计算模式对比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44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A0ED9E-11B3-6772-DF5C-52E67A53C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Thanks for listening</a:t>
            </a:r>
            <a:endParaRPr lang="zh-CN" altLang="en-US" sz="4400" dirty="0"/>
          </a:p>
        </p:txBody>
      </p:sp>
      <p:sp>
        <p:nvSpPr>
          <p:cNvPr id="6" name="日期占位符 2">
            <a:extLst>
              <a:ext uri="{FF2B5EF4-FFF2-40B4-BE49-F238E27FC236}">
                <a16:creationId xmlns:a16="http://schemas.microsoft.com/office/drawing/2014/main" id="{A0332E01-7511-3C24-7A6E-4D546907DF9F}"/>
              </a:ext>
            </a:extLst>
          </p:cNvPr>
          <p:cNvSpPr txBox="1">
            <a:spLocks/>
          </p:cNvSpPr>
          <p:nvPr/>
        </p:nvSpPr>
        <p:spPr>
          <a:xfrm>
            <a:off x="4723606" y="45138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9305CB-10C8-43A7-8307-407943222E30}" type="datetime1">
              <a:rPr lang="zh-CN" altLang="en-US" sz="2000" b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2023/12/5</a:t>
            </a:fld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4464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355f6696-cea4-4439-b4a9-531a9a82a68b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98A4"/>
      </a:accent1>
      <a:accent2>
        <a:srgbClr val="459D67"/>
      </a:accent2>
      <a:accent3>
        <a:srgbClr val="A4CB61"/>
      </a:accent3>
      <a:accent4>
        <a:srgbClr val="7F7F7F"/>
      </a:accent4>
      <a:accent5>
        <a:srgbClr val="666666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-V2-355f6696-cea4-4439-b4a9-531a9a82a68b" id="{079161C7-C60C-4365-BA0C-AA98CE43156A}" vid="{240863F8-B3DC-4587-9471-D0869D5B3A8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10679</TotalTime>
  <Words>670</Words>
  <Application>Microsoft Office PowerPoint</Application>
  <PresentationFormat>宽屏</PresentationFormat>
  <Paragraphs>199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Wingdings 2</vt:lpstr>
      <vt:lpstr>1_Office 主题​​</vt:lpstr>
      <vt:lpstr>OfficePLUS-V2-355f6696-cea4-4439-b4a9-531a9a82a68b</vt:lpstr>
      <vt:lpstr>GST: A General SpMM Design  based on Tensor Core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 x</dc:creator>
  <cp:lastModifiedBy>zy x</cp:lastModifiedBy>
  <cp:revision>443</cp:revision>
  <dcterms:created xsi:type="dcterms:W3CDTF">2023-10-13T12:32:43Z</dcterms:created>
  <dcterms:modified xsi:type="dcterms:W3CDTF">2023-12-05T02:08:15Z</dcterms:modified>
</cp:coreProperties>
</file>