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7" r:id="rId6"/>
    <p:sldId id="268" r:id="rId7"/>
    <p:sldId id="276" r:id="rId8"/>
    <p:sldId id="269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DBB"/>
    <a:srgbClr val="93CCF8"/>
    <a:srgbClr val="500096"/>
    <a:srgbClr val="2C67D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>
        <p:scale>
          <a:sx n="150" d="100"/>
          <a:sy n="150" d="100"/>
        </p:scale>
        <p:origin x="-1440" y="-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 zy" userId="d5c130abd6b6ad1a" providerId="LiveId" clId="{F688A5C2-1755-4EF2-81F6-77B495DA5017}"/>
    <pc:docChg chg="undo custSel addSld delSld modSld sldOrd">
      <pc:chgData name="x zy" userId="d5c130abd6b6ad1a" providerId="LiveId" clId="{F688A5C2-1755-4EF2-81F6-77B495DA5017}" dt="2023-07-24T02:47:43.143" v="2325" actId="1035"/>
      <pc:docMkLst>
        <pc:docMk/>
      </pc:docMkLst>
      <pc:sldChg chg="modSp mod">
        <pc:chgData name="x zy" userId="d5c130abd6b6ad1a" providerId="LiveId" clId="{F688A5C2-1755-4EF2-81F6-77B495DA5017}" dt="2023-07-23T07:53:26.956" v="11"/>
        <pc:sldMkLst>
          <pc:docMk/>
          <pc:sldMk cId="3230540743" sldId="256"/>
        </pc:sldMkLst>
        <pc:spChg chg="mod">
          <ac:chgData name="x zy" userId="d5c130abd6b6ad1a" providerId="LiveId" clId="{F688A5C2-1755-4EF2-81F6-77B495DA5017}" dt="2023-07-23T07:53:23.636" v="8"/>
          <ac:spMkLst>
            <pc:docMk/>
            <pc:sldMk cId="3230540743" sldId="256"/>
            <ac:spMk id="2" creationId="{0657B23D-D515-F9E6-276D-63CE9F864857}"/>
          </ac:spMkLst>
        </pc:spChg>
        <pc:spChg chg="mod">
          <ac:chgData name="x zy" userId="d5c130abd6b6ad1a" providerId="LiveId" clId="{F688A5C2-1755-4EF2-81F6-77B495DA5017}" dt="2023-07-23T07:53:26.956" v="11"/>
          <ac:spMkLst>
            <pc:docMk/>
            <pc:sldMk cId="3230540743" sldId="256"/>
            <ac:spMk id="3" creationId="{B611D9E2-B211-7C5E-7E45-0C606FFC4A97}"/>
          </ac:spMkLst>
        </pc:spChg>
      </pc:sldChg>
      <pc:sldChg chg="addSp delSp modSp mod">
        <pc:chgData name="x zy" userId="d5c130abd6b6ad1a" providerId="LiveId" clId="{F688A5C2-1755-4EF2-81F6-77B495DA5017}" dt="2023-07-23T16:31:11.960" v="2116" actId="20577"/>
        <pc:sldMkLst>
          <pc:docMk/>
          <pc:sldMk cId="1334430784" sldId="268"/>
        </pc:sldMkLst>
        <pc:spChg chg="mod">
          <ac:chgData name="x zy" userId="d5c130abd6b6ad1a" providerId="LiveId" clId="{F688A5C2-1755-4EF2-81F6-77B495DA5017}" dt="2023-07-23T16:31:11.960" v="2116" actId="20577"/>
          <ac:spMkLst>
            <pc:docMk/>
            <pc:sldMk cId="1334430784" sldId="268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3T16:30:27.112" v="2108" actId="20577"/>
          <ac:spMkLst>
            <pc:docMk/>
            <pc:sldMk cId="1334430784" sldId="268"/>
            <ac:spMk id="3" creationId="{680C6A36-91EA-AB28-1761-5984FB25117F}"/>
          </ac:spMkLst>
        </pc:spChg>
        <pc:graphicFrameChg chg="add mod">
          <ac:chgData name="x zy" userId="d5c130abd6b6ad1a" providerId="LiveId" clId="{F688A5C2-1755-4EF2-81F6-77B495DA5017}" dt="2023-07-23T13:26:35.890" v="740" actId="1038"/>
          <ac:graphicFrameMkLst>
            <pc:docMk/>
            <pc:sldMk cId="1334430784" sldId="268"/>
            <ac:graphicFrameMk id="4" creationId="{563B5FFB-3832-6D02-35AB-7306D4EE56F3}"/>
          </ac:graphicFrameMkLst>
        </pc:graphicFrameChg>
        <pc:picChg chg="add del mod">
          <ac:chgData name="x zy" userId="d5c130abd6b6ad1a" providerId="LiveId" clId="{F688A5C2-1755-4EF2-81F6-77B495DA5017}" dt="2023-07-23T13:48:39.953" v="866" actId="21"/>
          <ac:picMkLst>
            <pc:docMk/>
            <pc:sldMk cId="1334430784" sldId="268"/>
            <ac:picMk id="5" creationId="{50BED11A-21CD-00C3-43C7-72BAA6BAE4D4}"/>
          </ac:picMkLst>
        </pc:picChg>
      </pc:sldChg>
      <pc:sldChg chg="addSp delSp modSp mod">
        <pc:chgData name="x zy" userId="d5c130abd6b6ad1a" providerId="LiveId" clId="{F688A5C2-1755-4EF2-81F6-77B495DA5017}" dt="2023-07-23T14:34:48.876" v="1606" actId="20577"/>
        <pc:sldMkLst>
          <pc:docMk/>
          <pc:sldMk cId="1912927212" sldId="269"/>
        </pc:sldMkLst>
        <pc:spChg chg="mod">
          <ac:chgData name="x zy" userId="d5c130abd6b6ad1a" providerId="LiveId" clId="{F688A5C2-1755-4EF2-81F6-77B495DA5017}" dt="2023-07-23T09:29:05.197" v="501"/>
          <ac:spMkLst>
            <pc:docMk/>
            <pc:sldMk cId="1912927212" sldId="269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3T14:34:48.876" v="1606" actId="20577"/>
          <ac:spMkLst>
            <pc:docMk/>
            <pc:sldMk cId="1912927212" sldId="269"/>
            <ac:spMk id="3" creationId="{680C6A36-91EA-AB28-1761-5984FB25117F}"/>
          </ac:spMkLst>
        </pc:spChg>
        <pc:picChg chg="add del mod">
          <ac:chgData name="x zy" userId="d5c130abd6b6ad1a" providerId="LiveId" clId="{F688A5C2-1755-4EF2-81F6-77B495DA5017}" dt="2023-07-23T12:21:46.415" v="525" actId="21"/>
          <ac:picMkLst>
            <pc:docMk/>
            <pc:sldMk cId="1912927212" sldId="269"/>
            <ac:picMk id="4" creationId="{D63D74CB-266F-1A85-D212-711DA642AF53}"/>
          </ac:picMkLst>
        </pc:picChg>
      </pc:sldChg>
      <pc:sldChg chg="del">
        <pc:chgData name="x zy" userId="d5c130abd6b6ad1a" providerId="LiveId" clId="{F688A5C2-1755-4EF2-81F6-77B495DA5017}" dt="2023-07-23T09:30:01.660" v="521" actId="47"/>
        <pc:sldMkLst>
          <pc:docMk/>
          <pc:sldMk cId="1752506629" sldId="270"/>
        </pc:sldMkLst>
      </pc:sldChg>
      <pc:sldChg chg="del">
        <pc:chgData name="x zy" userId="d5c130abd6b6ad1a" providerId="LiveId" clId="{F688A5C2-1755-4EF2-81F6-77B495DA5017}" dt="2023-07-23T09:30:02.368" v="522" actId="47"/>
        <pc:sldMkLst>
          <pc:docMk/>
          <pc:sldMk cId="2892491909" sldId="271"/>
        </pc:sldMkLst>
      </pc:sldChg>
      <pc:sldChg chg="del">
        <pc:chgData name="x zy" userId="d5c130abd6b6ad1a" providerId="LiveId" clId="{F688A5C2-1755-4EF2-81F6-77B495DA5017}" dt="2023-07-23T09:30:03.154" v="523" actId="47"/>
        <pc:sldMkLst>
          <pc:docMk/>
          <pc:sldMk cId="733766280" sldId="272"/>
        </pc:sldMkLst>
      </pc:sldChg>
      <pc:sldChg chg="addSp delSp modSp add mod ord">
        <pc:chgData name="x zy" userId="d5c130abd6b6ad1a" providerId="LiveId" clId="{F688A5C2-1755-4EF2-81F6-77B495DA5017}" dt="2023-07-23T13:25:23.281" v="696"/>
        <pc:sldMkLst>
          <pc:docMk/>
          <pc:sldMk cId="2259840225" sldId="273"/>
        </pc:sldMkLst>
        <pc:spChg chg="mod">
          <ac:chgData name="x zy" userId="d5c130abd6b6ad1a" providerId="LiveId" clId="{F688A5C2-1755-4EF2-81F6-77B495DA5017}" dt="2023-07-23T08:01:16.120" v="181" actId="1076"/>
          <ac:spMkLst>
            <pc:docMk/>
            <pc:sldMk cId="2259840225" sldId="273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3T08:03:31.992" v="200" actId="14100"/>
          <ac:spMkLst>
            <pc:docMk/>
            <pc:sldMk cId="2259840225" sldId="273"/>
            <ac:spMk id="3" creationId="{680C6A36-91EA-AB28-1761-5984FB25117F}"/>
          </ac:spMkLst>
        </pc:spChg>
        <pc:spChg chg="add mod">
          <ac:chgData name="x zy" userId="d5c130abd6b6ad1a" providerId="LiveId" clId="{F688A5C2-1755-4EF2-81F6-77B495DA5017}" dt="2023-07-23T08:06:08.640" v="262" actId="20577"/>
          <ac:spMkLst>
            <pc:docMk/>
            <pc:sldMk cId="2259840225" sldId="273"/>
            <ac:spMk id="9" creationId="{2093BF34-3F0F-5763-A5E9-3DDB591408E9}"/>
          </ac:spMkLst>
        </pc:spChg>
        <pc:picChg chg="add del mod">
          <ac:chgData name="x zy" userId="d5c130abd6b6ad1a" providerId="LiveId" clId="{F688A5C2-1755-4EF2-81F6-77B495DA5017}" dt="2023-07-23T08:00:28.324" v="174" actId="478"/>
          <ac:picMkLst>
            <pc:docMk/>
            <pc:sldMk cId="2259840225" sldId="273"/>
            <ac:picMk id="5" creationId="{8D13470F-3A05-E8A9-B0EF-F38AB6F458ED}"/>
          </ac:picMkLst>
        </pc:picChg>
        <pc:picChg chg="add mod">
          <ac:chgData name="x zy" userId="d5c130abd6b6ad1a" providerId="LiveId" clId="{F688A5C2-1755-4EF2-81F6-77B495DA5017}" dt="2023-07-23T08:01:51.863" v="190" actId="14100"/>
          <ac:picMkLst>
            <pc:docMk/>
            <pc:sldMk cId="2259840225" sldId="273"/>
            <ac:picMk id="7" creationId="{7AF4D151-B4D3-31D1-30E6-176C93709A38}"/>
          </ac:picMkLst>
        </pc:picChg>
      </pc:sldChg>
      <pc:sldChg chg="addSp delSp modSp add mod ord">
        <pc:chgData name="x zy" userId="d5c130abd6b6ad1a" providerId="LiveId" clId="{F688A5C2-1755-4EF2-81F6-77B495DA5017}" dt="2023-07-24T00:36:25.194" v="2183" actId="732"/>
        <pc:sldMkLst>
          <pc:docMk/>
          <pc:sldMk cId="3978739934" sldId="274"/>
        </pc:sldMkLst>
        <pc:spChg chg="mod">
          <ac:chgData name="x zy" userId="d5c130abd6b6ad1a" providerId="LiveId" clId="{F688A5C2-1755-4EF2-81F6-77B495DA5017}" dt="2023-07-23T16:31:06.306" v="2110" actId="20577"/>
          <ac:spMkLst>
            <pc:docMk/>
            <pc:sldMk cId="3978739934" sldId="274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3T13:49:12.983" v="887" actId="404"/>
          <ac:spMkLst>
            <pc:docMk/>
            <pc:sldMk cId="3978739934" sldId="274"/>
            <ac:spMk id="3" creationId="{680C6A36-91EA-AB28-1761-5984FB25117F}"/>
          </ac:spMkLst>
        </pc:spChg>
        <pc:graphicFrameChg chg="del">
          <ac:chgData name="x zy" userId="d5c130abd6b6ad1a" providerId="LiveId" clId="{F688A5C2-1755-4EF2-81F6-77B495DA5017}" dt="2023-07-23T12:22:08.026" v="532" actId="478"/>
          <ac:graphicFrameMkLst>
            <pc:docMk/>
            <pc:sldMk cId="3978739934" sldId="274"/>
            <ac:graphicFrameMk id="4" creationId="{563B5FFB-3832-6D02-35AB-7306D4EE56F3}"/>
          </ac:graphicFrameMkLst>
        </pc:graphicFrameChg>
        <pc:picChg chg="del">
          <ac:chgData name="x zy" userId="d5c130abd6b6ad1a" providerId="LiveId" clId="{F688A5C2-1755-4EF2-81F6-77B495DA5017}" dt="2023-07-23T12:22:10.188" v="533" actId="478"/>
          <ac:picMkLst>
            <pc:docMk/>
            <pc:sldMk cId="3978739934" sldId="274"/>
            <ac:picMk id="5" creationId="{50BED11A-21CD-00C3-43C7-72BAA6BAE4D4}"/>
          </ac:picMkLst>
        </pc:picChg>
        <pc:picChg chg="add del mod">
          <ac:chgData name="x zy" userId="d5c130abd6b6ad1a" providerId="LiveId" clId="{F688A5C2-1755-4EF2-81F6-77B495DA5017}" dt="2023-07-23T12:38:27.122" v="555" actId="478"/>
          <ac:picMkLst>
            <pc:docMk/>
            <pc:sldMk cId="3978739934" sldId="274"/>
            <ac:picMk id="7" creationId="{07ECE86A-6975-6818-22B0-AA7AF527993F}"/>
          </ac:picMkLst>
        </pc:picChg>
        <pc:picChg chg="add mod">
          <ac:chgData name="x zy" userId="d5c130abd6b6ad1a" providerId="LiveId" clId="{F688A5C2-1755-4EF2-81F6-77B495DA5017}" dt="2023-07-23T13:08:26.646" v="609" actId="1076"/>
          <ac:picMkLst>
            <pc:docMk/>
            <pc:sldMk cId="3978739934" sldId="274"/>
            <ac:picMk id="9" creationId="{3187C9AA-988B-02FC-9616-772C187BB047}"/>
          </ac:picMkLst>
        </pc:picChg>
        <pc:picChg chg="add mod modCrop">
          <ac:chgData name="x zy" userId="d5c130abd6b6ad1a" providerId="LiveId" clId="{F688A5C2-1755-4EF2-81F6-77B495DA5017}" dt="2023-07-23T13:49:30.616" v="891" actId="14100"/>
          <ac:picMkLst>
            <pc:docMk/>
            <pc:sldMk cId="3978739934" sldId="274"/>
            <ac:picMk id="11" creationId="{56DD1901-12E1-2A5E-C8FF-426078E6AAFA}"/>
          </ac:picMkLst>
        </pc:picChg>
        <pc:picChg chg="add mod modCrop">
          <ac:chgData name="x zy" userId="d5c130abd6b6ad1a" providerId="LiveId" clId="{F688A5C2-1755-4EF2-81F6-77B495DA5017}" dt="2023-07-24T00:36:25.194" v="2183" actId="732"/>
          <ac:picMkLst>
            <pc:docMk/>
            <pc:sldMk cId="3978739934" sldId="274"/>
            <ac:picMk id="12" creationId="{16AECDE7-6E36-465F-9764-3338F5036BB7}"/>
          </ac:picMkLst>
        </pc:picChg>
      </pc:sldChg>
      <pc:sldChg chg="addSp delSp modSp add mod ord modShow">
        <pc:chgData name="x zy" userId="d5c130abd6b6ad1a" providerId="LiveId" clId="{F688A5C2-1755-4EF2-81F6-77B495DA5017}" dt="2023-07-23T16:31:08.130" v="2112" actId="20577"/>
        <pc:sldMkLst>
          <pc:docMk/>
          <pc:sldMk cId="2779876652" sldId="275"/>
        </pc:sldMkLst>
        <pc:spChg chg="mod">
          <ac:chgData name="x zy" userId="d5c130abd6b6ad1a" providerId="LiveId" clId="{F688A5C2-1755-4EF2-81F6-77B495DA5017}" dt="2023-07-23T16:31:08.130" v="2112" actId="20577"/>
          <ac:spMkLst>
            <pc:docMk/>
            <pc:sldMk cId="2779876652" sldId="275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3T16:29:19.863" v="2091"/>
          <ac:spMkLst>
            <pc:docMk/>
            <pc:sldMk cId="2779876652" sldId="275"/>
            <ac:spMk id="3" creationId="{680C6A36-91EA-AB28-1761-5984FB25117F}"/>
          </ac:spMkLst>
        </pc:spChg>
        <pc:spChg chg="add mod">
          <ac:chgData name="x zy" userId="d5c130abd6b6ad1a" providerId="LiveId" clId="{F688A5C2-1755-4EF2-81F6-77B495DA5017}" dt="2023-07-23T16:12:21.082" v="1953" actId="164"/>
          <ac:spMkLst>
            <pc:docMk/>
            <pc:sldMk cId="2779876652" sldId="275"/>
            <ac:spMk id="5" creationId="{DF644E2B-45E5-C024-BF4E-D08232090485}"/>
          </ac:spMkLst>
        </pc:spChg>
        <pc:spChg chg="add del mod">
          <ac:chgData name="x zy" userId="d5c130abd6b6ad1a" providerId="LiveId" clId="{F688A5C2-1755-4EF2-81F6-77B495DA5017}" dt="2023-07-23T13:54:36.793" v="1049" actId="478"/>
          <ac:spMkLst>
            <pc:docMk/>
            <pc:sldMk cId="2779876652" sldId="275"/>
            <ac:spMk id="8" creationId="{098E5046-2CC2-213E-8D75-D80286AB6839}"/>
          </ac:spMkLst>
        </pc:spChg>
        <pc:spChg chg="add del mod">
          <ac:chgData name="x zy" userId="d5c130abd6b6ad1a" providerId="LiveId" clId="{F688A5C2-1755-4EF2-81F6-77B495DA5017}" dt="2023-07-23T16:14:30.016" v="1977" actId="478"/>
          <ac:spMkLst>
            <pc:docMk/>
            <pc:sldMk cId="2779876652" sldId="275"/>
            <ac:spMk id="8" creationId="{2F2DBDFD-D7BC-EC2A-A4C2-808E065C746D}"/>
          </ac:spMkLst>
        </pc:spChg>
        <pc:spChg chg="add mod">
          <ac:chgData name="x zy" userId="d5c130abd6b6ad1a" providerId="LiveId" clId="{F688A5C2-1755-4EF2-81F6-77B495DA5017}" dt="2023-07-23T16:12:36.547" v="1958" actId="164"/>
          <ac:spMkLst>
            <pc:docMk/>
            <pc:sldMk cId="2779876652" sldId="275"/>
            <ac:spMk id="9" creationId="{02BC32C6-37D4-9D1E-6F0A-4AFBA06D9141}"/>
          </ac:spMkLst>
        </pc:spChg>
        <pc:spChg chg="add del mod">
          <ac:chgData name="x zy" userId="d5c130abd6b6ad1a" providerId="LiveId" clId="{F688A5C2-1755-4EF2-81F6-77B495DA5017}" dt="2023-07-23T13:57:35.076" v="1115" actId="478"/>
          <ac:spMkLst>
            <pc:docMk/>
            <pc:sldMk cId="2779876652" sldId="275"/>
            <ac:spMk id="10" creationId="{746717C6-DBA2-E9A2-DF15-CEBFFA23340F}"/>
          </ac:spMkLst>
        </pc:spChg>
        <pc:spChg chg="add mod">
          <ac:chgData name="x zy" userId="d5c130abd6b6ad1a" providerId="LiveId" clId="{F688A5C2-1755-4EF2-81F6-77B495DA5017}" dt="2023-07-23T16:19:39.412" v="2036" actId="1076"/>
          <ac:spMkLst>
            <pc:docMk/>
            <pc:sldMk cId="2779876652" sldId="275"/>
            <ac:spMk id="10" creationId="{DD138978-9DBB-2104-5010-059F1C574D27}"/>
          </ac:spMkLst>
        </pc:spChg>
        <pc:spChg chg="add mod">
          <ac:chgData name="x zy" userId="d5c130abd6b6ad1a" providerId="LiveId" clId="{F688A5C2-1755-4EF2-81F6-77B495DA5017}" dt="2023-07-23T16:12:21.082" v="1953" actId="164"/>
          <ac:spMkLst>
            <pc:docMk/>
            <pc:sldMk cId="2779876652" sldId="275"/>
            <ac:spMk id="11" creationId="{C75A5FD8-8056-5DF3-F54B-07F771CE7520}"/>
          </ac:spMkLst>
        </pc:spChg>
        <pc:spChg chg="add mod">
          <ac:chgData name="x zy" userId="d5c130abd6b6ad1a" providerId="LiveId" clId="{F688A5C2-1755-4EF2-81F6-77B495DA5017}" dt="2023-07-23T16:19:39.412" v="2036" actId="1076"/>
          <ac:spMkLst>
            <pc:docMk/>
            <pc:sldMk cId="2779876652" sldId="275"/>
            <ac:spMk id="13" creationId="{7F1EF34F-2D7C-A8D9-49DA-C64BB12653D3}"/>
          </ac:spMkLst>
        </pc:spChg>
        <pc:spChg chg="add mod">
          <ac:chgData name="x zy" userId="d5c130abd6b6ad1a" providerId="LiveId" clId="{F688A5C2-1755-4EF2-81F6-77B495DA5017}" dt="2023-07-23T16:12:36.547" v="1958" actId="164"/>
          <ac:spMkLst>
            <pc:docMk/>
            <pc:sldMk cId="2779876652" sldId="275"/>
            <ac:spMk id="14" creationId="{F218B9EB-8F82-12B7-E7FA-E6E4498577AE}"/>
          </ac:spMkLst>
        </pc:spChg>
        <pc:spChg chg="add mod">
          <ac:chgData name="x zy" userId="d5c130abd6b6ad1a" providerId="LiveId" clId="{F688A5C2-1755-4EF2-81F6-77B495DA5017}" dt="2023-07-23T16:12:21.082" v="1953" actId="164"/>
          <ac:spMkLst>
            <pc:docMk/>
            <pc:sldMk cId="2779876652" sldId="275"/>
            <ac:spMk id="15" creationId="{95DB696F-3FE5-4689-16CF-EDBBFFF0E7E8}"/>
          </ac:spMkLst>
        </pc:spChg>
        <pc:spChg chg="add mod">
          <ac:chgData name="x zy" userId="d5c130abd6b6ad1a" providerId="LiveId" clId="{F688A5C2-1755-4EF2-81F6-77B495DA5017}" dt="2023-07-23T16:12:36.547" v="1958" actId="164"/>
          <ac:spMkLst>
            <pc:docMk/>
            <pc:sldMk cId="2779876652" sldId="275"/>
            <ac:spMk id="16" creationId="{E19C0C09-A9B5-2CED-034B-C8B9F3E7A6A2}"/>
          </ac:spMkLst>
        </pc:spChg>
        <pc:spChg chg="add del">
          <ac:chgData name="x zy" userId="d5c130abd6b6ad1a" providerId="LiveId" clId="{F688A5C2-1755-4EF2-81F6-77B495DA5017}" dt="2023-07-23T16:15:13.631" v="1989" actId="478"/>
          <ac:spMkLst>
            <pc:docMk/>
            <pc:sldMk cId="2779876652" sldId="275"/>
            <ac:spMk id="17" creationId="{4ECCF71A-D098-D6B5-91D9-F77B2961560F}"/>
          </ac:spMkLst>
        </pc:spChg>
        <pc:spChg chg="add del mod">
          <ac:chgData name="x zy" userId="d5c130abd6b6ad1a" providerId="LiveId" clId="{F688A5C2-1755-4EF2-81F6-77B495DA5017}" dt="2023-07-23T16:08:33.598" v="1888" actId="478"/>
          <ac:spMkLst>
            <pc:docMk/>
            <pc:sldMk cId="2779876652" sldId="275"/>
            <ac:spMk id="17" creationId="{BE64EF5E-BD39-A3E5-A984-782C4258C966}"/>
          </ac:spMkLst>
        </pc:spChg>
        <pc:spChg chg="add del mod">
          <ac:chgData name="x zy" userId="d5c130abd6b6ad1a" providerId="LiveId" clId="{F688A5C2-1755-4EF2-81F6-77B495DA5017}" dt="2023-07-23T16:15:39.893" v="1996" actId="478"/>
          <ac:spMkLst>
            <pc:docMk/>
            <pc:sldMk cId="2779876652" sldId="275"/>
            <ac:spMk id="18" creationId="{0F50C4DE-B0E3-3D2C-FC98-A284EF322D44}"/>
          </ac:spMkLst>
        </pc:spChg>
        <pc:spChg chg="add mod">
          <ac:chgData name="x zy" userId="d5c130abd6b6ad1a" providerId="LiveId" clId="{F688A5C2-1755-4EF2-81F6-77B495DA5017}" dt="2023-07-23T16:19:39.412" v="2036" actId="1076"/>
          <ac:spMkLst>
            <pc:docMk/>
            <pc:sldMk cId="2779876652" sldId="275"/>
            <ac:spMk id="21" creationId="{4C656244-E9B4-6C91-5548-A68BB5A6B14D}"/>
          </ac:spMkLst>
        </pc:spChg>
        <pc:spChg chg="add mod">
          <ac:chgData name="x zy" userId="d5c130abd6b6ad1a" providerId="LiveId" clId="{F688A5C2-1755-4EF2-81F6-77B495DA5017}" dt="2023-07-23T16:19:39.412" v="2036" actId="1076"/>
          <ac:spMkLst>
            <pc:docMk/>
            <pc:sldMk cId="2779876652" sldId="275"/>
            <ac:spMk id="22" creationId="{8ECE22B2-7AF0-E712-EF24-B523CBE334B6}"/>
          </ac:spMkLst>
        </pc:spChg>
        <pc:spChg chg="add mod">
          <ac:chgData name="x zy" userId="d5c130abd6b6ad1a" providerId="LiveId" clId="{F688A5C2-1755-4EF2-81F6-77B495DA5017}" dt="2023-07-23T16:19:39.412" v="2036" actId="1076"/>
          <ac:spMkLst>
            <pc:docMk/>
            <pc:sldMk cId="2779876652" sldId="275"/>
            <ac:spMk id="23" creationId="{46482CD0-3439-0871-6797-188B94B4C970}"/>
          </ac:spMkLst>
        </pc:spChg>
        <pc:spChg chg="add mod">
          <ac:chgData name="x zy" userId="d5c130abd6b6ad1a" providerId="LiveId" clId="{F688A5C2-1755-4EF2-81F6-77B495DA5017}" dt="2023-07-23T16:19:39.412" v="2036" actId="1076"/>
          <ac:spMkLst>
            <pc:docMk/>
            <pc:sldMk cId="2779876652" sldId="275"/>
            <ac:spMk id="24" creationId="{FCCF2921-1423-4F10-ADDF-E7A3FD0391C0}"/>
          </ac:spMkLst>
        </pc:spChg>
        <pc:spChg chg="add mod">
          <ac:chgData name="x zy" userId="d5c130abd6b6ad1a" providerId="LiveId" clId="{F688A5C2-1755-4EF2-81F6-77B495DA5017}" dt="2023-07-23T16:19:39.412" v="2036" actId="1076"/>
          <ac:spMkLst>
            <pc:docMk/>
            <pc:sldMk cId="2779876652" sldId="275"/>
            <ac:spMk id="25" creationId="{CE4A7057-F8C3-7C5E-9BF7-00A63F72B641}"/>
          </ac:spMkLst>
        </pc:spChg>
        <pc:grpChg chg="add mod">
          <ac:chgData name="x zy" userId="d5c130abd6b6ad1a" providerId="LiveId" clId="{F688A5C2-1755-4EF2-81F6-77B495DA5017}" dt="2023-07-23T16:13:41.976" v="1966" actId="1076"/>
          <ac:grpSpMkLst>
            <pc:docMk/>
            <pc:sldMk cId="2779876652" sldId="275"/>
            <ac:grpSpMk id="4" creationId="{B26E3B2D-3713-6D7C-29AF-6E24A2066550}"/>
          </ac:grpSpMkLst>
        </pc:grpChg>
        <pc:grpChg chg="add mod">
          <ac:chgData name="x zy" userId="d5c130abd6b6ad1a" providerId="LiveId" clId="{F688A5C2-1755-4EF2-81F6-77B495DA5017}" dt="2023-07-23T16:12:33.026" v="1957" actId="164"/>
          <ac:grpSpMkLst>
            <pc:docMk/>
            <pc:sldMk cId="2779876652" sldId="275"/>
            <ac:grpSpMk id="6" creationId="{239E1867-A5A2-92DE-7DF4-B3A4E6EC1AFD}"/>
          </ac:grpSpMkLst>
        </pc:grpChg>
        <pc:grpChg chg="add mod">
          <ac:chgData name="x zy" userId="d5c130abd6b6ad1a" providerId="LiveId" clId="{F688A5C2-1755-4EF2-81F6-77B495DA5017}" dt="2023-07-23T16:13:23.489" v="1965" actId="1076"/>
          <ac:grpSpMkLst>
            <pc:docMk/>
            <pc:sldMk cId="2779876652" sldId="275"/>
            <ac:grpSpMk id="7" creationId="{F98789A1-AC4F-C585-A48D-D6A12B8495E4}"/>
          </ac:grpSpMkLst>
        </pc:grpChg>
        <pc:graphicFrameChg chg="del">
          <ac:chgData name="x zy" userId="d5c130abd6b6ad1a" providerId="LiveId" clId="{F688A5C2-1755-4EF2-81F6-77B495DA5017}" dt="2023-07-23T13:52:08.905" v="982" actId="478"/>
          <ac:graphicFrameMkLst>
            <pc:docMk/>
            <pc:sldMk cId="2779876652" sldId="275"/>
            <ac:graphicFrameMk id="4" creationId="{563B5FFB-3832-6D02-35AB-7306D4EE56F3}"/>
          </ac:graphicFrameMkLst>
        </pc:graphicFrameChg>
        <pc:picChg chg="add del">
          <ac:chgData name="x zy" userId="d5c130abd6b6ad1a" providerId="LiveId" clId="{F688A5C2-1755-4EF2-81F6-77B495DA5017}" dt="2023-07-23T13:53:56.078" v="1014" actId="478"/>
          <ac:picMkLst>
            <pc:docMk/>
            <pc:sldMk cId="2779876652" sldId="275"/>
            <ac:picMk id="7" creationId="{1A996762-0049-D331-CAEE-03515173F298}"/>
          </ac:picMkLst>
        </pc:picChg>
        <pc:picChg chg="add mod modCrop">
          <ac:chgData name="x zy" userId="d5c130abd6b6ad1a" providerId="LiveId" clId="{F688A5C2-1755-4EF2-81F6-77B495DA5017}" dt="2023-07-23T16:19:39.412" v="2036" actId="1076"/>
          <ac:picMkLst>
            <pc:docMk/>
            <pc:sldMk cId="2779876652" sldId="275"/>
            <ac:picMk id="12" creationId="{7DE50D5A-A5C8-E2E9-75DD-9156FD414E35}"/>
          </ac:picMkLst>
        </pc:picChg>
        <pc:picChg chg="add del mod">
          <ac:chgData name="x zy" userId="d5c130abd6b6ad1a" providerId="LiveId" clId="{F688A5C2-1755-4EF2-81F6-77B495DA5017}" dt="2023-07-23T13:55:32.821" v="1059" actId="478"/>
          <ac:picMkLst>
            <pc:docMk/>
            <pc:sldMk cId="2779876652" sldId="275"/>
            <ac:picMk id="13" creationId="{0737720F-1E8A-159E-04C3-EC3152713B8C}"/>
          </ac:picMkLst>
        </pc:picChg>
        <pc:cxnChg chg="add del">
          <ac:chgData name="x zy" userId="d5c130abd6b6ad1a" providerId="LiveId" clId="{F688A5C2-1755-4EF2-81F6-77B495DA5017}" dt="2023-07-23T16:16:02.085" v="1998" actId="478"/>
          <ac:cxnSpMkLst>
            <pc:docMk/>
            <pc:sldMk cId="2779876652" sldId="275"/>
            <ac:cxnSpMk id="20" creationId="{27E02CB3-229C-3E50-8101-7C47A6184B52}"/>
          </ac:cxnSpMkLst>
        </pc:cxnChg>
      </pc:sldChg>
      <pc:sldChg chg="addSp delSp modSp add mod">
        <pc:chgData name="x zy" userId="d5c130abd6b6ad1a" providerId="LiveId" clId="{F688A5C2-1755-4EF2-81F6-77B495DA5017}" dt="2023-07-24T02:47:43.143" v="2325" actId="1035"/>
        <pc:sldMkLst>
          <pc:docMk/>
          <pc:sldMk cId="1065467916" sldId="276"/>
        </pc:sldMkLst>
        <pc:spChg chg="mod">
          <ac:chgData name="x zy" userId="d5c130abd6b6ad1a" providerId="LiveId" clId="{F688A5C2-1755-4EF2-81F6-77B495DA5017}" dt="2023-07-23T16:31:13.604" v="2118" actId="20577"/>
          <ac:spMkLst>
            <pc:docMk/>
            <pc:sldMk cId="1065467916" sldId="276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4T01:22:57.568" v="2205"/>
          <ac:spMkLst>
            <pc:docMk/>
            <pc:sldMk cId="1065467916" sldId="276"/>
            <ac:spMk id="3" creationId="{680C6A36-91EA-AB28-1761-5984FB25117F}"/>
          </ac:spMkLst>
        </pc:spChg>
        <pc:spChg chg="add mod">
          <ac:chgData name="x zy" userId="d5c130abd6b6ad1a" providerId="LiveId" clId="{F688A5C2-1755-4EF2-81F6-77B495DA5017}" dt="2023-07-23T14:05:53.337" v="1307" actId="1037"/>
          <ac:spMkLst>
            <pc:docMk/>
            <pc:sldMk cId="1065467916" sldId="276"/>
            <ac:spMk id="4" creationId="{CE898AF7-6AE7-62A1-BAE2-4BEF581C43DB}"/>
          </ac:spMkLst>
        </pc:spChg>
        <pc:spChg chg="add del mod">
          <ac:chgData name="x zy" userId="d5c130abd6b6ad1a" providerId="LiveId" clId="{F688A5C2-1755-4EF2-81F6-77B495DA5017}" dt="2023-07-24T02:30:39.228" v="2241" actId="478"/>
          <ac:spMkLst>
            <pc:docMk/>
            <pc:sldMk cId="1065467916" sldId="276"/>
            <ac:spMk id="5" creationId="{1C866127-266A-F5BD-2E4B-21F93566CDFD}"/>
          </ac:spMkLst>
        </pc:spChg>
        <pc:spChg chg="del">
          <ac:chgData name="x zy" userId="d5c130abd6b6ad1a" providerId="LiveId" clId="{F688A5C2-1755-4EF2-81F6-77B495DA5017}" dt="2023-07-23T14:04:16.988" v="1244" actId="478"/>
          <ac:spMkLst>
            <pc:docMk/>
            <pc:sldMk cId="1065467916" sldId="276"/>
            <ac:spMk id="5" creationId="{DF644E2B-45E5-C024-BF4E-D08232090485}"/>
          </ac:spMkLst>
        </pc:spChg>
        <pc:spChg chg="add mod">
          <ac:chgData name="x zy" userId="d5c130abd6b6ad1a" providerId="LiveId" clId="{F688A5C2-1755-4EF2-81F6-77B495DA5017}" dt="2023-07-23T14:05:53.337" v="1307" actId="1037"/>
          <ac:spMkLst>
            <pc:docMk/>
            <pc:sldMk cId="1065467916" sldId="276"/>
            <ac:spMk id="6" creationId="{613204F1-D1D0-E90F-FE42-94681FC70141}"/>
          </ac:spMkLst>
        </pc:spChg>
        <pc:spChg chg="add mod">
          <ac:chgData name="x zy" userId="d5c130abd6b6ad1a" providerId="LiveId" clId="{F688A5C2-1755-4EF2-81F6-77B495DA5017}" dt="2023-07-23T14:05:53.337" v="1307" actId="1037"/>
          <ac:spMkLst>
            <pc:docMk/>
            <pc:sldMk cId="1065467916" sldId="276"/>
            <ac:spMk id="7" creationId="{55D84B3E-E8CF-BEBB-4A91-9AB7648110A9}"/>
          </ac:spMkLst>
        </pc:spChg>
        <pc:spChg chg="add mod">
          <ac:chgData name="x zy" userId="d5c130abd6b6ad1a" providerId="LiveId" clId="{F688A5C2-1755-4EF2-81F6-77B495DA5017}" dt="2023-07-23T14:05:53.337" v="1307" actId="1037"/>
          <ac:spMkLst>
            <pc:docMk/>
            <pc:sldMk cId="1065467916" sldId="276"/>
            <ac:spMk id="8" creationId="{822923E3-C144-920D-341E-F3544A8B4F17}"/>
          </ac:spMkLst>
        </pc:spChg>
        <pc:spChg chg="del">
          <ac:chgData name="x zy" userId="d5c130abd6b6ad1a" providerId="LiveId" clId="{F688A5C2-1755-4EF2-81F6-77B495DA5017}" dt="2023-07-23T14:04:18.343" v="1248" actId="478"/>
          <ac:spMkLst>
            <pc:docMk/>
            <pc:sldMk cId="1065467916" sldId="276"/>
            <ac:spMk id="9" creationId="{02BC32C6-37D4-9D1E-6F0A-4AFBA06D9141}"/>
          </ac:spMkLst>
        </pc:spChg>
        <pc:spChg chg="add del mod">
          <ac:chgData name="x zy" userId="d5c130abd6b6ad1a" providerId="LiveId" clId="{F688A5C2-1755-4EF2-81F6-77B495DA5017}" dt="2023-07-24T02:30:54.361" v="2246" actId="478"/>
          <ac:spMkLst>
            <pc:docMk/>
            <pc:sldMk cId="1065467916" sldId="276"/>
            <ac:spMk id="9" creationId="{B4883AAA-D82C-CD98-1F6D-B0959D7C903A}"/>
          </ac:spMkLst>
        </pc:spChg>
        <pc:spChg chg="add mod">
          <ac:chgData name="x zy" userId="d5c130abd6b6ad1a" providerId="LiveId" clId="{F688A5C2-1755-4EF2-81F6-77B495DA5017}" dt="2023-07-23T14:05:53.337" v="1307" actId="1037"/>
          <ac:spMkLst>
            <pc:docMk/>
            <pc:sldMk cId="1065467916" sldId="276"/>
            <ac:spMk id="10" creationId="{0E929CED-031F-D7F3-AE11-F0A0860CC646}"/>
          </ac:spMkLst>
        </pc:spChg>
        <pc:spChg chg="add mod topLvl">
          <ac:chgData name="x zy" userId="d5c130abd6b6ad1a" providerId="LiveId" clId="{F688A5C2-1755-4EF2-81F6-77B495DA5017}" dt="2023-07-24T02:44:49.842" v="2317" actId="164"/>
          <ac:spMkLst>
            <pc:docMk/>
            <pc:sldMk cId="1065467916" sldId="276"/>
            <ac:spMk id="11" creationId="{643D3A6F-DE81-FA2F-45E1-B99F9365D6E2}"/>
          </ac:spMkLst>
        </pc:spChg>
        <pc:spChg chg="del">
          <ac:chgData name="x zy" userId="d5c130abd6b6ad1a" providerId="LiveId" clId="{F688A5C2-1755-4EF2-81F6-77B495DA5017}" dt="2023-07-23T14:04:16.174" v="1242" actId="478"/>
          <ac:spMkLst>
            <pc:docMk/>
            <pc:sldMk cId="1065467916" sldId="276"/>
            <ac:spMk id="11" creationId="{C75A5FD8-8056-5DF3-F54B-07F771CE7520}"/>
          </ac:spMkLst>
        </pc:spChg>
        <pc:spChg chg="add mod">
          <ac:chgData name="x zy" userId="d5c130abd6b6ad1a" providerId="LiveId" clId="{F688A5C2-1755-4EF2-81F6-77B495DA5017}" dt="2023-07-23T14:05:53.337" v="1307" actId="1037"/>
          <ac:spMkLst>
            <pc:docMk/>
            <pc:sldMk cId="1065467916" sldId="276"/>
            <ac:spMk id="12" creationId="{B73497D3-3659-6866-9779-B1AEE090ED36}"/>
          </ac:spMkLst>
        </pc:spChg>
        <pc:spChg chg="add mod topLvl">
          <ac:chgData name="x zy" userId="d5c130abd6b6ad1a" providerId="LiveId" clId="{F688A5C2-1755-4EF2-81F6-77B495DA5017}" dt="2023-07-24T02:44:49.842" v="2317" actId="164"/>
          <ac:spMkLst>
            <pc:docMk/>
            <pc:sldMk cId="1065467916" sldId="276"/>
            <ac:spMk id="13" creationId="{58970F3C-C313-8454-3E41-3A3D1E60D555}"/>
          </ac:spMkLst>
        </pc:spChg>
        <pc:spChg chg="add del mod">
          <ac:chgData name="x zy" userId="d5c130abd6b6ad1a" providerId="LiveId" clId="{F688A5C2-1755-4EF2-81F6-77B495DA5017}" dt="2023-07-23T14:06:38.578" v="1319" actId="478"/>
          <ac:spMkLst>
            <pc:docMk/>
            <pc:sldMk cId="1065467916" sldId="276"/>
            <ac:spMk id="13" creationId="{85EB33CC-26C1-CCE4-3452-F3587F4E1E7D}"/>
          </ac:spMkLst>
        </pc:spChg>
        <pc:spChg chg="add mod topLvl">
          <ac:chgData name="x zy" userId="d5c130abd6b6ad1a" providerId="LiveId" clId="{F688A5C2-1755-4EF2-81F6-77B495DA5017}" dt="2023-07-24T02:44:49.842" v="2317" actId="164"/>
          <ac:spMkLst>
            <pc:docMk/>
            <pc:sldMk cId="1065467916" sldId="276"/>
            <ac:spMk id="14" creationId="{F0824DF9-2D66-562F-1B43-01D6142E6758}"/>
          </ac:spMkLst>
        </pc:spChg>
        <pc:spChg chg="del">
          <ac:chgData name="x zy" userId="d5c130abd6b6ad1a" providerId="LiveId" clId="{F688A5C2-1755-4EF2-81F6-77B495DA5017}" dt="2023-07-23T14:04:17.509" v="1245" actId="478"/>
          <ac:spMkLst>
            <pc:docMk/>
            <pc:sldMk cId="1065467916" sldId="276"/>
            <ac:spMk id="14" creationId="{F218B9EB-8F82-12B7-E7FA-E6E4498577AE}"/>
          </ac:spMkLst>
        </pc:spChg>
        <pc:spChg chg="del">
          <ac:chgData name="x zy" userId="d5c130abd6b6ad1a" providerId="LiveId" clId="{F688A5C2-1755-4EF2-81F6-77B495DA5017}" dt="2023-07-23T14:04:16.691" v="1243" actId="478"/>
          <ac:spMkLst>
            <pc:docMk/>
            <pc:sldMk cId="1065467916" sldId="276"/>
            <ac:spMk id="15" creationId="{95DB696F-3FE5-4689-16CF-EDBBFFF0E7E8}"/>
          </ac:spMkLst>
        </pc:spChg>
        <pc:spChg chg="add del mod topLvl">
          <ac:chgData name="x zy" userId="d5c130abd6b6ad1a" providerId="LiveId" clId="{F688A5C2-1755-4EF2-81F6-77B495DA5017}" dt="2023-07-24T02:44:38.919" v="2314" actId="478"/>
          <ac:spMkLst>
            <pc:docMk/>
            <pc:sldMk cId="1065467916" sldId="276"/>
            <ac:spMk id="15" creationId="{C12A7250-7E21-BD88-543A-425A738526C1}"/>
          </ac:spMkLst>
        </pc:spChg>
        <pc:spChg chg="del mod">
          <ac:chgData name="x zy" userId="d5c130abd6b6ad1a" providerId="LiveId" clId="{F688A5C2-1755-4EF2-81F6-77B495DA5017}" dt="2023-07-23T14:04:17.891" v="1247" actId="478"/>
          <ac:spMkLst>
            <pc:docMk/>
            <pc:sldMk cId="1065467916" sldId="276"/>
            <ac:spMk id="16" creationId="{E19C0C09-A9B5-2CED-034B-C8B9F3E7A6A2}"/>
          </ac:spMkLst>
        </pc:spChg>
        <pc:spChg chg="add mod">
          <ac:chgData name="x zy" userId="d5c130abd6b6ad1a" providerId="LiveId" clId="{F688A5C2-1755-4EF2-81F6-77B495DA5017}" dt="2023-07-24T02:44:43.533" v="2316" actId="571"/>
          <ac:spMkLst>
            <pc:docMk/>
            <pc:sldMk cId="1065467916" sldId="276"/>
            <ac:spMk id="17" creationId="{4F7E6075-3FEE-4E8F-F768-41A6DE05D7FB}"/>
          </ac:spMkLst>
        </pc:spChg>
        <pc:spChg chg="del mod">
          <ac:chgData name="x zy" userId="d5c130abd6b6ad1a" providerId="LiveId" clId="{F688A5C2-1755-4EF2-81F6-77B495DA5017}" dt="2023-07-23T14:04:41.647" v="1256" actId="478"/>
          <ac:spMkLst>
            <pc:docMk/>
            <pc:sldMk cId="1065467916" sldId="276"/>
            <ac:spMk id="17" creationId="{BE64EF5E-BD39-A3E5-A984-782C4258C966}"/>
          </ac:spMkLst>
        </pc:spChg>
        <pc:spChg chg="add mod">
          <ac:chgData name="x zy" userId="d5c130abd6b6ad1a" providerId="LiveId" clId="{F688A5C2-1755-4EF2-81F6-77B495DA5017}" dt="2023-07-23T14:06:26.848" v="1316" actId="207"/>
          <ac:spMkLst>
            <pc:docMk/>
            <pc:sldMk cId="1065467916" sldId="276"/>
            <ac:spMk id="18" creationId="{BEDA0286-4B3E-7E2A-7731-045D5778335B}"/>
          </ac:spMkLst>
        </pc:spChg>
        <pc:spChg chg="add mod">
          <ac:chgData name="x zy" userId="d5c130abd6b6ad1a" providerId="LiveId" clId="{F688A5C2-1755-4EF2-81F6-77B495DA5017}" dt="2023-07-23T14:06:36.924" v="1318" actId="1076"/>
          <ac:spMkLst>
            <pc:docMk/>
            <pc:sldMk cId="1065467916" sldId="276"/>
            <ac:spMk id="19" creationId="{042A9C5E-57AB-D4BF-F11D-0765BA23D783}"/>
          </ac:spMkLst>
        </pc:spChg>
        <pc:spChg chg="add mod">
          <ac:chgData name="x zy" userId="d5c130abd6b6ad1a" providerId="LiveId" clId="{F688A5C2-1755-4EF2-81F6-77B495DA5017}" dt="2023-07-23T14:07:15.152" v="1328" actId="1076"/>
          <ac:spMkLst>
            <pc:docMk/>
            <pc:sldMk cId="1065467916" sldId="276"/>
            <ac:spMk id="20" creationId="{B0946B2F-95C2-3403-DBC4-8C7439A957C4}"/>
          </ac:spMkLst>
        </pc:spChg>
        <pc:spChg chg="add mod">
          <ac:chgData name="x zy" userId="d5c130abd6b6ad1a" providerId="LiveId" clId="{F688A5C2-1755-4EF2-81F6-77B495DA5017}" dt="2023-07-23T14:06:55.696" v="1323" actId="1076"/>
          <ac:spMkLst>
            <pc:docMk/>
            <pc:sldMk cId="1065467916" sldId="276"/>
            <ac:spMk id="21" creationId="{6973F020-5A01-6F8C-E8AA-C978FF7A8DD8}"/>
          </ac:spMkLst>
        </pc:spChg>
        <pc:spChg chg="add mod">
          <ac:chgData name="x zy" userId="d5c130abd6b6ad1a" providerId="LiveId" clId="{F688A5C2-1755-4EF2-81F6-77B495DA5017}" dt="2023-07-23T14:07:00.036" v="1325" actId="1076"/>
          <ac:spMkLst>
            <pc:docMk/>
            <pc:sldMk cId="1065467916" sldId="276"/>
            <ac:spMk id="22" creationId="{5D8D7F2F-506F-B69F-7BC2-8BB96195D73A}"/>
          </ac:spMkLst>
        </pc:spChg>
        <pc:spChg chg="add mod">
          <ac:chgData name="x zy" userId="d5c130abd6b6ad1a" providerId="LiveId" clId="{F688A5C2-1755-4EF2-81F6-77B495DA5017}" dt="2023-07-23T14:07:03.648" v="1327" actId="1076"/>
          <ac:spMkLst>
            <pc:docMk/>
            <pc:sldMk cId="1065467916" sldId="276"/>
            <ac:spMk id="23" creationId="{AB08763D-CDB9-3324-9997-DFB640DE1A3E}"/>
          </ac:spMkLst>
        </pc:spChg>
        <pc:spChg chg="add mod topLvl">
          <ac:chgData name="x zy" userId="d5c130abd6b6ad1a" providerId="LiveId" clId="{F688A5C2-1755-4EF2-81F6-77B495DA5017}" dt="2023-07-24T02:44:49.842" v="2317" actId="164"/>
          <ac:spMkLst>
            <pc:docMk/>
            <pc:sldMk cId="1065467916" sldId="276"/>
            <ac:spMk id="24" creationId="{97B7A6B8-5E94-1DD0-57F5-C41222EC94D3}"/>
          </ac:spMkLst>
        </pc:spChg>
        <pc:spChg chg="add mod">
          <ac:chgData name="x zy" userId="d5c130abd6b6ad1a" providerId="LiveId" clId="{F688A5C2-1755-4EF2-81F6-77B495DA5017}" dt="2023-07-24T02:44:43.533" v="2316" actId="571"/>
          <ac:spMkLst>
            <pc:docMk/>
            <pc:sldMk cId="1065467916" sldId="276"/>
            <ac:spMk id="25" creationId="{05DE553C-EA8C-3157-A711-F3245514D471}"/>
          </ac:spMkLst>
        </pc:spChg>
        <pc:spChg chg="add del mod">
          <ac:chgData name="x zy" userId="d5c130abd6b6ad1a" providerId="LiveId" clId="{F688A5C2-1755-4EF2-81F6-77B495DA5017}" dt="2023-07-24T01:23:47.621" v="2210" actId="478"/>
          <ac:spMkLst>
            <pc:docMk/>
            <pc:sldMk cId="1065467916" sldId="276"/>
            <ac:spMk id="25" creationId="{06193787-B7D8-2ABA-402E-74F2C5A220F8}"/>
          </ac:spMkLst>
        </pc:spChg>
        <pc:spChg chg="add del mod">
          <ac:chgData name="x zy" userId="d5c130abd6b6ad1a" providerId="LiveId" clId="{F688A5C2-1755-4EF2-81F6-77B495DA5017}" dt="2023-07-24T01:23:46.501" v="2208" actId="478"/>
          <ac:spMkLst>
            <pc:docMk/>
            <pc:sldMk cId="1065467916" sldId="276"/>
            <ac:spMk id="26" creationId="{562F3876-15B0-4BD6-7161-99F13578115E}"/>
          </ac:spMkLst>
        </pc:spChg>
        <pc:spChg chg="add del mod">
          <ac:chgData name="x zy" userId="d5c130abd6b6ad1a" providerId="LiveId" clId="{F688A5C2-1755-4EF2-81F6-77B495DA5017}" dt="2023-07-24T01:23:47.034" v="2209" actId="478"/>
          <ac:spMkLst>
            <pc:docMk/>
            <pc:sldMk cId="1065467916" sldId="276"/>
            <ac:spMk id="27" creationId="{2249F286-EDC9-F0D2-BB32-3141BD754761}"/>
          </ac:spMkLst>
        </pc:spChg>
        <pc:spChg chg="add del mod">
          <ac:chgData name="x zy" userId="d5c130abd6b6ad1a" providerId="LiveId" clId="{F688A5C2-1755-4EF2-81F6-77B495DA5017}" dt="2023-07-24T00:28:49.205" v="2180" actId="478"/>
          <ac:spMkLst>
            <pc:docMk/>
            <pc:sldMk cId="1065467916" sldId="276"/>
            <ac:spMk id="28" creationId="{551B5BD3-5554-EA5E-5602-C9F1DEDA7FE7}"/>
          </ac:spMkLst>
        </pc:spChg>
        <pc:spChg chg="add mod">
          <ac:chgData name="x zy" userId="d5c130abd6b6ad1a" providerId="LiveId" clId="{F688A5C2-1755-4EF2-81F6-77B495DA5017}" dt="2023-07-24T02:47:43.143" v="2325" actId="1035"/>
          <ac:spMkLst>
            <pc:docMk/>
            <pc:sldMk cId="1065467916" sldId="276"/>
            <ac:spMk id="29" creationId="{AA0A1D5E-7BF5-D9B5-486B-43278F9B215E}"/>
          </ac:spMkLst>
        </pc:spChg>
        <pc:spChg chg="add del mod">
          <ac:chgData name="x zy" userId="d5c130abd6b6ad1a" providerId="LiveId" clId="{F688A5C2-1755-4EF2-81F6-77B495DA5017}" dt="2023-07-23T14:10:15.527" v="1413" actId="478"/>
          <ac:spMkLst>
            <pc:docMk/>
            <pc:sldMk cId="1065467916" sldId="276"/>
            <ac:spMk id="30" creationId="{9262682A-B715-4F32-AD75-B1DF0DFE4347}"/>
          </ac:spMkLst>
        </pc:spChg>
        <pc:spChg chg="add del mod">
          <ac:chgData name="x zy" userId="d5c130abd6b6ad1a" providerId="LiveId" clId="{F688A5C2-1755-4EF2-81F6-77B495DA5017}" dt="2023-07-23T14:10:16.877" v="1414" actId="478"/>
          <ac:spMkLst>
            <pc:docMk/>
            <pc:sldMk cId="1065467916" sldId="276"/>
            <ac:spMk id="31" creationId="{661EC463-5A77-6DB9-B39B-0E60EBBF607E}"/>
          </ac:spMkLst>
        </pc:spChg>
        <pc:spChg chg="add del mod">
          <ac:chgData name="x zy" userId="d5c130abd6b6ad1a" providerId="LiveId" clId="{F688A5C2-1755-4EF2-81F6-77B495DA5017}" dt="2023-07-23T14:10:17.864" v="1415" actId="478"/>
          <ac:spMkLst>
            <pc:docMk/>
            <pc:sldMk cId="1065467916" sldId="276"/>
            <ac:spMk id="32" creationId="{70612B72-B340-D4D3-A27A-48B12D136645}"/>
          </ac:spMkLst>
        </pc:spChg>
        <pc:spChg chg="add del mod">
          <ac:chgData name="x zy" userId="d5c130abd6b6ad1a" providerId="LiveId" clId="{F688A5C2-1755-4EF2-81F6-77B495DA5017}" dt="2023-07-24T00:28:49.205" v="2180" actId="478"/>
          <ac:spMkLst>
            <pc:docMk/>
            <pc:sldMk cId="1065467916" sldId="276"/>
            <ac:spMk id="33" creationId="{129F6D1F-90B6-767A-4A29-AF20170ACF13}"/>
          </ac:spMkLst>
        </pc:spChg>
        <pc:spChg chg="add mod">
          <ac:chgData name="x zy" userId="d5c130abd6b6ad1a" providerId="LiveId" clId="{F688A5C2-1755-4EF2-81F6-77B495DA5017}" dt="2023-07-24T02:47:43.143" v="2325" actId="1035"/>
          <ac:spMkLst>
            <pc:docMk/>
            <pc:sldMk cId="1065467916" sldId="276"/>
            <ac:spMk id="34" creationId="{3A4542F2-7528-F50A-6D4C-684A4DE9E2E9}"/>
          </ac:spMkLst>
        </pc:spChg>
        <pc:spChg chg="add del mod">
          <ac:chgData name="x zy" userId="d5c130abd6b6ad1a" providerId="LiveId" clId="{F688A5C2-1755-4EF2-81F6-77B495DA5017}" dt="2023-07-23T14:10:24.595" v="1418" actId="478"/>
          <ac:spMkLst>
            <pc:docMk/>
            <pc:sldMk cId="1065467916" sldId="276"/>
            <ac:spMk id="35" creationId="{964C20F5-85B2-0179-17A2-719365593EB2}"/>
          </ac:spMkLst>
        </pc:spChg>
        <pc:spChg chg="add mod">
          <ac:chgData name="x zy" userId="d5c130abd6b6ad1a" providerId="LiveId" clId="{F688A5C2-1755-4EF2-81F6-77B495DA5017}" dt="2023-07-24T02:45:16.280" v="2320" actId="1076"/>
          <ac:spMkLst>
            <pc:docMk/>
            <pc:sldMk cId="1065467916" sldId="276"/>
            <ac:spMk id="36" creationId="{52765964-B894-62BA-F6E2-4C49C9FECC77}"/>
          </ac:spMkLst>
        </pc:spChg>
        <pc:spChg chg="add mod">
          <ac:chgData name="x zy" userId="d5c130abd6b6ad1a" providerId="LiveId" clId="{F688A5C2-1755-4EF2-81F6-77B495DA5017}" dt="2023-07-24T02:45:16.280" v="2320" actId="1076"/>
          <ac:spMkLst>
            <pc:docMk/>
            <pc:sldMk cId="1065467916" sldId="276"/>
            <ac:spMk id="37" creationId="{C173F575-10CF-38E8-BB70-8C71A747D342}"/>
          </ac:spMkLst>
        </pc:spChg>
        <pc:spChg chg="add mod">
          <ac:chgData name="x zy" userId="d5c130abd6b6ad1a" providerId="LiveId" clId="{F688A5C2-1755-4EF2-81F6-77B495DA5017}" dt="2023-07-24T02:45:22.028" v="2321" actId="1076"/>
          <ac:spMkLst>
            <pc:docMk/>
            <pc:sldMk cId="1065467916" sldId="276"/>
            <ac:spMk id="38" creationId="{AF6D5794-5A23-C0B9-1CC0-28DE36E64733}"/>
          </ac:spMkLst>
        </pc:spChg>
        <pc:spChg chg="add mod">
          <ac:chgData name="x zy" userId="d5c130abd6b6ad1a" providerId="LiveId" clId="{F688A5C2-1755-4EF2-81F6-77B495DA5017}" dt="2023-07-24T02:45:22.028" v="2321" actId="1076"/>
          <ac:spMkLst>
            <pc:docMk/>
            <pc:sldMk cId="1065467916" sldId="276"/>
            <ac:spMk id="39" creationId="{13AE7A20-3BE7-384C-E2F0-BDCF00AE9D50}"/>
          </ac:spMkLst>
        </pc:spChg>
        <pc:spChg chg="add mod">
          <ac:chgData name="x zy" userId="d5c130abd6b6ad1a" providerId="LiveId" clId="{F688A5C2-1755-4EF2-81F6-77B495DA5017}" dt="2023-07-24T02:45:25.431" v="2322" actId="1076"/>
          <ac:spMkLst>
            <pc:docMk/>
            <pc:sldMk cId="1065467916" sldId="276"/>
            <ac:spMk id="40" creationId="{ADE12A33-5B42-E6C5-7766-D7E119B13736}"/>
          </ac:spMkLst>
        </pc:spChg>
        <pc:spChg chg="add mod">
          <ac:chgData name="x zy" userId="d5c130abd6b6ad1a" providerId="LiveId" clId="{F688A5C2-1755-4EF2-81F6-77B495DA5017}" dt="2023-07-24T02:45:25.431" v="2322" actId="1076"/>
          <ac:spMkLst>
            <pc:docMk/>
            <pc:sldMk cId="1065467916" sldId="276"/>
            <ac:spMk id="41" creationId="{B2EDBD35-3853-960F-43CE-E876693453FB}"/>
          </ac:spMkLst>
        </pc:spChg>
        <pc:spChg chg="add del mod">
          <ac:chgData name="x zy" userId="d5c130abd6b6ad1a" providerId="LiveId" clId="{F688A5C2-1755-4EF2-81F6-77B495DA5017}" dt="2023-07-24T02:35:32.631" v="2296" actId="478"/>
          <ac:spMkLst>
            <pc:docMk/>
            <pc:sldMk cId="1065467916" sldId="276"/>
            <ac:spMk id="42" creationId="{4AB28928-8053-326E-04C9-94AEE75F9942}"/>
          </ac:spMkLst>
        </pc:spChg>
        <pc:spChg chg="add del mod">
          <ac:chgData name="x zy" userId="d5c130abd6b6ad1a" providerId="LiveId" clId="{F688A5C2-1755-4EF2-81F6-77B495DA5017}" dt="2023-07-24T02:35:32.631" v="2296" actId="478"/>
          <ac:spMkLst>
            <pc:docMk/>
            <pc:sldMk cId="1065467916" sldId="276"/>
            <ac:spMk id="43" creationId="{49DB4667-5B80-72D5-CE4B-DCC67DA60E35}"/>
          </ac:spMkLst>
        </pc:spChg>
        <pc:spChg chg="add del mod">
          <ac:chgData name="x zy" userId="d5c130abd6b6ad1a" providerId="LiveId" clId="{F688A5C2-1755-4EF2-81F6-77B495DA5017}" dt="2023-07-24T02:35:32.631" v="2296" actId="478"/>
          <ac:spMkLst>
            <pc:docMk/>
            <pc:sldMk cId="1065467916" sldId="276"/>
            <ac:spMk id="44" creationId="{D263B63E-B803-BF03-8AEC-B3320FF69DC0}"/>
          </ac:spMkLst>
        </pc:spChg>
        <pc:spChg chg="add mod">
          <ac:chgData name="x zy" userId="d5c130abd6b6ad1a" providerId="LiveId" clId="{F688A5C2-1755-4EF2-81F6-77B495DA5017}" dt="2023-07-23T14:11:15.978" v="1449" actId="13822"/>
          <ac:spMkLst>
            <pc:docMk/>
            <pc:sldMk cId="1065467916" sldId="276"/>
            <ac:spMk id="45" creationId="{5E07A220-D923-729B-233C-645469566FE8}"/>
          </ac:spMkLst>
        </pc:spChg>
        <pc:spChg chg="add del mod">
          <ac:chgData name="x zy" userId="d5c130abd6b6ad1a" providerId="LiveId" clId="{F688A5C2-1755-4EF2-81F6-77B495DA5017}" dt="2023-07-24T02:35:32.631" v="2296" actId="478"/>
          <ac:spMkLst>
            <pc:docMk/>
            <pc:sldMk cId="1065467916" sldId="276"/>
            <ac:spMk id="46" creationId="{28A8A44D-5A77-FB64-251A-E53805E780EC}"/>
          </ac:spMkLst>
        </pc:spChg>
        <pc:spChg chg="add del mod">
          <ac:chgData name="x zy" userId="d5c130abd6b6ad1a" providerId="LiveId" clId="{F688A5C2-1755-4EF2-81F6-77B495DA5017}" dt="2023-07-24T02:35:32.631" v="2296" actId="478"/>
          <ac:spMkLst>
            <pc:docMk/>
            <pc:sldMk cId="1065467916" sldId="276"/>
            <ac:spMk id="47" creationId="{7F197862-5D52-C9E2-3B8A-0F6D9E3CC611}"/>
          </ac:spMkLst>
        </pc:spChg>
        <pc:spChg chg="add del mod">
          <ac:chgData name="x zy" userId="d5c130abd6b6ad1a" providerId="LiveId" clId="{F688A5C2-1755-4EF2-81F6-77B495DA5017}" dt="2023-07-24T02:35:32.631" v="2296" actId="478"/>
          <ac:spMkLst>
            <pc:docMk/>
            <pc:sldMk cId="1065467916" sldId="276"/>
            <ac:spMk id="48" creationId="{D1123BF3-3CB1-7B99-480C-16B7150A58E2}"/>
          </ac:spMkLst>
        </pc:spChg>
        <pc:spChg chg="add del mod">
          <ac:chgData name="x zy" userId="d5c130abd6b6ad1a" providerId="LiveId" clId="{F688A5C2-1755-4EF2-81F6-77B495DA5017}" dt="2023-07-24T02:35:33.617" v="2297" actId="478"/>
          <ac:spMkLst>
            <pc:docMk/>
            <pc:sldMk cId="1065467916" sldId="276"/>
            <ac:spMk id="49" creationId="{C54ED5E6-957C-FF0B-FFC1-86B2DCCA084D}"/>
          </ac:spMkLst>
        </pc:spChg>
        <pc:spChg chg="add del mod">
          <ac:chgData name="x zy" userId="d5c130abd6b6ad1a" providerId="LiveId" clId="{F688A5C2-1755-4EF2-81F6-77B495DA5017}" dt="2023-07-24T02:35:32.631" v="2296" actId="478"/>
          <ac:spMkLst>
            <pc:docMk/>
            <pc:sldMk cId="1065467916" sldId="276"/>
            <ac:spMk id="50" creationId="{C34164F1-A6B2-88FB-D3DB-514FCD11878E}"/>
          </ac:spMkLst>
        </pc:spChg>
        <pc:grpChg chg="add del mod">
          <ac:chgData name="x zy" userId="d5c130abd6b6ad1a" providerId="LiveId" clId="{F688A5C2-1755-4EF2-81F6-77B495DA5017}" dt="2023-07-24T02:44:24.367" v="2311" actId="165"/>
          <ac:grpSpMkLst>
            <pc:docMk/>
            <pc:sldMk cId="1065467916" sldId="276"/>
            <ac:grpSpMk id="16" creationId="{B0D1E161-CAC2-270E-F2AA-61660E522FE4}"/>
          </ac:grpSpMkLst>
        </pc:grpChg>
        <pc:grpChg chg="add mod">
          <ac:chgData name="x zy" userId="d5c130abd6b6ad1a" providerId="LiveId" clId="{F688A5C2-1755-4EF2-81F6-77B495DA5017}" dt="2023-07-24T02:44:58.322" v="2318" actId="14100"/>
          <ac:grpSpMkLst>
            <pc:docMk/>
            <pc:sldMk cId="1065467916" sldId="276"/>
            <ac:grpSpMk id="26" creationId="{C4EF2FA6-81FA-82D3-72FE-CC2F6916A12C}"/>
          </ac:grpSpMkLst>
        </pc:grpChg>
      </pc:sldChg>
      <pc:sldChg chg="addSp delSp modSp add mod ord">
        <pc:chgData name="x zy" userId="d5c130abd6b6ad1a" providerId="LiveId" clId="{F688A5C2-1755-4EF2-81F6-77B495DA5017}" dt="2023-07-23T16:31:10.135" v="2114" actId="20577"/>
        <pc:sldMkLst>
          <pc:docMk/>
          <pc:sldMk cId="2982260490" sldId="277"/>
        </pc:sldMkLst>
        <pc:spChg chg="mod">
          <ac:chgData name="x zy" userId="d5c130abd6b6ad1a" providerId="LiveId" clId="{F688A5C2-1755-4EF2-81F6-77B495DA5017}" dt="2023-07-23T16:31:10.135" v="2114" actId="20577"/>
          <ac:spMkLst>
            <pc:docMk/>
            <pc:sldMk cId="2982260490" sldId="277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3T14:44:54.649" v="1679" actId="207"/>
          <ac:spMkLst>
            <pc:docMk/>
            <pc:sldMk cId="2982260490" sldId="277"/>
            <ac:spMk id="3" creationId="{680C6A36-91EA-AB28-1761-5984FB25117F}"/>
          </ac:spMkLst>
        </pc:spChg>
        <pc:graphicFrameChg chg="del">
          <ac:chgData name="x zy" userId="d5c130abd6b6ad1a" providerId="LiveId" clId="{F688A5C2-1755-4EF2-81F6-77B495DA5017}" dt="2023-07-23T14:35:42.294" v="1610" actId="478"/>
          <ac:graphicFrameMkLst>
            <pc:docMk/>
            <pc:sldMk cId="2982260490" sldId="277"/>
            <ac:graphicFrameMk id="4" creationId="{563B5FFB-3832-6D02-35AB-7306D4EE56F3}"/>
          </ac:graphicFrameMkLst>
        </pc:graphicFrameChg>
        <pc:graphicFrameChg chg="add mod">
          <ac:chgData name="x zy" userId="d5c130abd6b6ad1a" providerId="LiveId" clId="{F688A5C2-1755-4EF2-81F6-77B495DA5017}" dt="2023-07-23T14:43:53.488" v="1674"/>
          <ac:graphicFrameMkLst>
            <pc:docMk/>
            <pc:sldMk cId="2982260490" sldId="277"/>
            <ac:graphicFrameMk id="5" creationId="{AD41A19A-EEA7-FFD4-4398-62B24534BE2E}"/>
          </ac:graphicFrameMkLst>
        </pc:graphicFrameChg>
        <pc:graphicFrameChg chg="add mod">
          <ac:chgData name="x zy" userId="d5c130abd6b6ad1a" providerId="LiveId" clId="{F688A5C2-1755-4EF2-81F6-77B495DA5017}" dt="2023-07-23T14:43:36.944" v="1672" actId="14100"/>
          <ac:graphicFrameMkLst>
            <pc:docMk/>
            <pc:sldMk cId="2982260490" sldId="277"/>
            <ac:graphicFrameMk id="6" creationId="{9636ECE1-61A1-023B-E13C-2209992350D7}"/>
          </ac:graphicFrameMkLst>
        </pc:graphicFrameChg>
      </pc:sldChg>
      <pc:sldChg chg="modSp add mod">
        <pc:chgData name="x zy" userId="d5c130abd6b6ad1a" providerId="LiveId" clId="{F688A5C2-1755-4EF2-81F6-77B495DA5017}" dt="2023-07-24T01:34:36.398" v="2238"/>
        <pc:sldMkLst>
          <pc:docMk/>
          <pc:sldMk cId="1378668816" sldId="278"/>
        </pc:sldMkLst>
        <pc:spChg chg="mod">
          <ac:chgData name="x zy" userId="d5c130abd6b6ad1a" providerId="LiveId" clId="{F688A5C2-1755-4EF2-81F6-77B495DA5017}" dt="2023-07-23T16:08:10.091" v="1880"/>
          <ac:spMkLst>
            <pc:docMk/>
            <pc:sldMk cId="1378668816" sldId="278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4T01:34:36.398" v="2238"/>
          <ac:spMkLst>
            <pc:docMk/>
            <pc:sldMk cId="1378668816" sldId="278"/>
            <ac:spMk id="3" creationId="{680C6A36-91EA-AB28-1761-5984FB25117F}"/>
          </ac:spMkLst>
        </pc:spChg>
      </pc:sldChg>
      <pc:sldChg chg="modSp add mod">
        <pc:chgData name="x zy" userId="d5c130abd6b6ad1a" providerId="LiveId" clId="{F688A5C2-1755-4EF2-81F6-77B495DA5017}" dt="2023-07-23T16:08:14.091" v="1883"/>
        <pc:sldMkLst>
          <pc:docMk/>
          <pc:sldMk cId="53816408" sldId="279"/>
        </pc:sldMkLst>
        <pc:spChg chg="mod">
          <ac:chgData name="x zy" userId="d5c130abd6b6ad1a" providerId="LiveId" clId="{F688A5C2-1755-4EF2-81F6-77B495DA5017}" dt="2023-07-23T16:08:14.091" v="1883"/>
          <ac:spMkLst>
            <pc:docMk/>
            <pc:sldMk cId="53816408" sldId="279"/>
            <ac:spMk id="2" creationId="{4F1CD2E6-A9CD-09A4-C203-69AD38B9DF0D}"/>
          </ac:spMkLst>
        </pc:spChg>
        <pc:spChg chg="mod">
          <ac:chgData name="x zy" userId="d5c130abd6b6ad1a" providerId="LiveId" clId="{F688A5C2-1755-4EF2-81F6-77B495DA5017}" dt="2023-07-23T14:58:45.020" v="1737" actId="207"/>
          <ac:spMkLst>
            <pc:docMk/>
            <pc:sldMk cId="53816408" sldId="279"/>
            <ac:spMk id="3" creationId="{680C6A36-91EA-AB28-1761-5984FB25117F}"/>
          </ac:spMkLst>
        </pc:spChg>
      </pc:sldChg>
      <pc:sldChg chg="add del">
        <pc:chgData name="x zy" userId="d5c130abd6b6ad1a" providerId="LiveId" clId="{F688A5C2-1755-4EF2-81F6-77B495DA5017}" dt="2023-07-23T14:49:11.972" v="1692"/>
        <pc:sldMkLst>
          <pc:docMk/>
          <pc:sldMk cId="3894425858" sldId="279"/>
        </pc:sldMkLst>
      </pc:sldChg>
      <pc:sldChg chg="add del">
        <pc:chgData name="x zy" userId="d5c130abd6b6ad1a" providerId="LiveId" clId="{F688A5C2-1755-4EF2-81F6-77B495DA5017}" dt="2023-07-23T14:49:11.513" v="1691"/>
        <pc:sldMkLst>
          <pc:docMk/>
          <pc:sldMk cId="582778712" sldId="280"/>
        </pc:sldMkLst>
      </pc:sldChg>
      <pc:sldChg chg="modSp add mod">
        <pc:chgData name="x zy" userId="d5c130abd6b6ad1a" providerId="LiveId" clId="{F688A5C2-1755-4EF2-81F6-77B495DA5017}" dt="2023-07-23T16:33:21.784" v="2179" actId="20577"/>
        <pc:sldMkLst>
          <pc:docMk/>
          <pc:sldMk cId="1639075810" sldId="280"/>
        </pc:sldMkLst>
        <pc:spChg chg="mod">
          <ac:chgData name="x zy" userId="d5c130abd6b6ad1a" providerId="LiveId" clId="{F688A5C2-1755-4EF2-81F6-77B495DA5017}" dt="2023-07-23T16:33:21.784" v="2179" actId="20577"/>
          <ac:spMkLst>
            <pc:docMk/>
            <pc:sldMk cId="1639075810" sldId="280"/>
            <ac:spMk id="3" creationId="{680C6A36-91EA-AB28-1761-5984FB25117F}"/>
          </ac:spMkLst>
        </pc:spChg>
      </pc:sldChg>
      <pc:sldChg chg="modSp add del mod">
        <pc:chgData name="x zy" userId="d5c130abd6b6ad1a" providerId="LiveId" clId="{F688A5C2-1755-4EF2-81F6-77B495DA5017}" dt="2023-07-23T16:08:16.990" v="1884" actId="47"/>
        <pc:sldMkLst>
          <pc:docMk/>
          <pc:sldMk cId="3867375261" sldId="280"/>
        </pc:sldMkLst>
        <pc:spChg chg="mod">
          <ac:chgData name="x zy" userId="d5c130abd6b6ad1a" providerId="LiveId" clId="{F688A5C2-1755-4EF2-81F6-77B495DA5017}" dt="2023-07-23T16:06:42.768" v="1867" actId="20577"/>
          <ac:spMkLst>
            <pc:docMk/>
            <pc:sldMk cId="3867375261" sldId="280"/>
            <ac:spMk id="2" creationId="{4F1CD2E6-A9CD-09A4-C203-69AD38B9DF0D}"/>
          </ac:spMkLst>
        </pc:spChg>
      </pc:sldChg>
      <pc:sldChg chg="add del">
        <pc:chgData name="x zy" userId="d5c130abd6b6ad1a" providerId="LiveId" clId="{F688A5C2-1755-4EF2-81F6-77B495DA5017}" dt="2023-07-23T16:06:37.931" v="1866" actId="47"/>
        <pc:sldMkLst>
          <pc:docMk/>
          <pc:sldMk cId="1526616455" sldId="281"/>
        </pc:sldMkLst>
      </pc:sldChg>
      <pc:sldChg chg="add del">
        <pc:chgData name="x zy" userId="d5c130abd6b6ad1a" providerId="LiveId" clId="{F688A5C2-1755-4EF2-81F6-77B495DA5017}" dt="2023-07-23T14:49:11.372" v="1690"/>
        <pc:sldMkLst>
          <pc:docMk/>
          <pc:sldMk cId="2932602881" sldId="281"/>
        </pc:sldMkLst>
      </pc:sldChg>
      <pc:sldChg chg="add del">
        <pc:chgData name="x zy" userId="d5c130abd6b6ad1a" providerId="LiveId" clId="{F688A5C2-1755-4EF2-81F6-77B495DA5017}" dt="2023-07-23T15:06:39.223" v="1863" actId="47"/>
        <pc:sldMkLst>
          <pc:docMk/>
          <pc:sldMk cId="3854844881" sldId="28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SpMM-fig\output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SpMM-fig\output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SpMM-fig\output1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050" b="1" i="0" u="none" strike="noStrike" kern="1200" cap="none" spc="0" normalizeH="0" baseline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CNT_V_1/CNT_V_0 (V16)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8336397441062414E-2"/>
          <c:y val="0.13708819584926263"/>
          <c:w val="0.91055553509763654"/>
          <c:h val="0.78174306805400628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sparsityV16!$B$1218:$B$2691</c:f>
              <c:numCache>
                <c:formatCode>General</c:formatCode>
                <c:ptCount val="1474"/>
                <c:pt idx="0">
                  <c:v>0.79999995300000004</c:v>
                </c:pt>
                <c:pt idx="1">
                  <c:v>0.80000001200000004</c:v>
                </c:pt>
                <c:pt idx="2">
                  <c:v>0.80000019099999997</c:v>
                </c:pt>
                <c:pt idx="3">
                  <c:v>0.80000019099999997</c:v>
                </c:pt>
                <c:pt idx="4">
                  <c:v>0.80000019099999997</c:v>
                </c:pt>
                <c:pt idx="5">
                  <c:v>0.80000019099999997</c:v>
                </c:pt>
                <c:pt idx="6">
                  <c:v>0.80000019099999997</c:v>
                </c:pt>
                <c:pt idx="7">
                  <c:v>0.80000019099999997</c:v>
                </c:pt>
                <c:pt idx="8">
                  <c:v>0.80000019099999997</c:v>
                </c:pt>
                <c:pt idx="9">
                  <c:v>0.80000019099999997</c:v>
                </c:pt>
                <c:pt idx="10">
                  <c:v>0.80000019099999997</c:v>
                </c:pt>
                <c:pt idx="11">
                  <c:v>0.80000019099999997</c:v>
                </c:pt>
                <c:pt idx="12">
                  <c:v>0.80000019099999997</c:v>
                </c:pt>
                <c:pt idx="13">
                  <c:v>0.80000019099999997</c:v>
                </c:pt>
                <c:pt idx="14">
                  <c:v>0.80000019099999997</c:v>
                </c:pt>
                <c:pt idx="15">
                  <c:v>0.80000019099999997</c:v>
                </c:pt>
                <c:pt idx="16">
                  <c:v>0.80000019099999997</c:v>
                </c:pt>
                <c:pt idx="17">
                  <c:v>0.80000019099999997</c:v>
                </c:pt>
                <c:pt idx="18">
                  <c:v>0.80000019099999997</c:v>
                </c:pt>
                <c:pt idx="19">
                  <c:v>0.80000019099999997</c:v>
                </c:pt>
                <c:pt idx="20">
                  <c:v>0.80000019099999997</c:v>
                </c:pt>
                <c:pt idx="21">
                  <c:v>0.80000019099999997</c:v>
                </c:pt>
                <c:pt idx="22">
                  <c:v>0.80000019099999997</c:v>
                </c:pt>
                <c:pt idx="23">
                  <c:v>0.80000019099999997</c:v>
                </c:pt>
                <c:pt idx="24">
                  <c:v>0.80000019099999997</c:v>
                </c:pt>
                <c:pt idx="25">
                  <c:v>0.80000019099999997</c:v>
                </c:pt>
                <c:pt idx="26">
                  <c:v>0.80000019099999997</c:v>
                </c:pt>
                <c:pt idx="27">
                  <c:v>0.80000019099999997</c:v>
                </c:pt>
                <c:pt idx="28">
                  <c:v>0.80000019099999997</c:v>
                </c:pt>
                <c:pt idx="29">
                  <c:v>0.80000019099999997</c:v>
                </c:pt>
                <c:pt idx="30">
                  <c:v>0.80000019099999997</c:v>
                </c:pt>
                <c:pt idx="31">
                  <c:v>0.80000019099999997</c:v>
                </c:pt>
                <c:pt idx="32">
                  <c:v>0.80000019099999997</c:v>
                </c:pt>
                <c:pt idx="33">
                  <c:v>0.80000019099999997</c:v>
                </c:pt>
                <c:pt idx="34">
                  <c:v>0.80000019099999997</c:v>
                </c:pt>
                <c:pt idx="35">
                  <c:v>0.80000019099999997</c:v>
                </c:pt>
                <c:pt idx="36">
                  <c:v>0.80000019099999997</c:v>
                </c:pt>
                <c:pt idx="37">
                  <c:v>0.80000019099999997</c:v>
                </c:pt>
                <c:pt idx="38">
                  <c:v>0.80000019099999997</c:v>
                </c:pt>
                <c:pt idx="39">
                  <c:v>0.80000019099999997</c:v>
                </c:pt>
                <c:pt idx="40">
                  <c:v>0.80000019099999997</c:v>
                </c:pt>
                <c:pt idx="41">
                  <c:v>0.80000019099999997</c:v>
                </c:pt>
                <c:pt idx="42">
                  <c:v>0.80000019099999997</c:v>
                </c:pt>
                <c:pt idx="43">
                  <c:v>0.80000019099999997</c:v>
                </c:pt>
                <c:pt idx="44">
                  <c:v>0.80000019099999997</c:v>
                </c:pt>
                <c:pt idx="45">
                  <c:v>0.80000019099999997</c:v>
                </c:pt>
                <c:pt idx="46">
                  <c:v>0.80000019099999997</c:v>
                </c:pt>
                <c:pt idx="47">
                  <c:v>0.80000019099999997</c:v>
                </c:pt>
                <c:pt idx="48">
                  <c:v>0.80000019099999997</c:v>
                </c:pt>
                <c:pt idx="49">
                  <c:v>0.80000305199999999</c:v>
                </c:pt>
                <c:pt idx="50">
                  <c:v>0.80000305199999999</c:v>
                </c:pt>
                <c:pt idx="51">
                  <c:v>0.80000305199999999</c:v>
                </c:pt>
                <c:pt idx="52">
                  <c:v>0.80000305199999999</c:v>
                </c:pt>
                <c:pt idx="53">
                  <c:v>0.80000305199999999</c:v>
                </c:pt>
                <c:pt idx="54">
                  <c:v>0.80000305199999999</c:v>
                </c:pt>
                <c:pt idx="55">
                  <c:v>0.80000305199999999</c:v>
                </c:pt>
                <c:pt idx="56">
                  <c:v>0.80000305199999999</c:v>
                </c:pt>
                <c:pt idx="57">
                  <c:v>0.80000305199999999</c:v>
                </c:pt>
                <c:pt idx="58">
                  <c:v>0.80000305199999999</c:v>
                </c:pt>
                <c:pt idx="59">
                  <c:v>0.80000305199999999</c:v>
                </c:pt>
                <c:pt idx="60">
                  <c:v>0.80000305199999999</c:v>
                </c:pt>
                <c:pt idx="61">
                  <c:v>0.80000305199999999</c:v>
                </c:pt>
                <c:pt idx="62">
                  <c:v>0.80000305199999999</c:v>
                </c:pt>
                <c:pt idx="63">
                  <c:v>0.80000305199999999</c:v>
                </c:pt>
                <c:pt idx="64">
                  <c:v>0.80000305199999999</c:v>
                </c:pt>
                <c:pt idx="65">
                  <c:v>0.80000305199999999</c:v>
                </c:pt>
                <c:pt idx="66">
                  <c:v>0.80000305199999999</c:v>
                </c:pt>
                <c:pt idx="67">
                  <c:v>0.80000305199999999</c:v>
                </c:pt>
                <c:pt idx="68">
                  <c:v>0.80000305199999999</c:v>
                </c:pt>
                <c:pt idx="69">
                  <c:v>0.80000305199999999</c:v>
                </c:pt>
                <c:pt idx="70">
                  <c:v>0.80000305199999999</c:v>
                </c:pt>
                <c:pt idx="71">
                  <c:v>0.80000305199999999</c:v>
                </c:pt>
                <c:pt idx="72">
                  <c:v>0.80000305199999999</c:v>
                </c:pt>
                <c:pt idx="73">
                  <c:v>0.80000305199999999</c:v>
                </c:pt>
                <c:pt idx="74">
                  <c:v>0.80000305199999999</c:v>
                </c:pt>
                <c:pt idx="75">
                  <c:v>0.80000305199999999</c:v>
                </c:pt>
                <c:pt idx="76">
                  <c:v>0.80000305199999999</c:v>
                </c:pt>
                <c:pt idx="77">
                  <c:v>0.80000305199999999</c:v>
                </c:pt>
                <c:pt idx="78">
                  <c:v>0.80000305199999999</c:v>
                </c:pt>
                <c:pt idx="79">
                  <c:v>0.80000305199999999</c:v>
                </c:pt>
                <c:pt idx="80">
                  <c:v>0.80000305199999999</c:v>
                </c:pt>
                <c:pt idx="81">
                  <c:v>0.80000305199999999</c:v>
                </c:pt>
                <c:pt idx="82">
                  <c:v>0.80000305199999999</c:v>
                </c:pt>
                <c:pt idx="83">
                  <c:v>0.80000305199999999</c:v>
                </c:pt>
                <c:pt idx="84">
                  <c:v>0.80000305199999999</c:v>
                </c:pt>
                <c:pt idx="85">
                  <c:v>0.80000305199999999</c:v>
                </c:pt>
                <c:pt idx="86">
                  <c:v>0.80000305199999999</c:v>
                </c:pt>
                <c:pt idx="87">
                  <c:v>0.80000305199999999</c:v>
                </c:pt>
                <c:pt idx="88">
                  <c:v>0.80000305199999999</c:v>
                </c:pt>
                <c:pt idx="89">
                  <c:v>0.80000305199999999</c:v>
                </c:pt>
                <c:pt idx="90">
                  <c:v>0.80000305199999999</c:v>
                </c:pt>
                <c:pt idx="91">
                  <c:v>0.80000305199999999</c:v>
                </c:pt>
                <c:pt idx="92">
                  <c:v>0.80000305199999999</c:v>
                </c:pt>
                <c:pt idx="93">
                  <c:v>0.80000305199999999</c:v>
                </c:pt>
                <c:pt idx="94">
                  <c:v>0.80000305199999999</c:v>
                </c:pt>
                <c:pt idx="95">
                  <c:v>0.80000305199999999</c:v>
                </c:pt>
                <c:pt idx="96">
                  <c:v>0.80000305199999999</c:v>
                </c:pt>
                <c:pt idx="97">
                  <c:v>0.80000305199999999</c:v>
                </c:pt>
                <c:pt idx="98">
                  <c:v>0.80000305199999999</c:v>
                </c:pt>
                <c:pt idx="99">
                  <c:v>0.80000305199999999</c:v>
                </c:pt>
                <c:pt idx="100">
                  <c:v>0.80000305199999999</c:v>
                </c:pt>
                <c:pt idx="101">
                  <c:v>0.80000305199999999</c:v>
                </c:pt>
                <c:pt idx="102">
                  <c:v>0.80000305199999999</c:v>
                </c:pt>
                <c:pt idx="103">
                  <c:v>0.80000305199999999</c:v>
                </c:pt>
                <c:pt idx="104">
                  <c:v>0.80000305199999999</c:v>
                </c:pt>
                <c:pt idx="105">
                  <c:v>0.80000305199999999</c:v>
                </c:pt>
                <c:pt idx="106">
                  <c:v>0.80000305199999999</c:v>
                </c:pt>
                <c:pt idx="107">
                  <c:v>0.80000305199999999</c:v>
                </c:pt>
                <c:pt idx="108">
                  <c:v>0.80000305199999999</c:v>
                </c:pt>
                <c:pt idx="109">
                  <c:v>0.80000305199999999</c:v>
                </c:pt>
                <c:pt idx="110">
                  <c:v>0.80000305199999999</c:v>
                </c:pt>
                <c:pt idx="111">
                  <c:v>0.80000305199999999</c:v>
                </c:pt>
                <c:pt idx="112">
                  <c:v>0.80000305199999999</c:v>
                </c:pt>
                <c:pt idx="113">
                  <c:v>0.80000305199999999</c:v>
                </c:pt>
                <c:pt idx="114">
                  <c:v>0.80000305199999999</c:v>
                </c:pt>
                <c:pt idx="115">
                  <c:v>0.80000305199999999</c:v>
                </c:pt>
                <c:pt idx="116">
                  <c:v>0.80000305199999999</c:v>
                </c:pt>
                <c:pt idx="117">
                  <c:v>0.80000305199999999</c:v>
                </c:pt>
                <c:pt idx="118">
                  <c:v>0.80000305199999999</c:v>
                </c:pt>
                <c:pt idx="119">
                  <c:v>0.80000305199999999</c:v>
                </c:pt>
                <c:pt idx="120">
                  <c:v>0.80000305199999999</c:v>
                </c:pt>
                <c:pt idx="121">
                  <c:v>0.80000305199999999</c:v>
                </c:pt>
                <c:pt idx="122">
                  <c:v>0.80000305199999999</c:v>
                </c:pt>
                <c:pt idx="123">
                  <c:v>0.80000305199999999</c:v>
                </c:pt>
                <c:pt idx="124">
                  <c:v>0.80000305199999999</c:v>
                </c:pt>
                <c:pt idx="125">
                  <c:v>0.80000305199999999</c:v>
                </c:pt>
                <c:pt idx="126">
                  <c:v>0.80000305199999999</c:v>
                </c:pt>
                <c:pt idx="127">
                  <c:v>0.80000305199999999</c:v>
                </c:pt>
                <c:pt idx="128">
                  <c:v>0.80000305199999999</c:v>
                </c:pt>
                <c:pt idx="129">
                  <c:v>0.80000305199999999</c:v>
                </c:pt>
                <c:pt idx="130">
                  <c:v>0.80000305199999999</c:v>
                </c:pt>
                <c:pt idx="131">
                  <c:v>0.80000305199999999</c:v>
                </c:pt>
                <c:pt idx="132">
                  <c:v>0.80000305199999999</c:v>
                </c:pt>
                <c:pt idx="133">
                  <c:v>0.80000305199999999</c:v>
                </c:pt>
                <c:pt idx="134">
                  <c:v>0.80000305199999999</c:v>
                </c:pt>
                <c:pt idx="135">
                  <c:v>0.80000305199999999</c:v>
                </c:pt>
                <c:pt idx="136">
                  <c:v>0.80000305199999999</c:v>
                </c:pt>
                <c:pt idx="137">
                  <c:v>0.80000305199999999</c:v>
                </c:pt>
                <c:pt idx="138">
                  <c:v>0.80000305199999999</c:v>
                </c:pt>
                <c:pt idx="139">
                  <c:v>0.80000305199999999</c:v>
                </c:pt>
                <c:pt idx="140">
                  <c:v>0.80000305199999999</c:v>
                </c:pt>
                <c:pt idx="141">
                  <c:v>0.80000305199999999</c:v>
                </c:pt>
                <c:pt idx="142">
                  <c:v>0.80000305199999999</c:v>
                </c:pt>
                <c:pt idx="143">
                  <c:v>0.80000305199999999</c:v>
                </c:pt>
                <c:pt idx="144">
                  <c:v>0.80000305199999999</c:v>
                </c:pt>
                <c:pt idx="145">
                  <c:v>0.80000305199999999</c:v>
                </c:pt>
                <c:pt idx="146">
                  <c:v>0.80000305199999999</c:v>
                </c:pt>
                <c:pt idx="147">
                  <c:v>0.80000305199999999</c:v>
                </c:pt>
                <c:pt idx="148">
                  <c:v>0.80000305199999999</c:v>
                </c:pt>
                <c:pt idx="149">
                  <c:v>0.80000305199999999</c:v>
                </c:pt>
                <c:pt idx="150">
                  <c:v>0.80000305199999999</c:v>
                </c:pt>
                <c:pt idx="151">
                  <c:v>0.80000305199999999</c:v>
                </c:pt>
                <c:pt idx="152">
                  <c:v>0.80000305199999999</c:v>
                </c:pt>
                <c:pt idx="153">
                  <c:v>0.80000305199999999</c:v>
                </c:pt>
                <c:pt idx="154">
                  <c:v>0.80000305199999999</c:v>
                </c:pt>
                <c:pt idx="155">
                  <c:v>0.80000305199999999</c:v>
                </c:pt>
                <c:pt idx="156">
                  <c:v>0.80000305199999999</c:v>
                </c:pt>
                <c:pt idx="157">
                  <c:v>0.80000305199999999</c:v>
                </c:pt>
                <c:pt idx="158">
                  <c:v>0.80000305199999999</c:v>
                </c:pt>
                <c:pt idx="159">
                  <c:v>0.80000305199999999</c:v>
                </c:pt>
                <c:pt idx="160">
                  <c:v>0.80000305199999999</c:v>
                </c:pt>
                <c:pt idx="161">
                  <c:v>0.80000305199999999</c:v>
                </c:pt>
                <c:pt idx="162">
                  <c:v>0.80000305199999999</c:v>
                </c:pt>
                <c:pt idx="163">
                  <c:v>0.80000305199999999</c:v>
                </c:pt>
                <c:pt idx="164">
                  <c:v>0.80000305199999999</c:v>
                </c:pt>
                <c:pt idx="165">
                  <c:v>0.80000305199999999</c:v>
                </c:pt>
                <c:pt idx="166">
                  <c:v>0.80000305199999999</c:v>
                </c:pt>
                <c:pt idx="167">
                  <c:v>0.80000305199999999</c:v>
                </c:pt>
                <c:pt idx="168">
                  <c:v>0.80000305199999999</c:v>
                </c:pt>
                <c:pt idx="169">
                  <c:v>0.80000305199999999</c:v>
                </c:pt>
                <c:pt idx="170">
                  <c:v>0.80000305199999999</c:v>
                </c:pt>
                <c:pt idx="171">
                  <c:v>0.80000305199999999</c:v>
                </c:pt>
                <c:pt idx="172">
                  <c:v>0.80000305199999999</c:v>
                </c:pt>
                <c:pt idx="173">
                  <c:v>0.80000305199999999</c:v>
                </c:pt>
                <c:pt idx="174">
                  <c:v>0.80000305199999999</c:v>
                </c:pt>
                <c:pt idx="175">
                  <c:v>0.80000305199999999</c:v>
                </c:pt>
                <c:pt idx="176">
                  <c:v>0.80000305199999999</c:v>
                </c:pt>
                <c:pt idx="177">
                  <c:v>0.80000305199999999</c:v>
                </c:pt>
                <c:pt idx="178">
                  <c:v>0.80000305199999999</c:v>
                </c:pt>
                <c:pt idx="179">
                  <c:v>0.80000305199999999</c:v>
                </c:pt>
                <c:pt idx="180">
                  <c:v>0.80000305199999999</c:v>
                </c:pt>
                <c:pt idx="181">
                  <c:v>0.80000305199999999</c:v>
                </c:pt>
                <c:pt idx="182">
                  <c:v>0.80000305199999999</c:v>
                </c:pt>
                <c:pt idx="183">
                  <c:v>0.80000305199999999</c:v>
                </c:pt>
                <c:pt idx="184">
                  <c:v>0.80000305199999999</c:v>
                </c:pt>
                <c:pt idx="185">
                  <c:v>0.80000305199999999</c:v>
                </c:pt>
                <c:pt idx="186">
                  <c:v>0.80000305199999999</c:v>
                </c:pt>
                <c:pt idx="187">
                  <c:v>0.80000305199999999</c:v>
                </c:pt>
                <c:pt idx="188">
                  <c:v>0.80000305199999999</c:v>
                </c:pt>
                <c:pt idx="189">
                  <c:v>0.80000305199999999</c:v>
                </c:pt>
                <c:pt idx="190">
                  <c:v>0.80000305199999999</c:v>
                </c:pt>
                <c:pt idx="191">
                  <c:v>0.80000305199999999</c:v>
                </c:pt>
                <c:pt idx="192">
                  <c:v>0.80020141600000005</c:v>
                </c:pt>
                <c:pt idx="193">
                  <c:v>0.80022621199999999</c:v>
                </c:pt>
                <c:pt idx="194">
                  <c:v>0.80030536699999999</c:v>
                </c:pt>
                <c:pt idx="195">
                  <c:v>0.801273346</c:v>
                </c:pt>
                <c:pt idx="196">
                  <c:v>0.80146789600000001</c:v>
                </c:pt>
                <c:pt idx="197">
                  <c:v>0.80171203599999996</c:v>
                </c:pt>
                <c:pt idx="198">
                  <c:v>0.80172348000000004</c:v>
                </c:pt>
                <c:pt idx="199">
                  <c:v>0.80218124400000002</c:v>
                </c:pt>
                <c:pt idx="200">
                  <c:v>0.80288314800000005</c:v>
                </c:pt>
                <c:pt idx="201">
                  <c:v>0.80327606200000001</c:v>
                </c:pt>
                <c:pt idx="202">
                  <c:v>0.80418586700000005</c:v>
                </c:pt>
                <c:pt idx="203">
                  <c:v>0.80448150600000001</c:v>
                </c:pt>
                <c:pt idx="204">
                  <c:v>0.80575943000000005</c:v>
                </c:pt>
                <c:pt idx="205">
                  <c:v>0.80594253500000002</c:v>
                </c:pt>
                <c:pt idx="206">
                  <c:v>0.80624008199999997</c:v>
                </c:pt>
                <c:pt idx="207">
                  <c:v>0.80687236799999995</c:v>
                </c:pt>
                <c:pt idx="208">
                  <c:v>0.80712890599999998</c:v>
                </c:pt>
                <c:pt idx="209">
                  <c:v>0.809799194</c:v>
                </c:pt>
                <c:pt idx="210">
                  <c:v>0.81033325199999995</c:v>
                </c:pt>
                <c:pt idx="211">
                  <c:v>0.81068420399999996</c:v>
                </c:pt>
                <c:pt idx="212">
                  <c:v>0.811897278</c:v>
                </c:pt>
                <c:pt idx="213">
                  <c:v>0.81225585899999997</c:v>
                </c:pt>
                <c:pt idx="214">
                  <c:v>0.81228256200000004</c:v>
                </c:pt>
                <c:pt idx="215">
                  <c:v>0.81256485000000001</c:v>
                </c:pt>
                <c:pt idx="216">
                  <c:v>0.81257247899999996</c:v>
                </c:pt>
                <c:pt idx="217">
                  <c:v>0.81263923599999999</c:v>
                </c:pt>
                <c:pt idx="218">
                  <c:v>0.81294250499999998</c:v>
                </c:pt>
                <c:pt idx="219">
                  <c:v>0.81322669999999997</c:v>
                </c:pt>
                <c:pt idx="220">
                  <c:v>0.81341552699999997</c:v>
                </c:pt>
                <c:pt idx="221">
                  <c:v>0.81357955900000001</c:v>
                </c:pt>
                <c:pt idx="222">
                  <c:v>0.81376647899999999</c:v>
                </c:pt>
                <c:pt idx="223">
                  <c:v>0.81395340000000005</c:v>
                </c:pt>
                <c:pt idx="224">
                  <c:v>0.81400489799999998</c:v>
                </c:pt>
                <c:pt idx="225">
                  <c:v>0.81443309799999997</c:v>
                </c:pt>
                <c:pt idx="226">
                  <c:v>0.81474304200000003</c:v>
                </c:pt>
                <c:pt idx="227">
                  <c:v>0.81483459499999999</c:v>
                </c:pt>
                <c:pt idx="228">
                  <c:v>0.81562805199999999</c:v>
                </c:pt>
                <c:pt idx="229">
                  <c:v>0.81615448000000002</c:v>
                </c:pt>
                <c:pt idx="230">
                  <c:v>0.81684112499999995</c:v>
                </c:pt>
                <c:pt idx="231">
                  <c:v>0.81714630099999996</c:v>
                </c:pt>
                <c:pt idx="232">
                  <c:v>0.818771362</c:v>
                </c:pt>
                <c:pt idx="233">
                  <c:v>0.81938552899999995</c:v>
                </c:pt>
                <c:pt idx="234">
                  <c:v>0.81950950600000005</c:v>
                </c:pt>
                <c:pt idx="235">
                  <c:v>0.81963348400000002</c:v>
                </c:pt>
                <c:pt idx="236">
                  <c:v>0.82012939500000004</c:v>
                </c:pt>
                <c:pt idx="237">
                  <c:v>0.82058334399999999</c:v>
                </c:pt>
                <c:pt idx="238">
                  <c:v>0.82149028800000001</c:v>
                </c:pt>
                <c:pt idx="239">
                  <c:v>0.82167816199999999</c:v>
                </c:pt>
                <c:pt idx="240">
                  <c:v>0.82276534999999995</c:v>
                </c:pt>
                <c:pt idx="241">
                  <c:v>0.82339477500000002</c:v>
                </c:pt>
                <c:pt idx="242">
                  <c:v>0.82436752300000005</c:v>
                </c:pt>
                <c:pt idx="243">
                  <c:v>0.82444000200000001</c:v>
                </c:pt>
                <c:pt idx="244">
                  <c:v>0.82477188099999998</c:v>
                </c:pt>
                <c:pt idx="245">
                  <c:v>0.82513809199999999</c:v>
                </c:pt>
                <c:pt idx="246">
                  <c:v>0.82598495500000002</c:v>
                </c:pt>
                <c:pt idx="247">
                  <c:v>0.82694148999999995</c:v>
                </c:pt>
                <c:pt idx="248">
                  <c:v>0.82733917199999996</c:v>
                </c:pt>
                <c:pt idx="249">
                  <c:v>0.82735443099999995</c:v>
                </c:pt>
                <c:pt idx="250">
                  <c:v>0.82848548899999996</c:v>
                </c:pt>
                <c:pt idx="251">
                  <c:v>0.828950882</c:v>
                </c:pt>
                <c:pt idx="252">
                  <c:v>0.82915115399999995</c:v>
                </c:pt>
                <c:pt idx="253">
                  <c:v>0.829174042</c:v>
                </c:pt>
                <c:pt idx="254">
                  <c:v>0.82927322400000003</c:v>
                </c:pt>
                <c:pt idx="255">
                  <c:v>0.83075332599999996</c:v>
                </c:pt>
                <c:pt idx="256">
                  <c:v>0.83076095599999999</c:v>
                </c:pt>
                <c:pt idx="257">
                  <c:v>0.83121109000000004</c:v>
                </c:pt>
                <c:pt idx="258">
                  <c:v>0.83165741000000004</c:v>
                </c:pt>
                <c:pt idx="259">
                  <c:v>0.83195495600000002</c:v>
                </c:pt>
                <c:pt idx="260">
                  <c:v>0.83213424700000005</c:v>
                </c:pt>
                <c:pt idx="261">
                  <c:v>0.832588196</c:v>
                </c:pt>
                <c:pt idx="262">
                  <c:v>0.83267593399999995</c:v>
                </c:pt>
                <c:pt idx="263">
                  <c:v>0.83271026599999998</c:v>
                </c:pt>
                <c:pt idx="264">
                  <c:v>0.83542060900000004</c:v>
                </c:pt>
                <c:pt idx="265">
                  <c:v>0.83557519099999999</c:v>
                </c:pt>
                <c:pt idx="266">
                  <c:v>0.83585357699999996</c:v>
                </c:pt>
                <c:pt idx="267">
                  <c:v>0.83639907800000002</c:v>
                </c:pt>
                <c:pt idx="268">
                  <c:v>0.83678436300000003</c:v>
                </c:pt>
                <c:pt idx="269">
                  <c:v>0.83683013900000003</c:v>
                </c:pt>
                <c:pt idx="270">
                  <c:v>0.83703899400000004</c:v>
                </c:pt>
                <c:pt idx="271">
                  <c:v>0.83739471399999998</c:v>
                </c:pt>
                <c:pt idx="272">
                  <c:v>0.83771896400000001</c:v>
                </c:pt>
                <c:pt idx="273">
                  <c:v>0.83771896400000001</c:v>
                </c:pt>
                <c:pt idx="274">
                  <c:v>0.83839416499999997</c:v>
                </c:pt>
                <c:pt idx="275">
                  <c:v>0.83840942399999996</c:v>
                </c:pt>
                <c:pt idx="276">
                  <c:v>0.83851623500000005</c:v>
                </c:pt>
                <c:pt idx="277">
                  <c:v>0.83924865699999995</c:v>
                </c:pt>
                <c:pt idx="278">
                  <c:v>0.83933258099999997</c:v>
                </c:pt>
                <c:pt idx="279">
                  <c:v>0.84061050400000004</c:v>
                </c:pt>
                <c:pt idx="280">
                  <c:v>0.84076881400000003</c:v>
                </c:pt>
                <c:pt idx="281">
                  <c:v>0.84234046900000004</c:v>
                </c:pt>
                <c:pt idx="282">
                  <c:v>0.84370040899999998</c:v>
                </c:pt>
                <c:pt idx="283">
                  <c:v>0.84418106100000001</c:v>
                </c:pt>
                <c:pt idx="284">
                  <c:v>0.84455490099999997</c:v>
                </c:pt>
                <c:pt idx="285">
                  <c:v>0.84463119499999995</c:v>
                </c:pt>
                <c:pt idx="286">
                  <c:v>0.84588622999999996</c:v>
                </c:pt>
                <c:pt idx="287">
                  <c:v>0.84617996200000001</c:v>
                </c:pt>
                <c:pt idx="288">
                  <c:v>0.84618377700000003</c:v>
                </c:pt>
                <c:pt idx="289">
                  <c:v>0.84651565600000001</c:v>
                </c:pt>
                <c:pt idx="290">
                  <c:v>0.84677124000000004</c:v>
                </c:pt>
                <c:pt idx="291">
                  <c:v>0.84793090800000004</c:v>
                </c:pt>
                <c:pt idx="292">
                  <c:v>0.84810257</c:v>
                </c:pt>
                <c:pt idx="293">
                  <c:v>0.84861373900000003</c:v>
                </c:pt>
                <c:pt idx="294">
                  <c:v>0.84866237600000005</c:v>
                </c:pt>
                <c:pt idx="295">
                  <c:v>0.85011291499999997</c:v>
                </c:pt>
                <c:pt idx="296">
                  <c:v>0.851306915</c:v>
                </c:pt>
                <c:pt idx="297">
                  <c:v>0.85142040299999999</c:v>
                </c:pt>
                <c:pt idx="298">
                  <c:v>0.85229492200000001</c:v>
                </c:pt>
                <c:pt idx="299">
                  <c:v>0.85262775400000002</c:v>
                </c:pt>
                <c:pt idx="300">
                  <c:v>0.85295486499999995</c:v>
                </c:pt>
                <c:pt idx="301">
                  <c:v>0.85326004</c:v>
                </c:pt>
                <c:pt idx="302">
                  <c:v>0.85363006600000002</c:v>
                </c:pt>
                <c:pt idx="303">
                  <c:v>0.85412216200000002</c:v>
                </c:pt>
                <c:pt idx="304">
                  <c:v>0.85444068900000003</c:v>
                </c:pt>
                <c:pt idx="305">
                  <c:v>0.85448074299999999</c:v>
                </c:pt>
                <c:pt idx="306">
                  <c:v>0.85581779499999999</c:v>
                </c:pt>
                <c:pt idx="307">
                  <c:v>0.85622405999999995</c:v>
                </c:pt>
                <c:pt idx="308">
                  <c:v>0.85637569400000002</c:v>
                </c:pt>
                <c:pt idx="309">
                  <c:v>0.85667896300000002</c:v>
                </c:pt>
                <c:pt idx="310">
                  <c:v>0.85723877000000004</c:v>
                </c:pt>
                <c:pt idx="311">
                  <c:v>0.85731315600000002</c:v>
                </c:pt>
                <c:pt idx="312">
                  <c:v>0.85794067399999996</c:v>
                </c:pt>
                <c:pt idx="313">
                  <c:v>0.85800552399999996</c:v>
                </c:pt>
                <c:pt idx="314">
                  <c:v>0.85806655899999995</c:v>
                </c:pt>
                <c:pt idx="315">
                  <c:v>0.85884857199999998</c:v>
                </c:pt>
                <c:pt idx="316">
                  <c:v>0.85911560099999995</c:v>
                </c:pt>
                <c:pt idx="317">
                  <c:v>0.85946464499999997</c:v>
                </c:pt>
                <c:pt idx="318">
                  <c:v>0.85955047600000001</c:v>
                </c:pt>
                <c:pt idx="319">
                  <c:v>0.85998249100000002</c:v>
                </c:pt>
                <c:pt idx="320">
                  <c:v>0.86134719800000004</c:v>
                </c:pt>
                <c:pt idx="321">
                  <c:v>0.861740112</c:v>
                </c:pt>
                <c:pt idx="322">
                  <c:v>0.86190319100000001</c:v>
                </c:pt>
                <c:pt idx="323">
                  <c:v>0.86231422400000002</c:v>
                </c:pt>
                <c:pt idx="324">
                  <c:v>0.86412429800000001</c:v>
                </c:pt>
                <c:pt idx="325">
                  <c:v>0.86526489299999998</c:v>
                </c:pt>
                <c:pt idx="326">
                  <c:v>0.86628723100000005</c:v>
                </c:pt>
                <c:pt idx="327">
                  <c:v>0.86629104599999995</c:v>
                </c:pt>
                <c:pt idx="328">
                  <c:v>0.86660385100000004</c:v>
                </c:pt>
                <c:pt idx="329">
                  <c:v>0.867076874</c:v>
                </c:pt>
                <c:pt idx="330">
                  <c:v>0.86769580800000001</c:v>
                </c:pt>
                <c:pt idx="331">
                  <c:v>0.86789321900000005</c:v>
                </c:pt>
                <c:pt idx="332">
                  <c:v>0.86853027299999996</c:v>
                </c:pt>
                <c:pt idx="333">
                  <c:v>0.86902236899999996</c:v>
                </c:pt>
                <c:pt idx="334">
                  <c:v>0.86935806299999996</c:v>
                </c:pt>
                <c:pt idx="335">
                  <c:v>0.869965553</c:v>
                </c:pt>
                <c:pt idx="336">
                  <c:v>0.87088775600000001</c:v>
                </c:pt>
                <c:pt idx="337">
                  <c:v>0.87210083000000005</c:v>
                </c:pt>
                <c:pt idx="338">
                  <c:v>0.87224197400000003</c:v>
                </c:pt>
                <c:pt idx="339">
                  <c:v>0.87240600599999996</c:v>
                </c:pt>
                <c:pt idx="340">
                  <c:v>0.87258911100000003</c:v>
                </c:pt>
                <c:pt idx="341">
                  <c:v>0.87286567699999995</c:v>
                </c:pt>
                <c:pt idx="342">
                  <c:v>0.87340927099999999</c:v>
                </c:pt>
                <c:pt idx="343">
                  <c:v>0.87421035800000002</c:v>
                </c:pt>
                <c:pt idx="344">
                  <c:v>0.87427139300000001</c:v>
                </c:pt>
                <c:pt idx="345">
                  <c:v>0.87527847299999995</c:v>
                </c:pt>
                <c:pt idx="346">
                  <c:v>0.87542343099999997</c:v>
                </c:pt>
                <c:pt idx="347">
                  <c:v>0.875746727</c:v>
                </c:pt>
                <c:pt idx="348">
                  <c:v>0.87633132899999999</c:v>
                </c:pt>
                <c:pt idx="349">
                  <c:v>0.876396179</c:v>
                </c:pt>
                <c:pt idx="350">
                  <c:v>0.87681579600000004</c:v>
                </c:pt>
                <c:pt idx="351">
                  <c:v>0.87760925300000003</c:v>
                </c:pt>
                <c:pt idx="352">
                  <c:v>0.87772750899999996</c:v>
                </c:pt>
                <c:pt idx="353">
                  <c:v>0.87773895300000004</c:v>
                </c:pt>
                <c:pt idx="354">
                  <c:v>0.87911987300000005</c:v>
                </c:pt>
                <c:pt idx="355">
                  <c:v>0.87911987300000005</c:v>
                </c:pt>
                <c:pt idx="356">
                  <c:v>0.87918853799999996</c:v>
                </c:pt>
                <c:pt idx="357">
                  <c:v>0.87932205200000002</c:v>
                </c:pt>
                <c:pt idx="358">
                  <c:v>0.87945556599999997</c:v>
                </c:pt>
                <c:pt idx="359">
                  <c:v>0.87959480300000004</c:v>
                </c:pt>
                <c:pt idx="360">
                  <c:v>0.87969207800000004</c:v>
                </c:pt>
                <c:pt idx="361">
                  <c:v>0.87983703599999996</c:v>
                </c:pt>
                <c:pt idx="362">
                  <c:v>0.87999725299999998</c:v>
                </c:pt>
                <c:pt idx="363">
                  <c:v>0.88191223100000005</c:v>
                </c:pt>
                <c:pt idx="364">
                  <c:v>0.88280487100000005</c:v>
                </c:pt>
                <c:pt idx="365">
                  <c:v>0.88306426999999998</c:v>
                </c:pt>
                <c:pt idx="366">
                  <c:v>0.883560181</c:v>
                </c:pt>
                <c:pt idx="367">
                  <c:v>0.88361358599999995</c:v>
                </c:pt>
                <c:pt idx="368">
                  <c:v>0.88399505599999995</c:v>
                </c:pt>
                <c:pt idx="369">
                  <c:v>0.88455581699999997</c:v>
                </c:pt>
                <c:pt idx="370">
                  <c:v>0.88496303600000004</c:v>
                </c:pt>
                <c:pt idx="371">
                  <c:v>0.88499450700000004</c:v>
                </c:pt>
                <c:pt idx="372">
                  <c:v>0.885513306</c:v>
                </c:pt>
                <c:pt idx="373">
                  <c:v>0.88623704000000003</c:v>
                </c:pt>
                <c:pt idx="374">
                  <c:v>0.88652419999999998</c:v>
                </c:pt>
                <c:pt idx="375">
                  <c:v>0.88653564500000004</c:v>
                </c:pt>
                <c:pt idx="376">
                  <c:v>0.88728713999999997</c:v>
                </c:pt>
                <c:pt idx="377">
                  <c:v>0.88743591300000002</c:v>
                </c:pt>
                <c:pt idx="378">
                  <c:v>0.88780307800000002</c:v>
                </c:pt>
                <c:pt idx="379">
                  <c:v>0.88785934399999999</c:v>
                </c:pt>
                <c:pt idx="380">
                  <c:v>0.88938999200000002</c:v>
                </c:pt>
                <c:pt idx="381">
                  <c:v>0.88997650100000003</c:v>
                </c:pt>
                <c:pt idx="382">
                  <c:v>0.89115428900000004</c:v>
                </c:pt>
                <c:pt idx="383">
                  <c:v>0.89117050200000003</c:v>
                </c:pt>
                <c:pt idx="384">
                  <c:v>0.89192199699999997</c:v>
                </c:pt>
                <c:pt idx="385">
                  <c:v>0.89268112200000005</c:v>
                </c:pt>
                <c:pt idx="386">
                  <c:v>0.89339065600000001</c:v>
                </c:pt>
                <c:pt idx="387">
                  <c:v>0.89384079000000005</c:v>
                </c:pt>
                <c:pt idx="388">
                  <c:v>0.89392089799999996</c:v>
                </c:pt>
                <c:pt idx="389">
                  <c:v>0.894340515</c:v>
                </c:pt>
                <c:pt idx="390">
                  <c:v>0.89487457299999995</c:v>
                </c:pt>
                <c:pt idx="391">
                  <c:v>0.89552688599999997</c:v>
                </c:pt>
                <c:pt idx="392">
                  <c:v>0.89561462400000003</c:v>
                </c:pt>
                <c:pt idx="393">
                  <c:v>0.89562988300000002</c:v>
                </c:pt>
                <c:pt idx="394">
                  <c:v>0.89610290500000001</c:v>
                </c:pt>
                <c:pt idx="395">
                  <c:v>0.896373749</c:v>
                </c:pt>
                <c:pt idx="396">
                  <c:v>0.89641189600000004</c:v>
                </c:pt>
                <c:pt idx="397">
                  <c:v>0.89700317399999996</c:v>
                </c:pt>
                <c:pt idx="398">
                  <c:v>0.89728164700000002</c:v>
                </c:pt>
                <c:pt idx="399">
                  <c:v>0.89741039300000003</c:v>
                </c:pt>
                <c:pt idx="400">
                  <c:v>0.89801025400000001</c:v>
                </c:pt>
                <c:pt idx="401">
                  <c:v>0.89894485499999999</c:v>
                </c:pt>
                <c:pt idx="402">
                  <c:v>0.89904403700000002</c:v>
                </c:pt>
                <c:pt idx="403">
                  <c:v>0.89937973000000004</c:v>
                </c:pt>
                <c:pt idx="404">
                  <c:v>0.89999997700000001</c:v>
                </c:pt>
                <c:pt idx="405">
                  <c:v>0.89999997700000001</c:v>
                </c:pt>
                <c:pt idx="406">
                  <c:v>0.90000057200000005</c:v>
                </c:pt>
                <c:pt idx="407">
                  <c:v>0.90000057200000005</c:v>
                </c:pt>
                <c:pt idx="408">
                  <c:v>0.90000057200000005</c:v>
                </c:pt>
                <c:pt idx="409">
                  <c:v>0.90000057200000005</c:v>
                </c:pt>
                <c:pt idx="410">
                  <c:v>0.90000057200000005</c:v>
                </c:pt>
                <c:pt idx="411">
                  <c:v>0.90000057200000005</c:v>
                </c:pt>
                <c:pt idx="412">
                  <c:v>0.90000057200000005</c:v>
                </c:pt>
                <c:pt idx="413">
                  <c:v>0.90000057200000005</c:v>
                </c:pt>
                <c:pt idx="414">
                  <c:v>0.90000057200000005</c:v>
                </c:pt>
                <c:pt idx="415">
                  <c:v>0.90000057200000005</c:v>
                </c:pt>
                <c:pt idx="416">
                  <c:v>0.90000057200000005</c:v>
                </c:pt>
                <c:pt idx="417">
                  <c:v>0.90000057200000005</c:v>
                </c:pt>
                <c:pt idx="418">
                  <c:v>0.90000057200000005</c:v>
                </c:pt>
                <c:pt idx="419">
                  <c:v>0.90000057200000005</c:v>
                </c:pt>
                <c:pt idx="420">
                  <c:v>0.90000057200000005</c:v>
                </c:pt>
                <c:pt idx="421">
                  <c:v>0.90000057200000005</c:v>
                </c:pt>
                <c:pt idx="422">
                  <c:v>0.90000057200000005</c:v>
                </c:pt>
                <c:pt idx="423">
                  <c:v>0.90000057200000005</c:v>
                </c:pt>
                <c:pt idx="424">
                  <c:v>0.90000057200000005</c:v>
                </c:pt>
                <c:pt idx="425">
                  <c:v>0.90000057200000005</c:v>
                </c:pt>
                <c:pt idx="426">
                  <c:v>0.90000057200000005</c:v>
                </c:pt>
                <c:pt idx="427">
                  <c:v>0.90000057200000005</c:v>
                </c:pt>
                <c:pt idx="428">
                  <c:v>0.90000057200000005</c:v>
                </c:pt>
                <c:pt idx="429">
                  <c:v>0.90000057200000005</c:v>
                </c:pt>
                <c:pt idx="430">
                  <c:v>0.90000057200000005</c:v>
                </c:pt>
                <c:pt idx="431">
                  <c:v>0.90000057200000005</c:v>
                </c:pt>
                <c:pt idx="432">
                  <c:v>0.90000057200000005</c:v>
                </c:pt>
                <c:pt idx="433">
                  <c:v>0.90000057200000005</c:v>
                </c:pt>
                <c:pt idx="434">
                  <c:v>0.90000057200000005</c:v>
                </c:pt>
                <c:pt idx="435">
                  <c:v>0.90000057200000005</c:v>
                </c:pt>
                <c:pt idx="436">
                  <c:v>0.90000057200000005</c:v>
                </c:pt>
                <c:pt idx="437">
                  <c:v>0.90000057200000005</c:v>
                </c:pt>
                <c:pt idx="438">
                  <c:v>0.90000057200000005</c:v>
                </c:pt>
                <c:pt idx="439">
                  <c:v>0.90000057200000005</c:v>
                </c:pt>
                <c:pt idx="440">
                  <c:v>0.90000057200000005</c:v>
                </c:pt>
                <c:pt idx="441">
                  <c:v>0.90000057200000005</c:v>
                </c:pt>
                <c:pt idx="442">
                  <c:v>0.90000057200000005</c:v>
                </c:pt>
                <c:pt idx="443">
                  <c:v>0.90000057200000005</c:v>
                </c:pt>
                <c:pt idx="444">
                  <c:v>0.90000057200000005</c:v>
                </c:pt>
                <c:pt idx="445">
                  <c:v>0.90000057200000005</c:v>
                </c:pt>
                <c:pt idx="446">
                  <c:v>0.90000057200000005</c:v>
                </c:pt>
                <c:pt idx="447">
                  <c:v>0.90000057200000005</c:v>
                </c:pt>
                <c:pt idx="448">
                  <c:v>0.90000057200000005</c:v>
                </c:pt>
                <c:pt idx="449">
                  <c:v>0.90000057200000005</c:v>
                </c:pt>
                <c:pt idx="450">
                  <c:v>0.90000057200000005</c:v>
                </c:pt>
                <c:pt idx="451">
                  <c:v>0.90000057200000005</c:v>
                </c:pt>
                <c:pt idx="452">
                  <c:v>0.90000057200000005</c:v>
                </c:pt>
                <c:pt idx="453">
                  <c:v>0.90000057200000005</c:v>
                </c:pt>
                <c:pt idx="454">
                  <c:v>0.90000152600000005</c:v>
                </c:pt>
                <c:pt idx="455">
                  <c:v>0.90000152600000005</c:v>
                </c:pt>
                <c:pt idx="456">
                  <c:v>0.90000152600000005</c:v>
                </c:pt>
                <c:pt idx="457">
                  <c:v>0.90000152600000005</c:v>
                </c:pt>
                <c:pt idx="458">
                  <c:v>0.90000152600000005</c:v>
                </c:pt>
                <c:pt idx="459">
                  <c:v>0.90000152600000005</c:v>
                </c:pt>
                <c:pt idx="460">
                  <c:v>0.90000152600000005</c:v>
                </c:pt>
                <c:pt idx="461">
                  <c:v>0.90000152600000005</c:v>
                </c:pt>
                <c:pt idx="462">
                  <c:v>0.90000152600000005</c:v>
                </c:pt>
                <c:pt idx="463">
                  <c:v>0.90000152600000005</c:v>
                </c:pt>
                <c:pt idx="464">
                  <c:v>0.90000152600000005</c:v>
                </c:pt>
                <c:pt idx="465">
                  <c:v>0.90000152600000005</c:v>
                </c:pt>
                <c:pt idx="466">
                  <c:v>0.90000152600000005</c:v>
                </c:pt>
                <c:pt idx="467">
                  <c:v>0.90000152600000005</c:v>
                </c:pt>
                <c:pt idx="468">
                  <c:v>0.90000152600000005</c:v>
                </c:pt>
                <c:pt idx="469">
                  <c:v>0.90000152600000005</c:v>
                </c:pt>
                <c:pt idx="470">
                  <c:v>0.90000152600000005</c:v>
                </c:pt>
                <c:pt idx="471">
                  <c:v>0.90000152600000005</c:v>
                </c:pt>
                <c:pt idx="472">
                  <c:v>0.90000152600000005</c:v>
                </c:pt>
                <c:pt idx="473">
                  <c:v>0.90000152600000005</c:v>
                </c:pt>
                <c:pt idx="474">
                  <c:v>0.90000152600000005</c:v>
                </c:pt>
                <c:pt idx="475">
                  <c:v>0.90000152600000005</c:v>
                </c:pt>
                <c:pt idx="476">
                  <c:v>0.90000152600000005</c:v>
                </c:pt>
                <c:pt idx="477">
                  <c:v>0.90000152600000005</c:v>
                </c:pt>
                <c:pt idx="478">
                  <c:v>0.90000152600000005</c:v>
                </c:pt>
                <c:pt idx="479">
                  <c:v>0.90000152600000005</c:v>
                </c:pt>
                <c:pt idx="480">
                  <c:v>0.90000152600000005</c:v>
                </c:pt>
                <c:pt idx="481">
                  <c:v>0.90000152600000005</c:v>
                </c:pt>
                <c:pt idx="482">
                  <c:v>0.90000152600000005</c:v>
                </c:pt>
                <c:pt idx="483">
                  <c:v>0.90000152600000005</c:v>
                </c:pt>
                <c:pt idx="484">
                  <c:v>0.90000152600000005</c:v>
                </c:pt>
                <c:pt idx="485">
                  <c:v>0.90000152600000005</c:v>
                </c:pt>
                <c:pt idx="486">
                  <c:v>0.90000152600000005</c:v>
                </c:pt>
                <c:pt idx="487">
                  <c:v>0.90000152600000005</c:v>
                </c:pt>
                <c:pt idx="488">
                  <c:v>0.90000152600000005</c:v>
                </c:pt>
                <c:pt idx="489">
                  <c:v>0.90000152600000005</c:v>
                </c:pt>
                <c:pt idx="490">
                  <c:v>0.90000152600000005</c:v>
                </c:pt>
                <c:pt idx="491">
                  <c:v>0.90000152600000005</c:v>
                </c:pt>
                <c:pt idx="492">
                  <c:v>0.90000152600000005</c:v>
                </c:pt>
                <c:pt idx="493">
                  <c:v>0.90000152600000005</c:v>
                </c:pt>
                <c:pt idx="494">
                  <c:v>0.90000152600000005</c:v>
                </c:pt>
                <c:pt idx="495">
                  <c:v>0.90000152600000005</c:v>
                </c:pt>
                <c:pt idx="496">
                  <c:v>0.90000152600000005</c:v>
                </c:pt>
                <c:pt idx="497">
                  <c:v>0.90000152600000005</c:v>
                </c:pt>
                <c:pt idx="498">
                  <c:v>0.90000152600000005</c:v>
                </c:pt>
                <c:pt idx="499">
                  <c:v>0.90000152600000005</c:v>
                </c:pt>
                <c:pt idx="500">
                  <c:v>0.90000152600000005</c:v>
                </c:pt>
                <c:pt idx="501">
                  <c:v>0.90000152600000005</c:v>
                </c:pt>
                <c:pt idx="502">
                  <c:v>0.90000152600000005</c:v>
                </c:pt>
                <c:pt idx="503">
                  <c:v>0.90000152600000005</c:v>
                </c:pt>
                <c:pt idx="504">
                  <c:v>0.90000152600000005</c:v>
                </c:pt>
                <c:pt idx="505">
                  <c:v>0.90000152600000005</c:v>
                </c:pt>
                <c:pt idx="506">
                  <c:v>0.90000152600000005</c:v>
                </c:pt>
                <c:pt idx="507">
                  <c:v>0.90000152600000005</c:v>
                </c:pt>
                <c:pt idx="508">
                  <c:v>0.90000152600000005</c:v>
                </c:pt>
                <c:pt idx="509">
                  <c:v>0.90000152600000005</c:v>
                </c:pt>
                <c:pt idx="510">
                  <c:v>0.90000152600000005</c:v>
                </c:pt>
                <c:pt idx="511">
                  <c:v>0.90000152600000005</c:v>
                </c:pt>
                <c:pt idx="512">
                  <c:v>0.90000152600000005</c:v>
                </c:pt>
                <c:pt idx="513">
                  <c:v>0.90000152600000005</c:v>
                </c:pt>
                <c:pt idx="514">
                  <c:v>0.90000152600000005</c:v>
                </c:pt>
                <c:pt idx="515">
                  <c:v>0.90000152600000005</c:v>
                </c:pt>
                <c:pt idx="516">
                  <c:v>0.90000152600000005</c:v>
                </c:pt>
                <c:pt idx="517">
                  <c:v>0.90000152600000005</c:v>
                </c:pt>
                <c:pt idx="518">
                  <c:v>0.90000152600000005</c:v>
                </c:pt>
                <c:pt idx="519">
                  <c:v>0.90000152600000005</c:v>
                </c:pt>
                <c:pt idx="520">
                  <c:v>0.90000152600000005</c:v>
                </c:pt>
                <c:pt idx="521">
                  <c:v>0.90000152600000005</c:v>
                </c:pt>
                <c:pt idx="522">
                  <c:v>0.90000152600000005</c:v>
                </c:pt>
                <c:pt idx="523">
                  <c:v>0.90000152600000005</c:v>
                </c:pt>
                <c:pt idx="524">
                  <c:v>0.90000152600000005</c:v>
                </c:pt>
                <c:pt idx="525">
                  <c:v>0.90000152600000005</c:v>
                </c:pt>
                <c:pt idx="526">
                  <c:v>0.90000152600000005</c:v>
                </c:pt>
                <c:pt idx="527">
                  <c:v>0.90000152600000005</c:v>
                </c:pt>
                <c:pt idx="528">
                  <c:v>0.90000152600000005</c:v>
                </c:pt>
                <c:pt idx="529">
                  <c:v>0.90000152600000005</c:v>
                </c:pt>
                <c:pt idx="530">
                  <c:v>0.90000152600000005</c:v>
                </c:pt>
                <c:pt idx="531">
                  <c:v>0.90000152600000005</c:v>
                </c:pt>
                <c:pt idx="532">
                  <c:v>0.90000152600000005</c:v>
                </c:pt>
                <c:pt idx="533">
                  <c:v>0.90000152600000005</c:v>
                </c:pt>
                <c:pt idx="534">
                  <c:v>0.90000152600000005</c:v>
                </c:pt>
                <c:pt idx="535">
                  <c:v>0.90000152600000005</c:v>
                </c:pt>
                <c:pt idx="536">
                  <c:v>0.90000152600000005</c:v>
                </c:pt>
                <c:pt idx="537">
                  <c:v>0.90000152600000005</c:v>
                </c:pt>
                <c:pt idx="538">
                  <c:v>0.90000152600000005</c:v>
                </c:pt>
                <c:pt idx="539">
                  <c:v>0.90000152600000005</c:v>
                </c:pt>
                <c:pt idx="540">
                  <c:v>0.90000152600000005</c:v>
                </c:pt>
                <c:pt idx="541">
                  <c:v>0.90000152600000005</c:v>
                </c:pt>
                <c:pt idx="542">
                  <c:v>0.90000152600000005</c:v>
                </c:pt>
                <c:pt idx="543">
                  <c:v>0.90000152600000005</c:v>
                </c:pt>
                <c:pt idx="544">
                  <c:v>0.90000152600000005</c:v>
                </c:pt>
                <c:pt idx="545">
                  <c:v>0.90000152600000005</c:v>
                </c:pt>
                <c:pt idx="546">
                  <c:v>0.90000152600000005</c:v>
                </c:pt>
                <c:pt idx="547">
                  <c:v>0.90000152600000005</c:v>
                </c:pt>
                <c:pt idx="548">
                  <c:v>0.90000152600000005</c:v>
                </c:pt>
                <c:pt idx="549">
                  <c:v>0.90000152600000005</c:v>
                </c:pt>
                <c:pt idx="550">
                  <c:v>0.90000152600000005</c:v>
                </c:pt>
                <c:pt idx="551">
                  <c:v>0.90000152600000005</c:v>
                </c:pt>
                <c:pt idx="552">
                  <c:v>0.90000152600000005</c:v>
                </c:pt>
                <c:pt idx="553">
                  <c:v>0.90000152600000005</c:v>
                </c:pt>
                <c:pt idx="554">
                  <c:v>0.90000152600000005</c:v>
                </c:pt>
                <c:pt idx="555">
                  <c:v>0.90000152600000005</c:v>
                </c:pt>
                <c:pt idx="556">
                  <c:v>0.90000152600000005</c:v>
                </c:pt>
                <c:pt idx="557">
                  <c:v>0.90000152600000005</c:v>
                </c:pt>
                <c:pt idx="558">
                  <c:v>0.90000152600000005</c:v>
                </c:pt>
                <c:pt idx="559">
                  <c:v>0.90000152600000005</c:v>
                </c:pt>
                <c:pt idx="560">
                  <c:v>0.90000152600000005</c:v>
                </c:pt>
                <c:pt idx="561">
                  <c:v>0.90000152600000005</c:v>
                </c:pt>
                <c:pt idx="562">
                  <c:v>0.90000152600000005</c:v>
                </c:pt>
                <c:pt idx="563">
                  <c:v>0.90000152600000005</c:v>
                </c:pt>
                <c:pt idx="564">
                  <c:v>0.90000152600000005</c:v>
                </c:pt>
                <c:pt idx="565">
                  <c:v>0.90000152600000005</c:v>
                </c:pt>
                <c:pt idx="566">
                  <c:v>0.90000152600000005</c:v>
                </c:pt>
                <c:pt idx="567">
                  <c:v>0.90000152600000005</c:v>
                </c:pt>
                <c:pt idx="568">
                  <c:v>0.90000152600000005</c:v>
                </c:pt>
                <c:pt idx="569">
                  <c:v>0.90000152600000005</c:v>
                </c:pt>
                <c:pt idx="570">
                  <c:v>0.90000152600000005</c:v>
                </c:pt>
                <c:pt idx="571">
                  <c:v>0.90000152600000005</c:v>
                </c:pt>
                <c:pt idx="572">
                  <c:v>0.90000152600000005</c:v>
                </c:pt>
                <c:pt idx="573">
                  <c:v>0.90000152600000005</c:v>
                </c:pt>
                <c:pt idx="574">
                  <c:v>0.90000152600000005</c:v>
                </c:pt>
                <c:pt idx="575">
                  <c:v>0.90000152600000005</c:v>
                </c:pt>
                <c:pt idx="576">
                  <c:v>0.90000152600000005</c:v>
                </c:pt>
                <c:pt idx="577">
                  <c:v>0.90000152600000005</c:v>
                </c:pt>
                <c:pt idx="578">
                  <c:v>0.90000152600000005</c:v>
                </c:pt>
                <c:pt idx="579">
                  <c:v>0.90000152600000005</c:v>
                </c:pt>
                <c:pt idx="580">
                  <c:v>0.90000152600000005</c:v>
                </c:pt>
                <c:pt idx="581">
                  <c:v>0.90000152600000005</c:v>
                </c:pt>
                <c:pt idx="582">
                  <c:v>0.90000152600000005</c:v>
                </c:pt>
                <c:pt idx="583">
                  <c:v>0.90000152600000005</c:v>
                </c:pt>
                <c:pt idx="584">
                  <c:v>0.90000152600000005</c:v>
                </c:pt>
                <c:pt idx="585">
                  <c:v>0.90000152600000005</c:v>
                </c:pt>
                <c:pt idx="586">
                  <c:v>0.90000152600000005</c:v>
                </c:pt>
                <c:pt idx="587">
                  <c:v>0.90000152600000005</c:v>
                </c:pt>
                <c:pt idx="588">
                  <c:v>0.90000152600000005</c:v>
                </c:pt>
                <c:pt idx="589">
                  <c:v>0.90000152600000005</c:v>
                </c:pt>
                <c:pt idx="590">
                  <c:v>0.90000152600000005</c:v>
                </c:pt>
                <c:pt idx="591">
                  <c:v>0.90000152600000005</c:v>
                </c:pt>
                <c:pt idx="592">
                  <c:v>0.90000152600000005</c:v>
                </c:pt>
                <c:pt idx="593">
                  <c:v>0.90000152600000005</c:v>
                </c:pt>
                <c:pt idx="594">
                  <c:v>0.90000152600000005</c:v>
                </c:pt>
                <c:pt idx="595">
                  <c:v>0.90000152600000005</c:v>
                </c:pt>
                <c:pt idx="596">
                  <c:v>0.90000152600000005</c:v>
                </c:pt>
                <c:pt idx="597">
                  <c:v>0.90000152600000005</c:v>
                </c:pt>
                <c:pt idx="598">
                  <c:v>0.90017604799999995</c:v>
                </c:pt>
                <c:pt idx="599">
                  <c:v>0.90046310399999996</c:v>
                </c:pt>
                <c:pt idx="600">
                  <c:v>0.90057754499999998</c:v>
                </c:pt>
                <c:pt idx="601">
                  <c:v>0.90066051499999999</c:v>
                </c:pt>
                <c:pt idx="602">
                  <c:v>0.90123748800000003</c:v>
                </c:pt>
                <c:pt idx="603">
                  <c:v>0.90156936600000004</c:v>
                </c:pt>
                <c:pt idx="604">
                  <c:v>0.90158462500000003</c:v>
                </c:pt>
                <c:pt idx="605">
                  <c:v>0.90173339799999996</c:v>
                </c:pt>
                <c:pt idx="606">
                  <c:v>0.90187454199999995</c:v>
                </c:pt>
                <c:pt idx="607">
                  <c:v>0.90219116200000005</c:v>
                </c:pt>
                <c:pt idx="608">
                  <c:v>0.90233230600000003</c:v>
                </c:pt>
                <c:pt idx="609">
                  <c:v>0.90274429300000003</c:v>
                </c:pt>
                <c:pt idx="610">
                  <c:v>0.90281009700000003</c:v>
                </c:pt>
                <c:pt idx="611">
                  <c:v>0.90297317499999996</c:v>
                </c:pt>
                <c:pt idx="612">
                  <c:v>0.90320587200000002</c:v>
                </c:pt>
                <c:pt idx="613">
                  <c:v>0.90362167400000004</c:v>
                </c:pt>
                <c:pt idx="614">
                  <c:v>0.90398025500000001</c:v>
                </c:pt>
                <c:pt idx="615">
                  <c:v>0.90416336100000005</c:v>
                </c:pt>
                <c:pt idx="616">
                  <c:v>0.90425300600000003</c:v>
                </c:pt>
                <c:pt idx="617">
                  <c:v>0.90433120700000003</c:v>
                </c:pt>
                <c:pt idx="618">
                  <c:v>0.90567398099999996</c:v>
                </c:pt>
                <c:pt idx="619">
                  <c:v>0.90639877300000005</c:v>
                </c:pt>
                <c:pt idx="620">
                  <c:v>0.90684890699999998</c:v>
                </c:pt>
                <c:pt idx="621">
                  <c:v>0.90862655599999997</c:v>
                </c:pt>
                <c:pt idx="622">
                  <c:v>0.90947723400000002</c:v>
                </c:pt>
                <c:pt idx="623">
                  <c:v>0.90960693400000003</c:v>
                </c:pt>
                <c:pt idx="624">
                  <c:v>0.90968704199999995</c:v>
                </c:pt>
                <c:pt idx="625">
                  <c:v>0.90983963000000001</c:v>
                </c:pt>
                <c:pt idx="626">
                  <c:v>0.90990448000000002</c:v>
                </c:pt>
                <c:pt idx="627">
                  <c:v>0.91010284399999997</c:v>
                </c:pt>
                <c:pt idx="628">
                  <c:v>0.91064071700000004</c:v>
                </c:pt>
                <c:pt idx="629">
                  <c:v>0.91080856300000002</c:v>
                </c:pt>
                <c:pt idx="630">
                  <c:v>0.91081619300000005</c:v>
                </c:pt>
                <c:pt idx="631">
                  <c:v>0.91099548299999999</c:v>
                </c:pt>
                <c:pt idx="632">
                  <c:v>0.91133499100000004</c:v>
                </c:pt>
                <c:pt idx="633">
                  <c:v>0.91156387299999997</c:v>
                </c:pt>
                <c:pt idx="634">
                  <c:v>0.911808014</c:v>
                </c:pt>
                <c:pt idx="635">
                  <c:v>0.91231536899999999</c:v>
                </c:pt>
                <c:pt idx="636">
                  <c:v>0.91235351600000003</c:v>
                </c:pt>
                <c:pt idx="637">
                  <c:v>0.91262435900000005</c:v>
                </c:pt>
                <c:pt idx="638">
                  <c:v>0.91262817399999996</c:v>
                </c:pt>
                <c:pt idx="639">
                  <c:v>0.91300582900000005</c:v>
                </c:pt>
                <c:pt idx="640">
                  <c:v>0.91319847099999996</c:v>
                </c:pt>
                <c:pt idx="641">
                  <c:v>0.91344165799999999</c:v>
                </c:pt>
                <c:pt idx="642">
                  <c:v>0.91352272000000001</c:v>
                </c:pt>
                <c:pt idx="643">
                  <c:v>0.91565704299999995</c:v>
                </c:pt>
                <c:pt idx="644">
                  <c:v>0.91580963100000001</c:v>
                </c:pt>
                <c:pt idx="645">
                  <c:v>0.91625213599999999</c:v>
                </c:pt>
                <c:pt idx="646">
                  <c:v>0.91655540499999999</c:v>
                </c:pt>
                <c:pt idx="647">
                  <c:v>0.91667938199999999</c:v>
                </c:pt>
                <c:pt idx="648">
                  <c:v>0.916763306</c:v>
                </c:pt>
                <c:pt idx="649">
                  <c:v>0.91759109500000002</c:v>
                </c:pt>
                <c:pt idx="650">
                  <c:v>0.91760635400000001</c:v>
                </c:pt>
                <c:pt idx="651">
                  <c:v>0.91762542700000005</c:v>
                </c:pt>
                <c:pt idx="652">
                  <c:v>0.91770172100000003</c:v>
                </c:pt>
                <c:pt idx="653">
                  <c:v>0.91839218099999997</c:v>
                </c:pt>
                <c:pt idx="654">
                  <c:v>0.91864776599999998</c:v>
                </c:pt>
                <c:pt idx="655">
                  <c:v>0.91887664800000002</c:v>
                </c:pt>
                <c:pt idx="656">
                  <c:v>0.91916561100000005</c:v>
                </c:pt>
                <c:pt idx="657">
                  <c:v>0.91966247599999995</c:v>
                </c:pt>
                <c:pt idx="658">
                  <c:v>0.91991519899999996</c:v>
                </c:pt>
                <c:pt idx="659">
                  <c:v>0.92006955599999996</c:v>
                </c:pt>
                <c:pt idx="660">
                  <c:v>0.92008590700000004</c:v>
                </c:pt>
                <c:pt idx="661">
                  <c:v>0.92037391700000004</c:v>
                </c:pt>
                <c:pt idx="662">
                  <c:v>0.92050552399999996</c:v>
                </c:pt>
                <c:pt idx="663">
                  <c:v>0.92067337000000005</c:v>
                </c:pt>
                <c:pt idx="664">
                  <c:v>0.92136764500000001</c:v>
                </c:pt>
                <c:pt idx="665">
                  <c:v>0.92148113300000001</c:v>
                </c:pt>
                <c:pt idx="666">
                  <c:v>0.92148590100000005</c:v>
                </c:pt>
                <c:pt idx="667">
                  <c:v>0.92154312100000002</c:v>
                </c:pt>
                <c:pt idx="668">
                  <c:v>0.92160797100000003</c:v>
                </c:pt>
                <c:pt idx="669">
                  <c:v>0.92182254799999996</c:v>
                </c:pt>
                <c:pt idx="670">
                  <c:v>0.92224121100000001</c:v>
                </c:pt>
                <c:pt idx="671">
                  <c:v>0.92260360699999999</c:v>
                </c:pt>
                <c:pt idx="672">
                  <c:v>0.92272186300000003</c:v>
                </c:pt>
                <c:pt idx="673">
                  <c:v>0.92274856599999999</c:v>
                </c:pt>
                <c:pt idx="674">
                  <c:v>0.92289638500000004</c:v>
                </c:pt>
                <c:pt idx="675">
                  <c:v>0.92376709000000001</c:v>
                </c:pt>
                <c:pt idx="676">
                  <c:v>0.92469406099999996</c:v>
                </c:pt>
                <c:pt idx="677">
                  <c:v>0.92472076400000003</c:v>
                </c:pt>
                <c:pt idx="678">
                  <c:v>0.92555999799999999</c:v>
                </c:pt>
                <c:pt idx="679">
                  <c:v>0.92561912499999999</c:v>
                </c:pt>
                <c:pt idx="680">
                  <c:v>0.92597961399999995</c:v>
                </c:pt>
                <c:pt idx="681">
                  <c:v>0.92615890499999998</c:v>
                </c:pt>
                <c:pt idx="682">
                  <c:v>0.92643737800000003</c:v>
                </c:pt>
                <c:pt idx="683">
                  <c:v>0.92659757499999995</c:v>
                </c:pt>
                <c:pt idx="684">
                  <c:v>0.92681121799999999</c:v>
                </c:pt>
                <c:pt idx="685">
                  <c:v>0.92691421500000004</c:v>
                </c:pt>
                <c:pt idx="686">
                  <c:v>0.92697238900000001</c:v>
                </c:pt>
                <c:pt idx="687">
                  <c:v>0.927688599</c:v>
                </c:pt>
                <c:pt idx="688">
                  <c:v>0.92785644499999997</c:v>
                </c:pt>
                <c:pt idx="689">
                  <c:v>0.92789840700000004</c:v>
                </c:pt>
                <c:pt idx="690">
                  <c:v>0.92840576200000002</c:v>
                </c:pt>
                <c:pt idx="691">
                  <c:v>0.92852401699999998</c:v>
                </c:pt>
                <c:pt idx="692">
                  <c:v>0.92862701400000003</c:v>
                </c:pt>
                <c:pt idx="693">
                  <c:v>0.92873382599999998</c:v>
                </c:pt>
                <c:pt idx="694">
                  <c:v>0.928939819</c:v>
                </c:pt>
                <c:pt idx="695">
                  <c:v>0.92994689900000005</c:v>
                </c:pt>
                <c:pt idx="696">
                  <c:v>0.93021583600000002</c:v>
                </c:pt>
                <c:pt idx="697">
                  <c:v>0.93050670599999996</c:v>
                </c:pt>
                <c:pt idx="698">
                  <c:v>0.93070983900000004</c:v>
                </c:pt>
                <c:pt idx="699">
                  <c:v>0.93083190900000001</c:v>
                </c:pt>
                <c:pt idx="700">
                  <c:v>0.93139267000000003</c:v>
                </c:pt>
                <c:pt idx="701">
                  <c:v>0.93144226100000005</c:v>
                </c:pt>
                <c:pt idx="702">
                  <c:v>0.93172931699999995</c:v>
                </c:pt>
                <c:pt idx="703">
                  <c:v>0.93182372999999996</c:v>
                </c:pt>
                <c:pt idx="704">
                  <c:v>0.93229103099999999</c:v>
                </c:pt>
                <c:pt idx="705">
                  <c:v>0.93309783899999998</c:v>
                </c:pt>
                <c:pt idx="706">
                  <c:v>0.93338012699999995</c:v>
                </c:pt>
                <c:pt idx="707">
                  <c:v>0.933592796</c:v>
                </c:pt>
                <c:pt idx="708">
                  <c:v>0.93368530299999997</c:v>
                </c:pt>
                <c:pt idx="709">
                  <c:v>0.93447113000000004</c:v>
                </c:pt>
                <c:pt idx="710">
                  <c:v>0.93452453599999996</c:v>
                </c:pt>
                <c:pt idx="711">
                  <c:v>0.93482589699999996</c:v>
                </c:pt>
                <c:pt idx="712">
                  <c:v>0.93494796800000002</c:v>
                </c:pt>
                <c:pt idx="713">
                  <c:v>0.93571472200000005</c:v>
                </c:pt>
                <c:pt idx="714">
                  <c:v>0.93602371200000001</c:v>
                </c:pt>
                <c:pt idx="715">
                  <c:v>0.93621730800000003</c:v>
                </c:pt>
                <c:pt idx="716">
                  <c:v>0.93682861299999998</c:v>
                </c:pt>
                <c:pt idx="717">
                  <c:v>0.93718719500000003</c:v>
                </c:pt>
                <c:pt idx="718">
                  <c:v>0.93720626799999995</c:v>
                </c:pt>
                <c:pt idx="719">
                  <c:v>0.937454224</c:v>
                </c:pt>
                <c:pt idx="720">
                  <c:v>0.93806076000000005</c:v>
                </c:pt>
                <c:pt idx="721">
                  <c:v>0.93872833300000003</c:v>
                </c:pt>
                <c:pt idx="722">
                  <c:v>0.93913650500000001</c:v>
                </c:pt>
                <c:pt idx="723">
                  <c:v>0.93918991100000004</c:v>
                </c:pt>
                <c:pt idx="724">
                  <c:v>0.93938827499999999</c:v>
                </c:pt>
                <c:pt idx="725">
                  <c:v>0.939453125</c:v>
                </c:pt>
                <c:pt idx="726">
                  <c:v>0.93972396899999999</c:v>
                </c:pt>
                <c:pt idx="727">
                  <c:v>0.93990707399999995</c:v>
                </c:pt>
                <c:pt idx="728">
                  <c:v>0.94044494599999995</c:v>
                </c:pt>
                <c:pt idx="729">
                  <c:v>0.94095134700000005</c:v>
                </c:pt>
                <c:pt idx="730">
                  <c:v>0.94096374500000002</c:v>
                </c:pt>
                <c:pt idx="731">
                  <c:v>0.94120025600000001</c:v>
                </c:pt>
                <c:pt idx="732">
                  <c:v>0.94149017300000004</c:v>
                </c:pt>
                <c:pt idx="733">
                  <c:v>0.94213867200000001</c:v>
                </c:pt>
                <c:pt idx="734">
                  <c:v>0.94228744499999995</c:v>
                </c:pt>
                <c:pt idx="735">
                  <c:v>0.94288635300000001</c:v>
                </c:pt>
                <c:pt idx="736">
                  <c:v>0.94305133799999996</c:v>
                </c:pt>
                <c:pt idx="737">
                  <c:v>0.94385528600000002</c:v>
                </c:pt>
                <c:pt idx="738">
                  <c:v>0.94432449299999999</c:v>
                </c:pt>
                <c:pt idx="739">
                  <c:v>0.94446182300000003</c:v>
                </c:pt>
                <c:pt idx="740">
                  <c:v>0.94518279999999999</c:v>
                </c:pt>
                <c:pt idx="741">
                  <c:v>0.94545364399999998</c:v>
                </c:pt>
                <c:pt idx="742">
                  <c:v>0.94579315200000003</c:v>
                </c:pt>
                <c:pt idx="743">
                  <c:v>0.94678115799999996</c:v>
                </c:pt>
                <c:pt idx="744">
                  <c:v>0.94688415500000001</c:v>
                </c:pt>
                <c:pt idx="745">
                  <c:v>0.94733047500000001</c:v>
                </c:pt>
                <c:pt idx="746">
                  <c:v>0.94750213599999999</c:v>
                </c:pt>
                <c:pt idx="747">
                  <c:v>0.94815444900000001</c:v>
                </c:pt>
                <c:pt idx="748">
                  <c:v>0.94856262199999997</c:v>
                </c:pt>
                <c:pt idx="749">
                  <c:v>0.94861221299999998</c:v>
                </c:pt>
                <c:pt idx="750">
                  <c:v>0.94879913299999996</c:v>
                </c:pt>
                <c:pt idx="751">
                  <c:v>0.94889831499999999</c:v>
                </c:pt>
                <c:pt idx="752">
                  <c:v>0.94895553600000004</c:v>
                </c:pt>
                <c:pt idx="753">
                  <c:v>0.94923877700000003</c:v>
                </c:pt>
                <c:pt idx="754">
                  <c:v>0.94936370800000003</c:v>
                </c:pt>
                <c:pt idx="755">
                  <c:v>0.94969558700000001</c:v>
                </c:pt>
                <c:pt idx="756">
                  <c:v>0.94981384300000005</c:v>
                </c:pt>
                <c:pt idx="757">
                  <c:v>0.94999998799999996</c:v>
                </c:pt>
                <c:pt idx="758">
                  <c:v>0.95000010599999996</c:v>
                </c:pt>
                <c:pt idx="759">
                  <c:v>0.95000076300000003</c:v>
                </c:pt>
                <c:pt idx="760">
                  <c:v>0.95000076300000003</c:v>
                </c:pt>
                <c:pt idx="761">
                  <c:v>0.95000076300000003</c:v>
                </c:pt>
                <c:pt idx="762">
                  <c:v>0.95000076300000003</c:v>
                </c:pt>
                <c:pt idx="763">
                  <c:v>0.95000076300000003</c:v>
                </c:pt>
                <c:pt idx="764">
                  <c:v>0.95000076300000003</c:v>
                </c:pt>
                <c:pt idx="765">
                  <c:v>0.95000076300000003</c:v>
                </c:pt>
                <c:pt idx="766">
                  <c:v>0.95000076300000003</c:v>
                </c:pt>
                <c:pt idx="767">
                  <c:v>0.95000076300000003</c:v>
                </c:pt>
                <c:pt idx="768">
                  <c:v>0.95000076300000003</c:v>
                </c:pt>
                <c:pt idx="769">
                  <c:v>0.95000076300000003</c:v>
                </c:pt>
                <c:pt idx="770">
                  <c:v>0.95000076300000003</c:v>
                </c:pt>
                <c:pt idx="771">
                  <c:v>0.95000076300000003</c:v>
                </c:pt>
                <c:pt idx="772">
                  <c:v>0.95000076300000003</c:v>
                </c:pt>
                <c:pt idx="773">
                  <c:v>0.95000076300000003</c:v>
                </c:pt>
                <c:pt idx="774">
                  <c:v>0.95000076300000003</c:v>
                </c:pt>
                <c:pt idx="775">
                  <c:v>0.95000076300000003</c:v>
                </c:pt>
                <c:pt idx="776">
                  <c:v>0.95000076300000003</c:v>
                </c:pt>
                <c:pt idx="777">
                  <c:v>0.95000076300000003</c:v>
                </c:pt>
                <c:pt idx="778">
                  <c:v>0.95000076300000003</c:v>
                </c:pt>
                <c:pt idx="779">
                  <c:v>0.95000076300000003</c:v>
                </c:pt>
                <c:pt idx="780">
                  <c:v>0.95000076300000003</c:v>
                </c:pt>
                <c:pt idx="781">
                  <c:v>0.95000076300000003</c:v>
                </c:pt>
                <c:pt idx="782">
                  <c:v>0.95000076300000003</c:v>
                </c:pt>
                <c:pt idx="783">
                  <c:v>0.95000076300000003</c:v>
                </c:pt>
                <c:pt idx="784">
                  <c:v>0.95000076300000003</c:v>
                </c:pt>
                <c:pt idx="785">
                  <c:v>0.95000076300000003</c:v>
                </c:pt>
                <c:pt idx="786">
                  <c:v>0.95000076300000003</c:v>
                </c:pt>
                <c:pt idx="787">
                  <c:v>0.95000076300000003</c:v>
                </c:pt>
                <c:pt idx="788">
                  <c:v>0.95000076300000003</c:v>
                </c:pt>
                <c:pt idx="789">
                  <c:v>0.95000076300000003</c:v>
                </c:pt>
                <c:pt idx="790">
                  <c:v>0.95000076300000003</c:v>
                </c:pt>
                <c:pt idx="791">
                  <c:v>0.95000076300000003</c:v>
                </c:pt>
                <c:pt idx="792">
                  <c:v>0.95000076300000003</c:v>
                </c:pt>
                <c:pt idx="793">
                  <c:v>0.95000076300000003</c:v>
                </c:pt>
                <c:pt idx="794">
                  <c:v>0.95000076300000003</c:v>
                </c:pt>
                <c:pt idx="795">
                  <c:v>0.95000076300000003</c:v>
                </c:pt>
                <c:pt idx="796">
                  <c:v>0.95000076300000003</c:v>
                </c:pt>
                <c:pt idx="797">
                  <c:v>0.95000076300000003</c:v>
                </c:pt>
                <c:pt idx="798">
                  <c:v>0.95000076300000003</c:v>
                </c:pt>
                <c:pt idx="799">
                  <c:v>0.95000076300000003</c:v>
                </c:pt>
                <c:pt idx="800">
                  <c:v>0.95000076300000003</c:v>
                </c:pt>
                <c:pt idx="801">
                  <c:v>0.95000076300000003</c:v>
                </c:pt>
                <c:pt idx="802">
                  <c:v>0.95000076300000003</c:v>
                </c:pt>
                <c:pt idx="803">
                  <c:v>0.95000076300000003</c:v>
                </c:pt>
                <c:pt idx="804">
                  <c:v>0.95000076300000003</c:v>
                </c:pt>
                <c:pt idx="805">
                  <c:v>0.95000076300000003</c:v>
                </c:pt>
                <c:pt idx="806">
                  <c:v>0.95000076300000003</c:v>
                </c:pt>
                <c:pt idx="807">
                  <c:v>0.95000076300000003</c:v>
                </c:pt>
                <c:pt idx="808">
                  <c:v>0.95000076300000003</c:v>
                </c:pt>
                <c:pt idx="809">
                  <c:v>0.95000076300000003</c:v>
                </c:pt>
                <c:pt idx="810">
                  <c:v>0.95000076300000003</c:v>
                </c:pt>
                <c:pt idx="811">
                  <c:v>0.95000076300000003</c:v>
                </c:pt>
                <c:pt idx="812">
                  <c:v>0.95000076300000003</c:v>
                </c:pt>
                <c:pt idx="813">
                  <c:v>0.95000076300000003</c:v>
                </c:pt>
                <c:pt idx="814">
                  <c:v>0.95000076300000003</c:v>
                </c:pt>
                <c:pt idx="815">
                  <c:v>0.95000076300000003</c:v>
                </c:pt>
                <c:pt idx="816">
                  <c:v>0.95000076300000003</c:v>
                </c:pt>
                <c:pt idx="817">
                  <c:v>0.95000076300000003</c:v>
                </c:pt>
                <c:pt idx="818">
                  <c:v>0.95000076300000003</c:v>
                </c:pt>
                <c:pt idx="819">
                  <c:v>0.95000076300000003</c:v>
                </c:pt>
                <c:pt idx="820">
                  <c:v>0.95000076300000003</c:v>
                </c:pt>
                <c:pt idx="821">
                  <c:v>0.95000076300000003</c:v>
                </c:pt>
                <c:pt idx="822">
                  <c:v>0.95000076300000003</c:v>
                </c:pt>
                <c:pt idx="823">
                  <c:v>0.95000076300000003</c:v>
                </c:pt>
                <c:pt idx="824">
                  <c:v>0.95000076300000003</c:v>
                </c:pt>
                <c:pt idx="825">
                  <c:v>0.95000076300000003</c:v>
                </c:pt>
                <c:pt idx="826">
                  <c:v>0.95000076300000003</c:v>
                </c:pt>
                <c:pt idx="827">
                  <c:v>0.95000076300000003</c:v>
                </c:pt>
                <c:pt idx="828">
                  <c:v>0.95000076300000003</c:v>
                </c:pt>
                <c:pt idx="829">
                  <c:v>0.95000076300000003</c:v>
                </c:pt>
                <c:pt idx="830">
                  <c:v>0.95000076300000003</c:v>
                </c:pt>
                <c:pt idx="831">
                  <c:v>0.95000076300000003</c:v>
                </c:pt>
                <c:pt idx="832">
                  <c:v>0.95000076300000003</c:v>
                </c:pt>
                <c:pt idx="833">
                  <c:v>0.95000076300000003</c:v>
                </c:pt>
                <c:pt idx="834">
                  <c:v>0.95000076300000003</c:v>
                </c:pt>
                <c:pt idx="835">
                  <c:v>0.95000076300000003</c:v>
                </c:pt>
                <c:pt idx="836">
                  <c:v>0.95000076300000003</c:v>
                </c:pt>
                <c:pt idx="837">
                  <c:v>0.95000076300000003</c:v>
                </c:pt>
                <c:pt idx="838">
                  <c:v>0.95000076300000003</c:v>
                </c:pt>
                <c:pt idx="839">
                  <c:v>0.95000076300000003</c:v>
                </c:pt>
                <c:pt idx="840">
                  <c:v>0.95000076300000003</c:v>
                </c:pt>
                <c:pt idx="841">
                  <c:v>0.95000076300000003</c:v>
                </c:pt>
                <c:pt idx="842">
                  <c:v>0.95000076300000003</c:v>
                </c:pt>
                <c:pt idx="843">
                  <c:v>0.95000076300000003</c:v>
                </c:pt>
                <c:pt idx="844">
                  <c:v>0.95000076300000003</c:v>
                </c:pt>
                <c:pt idx="845">
                  <c:v>0.95000076300000003</c:v>
                </c:pt>
                <c:pt idx="846">
                  <c:v>0.95000076300000003</c:v>
                </c:pt>
                <c:pt idx="847">
                  <c:v>0.95000076300000003</c:v>
                </c:pt>
                <c:pt idx="848">
                  <c:v>0.95000076300000003</c:v>
                </c:pt>
                <c:pt idx="849">
                  <c:v>0.95000076300000003</c:v>
                </c:pt>
                <c:pt idx="850">
                  <c:v>0.95000076300000003</c:v>
                </c:pt>
                <c:pt idx="851">
                  <c:v>0.95000076300000003</c:v>
                </c:pt>
                <c:pt idx="852">
                  <c:v>0.95000076300000003</c:v>
                </c:pt>
                <c:pt idx="853">
                  <c:v>0.95000076300000003</c:v>
                </c:pt>
                <c:pt idx="854">
                  <c:v>0.95000076300000003</c:v>
                </c:pt>
                <c:pt idx="855">
                  <c:v>0.95000076300000003</c:v>
                </c:pt>
                <c:pt idx="856">
                  <c:v>0.95000076300000003</c:v>
                </c:pt>
                <c:pt idx="857">
                  <c:v>0.95000076300000003</c:v>
                </c:pt>
                <c:pt idx="858">
                  <c:v>0.95000076300000003</c:v>
                </c:pt>
                <c:pt idx="859">
                  <c:v>0.95000076300000003</c:v>
                </c:pt>
                <c:pt idx="860">
                  <c:v>0.95000076300000003</c:v>
                </c:pt>
                <c:pt idx="861">
                  <c:v>0.95000076300000003</c:v>
                </c:pt>
                <c:pt idx="862">
                  <c:v>0.95000076300000003</c:v>
                </c:pt>
                <c:pt idx="863">
                  <c:v>0.95000076300000003</c:v>
                </c:pt>
                <c:pt idx="864">
                  <c:v>0.95000076300000003</c:v>
                </c:pt>
                <c:pt idx="865">
                  <c:v>0.95000076300000003</c:v>
                </c:pt>
                <c:pt idx="866">
                  <c:v>0.95000076300000003</c:v>
                </c:pt>
                <c:pt idx="867">
                  <c:v>0.95000076300000003</c:v>
                </c:pt>
                <c:pt idx="868">
                  <c:v>0.95000076300000003</c:v>
                </c:pt>
                <c:pt idx="869">
                  <c:v>0.95000076300000003</c:v>
                </c:pt>
                <c:pt idx="870">
                  <c:v>0.95000076300000003</c:v>
                </c:pt>
                <c:pt idx="871">
                  <c:v>0.95000076300000003</c:v>
                </c:pt>
                <c:pt idx="872">
                  <c:v>0.95000076300000003</c:v>
                </c:pt>
                <c:pt idx="873">
                  <c:v>0.95000076300000003</c:v>
                </c:pt>
                <c:pt idx="874">
                  <c:v>0.95000076300000003</c:v>
                </c:pt>
                <c:pt idx="875">
                  <c:v>0.95000076300000003</c:v>
                </c:pt>
                <c:pt idx="876">
                  <c:v>0.95000076300000003</c:v>
                </c:pt>
                <c:pt idx="877">
                  <c:v>0.95000076300000003</c:v>
                </c:pt>
                <c:pt idx="878">
                  <c:v>0.95000076300000003</c:v>
                </c:pt>
                <c:pt idx="879">
                  <c:v>0.95000076300000003</c:v>
                </c:pt>
                <c:pt idx="880">
                  <c:v>0.95000076300000003</c:v>
                </c:pt>
                <c:pt idx="881">
                  <c:v>0.95000076300000003</c:v>
                </c:pt>
                <c:pt idx="882">
                  <c:v>0.95000076300000003</c:v>
                </c:pt>
                <c:pt idx="883">
                  <c:v>0.95000076300000003</c:v>
                </c:pt>
                <c:pt idx="884">
                  <c:v>0.95000076300000003</c:v>
                </c:pt>
                <c:pt idx="885">
                  <c:v>0.95000076300000003</c:v>
                </c:pt>
                <c:pt idx="886">
                  <c:v>0.95000076300000003</c:v>
                </c:pt>
                <c:pt idx="887">
                  <c:v>0.95000076300000003</c:v>
                </c:pt>
                <c:pt idx="888">
                  <c:v>0.95000076300000003</c:v>
                </c:pt>
                <c:pt idx="889">
                  <c:v>0.95000076300000003</c:v>
                </c:pt>
                <c:pt idx="890">
                  <c:v>0.95000076300000003</c:v>
                </c:pt>
                <c:pt idx="891">
                  <c:v>0.95000076300000003</c:v>
                </c:pt>
                <c:pt idx="892">
                  <c:v>0.95000076300000003</c:v>
                </c:pt>
                <c:pt idx="893">
                  <c:v>0.95000076300000003</c:v>
                </c:pt>
                <c:pt idx="894">
                  <c:v>0.95000076300000003</c:v>
                </c:pt>
                <c:pt idx="895">
                  <c:v>0.95000076300000003</c:v>
                </c:pt>
                <c:pt idx="896">
                  <c:v>0.95000076300000003</c:v>
                </c:pt>
                <c:pt idx="897">
                  <c:v>0.95000076300000003</c:v>
                </c:pt>
                <c:pt idx="898">
                  <c:v>0.95000076300000003</c:v>
                </c:pt>
                <c:pt idx="899">
                  <c:v>0.95000076300000003</c:v>
                </c:pt>
                <c:pt idx="900">
                  <c:v>0.95000076300000003</c:v>
                </c:pt>
                <c:pt idx="901">
                  <c:v>0.95000076300000003</c:v>
                </c:pt>
                <c:pt idx="902">
                  <c:v>0.95000076300000003</c:v>
                </c:pt>
                <c:pt idx="903">
                  <c:v>0.95000076300000003</c:v>
                </c:pt>
                <c:pt idx="904">
                  <c:v>0.95000076300000003</c:v>
                </c:pt>
                <c:pt idx="905">
                  <c:v>0.95000076300000003</c:v>
                </c:pt>
                <c:pt idx="906">
                  <c:v>0.95000076300000003</c:v>
                </c:pt>
                <c:pt idx="907">
                  <c:v>0.95000076300000003</c:v>
                </c:pt>
                <c:pt idx="908">
                  <c:v>0.95000076300000003</c:v>
                </c:pt>
                <c:pt idx="909">
                  <c:v>0.95000076300000003</c:v>
                </c:pt>
                <c:pt idx="910">
                  <c:v>0.95000076300000003</c:v>
                </c:pt>
                <c:pt idx="911">
                  <c:v>0.95000076300000003</c:v>
                </c:pt>
                <c:pt idx="912">
                  <c:v>0.95000076300000003</c:v>
                </c:pt>
                <c:pt idx="913">
                  <c:v>0.95000076300000003</c:v>
                </c:pt>
                <c:pt idx="914">
                  <c:v>0.95000076300000003</c:v>
                </c:pt>
                <c:pt idx="915">
                  <c:v>0.95000076300000003</c:v>
                </c:pt>
                <c:pt idx="916">
                  <c:v>0.95000076300000003</c:v>
                </c:pt>
                <c:pt idx="917">
                  <c:v>0.95000076300000003</c:v>
                </c:pt>
                <c:pt idx="918">
                  <c:v>0.95000076300000003</c:v>
                </c:pt>
                <c:pt idx="919">
                  <c:v>0.95000076300000003</c:v>
                </c:pt>
                <c:pt idx="920">
                  <c:v>0.95000076300000003</c:v>
                </c:pt>
                <c:pt idx="921">
                  <c:v>0.95000076300000003</c:v>
                </c:pt>
                <c:pt idx="922">
                  <c:v>0.95000076300000003</c:v>
                </c:pt>
                <c:pt idx="923">
                  <c:v>0.95000076300000003</c:v>
                </c:pt>
                <c:pt idx="924">
                  <c:v>0.95000076300000003</c:v>
                </c:pt>
                <c:pt idx="925">
                  <c:v>0.95000076300000003</c:v>
                </c:pt>
                <c:pt idx="926">
                  <c:v>0.95000076300000003</c:v>
                </c:pt>
                <c:pt idx="927">
                  <c:v>0.95000076300000003</c:v>
                </c:pt>
                <c:pt idx="928">
                  <c:v>0.95000076300000003</c:v>
                </c:pt>
                <c:pt idx="929">
                  <c:v>0.95000076300000003</c:v>
                </c:pt>
                <c:pt idx="930">
                  <c:v>0.95000076300000003</c:v>
                </c:pt>
                <c:pt idx="931">
                  <c:v>0.95000076300000003</c:v>
                </c:pt>
                <c:pt idx="932">
                  <c:v>0.95000076300000003</c:v>
                </c:pt>
                <c:pt idx="933">
                  <c:v>0.95000076300000003</c:v>
                </c:pt>
                <c:pt idx="934">
                  <c:v>0.95000076300000003</c:v>
                </c:pt>
                <c:pt idx="935">
                  <c:v>0.95000076300000003</c:v>
                </c:pt>
                <c:pt idx="936">
                  <c:v>0.95000076300000003</c:v>
                </c:pt>
                <c:pt idx="937">
                  <c:v>0.95000076300000003</c:v>
                </c:pt>
                <c:pt idx="938">
                  <c:v>0.95000076300000003</c:v>
                </c:pt>
                <c:pt idx="939">
                  <c:v>0.95000076300000003</c:v>
                </c:pt>
                <c:pt idx="940">
                  <c:v>0.95000076300000003</c:v>
                </c:pt>
                <c:pt idx="941">
                  <c:v>0.95000076300000003</c:v>
                </c:pt>
                <c:pt idx="942">
                  <c:v>0.95000076300000003</c:v>
                </c:pt>
                <c:pt idx="943">
                  <c:v>0.95000076300000003</c:v>
                </c:pt>
                <c:pt idx="944">
                  <c:v>0.95000076300000003</c:v>
                </c:pt>
                <c:pt idx="945">
                  <c:v>0.95000076300000003</c:v>
                </c:pt>
                <c:pt idx="946">
                  <c:v>0.95000076300000003</c:v>
                </c:pt>
                <c:pt idx="947">
                  <c:v>0.95000076300000003</c:v>
                </c:pt>
                <c:pt idx="948">
                  <c:v>0.95000171700000002</c:v>
                </c:pt>
                <c:pt idx="949">
                  <c:v>0.95000171700000002</c:v>
                </c:pt>
                <c:pt idx="950">
                  <c:v>0.95000171700000002</c:v>
                </c:pt>
                <c:pt idx="951">
                  <c:v>0.95012197099999995</c:v>
                </c:pt>
                <c:pt idx="952">
                  <c:v>0.95020675700000001</c:v>
                </c:pt>
                <c:pt idx="953">
                  <c:v>0.95076751699999995</c:v>
                </c:pt>
                <c:pt idx="954">
                  <c:v>0.95077133199999997</c:v>
                </c:pt>
                <c:pt idx="955">
                  <c:v>0.95087814299999995</c:v>
                </c:pt>
                <c:pt idx="956">
                  <c:v>0.95112991300000005</c:v>
                </c:pt>
                <c:pt idx="957">
                  <c:v>0.95219421400000004</c:v>
                </c:pt>
                <c:pt idx="958">
                  <c:v>0.95232391400000005</c:v>
                </c:pt>
                <c:pt idx="959">
                  <c:v>0.95257663699999995</c:v>
                </c:pt>
                <c:pt idx="960">
                  <c:v>0.95314788800000005</c:v>
                </c:pt>
                <c:pt idx="961">
                  <c:v>0.95326232899999996</c:v>
                </c:pt>
                <c:pt idx="962">
                  <c:v>0.95328807800000004</c:v>
                </c:pt>
                <c:pt idx="963">
                  <c:v>0.95376491500000005</c:v>
                </c:pt>
                <c:pt idx="964">
                  <c:v>0.95385169999999997</c:v>
                </c:pt>
                <c:pt idx="965">
                  <c:v>0.95394515999999996</c:v>
                </c:pt>
                <c:pt idx="966">
                  <c:v>0.95402526899999995</c:v>
                </c:pt>
                <c:pt idx="967">
                  <c:v>0.954139709</c:v>
                </c:pt>
                <c:pt idx="968">
                  <c:v>0.95424270600000005</c:v>
                </c:pt>
                <c:pt idx="969">
                  <c:v>0.95434188799999997</c:v>
                </c:pt>
                <c:pt idx="970">
                  <c:v>0.95458984400000002</c:v>
                </c:pt>
                <c:pt idx="971">
                  <c:v>0.95465087900000001</c:v>
                </c:pt>
                <c:pt idx="972">
                  <c:v>0.95485687299999999</c:v>
                </c:pt>
                <c:pt idx="973">
                  <c:v>0.95502090500000003</c:v>
                </c:pt>
                <c:pt idx="974">
                  <c:v>0.95527648899999995</c:v>
                </c:pt>
                <c:pt idx="975">
                  <c:v>0.95544815100000002</c:v>
                </c:pt>
                <c:pt idx="976">
                  <c:v>0.95613861099999997</c:v>
                </c:pt>
                <c:pt idx="977">
                  <c:v>0.95733451800000002</c:v>
                </c:pt>
                <c:pt idx="978">
                  <c:v>0.95734023999999995</c:v>
                </c:pt>
                <c:pt idx="979">
                  <c:v>0.95798110999999997</c:v>
                </c:pt>
                <c:pt idx="980">
                  <c:v>0.95814132699999999</c:v>
                </c:pt>
                <c:pt idx="981">
                  <c:v>0.95827484100000004</c:v>
                </c:pt>
                <c:pt idx="982">
                  <c:v>0.95849609400000002</c:v>
                </c:pt>
                <c:pt idx="983">
                  <c:v>0.95867157000000003</c:v>
                </c:pt>
                <c:pt idx="984">
                  <c:v>0.95870590200000005</c:v>
                </c:pt>
                <c:pt idx="985">
                  <c:v>0.95893478399999998</c:v>
                </c:pt>
                <c:pt idx="986">
                  <c:v>0.95894622799999996</c:v>
                </c:pt>
                <c:pt idx="987">
                  <c:v>0.95918655399999997</c:v>
                </c:pt>
                <c:pt idx="988">
                  <c:v>0.95932769799999995</c:v>
                </c:pt>
                <c:pt idx="989">
                  <c:v>0.95934295700000005</c:v>
                </c:pt>
                <c:pt idx="990">
                  <c:v>0.95941162099999999</c:v>
                </c:pt>
                <c:pt idx="991">
                  <c:v>0.95982456199999999</c:v>
                </c:pt>
                <c:pt idx="992">
                  <c:v>0.96005249000000004</c:v>
                </c:pt>
                <c:pt idx="993">
                  <c:v>0.96026706699999997</c:v>
                </c:pt>
                <c:pt idx="994">
                  <c:v>0.96035099000000002</c:v>
                </c:pt>
                <c:pt idx="995">
                  <c:v>0.96049118</c:v>
                </c:pt>
                <c:pt idx="996">
                  <c:v>0.96094608299999995</c:v>
                </c:pt>
                <c:pt idx="997">
                  <c:v>0.96095657300000004</c:v>
                </c:pt>
                <c:pt idx="998">
                  <c:v>0.96105194100000002</c:v>
                </c:pt>
                <c:pt idx="999">
                  <c:v>0.96130752600000002</c:v>
                </c:pt>
                <c:pt idx="1000">
                  <c:v>0.96147155799999995</c:v>
                </c:pt>
                <c:pt idx="1001">
                  <c:v>0.96152877800000003</c:v>
                </c:pt>
                <c:pt idx="1002">
                  <c:v>0.96158599899999997</c:v>
                </c:pt>
                <c:pt idx="1003">
                  <c:v>0.96247100799999996</c:v>
                </c:pt>
                <c:pt idx="1004">
                  <c:v>0.96250534099999996</c:v>
                </c:pt>
                <c:pt idx="1005">
                  <c:v>0.96287918100000003</c:v>
                </c:pt>
                <c:pt idx="1006">
                  <c:v>0.96300411200000002</c:v>
                </c:pt>
                <c:pt idx="1007">
                  <c:v>0.96303939800000005</c:v>
                </c:pt>
                <c:pt idx="1008">
                  <c:v>0.96326446499999996</c:v>
                </c:pt>
                <c:pt idx="1009">
                  <c:v>0.96341705300000002</c:v>
                </c:pt>
                <c:pt idx="1010">
                  <c:v>0.96347045899999995</c:v>
                </c:pt>
                <c:pt idx="1011">
                  <c:v>0.96355438199999999</c:v>
                </c:pt>
                <c:pt idx="1012">
                  <c:v>0.96355438199999999</c:v>
                </c:pt>
                <c:pt idx="1013">
                  <c:v>0.96369934099999999</c:v>
                </c:pt>
                <c:pt idx="1014">
                  <c:v>0.96387004899999995</c:v>
                </c:pt>
                <c:pt idx="1015">
                  <c:v>0.96390151999999996</c:v>
                </c:pt>
                <c:pt idx="1016">
                  <c:v>0.96390914900000002</c:v>
                </c:pt>
                <c:pt idx="1017">
                  <c:v>0.96421813999999995</c:v>
                </c:pt>
                <c:pt idx="1018">
                  <c:v>0.96426487000000005</c:v>
                </c:pt>
                <c:pt idx="1019">
                  <c:v>0.96439361599999995</c:v>
                </c:pt>
                <c:pt idx="1020">
                  <c:v>0.96490096999999997</c:v>
                </c:pt>
                <c:pt idx="1021">
                  <c:v>0.96562576300000003</c:v>
                </c:pt>
                <c:pt idx="1022">
                  <c:v>0.96565628100000001</c:v>
                </c:pt>
                <c:pt idx="1023">
                  <c:v>0.96569475100000002</c:v>
                </c:pt>
                <c:pt idx="1024">
                  <c:v>0.96571063999999995</c:v>
                </c:pt>
                <c:pt idx="1025">
                  <c:v>0.96589660600000005</c:v>
                </c:pt>
                <c:pt idx="1026">
                  <c:v>0.96619033799999998</c:v>
                </c:pt>
                <c:pt idx="1027">
                  <c:v>0.96627044699999998</c:v>
                </c:pt>
                <c:pt idx="1028">
                  <c:v>0.96645736699999996</c:v>
                </c:pt>
                <c:pt idx="1029">
                  <c:v>0.96683883699999995</c:v>
                </c:pt>
                <c:pt idx="1030">
                  <c:v>0.96691513100000004</c:v>
                </c:pt>
                <c:pt idx="1031">
                  <c:v>0.96697425800000003</c:v>
                </c:pt>
                <c:pt idx="1032">
                  <c:v>0.96718597399999995</c:v>
                </c:pt>
                <c:pt idx="1033">
                  <c:v>0.96725845300000002</c:v>
                </c:pt>
                <c:pt idx="1034">
                  <c:v>0.96734619099999997</c:v>
                </c:pt>
                <c:pt idx="1035">
                  <c:v>0.96749687200000001</c:v>
                </c:pt>
                <c:pt idx="1036">
                  <c:v>0.96749877900000003</c:v>
                </c:pt>
                <c:pt idx="1037">
                  <c:v>0.96761322000000005</c:v>
                </c:pt>
                <c:pt idx="1038">
                  <c:v>0.96774291999999995</c:v>
                </c:pt>
                <c:pt idx="1039">
                  <c:v>0.96775054900000002</c:v>
                </c:pt>
                <c:pt idx="1040">
                  <c:v>0.96834182700000004</c:v>
                </c:pt>
                <c:pt idx="1041">
                  <c:v>0.96839523299999997</c:v>
                </c:pt>
                <c:pt idx="1042">
                  <c:v>0.96845054600000002</c:v>
                </c:pt>
                <c:pt idx="1043">
                  <c:v>0.96878433200000003</c:v>
                </c:pt>
                <c:pt idx="1044">
                  <c:v>0.96887206999999997</c:v>
                </c:pt>
                <c:pt idx="1045">
                  <c:v>0.96945953399999996</c:v>
                </c:pt>
                <c:pt idx="1046">
                  <c:v>0.96950340300000004</c:v>
                </c:pt>
                <c:pt idx="1047">
                  <c:v>0.96950530999999995</c:v>
                </c:pt>
                <c:pt idx="1048">
                  <c:v>0.970146179</c:v>
                </c:pt>
                <c:pt idx="1049">
                  <c:v>0.97030258199999997</c:v>
                </c:pt>
                <c:pt idx="1050">
                  <c:v>0.97043609600000003</c:v>
                </c:pt>
                <c:pt idx="1051">
                  <c:v>0.97122573899999998</c:v>
                </c:pt>
                <c:pt idx="1052">
                  <c:v>0.97127151499999997</c:v>
                </c:pt>
                <c:pt idx="1053">
                  <c:v>0.97135925300000003</c:v>
                </c:pt>
                <c:pt idx="1054">
                  <c:v>0.97135925300000003</c:v>
                </c:pt>
                <c:pt idx="1055">
                  <c:v>0.97150039700000002</c:v>
                </c:pt>
                <c:pt idx="1056">
                  <c:v>0.97152614599999998</c:v>
                </c:pt>
                <c:pt idx="1057">
                  <c:v>0.97169494599999995</c:v>
                </c:pt>
                <c:pt idx="1058">
                  <c:v>0.97179508199999998</c:v>
                </c:pt>
                <c:pt idx="1059">
                  <c:v>0.97188949599999996</c:v>
                </c:pt>
                <c:pt idx="1060">
                  <c:v>0.97200012199999997</c:v>
                </c:pt>
                <c:pt idx="1061">
                  <c:v>0.97206115699999995</c:v>
                </c:pt>
                <c:pt idx="1062">
                  <c:v>0.972244263</c:v>
                </c:pt>
                <c:pt idx="1063">
                  <c:v>0.97247409799999995</c:v>
                </c:pt>
                <c:pt idx="1064">
                  <c:v>0.97248840299999995</c:v>
                </c:pt>
                <c:pt idx="1065">
                  <c:v>0.97265625</c:v>
                </c:pt>
                <c:pt idx="1066">
                  <c:v>0.97294998200000005</c:v>
                </c:pt>
                <c:pt idx="1067">
                  <c:v>0.97322845499999999</c:v>
                </c:pt>
                <c:pt idx="1068">
                  <c:v>0.97323226900000004</c:v>
                </c:pt>
                <c:pt idx="1069">
                  <c:v>0.97333526599999998</c:v>
                </c:pt>
                <c:pt idx="1070">
                  <c:v>0.97338104199999997</c:v>
                </c:pt>
                <c:pt idx="1071">
                  <c:v>0.97341918900000002</c:v>
                </c:pt>
                <c:pt idx="1072">
                  <c:v>0.97375488300000002</c:v>
                </c:pt>
                <c:pt idx="1073">
                  <c:v>0.97384262099999996</c:v>
                </c:pt>
                <c:pt idx="1074">
                  <c:v>0.97435092899999998</c:v>
                </c:pt>
                <c:pt idx="1075">
                  <c:v>0.97453022</c:v>
                </c:pt>
                <c:pt idx="1076">
                  <c:v>0.97476959200000002</c:v>
                </c:pt>
                <c:pt idx="1077">
                  <c:v>0.97490692099999998</c:v>
                </c:pt>
                <c:pt idx="1078">
                  <c:v>0.975055695</c:v>
                </c:pt>
                <c:pt idx="1079">
                  <c:v>0.97530364999999997</c:v>
                </c:pt>
                <c:pt idx="1080">
                  <c:v>0.97536087000000005</c:v>
                </c:pt>
                <c:pt idx="1081">
                  <c:v>0.97562026999999996</c:v>
                </c:pt>
                <c:pt idx="1082">
                  <c:v>0.975959778</c:v>
                </c:pt>
                <c:pt idx="1083">
                  <c:v>0.97597694400000001</c:v>
                </c:pt>
                <c:pt idx="1084">
                  <c:v>0.97618103000000001</c:v>
                </c:pt>
                <c:pt idx="1085">
                  <c:v>0.97623443600000004</c:v>
                </c:pt>
                <c:pt idx="1086">
                  <c:v>0.97634887699999995</c:v>
                </c:pt>
                <c:pt idx="1087">
                  <c:v>0.97665786700000001</c:v>
                </c:pt>
                <c:pt idx="1088">
                  <c:v>0.97706603999999997</c:v>
                </c:pt>
                <c:pt idx="1089">
                  <c:v>0.97715377800000003</c:v>
                </c:pt>
                <c:pt idx="1090">
                  <c:v>0.97728729199999997</c:v>
                </c:pt>
                <c:pt idx="1091">
                  <c:v>0.97741699199999998</c:v>
                </c:pt>
                <c:pt idx="1092">
                  <c:v>0.97771453900000005</c:v>
                </c:pt>
                <c:pt idx="1093">
                  <c:v>0.97803878799999999</c:v>
                </c:pt>
                <c:pt idx="1094">
                  <c:v>0.97813415500000001</c:v>
                </c:pt>
                <c:pt idx="1095">
                  <c:v>0.97824096699999996</c:v>
                </c:pt>
                <c:pt idx="1096">
                  <c:v>0.97846221899999997</c:v>
                </c:pt>
                <c:pt idx="1097">
                  <c:v>0.97861099200000001</c:v>
                </c:pt>
                <c:pt idx="1098">
                  <c:v>0.97879409799999995</c:v>
                </c:pt>
                <c:pt idx="1099">
                  <c:v>0.97890090900000004</c:v>
                </c:pt>
                <c:pt idx="1100">
                  <c:v>0.97902965500000005</c:v>
                </c:pt>
                <c:pt idx="1101">
                  <c:v>0.97912216200000002</c:v>
                </c:pt>
                <c:pt idx="1102">
                  <c:v>0.97917175300000003</c:v>
                </c:pt>
                <c:pt idx="1103">
                  <c:v>0.97924041699999997</c:v>
                </c:pt>
                <c:pt idx="1104">
                  <c:v>0.97929000899999996</c:v>
                </c:pt>
                <c:pt idx="1105">
                  <c:v>0.97939491300000003</c:v>
                </c:pt>
                <c:pt idx="1106">
                  <c:v>0.97950363200000001</c:v>
                </c:pt>
                <c:pt idx="1107">
                  <c:v>0.97951126099999997</c:v>
                </c:pt>
                <c:pt idx="1108">
                  <c:v>0.97955322300000003</c:v>
                </c:pt>
                <c:pt idx="1109">
                  <c:v>0.97990703599999995</c:v>
                </c:pt>
                <c:pt idx="1110">
                  <c:v>0.97992134099999995</c:v>
                </c:pt>
                <c:pt idx="1111">
                  <c:v>0.97998809799999997</c:v>
                </c:pt>
                <c:pt idx="1112">
                  <c:v>0.980000066</c:v>
                </c:pt>
                <c:pt idx="1113">
                  <c:v>0.98000012400000003</c:v>
                </c:pt>
                <c:pt idx="1114">
                  <c:v>0.98000049600000005</c:v>
                </c:pt>
                <c:pt idx="1115">
                  <c:v>0.98000049600000005</c:v>
                </c:pt>
                <c:pt idx="1116">
                  <c:v>0.98000049600000005</c:v>
                </c:pt>
                <c:pt idx="1117">
                  <c:v>0.98000049600000005</c:v>
                </c:pt>
                <c:pt idx="1118">
                  <c:v>0.98000049600000005</c:v>
                </c:pt>
                <c:pt idx="1119">
                  <c:v>0.98000049600000005</c:v>
                </c:pt>
                <c:pt idx="1120">
                  <c:v>0.98000049600000005</c:v>
                </c:pt>
                <c:pt idx="1121">
                  <c:v>0.98000049600000005</c:v>
                </c:pt>
                <c:pt idx="1122">
                  <c:v>0.98000049600000005</c:v>
                </c:pt>
                <c:pt idx="1123">
                  <c:v>0.98000049600000005</c:v>
                </c:pt>
                <c:pt idx="1124">
                  <c:v>0.98000049600000005</c:v>
                </c:pt>
                <c:pt idx="1125">
                  <c:v>0.98000049600000005</c:v>
                </c:pt>
                <c:pt idx="1126">
                  <c:v>0.98000049600000005</c:v>
                </c:pt>
                <c:pt idx="1127">
                  <c:v>0.98000049600000005</c:v>
                </c:pt>
                <c:pt idx="1128">
                  <c:v>0.98000049600000005</c:v>
                </c:pt>
                <c:pt idx="1129">
                  <c:v>0.98000049600000005</c:v>
                </c:pt>
                <c:pt idx="1130">
                  <c:v>0.98000049600000005</c:v>
                </c:pt>
                <c:pt idx="1131">
                  <c:v>0.98000049600000005</c:v>
                </c:pt>
                <c:pt idx="1132">
                  <c:v>0.98000049600000005</c:v>
                </c:pt>
                <c:pt idx="1133">
                  <c:v>0.98000049600000005</c:v>
                </c:pt>
                <c:pt idx="1134">
                  <c:v>0.98000049600000005</c:v>
                </c:pt>
                <c:pt idx="1135">
                  <c:v>0.98000049600000005</c:v>
                </c:pt>
                <c:pt idx="1136">
                  <c:v>0.98000049600000005</c:v>
                </c:pt>
                <c:pt idx="1137">
                  <c:v>0.98000049600000005</c:v>
                </c:pt>
                <c:pt idx="1138">
                  <c:v>0.98000049600000005</c:v>
                </c:pt>
                <c:pt idx="1139">
                  <c:v>0.98000049600000005</c:v>
                </c:pt>
                <c:pt idx="1140">
                  <c:v>0.98000049600000005</c:v>
                </c:pt>
                <c:pt idx="1141">
                  <c:v>0.98000049600000005</c:v>
                </c:pt>
                <c:pt idx="1142">
                  <c:v>0.98000049600000005</c:v>
                </c:pt>
                <c:pt idx="1143">
                  <c:v>0.98000049600000005</c:v>
                </c:pt>
                <c:pt idx="1144">
                  <c:v>0.98000049600000005</c:v>
                </c:pt>
                <c:pt idx="1145">
                  <c:v>0.98000049600000005</c:v>
                </c:pt>
                <c:pt idx="1146">
                  <c:v>0.98000049600000005</c:v>
                </c:pt>
                <c:pt idx="1147">
                  <c:v>0.98000049600000005</c:v>
                </c:pt>
                <c:pt idx="1148">
                  <c:v>0.98000049600000005</c:v>
                </c:pt>
                <c:pt idx="1149">
                  <c:v>0.98000049600000005</c:v>
                </c:pt>
                <c:pt idx="1150">
                  <c:v>0.98000049600000005</c:v>
                </c:pt>
                <c:pt idx="1151">
                  <c:v>0.98000049600000005</c:v>
                </c:pt>
                <c:pt idx="1152">
                  <c:v>0.98000049600000005</c:v>
                </c:pt>
                <c:pt idx="1153">
                  <c:v>0.98000049600000005</c:v>
                </c:pt>
                <c:pt idx="1154">
                  <c:v>0.98000049600000005</c:v>
                </c:pt>
                <c:pt idx="1155">
                  <c:v>0.98000049600000005</c:v>
                </c:pt>
                <c:pt idx="1156">
                  <c:v>0.98000049600000005</c:v>
                </c:pt>
                <c:pt idx="1157">
                  <c:v>0.98000049600000005</c:v>
                </c:pt>
                <c:pt idx="1158">
                  <c:v>0.98000049600000005</c:v>
                </c:pt>
                <c:pt idx="1159">
                  <c:v>0.98000049600000005</c:v>
                </c:pt>
                <c:pt idx="1160">
                  <c:v>0.98000049600000005</c:v>
                </c:pt>
                <c:pt idx="1161">
                  <c:v>0.98000145000000005</c:v>
                </c:pt>
                <c:pt idx="1162">
                  <c:v>0.98000335699999996</c:v>
                </c:pt>
                <c:pt idx="1163">
                  <c:v>0.98000335699999996</c:v>
                </c:pt>
                <c:pt idx="1164">
                  <c:v>0.98000335699999996</c:v>
                </c:pt>
                <c:pt idx="1165">
                  <c:v>0.98000335699999996</c:v>
                </c:pt>
                <c:pt idx="1166">
                  <c:v>0.98000335699999996</c:v>
                </c:pt>
                <c:pt idx="1167">
                  <c:v>0.98000335699999996</c:v>
                </c:pt>
                <c:pt idx="1168">
                  <c:v>0.98000335699999996</c:v>
                </c:pt>
                <c:pt idx="1169">
                  <c:v>0.98000335699999996</c:v>
                </c:pt>
                <c:pt idx="1170">
                  <c:v>0.98000335699999996</c:v>
                </c:pt>
                <c:pt idx="1171">
                  <c:v>0.98000335699999996</c:v>
                </c:pt>
                <c:pt idx="1172">
                  <c:v>0.98000335699999996</c:v>
                </c:pt>
                <c:pt idx="1173">
                  <c:v>0.98000335699999996</c:v>
                </c:pt>
                <c:pt idx="1174">
                  <c:v>0.98000335699999996</c:v>
                </c:pt>
                <c:pt idx="1175">
                  <c:v>0.98000335699999996</c:v>
                </c:pt>
                <c:pt idx="1176">
                  <c:v>0.98000335699999996</c:v>
                </c:pt>
                <c:pt idx="1177">
                  <c:v>0.98000335699999996</c:v>
                </c:pt>
                <c:pt idx="1178">
                  <c:v>0.98000335699999996</c:v>
                </c:pt>
                <c:pt idx="1179">
                  <c:v>0.98000335699999996</c:v>
                </c:pt>
                <c:pt idx="1180">
                  <c:v>0.98000335699999996</c:v>
                </c:pt>
                <c:pt idx="1181">
                  <c:v>0.98000335699999996</c:v>
                </c:pt>
                <c:pt idx="1182">
                  <c:v>0.98000335699999996</c:v>
                </c:pt>
                <c:pt idx="1183">
                  <c:v>0.98000335699999996</c:v>
                </c:pt>
                <c:pt idx="1184">
                  <c:v>0.98000335699999996</c:v>
                </c:pt>
                <c:pt idx="1185">
                  <c:v>0.98000335699999996</c:v>
                </c:pt>
                <c:pt idx="1186">
                  <c:v>0.98000335699999996</c:v>
                </c:pt>
                <c:pt idx="1187">
                  <c:v>0.98000335699999996</c:v>
                </c:pt>
                <c:pt idx="1188">
                  <c:v>0.98000335699999996</c:v>
                </c:pt>
                <c:pt idx="1189">
                  <c:v>0.98000335699999996</c:v>
                </c:pt>
                <c:pt idx="1190">
                  <c:v>0.98000335699999996</c:v>
                </c:pt>
                <c:pt idx="1191">
                  <c:v>0.98000335699999996</c:v>
                </c:pt>
                <c:pt idx="1192">
                  <c:v>0.98000335699999996</c:v>
                </c:pt>
                <c:pt idx="1193">
                  <c:v>0.98000335699999996</c:v>
                </c:pt>
                <c:pt idx="1194">
                  <c:v>0.98000335699999996</c:v>
                </c:pt>
                <c:pt idx="1195">
                  <c:v>0.98000335699999996</c:v>
                </c:pt>
                <c:pt idx="1196">
                  <c:v>0.98000335699999996</c:v>
                </c:pt>
                <c:pt idx="1197">
                  <c:v>0.98000335699999996</c:v>
                </c:pt>
                <c:pt idx="1198">
                  <c:v>0.98000335699999996</c:v>
                </c:pt>
                <c:pt idx="1199">
                  <c:v>0.98000335699999996</c:v>
                </c:pt>
                <c:pt idx="1200">
                  <c:v>0.98000335699999996</c:v>
                </c:pt>
                <c:pt idx="1201">
                  <c:v>0.98000335699999996</c:v>
                </c:pt>
                <c:pt idx="1202">
                  <c:v>0.98000335699999996</c:v>
                </c:pt>
                <c:pt idx="1203">
                  <c:v>0.98000335699999996</c:v>
                </c:pt>
                <c:pt idx="1204">
                  <c:v>0.98000335699999996</c:v>
                </c:pt>
                <c:pt idx="1205">
                  <c:v>0.98000335699999996</c:v>
                </c:pt>
                <c:pt idx="1206">
                  <c:v>0.98000335699999996</c:v>
                </c:pt>
                <c:pt idx="1207">
                  <c:v>0.98000335699999996</c:v>
                </c:pt>
                <c:pt idx="1208">
                  <c:v>0.98000335699999996</c:v>
                </c:pt>
                <c:pt idx="1209">
                  <c:v>0.98000335699999996</c:v>
                </c:pt>
                <c:pt idx="1210">
                  <c:v>0.98000335699999996</c:v>
                </c:pt>
                <c:pt idx="1211">
                  <c:v>0.98000335699999996</c:v>
                </c:pt>
                <c:pt idx="1212">
                  <c:v>0.98000335699999996</c:v>
                </c:pt>
                <c:pt idx="1213">
                  <c:v>0.98000335699999996</c:v>
                </c:pt>
                <c:pt idx="1214">
                  <c:v>0.98000335699999996</c:v>
                </c:pt>
                <c:pt idx="1215">
                  <c:v>0.98000335699999996</c:v>
                </c:pt>
                <c:pt idx="1216">
                  <c:v>0.98000335699999996</c:v>
                </c:pt>
                <c:pt idx="1217">
                  <c:v>0.98000335699999996</c:v>
                </c:pt>
                <c:pt idx="1218">
                  <c:v>0.98000335699999996</c:v>
                </c:pt>
                <c:pt idx="1219">
                  <c:v>0.98000335699999996</c:v>
                </c:pt>
                <c:pt idx="1220">
                  <c:v>0.98000335699999996</c:v>
                </c:pt>
                <c:pt idx="1221">
                  <c:v>0.98000335699999996</c:v>
                </c:pt>
                <c:pt idx="1222">
                  <c:v>0.98000335699999996</c:v>
                </c:pt>
                <c:pt idx="1223">
                  <c:v>0.98000335699999996</c:v>
                </c:pt>
                <c:pt idx="1224">
                  <c:v>0.98000335699999996</c:v>
                </c:pt>
                <c:pt idx="1225">
                  <c:v>0.98000335699999996</c:v>
                </c:pt>
                <c:pt idx="1226">
                  <c:v>0.98000335699999996</c:v>
                </c:pt>
                <c:pt idx="1227">
                  <c:v>0.98000335699999996</c:v>
                </c:pt>
                <c:pt idx="1228">
                  <c:v>0.98000335699999996</c:v>
                </c:pt>
                <c:pt idx="1229">
                  <c:v>0.98000335699999996</c:v>
                </c:pt>
                <c:pt idx="1230">
                  <c:v>0.98000335699999996</c:v>
                </c:pt>
                <c:pt idx="1231">
                  <c:v>0.98000335699999996</c:v>
                </c:pt>
                <c:pt idx="1232">
                  <c:v>0.98000335699999996</c:v>
                </c:pt>
                <c:pt idx="1233">
                  <c:v>0.98000335699999996</c:v>
                </c:pt>
                <c:pt idx="1234">
                  <c:v>0.98000335699999996</c:v>
                </c:pt>
                <c:pt idx="1235">
                  <c:v>0.98000335699999996</c:v>
                </c:pt>
                <c:pt idx="1236">
                  <c:v>0.98000335699999996</c:v>
                </c:pt>
                <c:pt idx="1237">
                  <c:v>0.98000335699999996</c:v>
                </c:pt>
                <c:pt idx="1238">
                  <c:v>0.98000335699999996</c:v>
                </c:pt>
                <c:pt idx="1239">
                  <c:v>0.98000335699999996</c:v>
                </c:pt>
                <c:pt idx="1240">
                  <c:v>0.98000335699999996</c:v>
                </c:pt>
                <c:pt idx="1241">
                  <c:v>0.98000335699999996</c:v>
                </c:pt>
                <c:pt idx="1242">
                  <c:v>0.98000335699999996</c:v>
                </c:pt>
                <c:pt idx="1243">
                  <c:v>0.98000335699999996</c:v>
                </c:pt>
                <c:pt idx="1244">
                  <c:v>0.98000335699999996</c:v>
                </c:pt>
                <c:pt idx="1245">
                  <c:v>0.98000335699999996</c:v>
                </c:pt>
                <c:pt idx="1246">
                  <c:v>0.98000335699999996</c:v>
                </c:pt>
                <c:pt idx="1247">
                  <c:v>0.98000335699999996</c:v>
                </c:pt>
                <c:pt idx="1248">
                  <c:v>0.98000335699999996</c:v>
                </c:pt>
                <c:pt idx="1249">
                  <c:v>0.98000335699999996</c:v>
                </c:pt>
                <c:pt idx="1250">
                  <c:v>0.98000335699999996</c:v>
                </c:pt>
                <c:pt idx="1251">
                  <c:v>0.98000335699999996</c:v>
                </c:pt>
                <c:pt idx="1252">
                  <c:v>0.98000335699999996</c:v>
                </c:pt>
                <c:pt idx="1253">
                  <c:v>0.98000335699999996</c:v>
                </c:pt>
                <c:pt idx="1254">
                  <c:v>0.98000335699999996</c:v>
                </c:pt>
                <c:pt idx="1255">
                  <c:v>0.98000335699999996</c:v>
                </c:pt>
                <c:pt idx="1256">
                  <c:v>0.98000335699999996</c:v>
                </c:pt>
                <c:pt idx="1257">
                  <c:v>0.98000335699999996</c:v>
                </c:pt>
                <c:pt idx="1258">
                  <c:v>0.98000335699999996</c:v>
                </c:pt>
                <c:pt idx="1259">
                  <c:v>0.98000335699999996</c:v>
                </c:pt>
                <c:pt idx="1260">
                  <c:v>0.98000335699999996</c:v>
                </c:pt>
                <c:pt idx="1261">
                  <c:v>0.98000335699999996</c:v>
                </c:pt>
                <c:pt idx="1262">
                  <c:v>0.98000335699999996</c:v>
                </c:pt>
                <c:pt idx="1263">
                  <c:v>0.98000335699999996</c:v>
                </c:pt>
                <c:pt idx="1264">
                  <c:v>0.98000335699999996</c:v>
                </c:pt>
                <c:pt idx="1265">
                  <c:v>0.98000335699999996</c:v>
                </c:pt>
                <c:pt idx="1266">
                  <c:v>0.98000335699999996</c:v>
                </c:pt>
                <c:pt idx="1267">
                  <c:v>0.98000335699999996</c:v>
                </c:pt>
                <c:pt idx="1268">
                  <c:v>0.98000335699999996</c:v>
                </c:pt>
                <c:pt idx="1269">
                  <c:v>0.98000335699999996</c:v>
                </c:pt>
                <c:pt idx="1270">
                  <c:v>0.98000335699999996</c:v>
                </c:pt>
                <c:pt idx="1271">
                  <c:v>0.98000335699999996</c:v>
                </c:pt>
                <c:pt idx="1272">
                  <c:v>0.98000335699999996</c:v>
                </c:pt>
                <c:pt idx="1273">
                  <c:v>0.98000335699999996</c:v>
                </c:pt>
                <c:pt idx="1274">
                  <c:v>0.98000335699999996</c:v>
                </c:pt>
                <c:pt idx="1275">
                  <c:v>0.98000335699999996</c:v>
                </c:pt>
                <c:pt idx="1276">
                  <c:v>0.98000335699999996</c:v>
                </c:pt>
                <c:pt idx="1277">
                  <c:v>0.98000335699999996</c:v>
                </c:pt>
                <c:pt idx="1278">
                  <c:v>0.98000335699999996</c:v>
                </c:pt>
                <c:pt idx="1279">
                  <c:v>0.98000335699999996</c:v>
                </c:pt>
                <c:pt idx="1280">
                  <c:v>0.98000335699999996</c:v>
                </c:pt>
                <c:pt idx="1281">
                  <c:v>0.98000335699999996</c:v>
                </c:pt>
                <c:pt idx="1282">
                  <c:v>0.98000335699999996</c:v>
                </c:pt>
                <c:pt idx="1283">
                  <c:v>0.98000335699999996</c:v>
                </c:pt>
                <c:pt idx="1284">
                  <c:v>0.98000335699999996</c:v>
                </c:pt>
                <c:pt idx="1285">
                  <c:v>0.98000335699999996</c:v>
                </c:pt>
                <c:pt idx="1286">
                  <c:v>0.98000335699999996</c:v>
                </c:pt>
                <c:pt idx="1287">
                  <c:v>0.98000335699999996</c:v>
                </c:pt>
                <c:pt idx="1288">
                  <c:v>0.98000335699999996</c:v>
                </c:pt>
                <c:pt idx="1289">
                  <c:v>0.98000335699999996</c:v>
                </c:pt>
                <c:pt idx="1290">
                  <c:v>0.98000335699999996</c:v>
                </c:pt>
                <c:pt idx="1291">
                  <c:v>0.98000335699999996</c:v>
                </c:pt>
                <c:pt idx="1292">
                  <c:v>0.98000335699999996</c:v>
                </c:pt>
                <c:pt idx="1293">
                  <c:v>0.98000335699999996</c:v>
                </c:pt>
                <c:pt idx="1294">
                  <c:v>0.98000335699999996</c:v>
                </c:pt>
                <c:pt idx="1295">
                  <c:v>0.98000335699999996</c:v>
                </c:pt>
                <c:pt idx="1296">
                  <c:v>0.98000335699999996</c:v>
                </c:pt>
                <c:pt idx="1297">
                  <c:v>0.98000335699999996</c:v>
                </c:pt>
                <c:pt idx="1298">
                  <c:v>0.98000335699999996</c:v>
                </c:pt>
                <c:pt idx="1299">
                  <c:v>0.98000335699999996</c:v>
                </c:pt>
                <c:pt idx="1300">
                  <c:v>0.98000335699999996</c:v>
                </c:pt>
                <c:pt idx="1301">
                  <c:v>0.98000335699999996</c:v>
                </c:pt>
                <c:pt idx="1302">
                  <c:v>0.98000335699999996</c:v>
                </c:pt>
                <c:pt idx="1303">
                  <c:v>0.98000335699999996</c:v>
                </c:pt>
                <c:pt idx="1304">
                  <c:v>0.98000335699999996</c:v>
                </c:pt>
                <c:pt idx="1305">
                  <c:v>0.98000335699999996</c:v>
                </c:pt>
                <c:pt idx="1306">
                  <c:v>0.98006820699999997</c:v>
                </c:pt>
                <c:pt idx="1307">
                  <c:v>0.98021698000000002</c:v>
                </c:pt>
                <c:pt idx="1308">
                  <c:v>0.98030853299999998</c:v>
                </c:pt>
                <c:pt idx="1309">
                  <c:v>0.980358124</c:v>
                </c:pt>
                <c:pt idx="1310">
                  <c:v>0.98044586199999995</c:v>
                </c:pt>
                <c:pt idx="1311">
                  <c:v>0.98060607899999996</c:v>
                </c:pt>
                <c:pt idx="1312">
                  <c:v>0.98080730400000005</c:v>
                </c:pt>
                <c:pt idx="1313">
                  <c:v>0.98081302599999998</c:v>
                </c:pt>
                <c:pt idx="1314">
                  <c:v>0.98099899300000004</c:v>
                </c:pt>
                <c:pt idx="1315">
                  <c:v>0.98114490499999996</c:v>
                </c:pt>
                <c:pt idx="1316">
                  <c:v>0.98136806499999996</c:v>
                </c:pt>
                <c:pt idx="1317">
                  <c:v>0.98146057099999995</c:v>
                </c:pt>
                <c:pt idx="1318">
                  <c:v>0.98146057099999995</c:v>
                </c:pt>
                <c:pt idx="1319">
                  <c:v>0.98154163400000005</c:v>
                </c:pt>
                <c:pt idx="1320">
                  <c:v>0.98183155099999997</c:v>
                </c:pt>
                <c:pt idx="1321">
                  <c:v>0.98214340200000005</c:v>
                </c:pt>
                <c:pt idx="1322">
                  <c:v>0.98215103100000001</c:v>
                </c:pt>
                <c:pt idx="1323">
                  <c:v>0.98223877000000004</c:v>
                </c:pt>
                <c:pt idx="1324">
                  <c:v>0.98234176600000001</c:v>
                </c:pt>
                <c:pt idx="1325">
                  <c:v>0.98247528100000003</c:v>
                </c:pt>
                <c:pt idx="1326">
                  <c:v>0.98251724200000001</c:v>
                </c:pt>
                <c:pt idx="1327">
                  <c:v>0.98252010300000003</c:v>
                </c:pt>
                <c:pt idx="1328">
                  <c:v>0.98260879499999998</c:v>
                </c:pt>
                <c:pt idx="1329">
                  <c:v>0.98282718700000005</c:v>
                </c:pt>
                <c:pt idx="1330">
                  <c:v>0.982833862</c:v>
                </c:pt>
                <c:pt idx="1331">
                  <c:v>0.98299026499999997</c:v>
                </c:pt>
                <c:pt idx="1332">
                  <c:v>0.98316574099999998</c:v>
                </c:pt>
                <c:pt idx="1333">
                  <c:v>0.98319625899999996</c:v>
                </c:pt>
                <c:pt idx="1334">
                  <c:v>0.98325729399999995</c:v>
                </c:pt>
                <c:pt idx="1335">
                  <c:v>0.98337173499999997</c:v>
                </c:pt>
                <c:pt idx="1336">
                  <c:v>0.98339843800000004</c:v>
                </c:pt>
                <c:pt idx="1337">
                  <c:v>0.98350906400000004</c:v>
                </c:pt>
                <c:pt idx="1338">
                  <c:v>0.98372650100000003</c:v>
                </c:pt>
                <c:pt idx="1339">
                  <c:v>0.98381710099999997</c:v>
                </c:pt>
                <c:pt idx="1340">
                  <c:v>0.98387146000000003</c:v>
                </c:pt>
                <c:pt idx="1341">
                  <c:v>0.98389434799999997</c:v>
                </c:pt>
                <c:pt idx="1342">
                  <c:v>0.984027863</c:v>
                </c:pt>
                <c:pt idx="1343">
                  <c:v>0.98407745400000002</c:v>
                </c:pt>
                <c:pt idx="1344">
                  <c:v>0.98419856999999999</c:v>
                </c:pt>
                <c:pt idx="1345">
                  <c:v>0.98431778000000003</c:v>
                </c:pt>
                <c:pt idx="1346">
                  <c:v>0.984485626</c:v>
                </c:pt>
                <c:pt idx="1347">
                  <c:v>0.98464584399999999</c:v>
                </c:pt>
                <c:pt idx="1348">
                  <c:v>0.98480606100000001</c:v>
                </c:pt>
                <c:pt idx="1349">
                  <c:v>0.98483657800000002</c:v>
                </c:pt>
                <c:pt idx="1350">
                  <c:v>0.98504638700000002</c:v>
                </c:pt>
                <c:pt idx="1351">
                  <c:v>0.98509979199999997</c:v>
                </c:pt>
                <c:pt idx="1352">
                  <c:v>0.98525619499999995</c:v>
                </c:pt>
                <c:pt idx="1353">
                  <c:v>0.98551559399999999</c:v>
                </c:pt>
                <c:pt idx="1354">
                  <c:v>0.985881805</c:v>
                </c:pt>
                <c:pt idx="1355">
                  <c:v>0.98591995200000004</c:v>
                </c:pt>
                <c:pt idx="1356">
                  <c:v>0.98593139600000002</c:v>
                </c:pt>
                <c:pt idx="1357">
                  <c:v>0.98598194100000003</c:v>
                </c:pt>
                <c:pt idx="1358">
                  <c:v>0.98600768999999999</c:v>
                </c:pt>
                <c:pt idx="1359">
                  <c:v>0.986026764</c:v>
                </c:pt>
                <c:pt idx="1360">
                  <c:v>0.98608017000000003</c:v>
                </c:pt>
                <c:pt idx="1361">
                  <c:v>0.98613548299999998</c:v>
                </c:pt>
                <c:pt idx="1362">
                  <c:v>0.98640441899999998</c:v>
                </c:pt>
                <c:pt idx="1363">
                  <c:v>0.98660373700000004</c:v>
                </c:pt>
                <c:pt idx="1364">
                  <c:v>0.98686981200000001</c:v>
                </c:pt>
                <c:pt idx="1365">
                  <c:v>0.98702621499999998</c:v>
                </c:pt>
                <c:pt idx="1366">
                  <c:v>0.98734664900000002</c:v>
                </c:pt>
                <c:pt idx="1367">
                  <c:v>0.98740386999999996</c:v>
                </c:pt>
                <c:pt idx="1368">
                  <c:v>0.987567902</c:v>
                </c:pt>
                <c:pt idx="1369">
                  <c:v>0.98767280599999996</c:v>
                </c:pt>
                <c:pt idx="1370">
                  <c:v>0.98791217799999997</c:v>
                </c:pt>
                <c:pt idx="1371">
                  <c:v>0.98795032500000002</c:v>
                </c:pt>
                <c:pt idx="1372">
                  <c:v>0.98805999799999999</c:v>
                </c:pt>
                <c:pt idx="1373">
                  <c:v>0.98806762699999995</c:v>
                </c:pt>
                <c:pt idx="1374">
                  <c:v>0.98811340299999995</c:v>
                </c:pt>
                <c:pt idx="1375">
                  <c:v>0.98858642600000002</c:v>
                </c:pt>
                <c:pt idx="1376">
                  <c:v>0.98886108399999995</c:v>
                </c:pt>
                <c:pt idx="1377">
                  <c:v>0.98892211900000004</c:v>
                </c:pt>
                <c:pt idx="1378">
                  <c:v>0.98898315400000003</c:v>
                </c:pt>
                <c:pt idx="1379">
                  <c:v>0.98898315400000003</c:v>
                </c:pt>
                <c:pt idx="1380">
                  <c:v>0.98901367200000001</c:v>
                </c:pt>
                <c:pt idx="1381">
                  <c:v>0.98902130099999996</c:v>
                </c:pt>
                <c:pt idx="1382">
                  <c:v>0.98907089199999998</c:v>
                </c:pt>
                <c:pt idx="1383">
                  <c:v>0.98931884800000003</c:v>
                </c:pt>
                <c:pt idx="1384">
                  <c:v>0.98946380599999995</c:v>
                </c:pt>
                <c:pt idx="1385">
                  <c:v>0.98959350599999996</c:v>
                </c:pt>
                <c:pt idx="1386">
                  <c:v>0.989677429</c:v>
                </c:pt>
                <c:pt idx="1387">
                  <c:v>0.98989486699999996</c:v>
                </c:pt>
                <c:pt idx="1388">
                  <c:v>0.989933968</c:v>
                </c:pt>
                <c:pt idx="1389">
                  <c:v>0.98997879</c:v>
                </c:pt>
                <c:pt idx="1390">
                  <c:v>0.99058628100000001</c:v>
                </c:pt>
                <c:pt idx="1391">
                  <c:v>0.99059390999999997</c:v>
                </c:pt>
                <c:pt idx="1392">
                  <c:v>0.99077987700000003</c:v>
                </c:pt>
                <c:pt idx="1393">
                  <c:v>0.99081420899999995</c:v>
                </c:pt>
                <c:pt idx="1394">
                  <c:v>0.99095916699999997</c:v>
                </c:pt>
                <c:pt idx="1395">
                  <c:v>0.99102401699999998</c:v>
                </c:pt>
                <c:pt idx="1396">
                  <c:v>0.991060257</c:v>
                </c:pt>
                <c:pt idx="1397">
                  <c:v>0.99138641400000005</c:v>
                </c:pt>
                <c:pt idx="1398">
                  <c:v>0.99182510400000001</c:v>
                </c:pt>
                <c:pt idx="1399">
                  <c:v>0.99195480300000005</c:v>
                </c:pt>
                <c:pt idx="1400">
                  <c:v>0.99232482899999996</c:v>
                </c:pt>
                <c:pt idx="1401">
                  <c:v>0.99276351900000004</c:v>
                </c:pt>
                <c:pt idx="1402">
                  <c:v>0.99281692499999996</c:v>
                </c:pt>
                <c:pt idx="1403">
                  <c:v>0.99285888700000002</c:v>
                </c:pt>
                <c:pt idx="1404">
                  <c:v>0.99296569800000001</c:v>
                </c:pt>
                <c:pt idx="1405">
                  <c:v>0.99362945599999997</c:v>
                </c:pt>
                <c:pt idx="1406">
                  <c:v>0.99371433300000001</c:v>
                </c:pt>
                <c:pt idx="1407">
                  <c:v>0.993728638</c:v>
                </c:pt>
                <c:pt idx="1408">
                  <c:v>0.99402618399999998</c:v>
                </c:pt>
                <c:pt idx="1409">
                  <c:v>0.99406051600000001</c:v>
                </c:pt>
                <c:pt idx="1410">
                  <c:v>0.99441528300000004</c:v>
                </c:pt>
                <c:pt idx="1411">
                  <c:v>0.99468231200000001</c:v>
                </c:pt>
                <c:pt idx="1412">
                  <c:v>0.99478149400000004</c:v>
                </c:pt>
                <c:pt idx="1413">
                  <c:v>0.99506378200000001</c:v>
                </c:pt>
                <c:pt idx="1414">
                  <c:v>0.99517822300000003</c:v>
                </c:pt>
                <c:pt idx="1415">
                  <c:v>0.99519729599999995</c:v>
                </c:pt>
                <c:pt idx="1416">
                  <c:v>0.99525833100000005</c:v>
                </c:pt>
                <c:pt idx="1417">
                  <c:v>0.99529552499999996</c:v>
                </c:pt>
                <c:pt idx="1418">
                  <c:v>0.99541091900000001</c:v>
                </c:pt>
                <c:pt idx="1419">
                  <c:v>0.99586868299999998</c:v>
                </c:pt>
                <c:pt idx="1420">
                  <c:v>0.99592208900000001</c:v>
                </c:pt>
                <c:pt idx="1421">
                  <c:v>0.99603271500000001</c:v>
                </c:pt>
                <c:pt idx="1422">
                  <c:v>0.99622726399999995</c:v>
                </c:pt>
                <c:pt idx="1423">
                  <c:v>0.99629592899999997</c:v>
                </c:pt>
                <c:pt idx="1424">
                  <c:v>0.99638652800000005</c:v>
                </c:pt>
                <c:pt idx="1425">
                  <c:v>0.99645614599999999</c:v>
                </c:pt>
                <c:pt idx="1426">
                  <c:v>0.99649238600000001</c:v>
                </c:pt>
                <c:pt idx="1427">
                  <c:v>0.99684524500000005</c:v>
                </c:pt>
                <c:pt idx="1428">
                  <c:v>0.99685478199999999</c:v>
                </c:pt>
                <c:pt idx="1429">
                  <c:v>0.99690246599999999</c:v>
                </c:pt>
                <c:pt idx="1430">
                  <c:v>0.99692535400000004</c:v>
                </c:pt>
                <c:pt idx="1431">
                  <c:v>0.99697971299999999</c:v>
                </c:pt>
                <c:pt idx="1432">
                  <c:v>0.99700069400000002</c:v>
                </c:pt>
                <c:pt idx="1433">
                  <c:v>0.99710559799999998</c:v>
                </c:pt>
                <c:pt idx="1434">
                  <c:v>0.99716568000000005</c:v>
                </c:pt>
                <c:pt idx="1435">
                  <c:v>0.99716949499999996</c:v>
                </c:pt>
                <c:pt idx="1436">
                  <c:v>0.99728393599999998</c:v>
                </c:pt>
                <c:pt idx="1437">
                  <c:v>0.997332573</c:v>
                </c:pt>
                <c:pt idx="1438">
                  <c:v>0.99753952000000001</c:v>
                </c:pt>
                <c:pt idx="1439">
                  <c:v>0.99755859400000002</c:v>
                </c:pt>
                <c:pt idx="1440">
                  <c:v>0.99779796600000004</c:v>
                </c:pt>
                <c:pt idx="1441">
                  <c:v>0.99799823799999998</c:v>
                </c:pt>
                <c:pt idx="1442">
                  <c:v>0.998157501</c:v>
                </c:pt>
                <c:pt idx="1443">
                  <c:v>0.99820041699999995</c:v>
                </c:pt>
                <c:pt idx="1444">
                  <c:v>0.99825191499999999</c:v>
                </c:pt>
                <c:pt idx="1445">
                  <c:v>0.998380661</c:v>
                </c:pt>
                <c:pt idx="1446">
                  <c:v>0.99840164200000003</c:v>
                </c:pt>
                <c:pt idx="1447">
                  <c:v>0.99840640999999997</c:v>
                </c:pt>
                <c:pt idx="1448">
                  <c:v>0.99846839899999995</c:v>
                </c:pt>
                <c:pt idx="1449">
                  <c:v>0.99847030599999997</c:v>
                </c:pt>
                <c:pt idx="1450">
                  <c:v>0.99850845300000002</c:v>
                </c:pt>
                <c:pt idx="1451">
                  <c:v>0.99858570099999999</c:v>
                </c:pt>
                <c:pt idx="1452">
                  <c:v>0.99864292099999996</c:v>
                </c:pt>
                <c:pt idx="1453">
                  <c:v>0.99869060499999995</c:v>
                </c:pt>
                <c:pt idx="1454">
                  <c:v>0.99885177599999997</c:v>
                </c:pt>
                <c:pt idx="1455">
                  <c:v>0.99885559099999999</c:v>
                </c:pt>
                <c:pt idx="1456">
                  <c:v>0.99885749800000001</c:v>
                </c:pt>
                <c:pt idx="1457">
                  <c:v>0.99886989599999998</c:v>
                </c:pt>
                <c:pt idx="1458">
                  <c:v>0.99888801599999999</c:v>
                </c:pt>
                <c:pt idx="1459">
                  <c:v>0.99904155699999997</c:v>
                </c:pt>
                <c:pt idx="1460">
                  <c:v>0.999061584</c:v>
                </c:pt>
                <c:pt idx="1461">
                  <c:v>0.99908447300000003</c:v>
                </c:pt>
                <c:pt idx="1462">
                  <c:v>0.99926376299999997</c:v>
                </c:pt>
                <c:pt idx="1463">
                  <c:v>0.99966812100000002</c:v>
                </c:pt>
                <c:pt idx="1464">
                  <c:v>0.99970626799999995</c:v>
                </c:pt>
                <c:pt idx="1465">
                  <c:v>0.99973869299999996</c:v>
                </c:pt>
                <c:pt idx="1466">
                  <c:v>0.99984836600000004</c:v>
                </c:pt>
                <c:pt idx="1467">
                  <c:v>0.99985122699999995</c:v>
                </c:pt>
                <c:pt idx="1468">
                  <c:v>0.99992370600000002</c:v>
                </c:pt>
                <c:pt idx="1469">
                  <c:v>0.99992752100000004</c:v>
                </c:pt>
                <c:pt idx="1470">
                  <c:v>0.99992752100000004</c:v>
                </c:pt>
                <c:pt idx="1471">
                  <c:v>0.99994278000000003</c:v>
                </c:pt>
                <c:pt idx="1472">
                  <c:v>0.99996948200000002</c:v>
                </c:pt>
                <c:pt idx="1473">
                  <c:v>0.99997711199999995</c:v>
                </c:pt>
              </c:numCache>
            </c:numRef>
          </c:xVal>
          <c:yVal>
            <c:numRef>
              <c:f>sparsityV16!$N$1218:$N$2691</c:f>
              <c:numCache>
                <c:formatCode>General</c:formatCode>
                <c:ptCount val="1474"/>
                <c:pt idx="0">
                  <c:v>0.96229871199999995</c:v>
                </c:pt>
                <c:pt idx="1">
                  <c:v>0.94823032299999999</c:v>
                </c:pt>
                <c:pt idx="2">
                  <c:v>0.96084800599999998</c:v>
                </c:pt>
                <c:pt idx="3">
                  <c:v>0.98287148800000002</c:v>
                </c:pt>
                <c:pt idx="4">
                  <c:v>0.95984276700000004</c:v>
                </c:pt>
                <c:pt idx="5">
                  <c:v>0.98249418300000002</c:v>
                </c:pt>
                <c:pt idx="6">
                  <c:v>0.96254599200000002</c:v>
                </c:pt>
                <c:pt idx="7">
                  <c:v>0.98334260500000004</c:v>
                </c:pt>
                <c:pt idx="8">
                  <c:v>0.96031421800000005</c:v>
                </c:pt>
                <c:pt idx="9">
                  <c:v>0.98373390800000005</c:v>
                </c:pt>
                <c:pt idx="10">
                  <c:v>0.95813522900000003</c:v>
                </c:pt>
                <c:pt idx="11">
                  <c:v>0.98314784399999999</c:v>
                </c:pt>
                <c:pt idx="12">
                  <c:v>0.96076676699999997</c:v>
                </c:pt>
                <c:pt idx="13">
                  <c:v>0.981991642</c:v>
                </c:pt>
                <c:pt idx="14">
                  <c:v>0.91513490500000005</c:v>
                </c:pt>
                <c:pt idx="15">
                  <c:v>0.98107265700000001</c:v>
                </c:pt>
                <c:pt idx="16">
                  <c:v>0.95453324299999998</c:v>
                </c:pt>
                <c:pt idx="17">
                  <c:v>0.984214539</c:v>
                </c:pt>
                <c:pt idx="18">
                  <c:v>0.95233656700000002</c:v>
                </c:pt>
                <c:pt idx="19">
                  <c:v>0.982771854</c:v>
                </c:pt>
                <c:pt idx="20">
                  <c:v>0.95531686699999996</c:v>
                </c:pt>
                <c:pt idx="21">
                  <c:v>0.98066087499999999</c:v>
                </c:pt>
                <c:pt idx="22">
                  <c:v>0.95696617900000003</c:v>
                </c:pt>
                <c:pt idx="23">
                  <c:v>0.97912381599999998</c:v>
                </c:pt>
                <c:pt idx="24">
                  <c:v>0.95145156200000003</c:v>
                </c:pt>
                <c:pt idx="25">
                  <c:v>0.97770058800000004</c:v>
                </c:pt>
                <c:pt idx="26">
                  <c:v>0.96308519199999998</c:v>
                </c:pt>
                <c:pt idx="27">
                  <c:v>0.9854446</c:v>
                </c:pt>
                <c:pt idx="28">
                  <c:v>0.96303743399999997</c:v>
                </c:pt>
                <c:pt idx="29">
                  <c:v>0.98427411099999995</c:v>
                </c:pt>
                <c:pt idx="30">
                  <c:v>0.96341961399999998</c:v>
                </c:pt>
                <c:pt idx="31">
                  <c:v>0.985342685</c:v>
                </c:pt>
                <c:pt idx="32">
                  <c:v>0.963070592</c:v>
                </c:pt>
                <c:pt idx="33">
                  <c:v>0.98454312700000002</c:v>
                </c:pt>
                <c:pt idx="34">
                  <c:v>0.962517658</c:v>
                </c:pt>
                <c:pt idx="35">
                  <c:v>0.98491253999999995</c:v>
                </c:pt>
                <c:pt idx="36">
                  <c:v>0.96457727100000001</c:v>
                </c:pt>
                <c:pt idx="37">
                  <c:v>0.98365802700000005</c:v>
                </c:pt>
                <c:pt idx="38">
                  <c:v>0.98423490599999996</c:v>
                </c:pt>
                <c:pt idx="39">
                  <c:v>0.963079291</c:v>
                </c:pt>
                <c:pt idx="40">
                  <c:v>0.984959688</c:v>
                </c:pt>
                <c:pt idx="41">
                  <c:v>0.96448847999999998</c:v>
                </c:pt>
                <c:pt idx="42">
                  <c:v>0.98482110599999995</c:v>
                </c:pt>
                <c:pt idx="43">
                  <c:v>0.96399100999999998</c:v>
                </c:pt>
                <c:pt idx="44">
                  <c:v>0.98474565599999997</c:v>
                </c:pt>
                <c:pt idx="45">
                  <c:v>0.960998464</c:v>
                </c:pt>
                <c:pt idx="46">
                  <c:v>0.98428127300000001</c:v>
                </c:pt>
                <c:pt idx="47">
                  <c:v>0.96198220000000001</c:v>
                </c:pt>
                <c:pt idx="48">
                  <c:v>0.98394261400000005</c:v>
                </c:pt>
                <c:pt idx="49">
                  <c:v>0.96118779300000001</c:v>
                </c:pt>
                <c:pt idx="50">
                  <c:v>0.96199106400000001</c:v>
                </c:pt>
                <c:pt idx="51">
                  <c:v>0.96627936299999995</c:v>
                </c:pt>
                <c:pt idx="52">
                  <c:v>0.96753780899999997</c:v>
                </c:pt>
                <c:pt idx="53">
                  <c:v>0.98447021800000001</c:v>
                </c:pt>
                <c:pt idx="54">
                  <c:v>0.964203967</c:v>
                </c:pt>
                <c:pt idx="55">
                  <c:v>0.98635081000000002</c:v>
                </c:pt>
                <c:pt idx="56">
                  <c:v>0.97362311400000001</c:v>
                </c:pt>
                <c:pt idx="57">
                  <c:v>0.96695210899999995</c:v>
                </c:pt>
                <c:pt idx="58">
                  <c:v>0.96302839100000004</c:v>
                </c:pt>
                <c:pt idx="59">
                  <c:v>0.96919566499999998</c:v>
                </c:pt>
                <c:pt idx="60">
                  <c:v>0.97015686800000001</c:v>
                </c:pt>
                <c:pt idx="61">
                  <c:v>0.99993213000000003</c:v>
                </c:pt>
                <c:pt idx="62">
                  <c:v>0.96314823000000005</c:v>
                </c:pt>
                <c:pt idx="63">
                  <c:v>0.99883553700000005</c:v>
                </c:pt>
                <c:pt idx="64">
                  <c:v>0.97195961200000003</c:v>
                </c:pt>
                <c:pt idx="65">
                  <c:v>0.96435580899999995</c:v>
                </c:pt>
                <c:pt idx="66">
                  <c:v>0.96372369300000005</c:v>
                </c:pt>
                <c:pt idx="67">
                  <c:v>0.96490124499999996</c:v>
                </c:pt>
                <c:pt idx="68">
                  <c:v>0.97340255099999995</c:v>
                </c:pt>
                <c:pt idx="69">
                  <c:v>0.96955026099999997</c:v>
                </c:pt>
                <c:pt idx="70">
                  <c:v>0.96024931599999996</c:v>
                </c:pt>
                <c:pt idx="71">
                  <c:v>0.97419231500000003</c:v>
                </c:pt>
                <c:pt idx="72">
                  <c:v>0.97242044400000005</c:v>
                </c:pt>
                <c:pt idx="73">
                  <c:v>0.96002021100000001</c:v>
                </c:pt>
                <c:pt idx="74">
                  <c:v>0.961328395</c:v>
                </c:pt>
                <c:pt idx="75">
                  <c:v>0.96014764799999996</c:v>
                </c:pt>
                <c:pt idx="76">
                  <c:v>0.96147753899999999</c:v>
                </c:pt>
                <c:pt idx="77">
                  <c:v>0.96425187899999998</c:v>
                </c:pt>
                <c:pt idx="78">
                  <c:v>0.96150459200000005</c:v>
                </c:pt>
                <c:pt idx="79">
                  <c:v>0.96830718599999999</c:v>
                </c:pt>
                <c:pt idx="80">
                  <c:v>0.96476999100000005</c:v>
                </c:pt>
                <c:pt idx="81">
                  <c:v>0.96125157999999999</c:v>
                </c:pt>
                <c:pt idx="82">
                  <c:v>0.96509653500000003</c:v>
                </c:pt>
                <c:pt idx="83">
                  <c:v>0.96257053299999995</c:v>
                </c:pt>
                <c:pt idx="84">
                  <c:v>0.962913401</c:v>
                </c:pt>
                <c:pt idx="85">
                  <c:v>0.96581790599999995</c:v>
                </c:pt>
                <c:pt idx="86">
                  <c:v>0.95902469899999998</c:v>
                </c:pt>
                <c:pt idx="87">
                  <c:v>0.96936003500000001</c:v>
                </c:pt>
                <c:pt idx="88">
                  <c:v>0.96738508499999998</c:v>
                </c:pt>
                <c:pt idx="89">
                  <c:v>0.959346001</c:v>
                </c:pt>
                <c:pt idx="90">
                  <c:v>0.96268188700000001</c:v>
                </c:pt>
                <c:pt idx="91">
                  <c:v>0.96041275800000003</c:v>
                </c:pt>
                <c:pt idx="92">
                  <c:v>0.96064354799999996</c:v>
                </c:pt>
                <c:pt idx="93">
                  <c:v>0.964728853</c:v>
                </c:pt>
                <c:pt idx="94">
                  <c:v>0.96147541000000003</c:v>
                </c:pt>
                <c:pt idx="95">
                  <c:v>0.96302351900000005</c:v>
                </c:pt>
                <c:pt idx="96">
                  <c:v>0.96426090799999997</c:v>
                </c:pt>
                <c:pt idx="97">
                  <c:v>0.97056833600000003</c:v>
                </c:pt>
                <c:pt idx="98">
                  <c:v>0.99325307600000001</c:v>
                </c:pt>
                <c:pt idx="99">
                  <c:v>0.97526881700000001</c:v>
                </c:pt>
                <c:pt idx="100">
                  <c:v>0.89612734900000002</c:v>
                </c:pt>
                <c:pt idx="101">
                  <c:v>0.977240581</c:v>
                </c:pt>
                <c:pt idx="102">
                  <c:v>0.96529311500000003</c:v>
                </c:pt>
                <c:pt idx="103">
                  <c:v>0.97394533000000005</c:v>
                </c:pt>
                <c:pt idx="104">
                  <c:v>0.96715843499999998</c:v>
                </c:pt>
                <c:pt idx="105">
                  <c:v>0.97199004700000002</c:v>
                </c:pt>
                <c:pt idx="106">
                  <c:v>0.96363636399999997</c:v>
                </c:pt>
                <c:pt idx="107">
                  <c:v>0.96992958200000001</c:v>
                </c:pt>
                <c:pt idx="108">
                  <c:v>0.96747656400000004</c:v>
                </c:pt>
                <c:pt idx="109">
                  <c:v>0.96558281000000001</c:v>
                </c:pt>
                <c:pt idx="110">
                  <c:v>0.96208140799999997</c:v>
                </c:pt>
                <c:pt idx="111">
                  <c:v>0.96845705599999998</c:v>
                </c:pt>
                <c:pt idx="112">
                  <c:v>0.97095886899999995</c:v>
                </c:pt>
                <c:pt idx="113">
                  <c:v>0.96960293799999997</c:v>
                </c:pt>
                <c:pt idx="114">
                  <c:v>0.96134443199999997</c:v>
                </c:pt>
                <c:pt idx="115">
                  <c:v>0.96840442299999996</c:v>
                </c:pt>
                <c:pt idx="116">
                  <c:v>0.96830468400000003</c:v>
                </c:pt>
                <c:pt idx="117">
                  <c:v>0.968463886</c:v>
                </c:pt>
                <c:pt idx="118">
                  <c:v>0.95899053599999995</c:v>
                </c:pt>
                <c:pt idx="119">
                  <c:v>0.96443965499999995</c:v>
                </c:pt>
                <c:pt idx="120">
                  <c:v>0.96528349700000005</c:v>
                </c:pt>
                <c:pt idx="121">
                  <c:v>0.96202611100000002</c:v>
                </c:pt>
                <c:pt idx="122">
                  <c:v>0.96344680299999996</c:v>
                </c:pt>
                <c:pt idx="123">
                  <c:v>0.965170376</c:v>
                </c:pt>
                <c:pt idx="124">
                  <c:v>0.96701913399999995</c:v>
                </c:pt>
                <c:pt idx="125">
                  <c:v>0.96632678800000005</c:v>
                </c:pt>
                <c:pt idx="126">
                  <c:v>0.96517694399999998</c:v>
                </c:pt>
                <c:pt idx="127">
                  <c:v>0.96408804999999997</c:v>
                </c:pt>
                <c:pt idx="128">
                  <c:v>0.96500816700000003</c:v>
                </c:pt>
                <c:pt idx="129">
                  <c:v>0.96283274699999999</c:v>
                </c:pt>
                <c:pt idx="130">
                  <c:v>0.96502135099999997</c:v>
                </c:pt>
                <c:pt idx="131">
                  <c:v>0.96565389700000004</c:v>
                </c:pt>
                <c:pt idx="132">
                  <c:v>0.96447211200000005</c:v>
                </c:pt>
                <c:pt idx="133">
                  <c:v>0.96286538700000002</c:v>
                </c:pt>
                <c:pt idx="134">
                  <c:v>0.96541098000000003</c:v>
                </c:pt>
                <c:pt idx="135">
                  <c:v>0.96483170799999995</c:v>
                </c:pt>
                <c:pt idx="136">
                  <c:v>0.96540662899999996</c:v>
                </c:pt>
                <c:pt idx="137">
                  <c:v>0.96357115900000001</c:v>
                </c:pt>
                <c:pt idx="138">
                  <c:v>0.96401431900000001</c:v>
                </c:pt>
                <c:pt idx="139">
                  <c:v>0.96654485899999998</c:v>
                </c:pt>
                <c:pt idx="140">
                  <c:v>0.96287470200000003</c:v>
                </c:pt>
                <c:pt idx="141">
                  <c:v>0.96425879400000003</c:v>
                </c:pt>
                <c:pt idx="142">
                  <c:v>0.96446093799999999</c:v>
                </c:pt>
                <c:pt idx="143">
                  <c:v>0.961277771</c:v>
                </c:pt>
                <c:pt idx="144">
                  <c:v>0.96320020100000003</c:v>
                </c:pt>
                <c:pt idx="145">
                  <c:v>0.96608569799999999</c:v>
                </c:pt>
                <c:pt idx="146">
                  <c:v>0.96512652700000001</c:v>
                </c:pt>
                <c:pt idx="147">
                  <c:v>0.96268890699999998</c:v>
                </c:pt>
                <c:pt idx="148">
                  <c:v>0.96449666999999994</c:v>
                </c:pt>
                <c:pt idx="149">
                  <c:v>0.96394245899999997</c:v>
                </c:pt>
                <c:pt idx="150">
                  <c:v>0.963386297</c:v>
                </c:pt>
                <c:pt idx="151">
                  <c:v>0.964128659</c:v>
                </c:pt>
                <c:pt idx="152">
                  <c:v>0.96010788400000002</c:v>
                </c:pt>
                <c:pt idx="153">
                  <c:v>0.961784639</c:v>
                </c:pt>
                <c:pt idx="154">
                  <c:v>0.96416446600000005</c:v>
                </c:pt>
                <c:pt idx="155">
                  <c:v>0.96331138299999997</c:v>
                </c:pt>
                <c:pt idx="156">
                  <c:v>0.96371398100000005</c:v>
                </c:pt>
                <c:pt idx="157">
                  <c:v>0.96580122000000002</c:v>
                </c:pt>
                <c:pt idx="158">
                  <c:v>0.96328835899999998</c:v>
                </c:pt>
                <c:pt idx="159">
                  <c:v>0.96493212699999997</c:v>
                </c:pt>
                <c:pt idx="160">
                  <c:v>0.964218456</c:v>
                </c:pt>
                <c:pt idx="161">
                  <c:v>0.96545431699999995</c:v>
                </c:pt>
                <c:pt idx="162">
                  <c:v>0.96357927799999998</c:v>
                </c:pt>
                <c:pt idx="163">
                  <c:v>0.96240271200000005</c:v>
                </c:pt>
                <c:pt idx="164">
                  <c:v>0.96297923100000005</c:v>
                </c:pt>
                <c:pt idx="165">
                  <c:v>0.96412415200000001</c:v>
                </c:pt>
                <c:pt idx="166">
                  <c:v>0.96580122000000002</c:v>
                </c:pt>
                <c:pt idx="167">
                  <c:v>0.965986821</c:v>
                </c:pt>
                <c:pt idx="168">
                  <c:v>0.96172669099999997</c:v>
                </c:pt>
                <c:pt idx="169">
                  <c:v>0.96277463900000004</c:v>
                </c:pt>
                <c:pt idx="170">
                  <c:v>0.963969619</c:v>
                </c:pt>
                <c:pt idx="171">
                  <c:v>0.96642354100000005</c:v>
                </c:pt>
                <c:pt idx="172">
                  <c:v>0.96625322700000005</c:v>
                </c:pt>
                <c:pt idx="173">
                  <c:v>0.96425205800000002</c:v>
                </c:pt>
                <c:pt idx="174">
                  <c:v>0.96401657900000004</c:v>
                </c:pt>
                <c:pt idx="175">
                  <c:v>0.962260597</c:v>
                </c:pt>
                <c:pt idx="176">
                  <c:v>0.96383045499999997</c:v>
                </c:pt>
                <c:pt idx="177">
                  <c:v>0.96136449300000004</c:v>
                </c:pt>
                <c:pt idx="178">
                  <c:v>0.96380402700000001</c:v>
                </c:pt>
                <c:pt idx="179">
                  <c:v>0.96487148899999997</c:v>
                </c:pt>
                <c:pt idx="180">
                  <c:v>0.96189100999999999</c:v>
                </c:pt>
                <c:pt idx="181">
                  <c:v>0.96354852899999999</c:v>
                </c:pt>
                <c:pt idx="182">
                  <c:v>0.96403646700000001</c:v>
                </c:pt>
                <c:pt idx="183">
                  <c:v>0.96526163700000001</c:v>
                </c:pt>
                <c:pt idx="184">
                  <c:v>0.96686196700000004</c:v>
                </c:pt>
                <c:pt idx="185">
                  <c:v>0.96526381900000002</c:v>
                </c:pt>
                <c:pt idx="186">
                  <c:v>0.96445616700000003</c:v>
                </c:pt>
                <c:pt idx="187">
                  <c:v>0.96378585299999997</c:v>
                </c:pt>
                <c:pt idx="188">
                  <c:v>0.9646652</c:v>
                </c:pt>
                <c:pt idx="189">
                  <c:v>0.96222626600000005</c:v>
                </c:pt>
                <c:pt idx="190">
                  <c:v>0.96372081300000001</c:v>
                </c:pt>
                <c:pt idx="191">
                  <c:v>0.96385088500000005</c:v>
                </c:pt>
                <c:pt idx="192">
                  <c:v>0.973239627</c:v>
                </c:pt>
                <c:pt idx="193">
                  <c:v>0.91554022000000002</c:v>
                </c:pt>
                <c:pt idx="194">
                  <c:v>0.90669319900000001</c:v>
                </c:pt>
                <c:pt idx="195">
                  <c:v>0.96379768099999996</c:v>
                </c:pt>
                <c:pt idx="196">
                  <c:v>0.95136093899999996</c:v>
                </c:pt>
                <c:pt idx="197">
                  <c:v>0.95977011499999998</c:v>
                </c:pt>
                <c:pt idx="198">
                  <c:v>0.94022282999999995</c:v>
                </c:pt>
                <c:pt idx="199">
                  <c:v>0.96367480299999997</c:v>
                </c:pt>
                <c:pt idx="200">
                  <c:v>0.95858438499999998</c:v>
                </c:pt>
                <c:pt idx="201">
                  <c:v>0.96300298799999995</c:v>
                </c:pt>
                <c:pt idx="202">
                  <c:v>0.98267710200000002</c:v>
                </c:pt>
                <c:pt idx="203">
                  <c:v>0.96778150799999996</c:v>
                </c:pt>
                <c:pt idx="204">
                  <c:v>0.96140800000000004</c:v>
                </c:pt>
                <c:pt idx="205">
                  <c:v>0.97089841099999996</c:v>
                </c:pt>
                <c:pt idx="206">
                  <c:v>0.96786377300000004</c:v>
                </c:pt>
                <c:pt idx="207">
                  <c:v>0.98282659000000006</c:v>
                </c:pt>
                <c:pt idx="208">
                  <c:v>0.95919273999999999</c:v>
                </c:pt>
                <c:pt idx="209">
                  <c:v>0.95708919599999998</c:v>
                </c:pt>
                <c:pt idx="210">
                  <c:v>0.97263026600000002</c:v>
                </c:pt>
                <c:pt idx="211">
                  <c:v>0.97881694600000002</c:v>
                </c:pt>
                <c:pt idx="212">
                  <c:v>0.98093529999999995</c:v>
                </c:pt>
                <c:pt idx="213">
                  <c:v>0.97080440999999995</c:v>
                </c:pt>
                <c:pt idx="214">
                  <c:v>0.96129156500000001</c:v>
                </c:pt>
                <c:pt idx="215">
                  <c:v>0.96972477099999999</c:v>
                </c:pt>
                <c:pt idx="216">
                  <c:v>0.94673359800000001</c:v>
                </c:pt>
                <c:pt idx="217">
                  <c:v>0.98019721299999996</c:v>
                </c:pt>
                <c:pt idx="218">
                  <c:v>0.95426316499999997</c:v>
                </c:pt>
                <c:pt idx="219">
                  <c:v>0.88984580999999996</c:v>
                </c:pt>
                <c:pt idx="220">
                  <c:v>0.95570840800000001</c:v>
                </c:pt>
                <c:pt idx="221">
                  <c:v>0.92565132999999999</c:v>
                </c:pt>
                <c:pt idx="222">
                  <c:v>0.95222654600000001</c:v>
                </c:pt>
                <c:pt idx="223">
                  <c:v>0.95612244899999999</c:v>
                </c:pt>
                <c:pt idx="224">
                  <c:v>0.98005312700000002</c:v>
                </c:pt>
                <c:pt idx="225">
                  <c:v>0.82584497099999998</c:v>
                </c:pt>
                <c:pt idx="226">
                  <c:v>0.955298651</c:v>
                </c:pt>
                <c:pt idx="227">
                  <c:v>0.97226461399999997</c:v>
                </c:pt>
                <c:pt idx="228">
                  <c:v>0.96167517599999996</c:v>
                </c:pt>
                <c:pt idx="229">
                  <c:v>0.95532689999999998</c:v>
                </c:pt>
                <c:pt idx="230">
                  <c:v>0.97343930400000001</c:v>
                </c:pt>
                <c:pt idx="231">
                  <c:v>0.95447580099999996</c:v>
                </c:pt>
                <c:pt idx="232">
                  <c:v>0.96752864199999999</c:v>
                </c:pt>
                <c:pt idx="233">
                  <c:v>0.95273520199999995</c:v>
                </c:pt>
                <c:pt idx="234">
                  <c:v>0.97996472000000001</c:v>
                </c:pt>
                <c:pt idx="235">
                  <c:v>0.94939183699999996</c:v>
                </c:pt>
                <c:pt idx="236">
                  <c:v>0.95621669600000003</c:v>
                </c:pt>
                <c:pt idx="237">
                  <c:v>0.96346757500000002</c:v>
                </c:pt>
                <c:pt idx="238">
                  <c:v>0.97778299000000002</c:v>
                </c:pt>
                <c:pt idx="239">
                  <c:v>0.96054921699999996</c:v>
                </c:pt>
                <c:pt idx="240">
                  <c:v>0.952077705</c:v>
                </c:pt>
                <c:pt idx="241">
                  <c:v>0.93208977000000004</c:v>
                </c:pt>
                <c:pt idx="242">
                  <c:v>0.84254358100000004</c:v>
                </c:pt>
                <c:pt idx="243">
                  <c:v>0.95045760499999998</c:v>
                </c:pt>
                <c:pt idx="244">
                  <c:v>0.95484517199999996</c:v>
                </c:pt>
                <c:pt idx="245">
                  <c:v>0.95400077299999997</c:v>
                </c:pt>
                <c:pt idx="246">
                  <c:v>0.96525630100000004</c:v>
                </c:pt>
                <c:pt idx="247">
                  <c:v>0.84660719200000001</c:v>
                </c:pt>
                <c:pt idx="248">
                  <c:v>0.97223756900000002</c:v>
                </c:pt>
                <c:pt idx="249">
                  <c:v>0.94966289199999998</c:v>
                </c:pt>
                <c:pt idx="250">
                  <c:v>0.97273332700000004</c:v>
                </c:pt>
                <c:pt idx="251">
                  <c:v>0.972855629</c:v>
                </c:pt>
                <c:pt idx="252">
                  <c:v>0.89810595299999996</c:v>
                </c:pt>
                <c:pt idx="253">
                  <c:v>0.96973341400000002</c:v>
                </c:pt>
                <c:pt idx="254">
                  <c:v>0.95126691100000005</c:v>
                </c:pt>
                <c:pt idx="255">
                  <c:v>0.95275846399999997</c:v>
                </c:pt>
                <c:pt idx="256">
                  <c:v>0.97212187299999997</c:v>
                </c:pt>
                <c:pt idx="257">
                  <c:v>0.94957128300000004</c:v>
                </c:pt>
                <c:pt idx="258">
                  <c:v>0.941878981</c:v>
                </c:pt>
                <c:pt idx="259">
                  <c:v>0.95953255400000004</c:v>
                </c:pt>
                <c:pt idx="260">
                  <c:v>0.94711067599999998</c:v>
                </c:pt>
                <c:pt idx="261">
                  <c:v>0.97287761900000003</c:v>
                </c:pt>
                <c:pt idx="262">
                  <c:v>0.95099061500000004</c:v>
                </c:pt>
                <c:pt idx="263">
                  <c:v>0.94600248399999998</c:v>
                </c:pt>
                <c:pt idx="264">
                  <c:v>0.96416497599999995</c:v>
                </c:pt>
                <c:pt idx="265">
                  <c:v>0.92729649599999997</c:v>
                </c:pt>
                <c:pt idx="266">
                  <c:v>0.96120284600000006</c:v>
                </c:pt>
                <c:pt idx="267">
                  <c:v>0.94717965400000004</c:v>
                </c:pt>
                <c:pt idx="268">
                  <c:v>0.95247630500000002</c:v>
                </c:pt>
                <c:pt idx="269">
                  <c:v>0.95541906099999996</c:v>
                </c:pt>
                <c:pt idx="270">
                  <c:v>0.97734358399999999</c:v>
                </c:pt>
                <c:pt idx="271">
                  <c:v>0.94800907800000001</c:v>
                </c:pt>
                <c:pt idx="272">
                  <c:v>0.95217391299999998</c:v>
                </c:pt>
                <c:pt idx="273">
                  <c:v>0.95586262399999999</c:v>
                </c:pt>
                <c:pt idx="274">
                  <c:v>0.86113399199999996</c:v>
                </c:pt>
                <c:pt idx="275">
                  <c:v>0.94804771499999996</c:v>
                </c:pt>
                <c:pt idx="276">
                  <c:v>0.93105272400000005</c:v>
                </c:pt>
                <c:pt idx="277">
                  <c:v>0.957889675</c:v>
                </c:pt>
                <c:pt idx="278">
                  <c:v>0.94564285199999998</c:v>
                </c:pt>
                <c:pt idx="279">
                  <c:v>0.95559973499999995</c:v>
                </c:pt>
                <c:pt idx="280">
                  <c:v>0.93775926799999998</c:v>
                </c:pt>
                <c:pt idx="281">
                  <c:v>0.933765014</c:v>
                </c:pt>
                <c:pt idx="282">
                  <c:v>0.94944644499999997</c:v>
                </c:pt>
                <c:pt idx="283">
                  <c:v>0.94215095100000001</c:v>
                </c:pt>
                <c:pt idx="284">
                  <c:v>0.86662371100000002</c:v>
                </c:pt>
                <c:pt idx="285">
                  <c:v>0.94169312900000002</c:v>
                </c:pt>
                <c:pt idx="286">
                  <c:v>0.94476051900000002</c:v>
                </c:pt>
                <c:pt idx="287">
                  <c:v>0.95204239099999999</c:v>
                </c:pt>
                <c:pt idx="288">
                  <c:v>0.94174895199999997</c:v>
                </c:pt>
                <c:pt idx="289">
                  <c:v>0.94535597100000002</c:v>
                </c:pt>
                <c:pt idx="290">
                  <c:v>0.92919390000000002</c:v>
                </c:pt>
                <c:pt idx="291">
                  <c:v>0.93846666700000003</c:v>
                </c:pt>
                <c:pt idx="292">
                  <c:v>0.92227642300000001</c:v>
                </c:pt>
                <c:pt idx="293">
                  <c:v>0.93928544800000002</c:v>
                </c:pt>
                <c:pt idx="294">
                  <c:v>0.93211557599999995</c:v>
                </c:pt>
                <c:pt idx="295">
                  <c:v>0.96208885899999996</c:v>
                </c:pt>
                <c:pt idx="296">
                  <c:v>0.95499257000000004</c:v>
                </c:pt>
                <c:pt idx="297">
                  <c:v>0.973885848</c:v>
                </c:pt>
                <c:pt idx="298">
                  <c:v>0.94269437</c:v>
                </c:pt>
                <c:pt idx="299">
                  <c:v>0.96962641500000002</c:v>
                </c:pt>
                <c:pt idx="300">
                  <c:v>0.93069512799999998</c:v>
                </c:pt>
                <c:pt idx="301">
                  <c:v>0.94104522999999995</c:v>
                </c:pt>
                <c:pt idx="302">
                  <c:v>0.95766481299999995</c:v>
                </c:pt>
                <c:pt idx="303">
                  <c:v>0.94171186900000003</c:v>
                </c:pt>
                <c:pt idx="304">
                  <c:v>0.97345816699999999</c:v>
                </c:pt>
                <c:pt idx="305">
                  <c:v>0.94130909600000001</c:v>
                </c:pt>
                <c:pt idx="306">
                  <c:v>0.95814690000000002</c:v>
                </c:pt>
                <c:pt idx="307">
                  <c:v>0.98296051600000001</c:v>
                </c:pt>
                <c:pt idx="308">
                  <c:v>0.92928715500000003</c:v>
                </c:pt>
                <c:pt idx="309">
                  <c:v>0.97250178600000003</c:v>
                </c:pt>
                <c:pt idx="310">
                  <c:v>0.93279751499999997</c:v>
                </c:pt>
                <c:pt idx="311">
                  <c:v>0.976218739</c:v>
                </c:pt>
                <c:pt idx="312">
                  <c:v>0.92940462499999998</c:v>
                </c:pt>
                <c:pt idx="313">
                  <c:v>0.93230119600000005</c:v>
                </c:pt>
                <c:pt idx="314">
                  <c:v>0.95083350899999997</c:v>
                </c:pt>
                <c:pt idx="315">
                  <c:v>0.953001863</c:v>
                </c:pt>
                <c:pt idx="316">
                  <c:v>0.947604899</c:v>
                </c:pt>
                <c:pt idx="317">
                  <c:v>0.96452526699999996</c:v>
                </c:pt>
                <c:pt idx="318">
                  <c:v>0.97509274000000001</c:v>
                </c:pt>
                <c:pt idx="319">
                  <c:v>0.90888680700000002</c:v>
                </c:pt>
                <c:pt idx="320">
                  <c:v>0.93617321399999998</c:v>
                </c:pt>
                <c:pt idx="321">
                  <c:v>0.92182030299999995</c:v>
                </c:pt>
                <c:pt idx="322">
                  <c:v>0.92123752599999997</c:v>
                </c:pt>
                <c:pt idx="323">
                  <c:v>0.883715696</c:v>
                </c:pt>
                <c:pt idx="324">
                  <c:v>0.94257527799999996</c:v>
                </c:pt>
                <c:pt idx="325">
                  <c:v>0.93295313300000005</c:v>
                </c:pt>
                <c:pt idx="326">
                  <c:v>0.90723577899999996</c:v>
                </c:pt>
                <c:pt idx="327">
                  <c:v>0.92943701999999995</c:v>
                </c:pt>
                <c:pt idx="328">
                  <c:v>0.710107873</c:v>
                </c:pt>
                <c:pt idx="329">
                  <c:v>0.87210935300000003</c:v>
                </c:pt>
                <c:pt idx="330">
                  <c:v>0.96939364400000005</c:v>
                </c:pt>
                <c:pt idx="331">
                  <c:v>0.94843351799999998</c:v>
                </c:pt>
                <c:pt idx="332">
                  <c:v>0.96059726300000003</c:v>
                </c:pt>
                <c:pt idx="333">
                  <c:v>0.95946573800000001</c:v>
                </c:pt>
                <c:pt idx="334">
                  <c:v>0.77514604399999998</c:v>
                </c:pt>
                <c:pt idx="335">
                  <c:v>0.96548602900000002</c:v>
                </c:pt>
                <c:pt idx="336">
                  <c:v>0.93970420899999996</c:v>
                </c:pt>
                <c:pt idx="337">
                  <c:v>0.95307108399999996</c:v>
                </c:pt>
                <c:pt idx="338">
                  <c:v>0.92962021699999997</c:v>
                </c:pt>
                <c:pt idx="339">
                  <c:v>0.92901804700000001</c:v>
                </c:pt>
                <c:pt idx="340">
                  <c:v>0.93471894899999997</c:v>
                </c:pt>
                <c:pt idx="341">
                  <c:v>0.87845225900000001</c:v>
                </c:pt>
                <c:pt idx="342">
                  <c:v>0.92682072800000004</c:v>
                </c:pt>
                <c:pt idx="343">
                  <c:v>0.73621240700000001</c:v>
                </c:pt>
                <c:pt idx="344">
                  <c:v>0.96059761600000004</c:v>
                </c:pt>
                <c:pt idx="345">
                  <c:v>0.95061828800000003</c:v>
                </c:pt>
                <c:pt idx="346">
                  <c:v>0.93127700999999996</c:v>
                </c:pt>
                <c:pt idx="347">
                  <c:v>0.79493772699999998</c:v>
                </c:pt>
                <c:pt idx="348">
                  <c:v>0.94280894100000001</c:v>
                </c:pt>
                <c:pt idx="349">
                  <c:v>0.94419578400000004</c:v>
                </c:pt>
                <c:pt idx="350">
                  <c:v>0.92727143000000001</c:v>
                </c:pt>
                <c:pt idx="351">
                  <c:v>0.91885314500000004</c:v>
                </c:pt>
                <c:pt idx="352">
                  <c:v>0.79692792400000001</c:v>
                </c:pt>
                <c:pt idx="353">
                  <c:v>0.96857552999999996</c:v>
                </c:pt>
                <c:pt idx="354">
                  <c:v>0.84324993400000003</c:v>
                </c:pt>
                <c:pt idx="355">
                  <c:v>0.90398388500000004</c:v>
                </c:pt>
                <c:pt idx="356">
                  <c:v>0.92649903300000003</c:v>
                </c:pt>
                <c:pt idx="357">
                  <c:v>0.92884108600000004</c:v>
                </c:pt>
                <c:pt idx="358">
                  <c:v>0.961044177</c:v>
                </c:pt>
                <c:pt idx="359">
                  <c:v>0.83785590899999995</c:v>
                </c:pt>
                <c:pt idx="360">
                  <c:v>0.92027952099999999</c:v>
                </c:pt>
                <c:pt idx="361">
                  <c:v>0.94550748799999995</c:v>
                </c:pt>
                <c:pt idx="362">
                  <c:v>0.90697674399999995</c:v>
                </c:pt>
                <c:pt idx="363">
                  <c:v>0.93811485699999997</c:v>
                </c:pt>
                <c:pt idx="364">
                  <c:v>0.918455244</c:v>
                </c:pt>
                <c:pt idx="365">
                  <c:v>0.86180789199999996</c:v>
                </c:pt>
                <c:pt idx="366">
                  <c:v>0.93632928000000004</c:v>
                </c:pt>
                <c:pt idx="367">
                  <c:v>0.928965402</c:v>
                </c:pt>
                <c:pt idx="368">
                  <c:v>0.59874233899999996</c:v>
                </c:pt>
                <c:pt idx="369">
                  <c:v>0.93062130200000004</c:v>
                </c:pt>
                <c:pt idx="370">
                  <c:v>0.95614515499999997</c:v>
                </c:pt>
                <c:pt idx="371">
                  <c:v>0.93009208099999996</c:v>
                </c:pt>
                <c:pt idx="372">
                  <c:v>0.87329008100000005</c:v>
                </c:pt>
                <c:pt idx="373">
                  <c:v>0.87040400299999998</c:v>
                </c:pt>
                <c:pt idx="374">
                  <c:v>0.92248357299999995</c:v>
                </c:pt>
                <c:pt idx="375">
                  <c:v>0.766991066</c:v>
                </c:pt>
                <c:pt idx="376">
                  <c:v>0.92355401699999995</c:v>
                </c:pt>
                <c:pt idx="377">
                  <c:v>0.936518929</c:v>
                </c:pt>
                <c:pt idx="378">
                  <c:v>0.83439397299999996</c:v>
                </c:pt>
                <c:pt idx="379">
                  <c:v>0.88387290600000001</c:v>
                </c:pt>
                <c:pt idx="380">
                  <c:v>0.66689142400000001</c:v>
                </c:pt>
                <c:pt idx="381">
                  <c:v>0.92359752100000003</c:v>
                </c:pt>
                <c:pt idx="382">
                  <c:v>0.66785029299999998</c:v>
                </c:pt>
                <c:pt idx="383">
                  <c:v>0.968155239</c:v>
                </c:pt>
                <c:pt idx="384">
                  <c:v>0.88373661599999997</c:v>
                </c:pt>
                <c:pt idx="385">
                  <c:v>0.94703210400000004</c:v>
                </c:pt>
                <c:pt idx="386">
                  <c:v>0.95856479400000005</c:v>
                </c:pt>
                <c:pt idx="387">
                  <c:v>0.90363232000000004</c:v>
                </c:pt>
                <c:pt idx="388">
                  <c:v>0.86917409800000001</c:v>
                </c:pt>
                <c:pt idx="389">
                  <c:v>0.914900084</c:v>
                </c:pt>
                <c:pt idx="390">
                  <c:v>0.939347563</c:v>
                </c:pt>
                <c:pt idx="391">
                  <c:v>0.91470343200000004</c:v>
                </c:pt>
                <c:pt idx="392">
                  <c:v>0.92232176899999996</c:v>
                </c:pt>
                <c:pt idx="393">
                  <c:v>0.94927972900000002</c:v>
                </c:pt>
                <c:pt idx="394">
                  <c:v>0.91939288299999999</c:v>
                </c:pt>
                <c:pt idx="395">
                  <c:v>0.86993624300000005</c:v>
                </c:pt>
                <c:pt idx="396">
                  <c:v>0.92052694999999995</c:v>
                </c:pt>
                <c:pt idx="397">
                  <c:v>0.92301746799999995</c:v>
                </c:pt>
                <c:pt idx="398">
                  <c:v>0.90644570000000002</c:v>
                </c:pt>
                <c:pt idx="399">
                  <c:v>0.90003192099999996</c:v>
                </c:pt>
                <c:pt idx="400">
                  <c:v>0.92777608300000003</c:v>
                </c:pt>
                <c:pt idx="401">
                  <c:v>0.911900826</c:v>
                </c:pt>
                <c:pt idx="402">
                  <c:v>0.86646359399999995</c:v>
                </c:pt>
                <c:pt idx="403">
                  <c:v>0.91269841299999999</c:v>
                </c:pt>
                <c:pt idx="404">
                  <c:v>0.905120696</c:v>
                </c:pt>
                <c:pt idx="405">
                  <c:v>0.90255377000000003</c:v>
                </c:pt>
                <c:pt idx="406">
                  <c:v>0.90638178199999997</c:v>
                </c:pt>
                <c:pt idx="407">
                  <c:v>0.96282563600000004</c:v>
                </c:pt>
                <c:pt idx="408">
                  <c:v>0.90780968100000003</c:v>
                </c:pt>
                <c:pt idx="409">
                  <c:v>0.96140303400000005</c:v>
                </c:pt>
                <c:pt idx="410">
                  <c:v>0.90188672199999997</c:v>
                </c:pt>
                <c:pt idx="411">
                  <c:v>0.95677026799999998</c:v>
                </c:pt>
                <c:pt idx="412">
                  <c:v>0.90459879799999998</c:v>
                </c:pt>
                <c:pt idx="413">
                  <c:v>0.95924002200000003</c:v>
                </c:pt>
                <c:pt idx="414">
                  <c:v>0.90417174499999997</c:v>
                </c:pt>
                <c:pt idx="415">
                  <c:v>0.95962697200000002</c:v>
                </c:pt>
                <c:pt idx="416">
                  <c:v>0.90786609600000001</c:v>
                </c:pt>
                <c:pt idx="417">
                  <c:v>0.95911675500000004</c:v>
                </c:pt>
                <c:pt idx="418">
                  <c:v>0.85449366100000002</c:v>
                </c:pt>
                <c:pt idx="419">
                  <c:v>0.957489441</c:v>
                </c:pt>
                <c:pt idx="420">
                  <c:v>0.89099345100000005</c:v>
                </c:pt>
                <c:pt idx="421">
                  <c:v>0.96114821100000003</c:v>
                </c:pt>
                <c:pt idx="422">
                  <c:v>0.872313648</c:v>
                </c:pt>
                <c:pt idx="423">
                  <c:v>0.95391517100000001</c:v>
                </c:pt>
                <c:pt idx="424">
                  <c:v>0.88727623700000002</c:v>
                </c:pt>
                <c:pt idx="425">
                  <c:v>0.95705362800000005</c:v>
                </c:pt>
                <c:pt idx="426">
                  <c:v>0.89855374200000004</c:v>
                </c:pt>
                <c:pt idx="427">
                  <c:v>0.95561953899999996</c:v>
                </c:pt>
                <c:pt idx="428">
                  <c:v>0.89193935199999996</c:v>
                </c:pt>
                <c:pt idx="429">
                  <c:v>0.950144145</c:v>
                </c:pt>
                <c:pt idx="430">
                  <c:v>0.90395268799999995</c:v>
                </c:pt>
                <c:pt idx="431">
                  <c:v>0.95745039600000004</c:v>
                </c:pt>
                <c:pt idx="432">
                  <c:v>0.90862896400000004</c:v>
                </c:pt>
                <c:pt idx="433">
                  <c:v>0.96155942800000005</c:v>
                </c:pt>
                <c:pt idx="434">
                  <c:v>0.90565754399999998</c:v>
                </c:pt>
                <c:pt idx="435">
                  <c:v>0.959542228</c:v>
                </c:pt>
                <c:pt idx="436">
                  <c:v>0.90594811600000003</c:v>
                </c:pt>
                <c:pt idx="437">
                  <c:v>0.96116741699999997</c:v>
                </c:pt>
                <c:pt idx="438">
                  <c:v>0.90671249300000001</c:v>
                </c:pt>
                <c:pt idx="439">
                  <c:v>0.96484757200000004</c:v>
                </c:pt>
                <c:pt idx="440">
                  <c:v>0.90436477400000004</c:v>
                </c:pt>
                <c:pt idx="441">
                  <c:v>0.962206793</c:v>
                </c:pt>
                <c:pt idx="442">
                  <c:v>0.90661712299999997</c:v>
                </c:pt>
                <c:pt idx="443">
                  <c:v>0.958792651</c:v>
                </c:pt>
                <c:pt idx="444">
                  <c:v>0.90794288199999995</c:v>
                </c:pt>
                <c:pt idx="445">
                  <c:v>0.960091519</c:v>
                </c:pt>
                <c:pt idx="446">
                  <c:v>0.90470826800000004</c:v>
                </c:pt>
                <c:pt idx="447">
                  <c:v>0.96070582900000001</c:v>
                </c:pt>
                <c:pt idx="448">
                  <c:v>0.90398292999999996</c:v>
                </c:pt>
                <c:pt idx="449">
                  <c:v>0.95919896599999999</c:v>
                </c:pt>
                <c:pt idx="450">
                  <c:v>0.90730563600000003</c:v>
                </c:pt>
                <c:pt idx="451">
                  <c:v>0.96011705999999997</c:v>
                </c:pt>
                <c:pt idx="452">
                  <c:v>0.90741782999999998</c:v>
                </c:pt>
                <c:pt idx="453">
                  <c:v>0.95565903699999999</c:v>
                </c:pt>
                <c:pt idx="454">
                  <c:v>0.92977004399999996</c:v>
                </c:pt>
                <c:pt idx="455">
                  <c:v>0.91103338099999998</c:v>
                </c:pt>
                <c:pt idx="456">
                  <c:v>0.93342611900000005</c:v>
                </c:pt>
                <c:pt idx="457">
                  <c:v>0.93724207699999995</c:v>
                </c:pt>
                <c:pt idx="458">
                  <c:v>0.93225959300000005</c:v>
                </c:pt>
                <c:pt idx="459">
                  <c:v>0.924058512</c:v>
                </c:pt>
                <c:pt idx="460">
                  <c:v>0.93087992500000005</c:v>
                </c:pt>
                <c:pt idx="461">
                  <c:v>0.93363558199999996</c:v>
                </c:pt>
                <c:pt idx="462">
                  <c:v>0.91915057899999997</c:v>
                </c:pt>
                <c:pt idx="463">
                  <c:v>0.90447016099999999</c:v>
                </c:pt>
                <c:pt idx="464">
                  <c:v>0.92648293800000003</c:v>
                </c:pt>
                <c:pt idx="465">
                  <c:v>0.93750975199999997</c:v>
                </c:pt>
                <c:pt idx="466">
                  <c:v>0.96167336800000003</c:v>
                </c:pt>
                <c:pt idx="467">
                  <c:v>0.91899784799999995</c:v>
                </c:pt>
                <c:pt idx="468">
                  <c:v>0.95996243800000003</c:v>
                </c:pt>
                <c:pt idx="469">
                  <c:v>0.93356260700000004</c:v>
                </c:pt>
                <c:pt idx="470">
                  <c:v>0.92943214900000004</c:v>
                </c:pt>
                <c:pt idx="471">
                  <c:v>0.90969950600000005</c:v>
                </c:pt>
                <c:pt idx="472">
                  <c:v>0.91622760800000003</c:v>
                </c:pt>
                <c:pt idx="473">
                  <c:v>0.93349964900000004</c:v>
                </c:pt>
                <c:pt idx="474">
                  <c:v>0.93411466600000004</c:v>
                </c:pt>
                <c:pt idx="475">
                  <c:v>0.90835788500000003</c:v>
                </c:pt>
                <c:pt idx="476">
                  <c:v>0.93417465099999997</c:v>
                </c:pt>
                <c:pt idx="477">
                  <c:v>0.93729216199999998</c:v>
                </c:pt>
                <c:pt idx="478">
                  <c:v>0.92459817200000005</c:v>
                </c:pt>
                <c:pt idx="479">
                  <c:v>0.91516340900000004</c:v>
                </c:pt>
                <c:pt idx="480">
                  <c:v>0.92421020700000001</c:v>
                </c:pt>
                <c:pt idx="481">
                  <c:v>0.92433631699999996</c:v>
                </c:pt>
                <c:pt idx="482">
                  <c:v>0.92445987699999999</c:v>
                </c:pt>
                <c:pt idx="483">
                  <c:v>0.908074045</c:v>
                </c:pt>
                <c:pt idx="484">
                  <c:v>0.91734222300000001</c:v>
                </c:pt>
                <c:pt idx="485">
                  <c:v>0.94486873500000002</c:v>
                </c:pt>
                <c:pt idx="486">
                  <c:v>0.91121859900000002</c:v>
                </c:pt>
                <c:pt idx="487">
                  <c:v>0.91312230900000002</c:v>
                </c:pt>
                <c:pt idx="488">
                  <c:v>0.90059391200000005</c:v>
                </c:pt>
                <c:pt idx="489">
                  <c:v>0.92947474600000002</c:v>
                </c:pt>
                <c:pt idx="490">
                  <c:v>0.91306674799999998</c:v>
                </c:pt>
                <c:pt idx="491">
                  <c:v>0.90437514399999996</c:v>
                </c:pt>
                <c:pt idx="492">
                  <c:v>0.919445713</c:v>
                </c:pt>
                <c:pt idx="493">
                  <c:v>0.93464915699999995</c:v>
                </c:pt>
                <c:pt idx="494">
                  <c:v>0.90960231300000005</c:v>
                </c:pt>
                <c:pt idx="495">
                  <c:v>0.90219426300000005</c:v>
                </c:pt>
                <c:pt idx="496">
                  <c:v>0.90014064699999996</c:v>
                </c:pt>
                <c:pt idx="497">
                  <c:v>0.91991866700000002</c:v>
                </c:pt>
                <c:pt idx="498">
                  <c:v>0.90677067600000005</c:v>
                </c:pt>
                <c:pt idx="499">
                  <c:v>0.91061199900000001</c:v>
                </c:pt>
                <c:pt idx="500">
                  <c:v>0.91062801900000001</c:v>
                </c:pt>
                <c:pt idx="501">
                  <c:v>0.92292520099999997</c:v>
                </c:pt>
                <c:pt idx="502">
                  <c:v>0.91175959699999998</c:v>
                </c:pt>
                <c:pt idx="503">
                  <c:v>0.945104465</c:v>
                </c:pt>
                <c:pt idx="504">
                  <c:v>0.95472071199999997</c:v>
                </c:pt>
                <c:pt idx="505">
                  <c:v>0.82354892199999996</c:v>
                </c:pt>
                <c:pt idx="506">
                  <c:v>0.92743515399999998</c:v>
                </c:pt>
                <c:pt idx="507">
                  <c:v>0.92138842499999996</c:v>
                </c:pt>
                <c:pt idx="508">
                  <c:v>0.929276569</c:v>
                </c:pt>
                <c:pt idx="509">
                  <c:v>0.92576077599999995</c:v>
                </c:pt>
                <c:pt idx="510">
                  <c:v>0.93118412900000003</c:v>
                </c:pt>
                <c:pt idx="511">
                  <c:v>0.91359891100000001</c:v>
                </c:pt>
                <c:pt idx="512">
                  <c:v>0.92601102899999999</c:v>
                </c:pt>
                <c:pt idx="513">
                  <c:v>0.92618019100000004</c:v>
                </c:pt>
                <c:pt idx="514">
                  <c:v>0.927604977</c:v>
                </c:pt>
                <c:pt idx="515">
                  <c:v>0.904787275</c:v>
                </c:pt>
                <c:pt idx="516">
                  <c:v>0.92782233199999997</c:v>
                </c:pt>
                <c:pt idx="517">
                  <c:v>0.94086997699999997</c:v>
                </c:pt>
                <c:pt idx="518">
                  <c:v>0.92520754100000002</c:v>
                </c:pt>
                <c:pt idx="519">
                  <c:v>0.91268935100000004</c:v>
                </c:pt>
                <c:pt idx="520">
                  <c:v>0.928521967</c:v>
                </c:pt>
                <c:pt idx="521">
                  <c:v>0.93880736799999998</c:v>
                </c:pt>
                <c:pt idx="522">
                  <c:v>0.93033325600000005</c:v>
                </c:pt>
                <c:pt idx="523">
                  <c:v>0.89938445199999995</c:v>
                </c:pt>
                <c:pt idx="524">
                  <c:v>0.92647510799999999</c:v>
                </c:pt>
                <c:pt idx="525">
                  <c:v>0.91875764999999998</c:v>
                </c:pt>
                <c:pt idx="526">
                  <c:v>0.90949887799999996</c:v>
                </c:pt>
                <c:pt idx="527">
                  <c:v>0.90741710900000006</c:v>
                </c:pt>
                <c:pt idx="528">
                  <c:v>0.90579167900000002</c:v>
                </c:pt>
                <c:pt idx="529">
                  <c:v>0.91479111800000001</c:v>
                </c:pt>
                <c:pt idx="530">
                  <c:v>0.911639062</c:v>
                </c:pt>
                <c:pt idx="531">
                  <c:v>0.91386302200000002</c:v>
                </c:pt>
                <c:pt idx="532">
                  <c:v>0.90239341799999995</c:v>
                </c:pt>
                <c:pt idx="533">
                  <c:v>0.90857957099999997</c:v>
                </c:pt>
                <c:pt idx="534">
                  <c:v>0.90831332499999995</c:v>
                </c:pt>
                <c:pt idx="535">
                  <c:v>0.90964984599999998</c:v>
                </c:pt>
                <c:pt idx="536">
                  <c:v>0.90666466800000001</c:v>
                </c:pt>
                <c:pt idx="537">
                  <c:v>0.9044567</c:v>
                </c:pt>
                <c:pt idx="538">
                  <c:v>0.90610504300000005</c:v>
                </c:pt>
                <c:pt idx="539">
                  <c:v>0.91125817899999995</c:v>
                </c:pt>
                <c:pt idx="540">
                  <c:v>0.90943282700000005</c:v>
                </c:pt>
                <c:pt idx="541">
                  <c:v>0.914959093</c:v>
                </c:pt>
                <c:pt idx="542">
                  <c:v>0.91116617899999996</c:v>
                </c:pt>
                <c:pt idx="543">
                  <c:v>0.91227806199999995</c:v>
                </c:pt>
                <c:pt idx="544">
                  <c:v>0.91068748099999997</c:v>
                </c:pt>
                <c:pt idx="545">
                  <c:v>0.91002474300000002</c:v>
                </c:pt>
                <c:pt idx="546">
                  <c:v>0.90742822899999998</c:v>
                </c:pt>
                <c:pt idx="547">
                  <c:v>0.90356503600000004</c:v>
                </c:pt>
                <c:pt idx="548">
                  <c:v>0.90375130800000003</c:v>
                </c:pt>
                <c:pt idx="549">
                  <c:v>0.90634576600000005</c:v>
                </c:pt>
                <c:pt idx="550">
                  <c:v>0.912119385</c:v>
                </c:pt>
                <c:pt idx="551">
                  <c:v>0.90953416799999998</c:v>
                </c:pt>
                <c:pt idx="552">
                  <c:v>0.909398496</c:v>
                </c:pt>
                <c:pt idx="553">
                  <c:v>0.90986738599999994</c:v>
                </c:pt>
                <c:pt idx="554">
                  <c:v>0.91275521699999995</c:v>
                </c:pt>
                <c:pt idx="555">
                  <c:v>0.91275621299999998</c:v>
                </c:pt>
                <c:pt idx="556">
                  <c:v>0.912820513</c:v>
                </c:pt>
                <c:pt idx="557">
                  <c:v>0.91251976199999996</c:v>
                </c:pt>
                <c:pt idx="558">
                  <c:v>0.90486908200000005</c:v>
                </c:pt>
                <c:pt idx="559">
                  <c:v>0.90850457500000004</c:v>
                </c:pt>
                <c:pt idx="560">
                  <c:v>0.90947952600000004</c:v>
                </c:pt>
                <c:pt idx="561">
                  <c:v>0.90770038200000003</c:v>
                </c:pt>
                <c:pt idx="562">
                  <c:v>0.90685834099999996</c:v>
                </c:pt>
                <c:pt idx="563">
                  <c:v>0.91027854900000005</c:v>
                </c:pt>
                <c:pt idx="564">
                  <c:v>0.90930930899999995</c:v>
                </c:pt>
                <c:pt idx="565">
                  <c:v>0.903810165</c:v>
                </c:pt>
                <c:pt idx="566">
                  <c:v>0.91160304199999997</c:v>
                </c:pt>
                <c:pt idx="567">
                  <c:v>0.909295521</c:v>
                </c:pt>
                <c:pt idx="568">
                  <c:v>0.91505878799999996</c:v>
                </c:pt>
                <c:pt idx="569">
                  <c:v>0.90738375999999998</c:v>
                </c:pt>
                <c:pt idx="570">
                  <c:v>0.905216095</c:v>
                </c:pt>
                <c:pt idx="571">
                  <c:v>0.90847913899999999</c:v>
                </c:pt>
                <c:pt idx="572">
                  <c:v>0.91066455899999998</c:v>
                </c:pt>
                <c:pt idx="573">
                  <c:v>0.90413012500000001</c:v>
                </c:pt>
                <c:pt idx="574">
                  <c:v>0.90686164199999997</c:v>
                </c:pt>
                <c:pt idx="575">
                  <c:v>0.91256009599999999</c:v>
                </c:pt>
                <c:pt idx="576">
                  <c:v>0.91156820100000002</c:v>
                </c:pt>
                <c:pt idx="577">
                  <c:v>0.905211141</c:v>
                </c:pt>
                <c:pt idx="578">
                  <c:v>0.90791828200000002</c:v>
                </c:pt>
                <c:pt idx="579">
                  <c:v>0.90798650199999997</c:v>
                </c:pt>
                <c:pt idx="580">
                  <c:v>0.90858642700000003</c:v>
                </c:pt>
                <c:pt idx="581">
                  <c:v>0.91042308599999999</c:v>
                </c:pt>
                <c:pt idx="582">
                  <c:v>0.91452862800000001</c:v>
                </c:pt>
                <c:pt idx="583">
                  <c:v>0.91045112800000005</c:v>
                </c:pt>
                <c:pt idx="584">
                  <c:v>0.90846130700000005</c:v>
                </c:pt>
                <c:pt idx="585">
                  <c:v>0.90200761299999999</c:v>
                </c:pt>
                <c:pt idx="586">
                  <c:v>0.914684787</c:v>
                </c:pt>
                <c:pt idx="587">
                  <c:v>0.90659504599999996</c:v>
                </c:pt>
                <c:pt idx="588">
                  <c:v>0.91011151899999998</c:v>
                </c:pt>
                <c:pt idx="589">
                  <c:v>0.91518293100000003</c:v>
                </c:pt>
                <c:pt idx="590">
                  <c:v>0.91172923299999997</c:v>
                </c:pt>
                <c:pt idx="591">
                  <c:v>0.91072503000000005</c:v>
                </c:pt>
                <c:pt idx="592">
                  <c:v>0.91125459900000005</c:v>
                </c:pt>
                <c:pt idx="593">
                  <c:v>0.90599505999999996</c:v>
                </c:pt>
                <c:pt idx="594">
                  <c:v>0.90992412300000003</c:v>
                </c:pt>
                <c:pt idx="595">
                  <c:v>0.90767728400000003</c:v>
                </c:pt>
                <c:pt idx="596">
                  <c:v>0.91048034899999997</c:v>
                </c:pt>
                <c:pt idx="597">
                  <c:v>0.90628742500000004</c:v>
                </c:pt>
                <c:pt idx="598">
                  <c:v>0.68603575800000005</c:v>
                </c:pt>
                <c:pt idx="599">
                  <c:v>0.938248415</c:v>
                </c:pt>
                <c:pt idx="600">
                  <c:v>0.94808789000000004</c:v>
                </c:pt>
                <c:pt idx="601">
                  <c:v>0.96674559299999996</c:v>
                </c:pt>
                <c:pt idx="602">
                  <c:v>0.92959949900000005</c:v>
                </c:pt>
                <c:pt idx="603">
                  <c:v>0.923350008</c:v>
                </c:pt>
                <c:pt idx="604">
                  <c:v>0.83</c:v>
                </c:pt>
                <c:pt idx="605">
                  <c:v>0.88091615300000004</c:v>
                </c:pt>
                <c:pt idx="606">
                  <c:v>0.91619365600000002</c:v>
                </c:pt>
                <c:pt idx="607">
                  <c:v>0.85923782900000001</c:v>
                </c:pt>
                <c:pt idx="608">
                  <c:v>0.92787306999999997</c:v>
                </c:pt>
                <c:pt idx="609">
                  <c:v>0.89050047799999998</c:v>
                </c:pt>
                <c:pt idx="610">
                  <c:v>0.65473995600000001</c:v>
                </c:pt>
                <c:pt idx="611">
                  <c:v>0.884898407</c:v>
                </c:pt>
                <c:pt idx="612">
                  <c:v>0.92950832900000002</c:v>
                </c:pt>
                <c:pt idx="613">
                  <c:v>0.90672879500000003</c:v>
                </c:pt>
                <c:pt idx="614">
                  <c:v>0.92197659300000001</c:v>
                </c:pt>
                <c:pt idx="615">
                  <c:v>0.96140378800000004</c:v>
                </c:pt>
                <c:pt idx="616">
                  <c:v>0.70599482400000002</c:v>
                </c:pt>
                <c:pt idx="617">
                  <c:v>0.87826222799999998</c:v>
                </c:pt>
                <c:pt idx="618">
                  <c:v>0.896424267</c:v>
                </c:pt>
                <c:pt idx="619">
                  <c:v>0.91030944899999999</c:v>
                </c:pt>
                <c:pt idx="620">
                  <c:v>0.917484941</c:v>
                </c:pt>
                <c:pt idx="621">
                  <c:v>0.94161212500000002</c:v>
                </c:pt>
                <c:pt idx="622">
                  <c:v>0.93337503899999996</c:v>
                </c:pt>
                <c:pt idx="623">
                  <c:v>0.91613056900000001</c:v>
                </c:pt>
                <c:pt idx="624">
                  <c:v>0.91577887800000002</c:v>
                </c:pt>
                <c:pt idx="625">
                  <c:v>0.90923527000000004</c:v>
                </c:pt>
                <c:pt idx="626">
                  <c:v>0.91522435899999999</c:v>
                </c:pt>
                <c:pt idx="627">
                  <c:v>0.90869007499999999</c:v>
                </c:pt>
                <c:pt idx="628">
                  <c:v>0.90308331900000005</c:v>
                </c:pt>
                <c:pt idx="629">
                  <c:v>0.93396825400000005</c:v>
                </c:pt>
                <c:pt idx="630">
                  <c:v>0.95760164199999998</c:v>
                </c:pt>
                <c:pt idx="631">
                  <c:v>0.91056511100000004</c:v>
                </c:pt>
                <c:pt idx="632">
                  <c:v>0.91090047399999996</c:v>
                </c:pt>
                <c:pt idx="633">
                  <c:v>0.94008377300000001</c:v>
                </c:pt>
                <c:pt idx="634">
                  <c:v>0.91530237199999998</c:v>
                </c:pt>
                <c:pt idx="635">
                  <c:v>0.90120481900000005</c:v>
                </c:pt>
                <c:pt idx="636">
                  <c:v>0.91763041899999997</c:v>
                </c:pt>
                <c:pt idx="637">
                  <c:v>0.73433820100000002</c:v>
                </c:pt>
                <c:pt idx="638">
                  <c:v>0.929633818</c:v>
                </c:pt>
                <c:pt idx="639">
                  <c:v>0.95491375300000003</c:v>
                </c:pt>
                <c:pt idx="640">
                  <c:v>0.95608490000000002</c:v>
                </c:pt>
                <c:pt idx="641">
                  <c:v>0.88903022600000003</c:v>
                </c:pt>
                <c:pt idx="642">
                  <c:v>0.95833942800000005</c:v>
                </c:pt>
                <c:pt idx="643">
                  <c:v>0.89946766700000003</c:v>
                </c:pt>
                <c:pt idx="644">
                  <c:v>0.91756813400000004</c:v>
                </c:pt>
                <c:pt idx="645">
                  <c:v>0.85585339199999999</c:v>
                </c:pt>
                <c:pt idx="646">
                  <c:v>0.95156721200000005</c:v>
                </c:pt>
                <c:pt idx="647">
                  <c:v>0.88956543499999996</c:v>
                </c:pt>
                <c:pt idx="648">
                  <c:v>0.90961512700000002</c:v>
                </c:pt>
                <c:pt idx="649">
                  <c:v>0.93324619499999995</c:v>
                </c:pt>
                <c:pt idx="650">
                  <c:v>0.93392108900000004</c:v>
                </c:pt>
                <c:pt idx="651">
                  <c:v>0.92091152799999998</c:v>
                </c:pt>
                <c:pt idx="652">
                  <c:v>0.90626404199999999</c:v>
                </c:pt>
                <c:pt idx="653">
                  <c:v>0.95774334400000005</c:v>
                </c:pt>
                <c:pt idx="654">
                  <c:v>0.94889531000000005</c:v>
                </c:pt>
                <c:pt idx="655">
                  <c:v>0.93523071099999999</c:v>
                </c:pt>
                <c:pt idx="656">
                  <c:v>0.95582841699999999</c:v>
                </c:pt>
                <c:pt idx="657">
                  <c:v>0.71534953000000001</c:v>
                </c:pt>
                <c:pt idx="658">
                  <c:v>0.95235113500000002</c:v>
                </c:pt>
                <c:pt idx="659">
                  <c:v>0.88245222300000004</c:v>
                </c:pt>
                <c:pt idx="660">
                  <c:v>0.93766072499999997</c:v>
                </c:pt>
                <c:pt idx="661">
                  <c:v>0.54241487399999999</c:v>
                </c:pt>
                <c:pt idx="662">
                  <c:v>0.91042640500000005</c:v>
                </c:pt>
                <c:pt idx="663">
                  <c:v>0.90459624699999996</c:v>
                </c:pt>
                <c:pt idx="664">
                  <c:v>0.90407129100000005</c:v>
                </c:pt>
                <c:pt idx="665">
                  <c:v>0.95982734700000005</c:v>
                </c:pt>
                <c:pt idx="666">
                  <c:v>0.93000804500000001</c:v>
                </c:pt>
                <c:pt idx="667">
                  <c:v>0.92927742099999999</c:v>
                </c:pt>
                <c:pt idx="668">
                  <c:v>0.89977973600000005</c:v>
                </c:pt>
                <c:pt idx="669">
                  <c:v>0.95808829900000003</c:v>
                </c:pt>
                <c:pt idx="670">
                  <c:v>0.799127052</c:v>
                </c:pt>
                <c:pt idx="671">
                  <c:v>0.94272474500000003</c:v>
                </c:pt>
                <c:pt idx="672">
                  <c:v>0.86818023899999996</c:v>
                </c:pt>
                <c:pt idx="673">
                  <c:v>0.94825499999999996</c:v>
                </c:pt>
                <c:pt idx="674">
                  <c:v>0.95260464899999997</c:v>
                </c:pt>
                <c:pt idx="675">
                  <c:v>0.88658193500000004</c:v>
                </c:pt>
                <c:pt idx="676">
                  <c:v>0.82133819200000002</c:v>
                </c:pt>
                <c:pt idx="677">
                  <c:v>0.94710896600000005</c:v>
                </c:pt>
                <c:pt idx="678">
                  <c:v>0.880922914</c:v>
                </c:pt>
                <c:pt idx="679">
                  <c:v>0.81812943299999996</c:v>
                </c:pt>
                <c:pt idx="680">
                  <c:v>0.90709493799999996</c:v>
                </c:pt>
                <c:pt idx="681">
                  <c:v>0.88077725299999998</c:v>
                </c:pt>
                <c:pt idx="682">
                  <c:v>0.635991207</c:v>
                </c:pt>
                <c:pt idx="683">
                  <c:v>0.86199583400000002</c:v>
                </c:pt>
                <c:pt idx="684">
                  <c:v>0.915703936</c:v>
                </c:pt>
                <c:pt idx="685">
                  <c:v>0.90854717299999999</c:v>
                </c:pt>
                <c:pt idx="686">
                  <c:v>0.95383636599999999</c:v>
                </c:pt>
                <c:pt idx="687">
                  <c:v>0.88231299100000005</c:v>
                </c:pt>
                <c:pt idx="688">
                  <c:v>0.86249473499999996</c:v>
                </c:pt>
                <c:pt idx="689">
                  <c:v>0.92369631900000004</c:v>
                </c:pt>
                <c:pt idx="690">
                  <c:v>0.82964101599999995</c:v>
                </c:pt>
                <c:pt idx="691">
                  <c:v>0.89104952299999995</c:v>
                </c:pt>
                <c:pt idx="692">
                  <c:v>0.90754716999999996</c:v>
                </c:pt>
                <c:pt idx="693">
                  <c:v>0.786566655</c:v>
                </c:pt>
                <c:pt idx="694">
                  <c:v>0.87840371399999995</c:v>
                </c:pt>
                <c:pt idx="695">
                  <c:v>0.86978131199999997</c:v>
                </c:pt>
                <c:pt idx="696">
                  <c:v>0.79343539799999996</c:v>
                </c:pt>
                <c:pt idx="697">
                  <c:v>0.603339442</c:v>
                </c:pt>
                <c:pt idx="698">
                  <c:v>0.81456883800000002</c:v>
                </c:pt>
                <c:pt idx="699">
                  <c:v>0.88238129700000001</c:v>
                </c:pt>
                <c:pt idx="700">
                  <c:v>0.92442686100000004</c:v>
                </c:pt>
                <c:pt idx="701">
                  <c:v>0.88652218400000005</c:v>
                </c:pt>
                <c:pt idx="702">
                  <c:v>0.954809346</c:v>
                </c:pt>
                <c:pt idx="703">
                  <c:v>0.89259485900000002</c:v>
                </c:pt>
                <c:pt idx="704">
                  <c:v>0.79696800599999995</c:v>
                </c:pt>
                <c:pt idx="705">
                  <c:v>0.70722149700000003</c:v>
                </c:pt>
                <c:pt idx="706">
                  <c:v>0.88632478599999998</c:v>
                </c:pt>
                <c:pt idx="707">
                  <c:v>0.93729212299999998</c:v>
                </c:pt>
                <c:pt idx="708">
                  <c:v>0.90408602199999999</c:v>
                </c:pt>
                <c:pt idx="709">
                  <c:v>0.83190589199999998</c:v>
                </c:pt>
                <c:pt idx="710">
                  <c:v>0.89754148</c:v>
                </c:pt>
                <c:pt idx="711">
                  <c:v>0.89038003300000002</c:v>
                </c:pt>
                <c:pt idx="712">
                  <c:v>0.893904743</c:v>
                </c:pt>
                <c:pt idx="713">
                  <c:v>0.88407555000000004</c:v>
                </c:pt>
                <c:pt idx="714">
                  <c:v>0.90587240199999997</c:v>
                </c:pt>
                <c:pt idx="715">
                  <c:v>0.94382022499999996</c:v>
                </c:pt>
                <c:pt idx="716">
                  <c:v>0.87527051</c:v>
                </c:pt>
                <c:pt idx="717">
                  <c:v>0.89167004500000002</c:v>
                </c:pt>
                <c:pt idx="718">
                  <c:v>0.88169186799999999</c:v>
                </c:pt>
                <c:pt idx="719">
                  <c:v>0.84396887200000004</c:v>
                </c:pt>
                <c:pt idx="720">
                  <c:v>0.85014466700000002</c:v>
                </c:pt>
                <c:pt idx="721">
                  <c:v>0.69952835599999996</c:v>
                </c:pt>
                <c:pt idx="722">
                  <c:v>0.87298711799999995</c:v>
                </c:pt>
                <c:pt idx="723">
                  <c:v>0.87801876599999995</c:v>
                </c:pt>
                <c:pt idx="724">
                  <c:v>0.62046930700000003</c:v>
                </c:pt>
                <c:pt idx="725">
                  <c:v>0.84740740699999995</c:v>
                </c:pt>
                <c:pt idx="726">
                  <c:v>0.84245189899999995</c:v>
                </c:pt>
                <c:pt idx="727">
                  <c:v>0.88048411500000001</c:v>
                </c:pt>
                <c:pt idx="728">
                  <c:v>0.87753890000000001</c:v>
                </c:pt>
                <c:pt idx="729">
                  <c:v>0.79686788399999997</c:v>
                </c:pt>
                <c:pt idx="730">
                  <c:v>0.89275506400000004</c:v>
                </c:pt>
                <c:pt idx="731">
                  <c:v>0.91738902</c:v>
                </c:pt>
                <c:pt idx="732">
                  <c:v>0.87709497199999997</c:v>
                </c:pt>
                <c:pt idx="733">
                  <c:v>0.87828982700000002</c:v>
                </c:pt>
                <c:pt idx="734">
                  <c:v>0.81554485399999999</c:v>
                </c:pt>
                <c:pt idx="735">
                  <c:v>0.73285198600000001</c:v>
                </c:pt>
                <c:pt idx="736">
                  <c:v>0.745572032</c:v>
                </c:pt>
                <c:pt idx="737">
                  <c:v>0.55171608699999997</c:v>
                </c:pt>
                <c:pt idx="738">
                  <c:v>0.86741181300000003</c:v>
                </c:pt>
                <c:pt idx="739">
                  <c:v>0.86144509300000005</c:v>
                </c:pt>
                <c:pt idx="740">
                  <c:v>0.83363901200000001</c:v>
                </c:pt>
                <c:pt idx="741">
                  <c:v>0.89224598899999996</c:v>
                </c:pt>
                <c:pt idx="742">
                  <c:v>0.66119646200000004</c:v>
                </c:pt>
                <c:pt idx="743">
                  <c:v>0.90885280300000004</c:v>
                </c:pt>
                <c:pt idx="744">
                  <c:v>0.88227556699999998</c:v>
                </c:pt>
                <c:pt idx="745">
                  <c:v>0.91299002900000004</c:v>
                </c:pt>
                <c:pt idx="746">
                  <c:v>0.81438914799999995</c:v>
                </c:pt>
                <c:pt idx="747">
                  <c:v>0.93748215800000001</c:v>
                </c:pt>
                <c:pt idx="748">
                  <c:v>0.76060941699999995</c:v>
                </c:pt>
                <c:pt idx="749">
                  <c:v>0.58242648799999996</c:v>
                </c:pt>
                <c:pt idx="750">
                  <c:v>0.833657588</c:v>
                </c:pt>
                <c:pt idx="751">
                  <c:v>0.888916594</c:v>
                </c:pt>
                <c:pt idx="752">
                  <c:v>0.813651138</c:v>
                </c:pt>
                <c:pt idx="753">
                  <c:v>0.75910778599999995</c:v>
                </c:pt>
                <c:pt idx="754">
                  <c:v>0.79008033499999997</c:v>
                </c:pt>
                <c:pt idx="755">
                  <c:v>0.79555156100000002</c:v>
                </c:pt>
                <c:pt idx="756">
                  <c:v>0.92121393299999998</c:v>
                </c:pt>
                <c:pt idx="757">
                  <c:v>0.84706389000000004</c:v>
                </c:pt>
                <c:pt idx="758">
                  <c:v>0.86622083900000002</c:v>
                </c:pt>
                <c:pt idx="759">
                  <c:v>0.88332189400000005</c:v>
                </c:pt>
                <c:pt idx="760">
                  <c:v>0.86404094300000001</c:v>
                </c:pt>
                <c:pt idx="761">
                  <c:v>0.88744490899999995</c:v>
                </c:pt>
                <c:pt idx="762">
                  <c:v>0.89619660599999995</c:v>
                </c:pt>
                <c:pt idx="763">
                  <c:v>0.85234132799999995</c:v>
                </c:pt>
                <c:pt idx="764">
                  <c:v>0.94652315499999995</c:v>
                </c:pt>
                <c:pt idx="765">
                  <c:v>0.88575957100000002</c:v>
                </c:pt>
                <c:pt idx="766">
                  <c:v>0.88052196800000004</c:v>
                </c:pt>
                <c:pt idx="767">
                  <c:v>0.89904901199999998</c:v>
                </c:pt>
                <c:pt idx="768">
                  <c:v>0.90659209900000004</c:v>
                </c:pt>
                <c:pt idx="769">
                  <c:v>0.87620689699999998</c:v>
                </c:pt>
                <c:pt idx="770">
                  <c:v>0.86254064399999997</c:v>
                </c:pt>
                <c:pt idx="771">
                  <c:v>0.879224377</c:v>
                </c:pt>
                <c:pt idx="772">
                  <c:v>0.91064593299999996</c:v>
                </c:pt>
                <c:pt idx="773">
                  <c:v>0.85479152400000002</c:v>
                </c:pt>
                <c:pt idx="774">
                  <c:v>0.93342179700000005</c:v>
                </c:pt>
                <c:pt idx="775">
                  <c:v>0.91404011500000004</c:v>
                </c:pt>
                <c:pt idx="776">
                  <c:v>0.87906401199999995</c:v>
                </c:pt>
                <c:pt idx="777">
                  <c:v>0.90076793899999996</c:v>
                </c:pt>
                <c:pt idx="778">
                  <c:v>0.89878822899999999</c:v>
                </c:pt>
                <c:pt idx="779">
                  <c:v>0.87694722899999999</c:v>
                </c:pt>
                <c:pt idx="780">
                  <c:v>0.86931503799999998</c:v>
                </c:pt>
                <c:pt idx="781">
                  <c:v>0.86222319199999997</c:v>
                </c:pt>
                <c:pt idx="782">
                  <c:v>0.89833833399999996</c:v>
                </c:pt>
                <c:pt idx="783">
                  <c:v>0.85669799000000002</c:v>
                </c:pt>
                <c:pt idx="784">
                  <c:v>0.93695297</c:v>
                </c:pt>
                <c:pt idx="785">
                  <c:v>0.90363482699999997</c:v>
                </c:pt>
                <c:pt idx="786">
                  <c:v>0.86516593200000003</c:v>
                </c:pt>
                <c:pt idx="787">
                  <c:v>0.90213166899999997</c:v>
                </c:pt>
                <c:pt idx="788">
                  <c:v>0.91931042699999999</c:v>
                </c:pt>
                <c:pt idx="789">
                  <c:v>0.87709634000000003</c:v>
                </c:pt>
                <c:pt idx="790">
                  <c:v>0.86087912099999997</c:v>
                </c:pt>
                <c:pt idx="791">
                  <c:v>0.86942221200000003</c:v>
                </c:pt>
                <c:pt idx="792">
                  <c:v>0.88204264899999996</c:v>
                </c:pt>
                <c:pt idx="793">
                  <c:v>0.84665526000000002</c:v>
                </c:pt>
                <c:pt idx="794">
                  <c:v>0.86778080899999999</c:v>
                </c:pt>
                <c:pt idx="795">
                  <c:v>0.85572577999999999</c:v>
                </c:pt>
                <c:pt idx="796">
                  <c:v>0.87493014400000002</c:v>
                </c:pt>
                <c:pt idx="797">
                  <c:v>0.88767184499999996</c:v>
                </c:pt>
                <c:pt idx="798">
                  <c:v>0.85799975500000003</c:v>
                </c:pt>
                <c:pt idx="799">
                  <c:v>0.86043979999999998</c:v>
                </c:pt>
                <c:pt idx="800">
                  <c:v>0.86222943699999999</c:v>
                </c:pt>
                <c:pt idx="801">
                  <c:v>0.86833502399999996</c:v>
                </c:pt>
                <c:pt idx="802">
                  <c:v>0.85069378200000001</c:v>
                </c:pt>
                <c:pt idx="803">
                  <c:v>0.93418999800000002</c:v>
                </c:pt>
                <c:pt idx="804">
                  <c:v>0.87147228799999998</c:v>
                </c:pt>
                <c:pt idx="805">
                  <c:v>0.86206896600000005</c:v>
                </c:pt>
                <c:pt idx="806">
                  <c:v>0.87135147000000002</c:v>
                </c:pt>
                <c:pt idx="807">
                  <c:v>0.87623597399999997</c:v>
                </c:pt>
                <c:pt idx="808">
                  <c:v>0.86329681300000005</c:v>
                </c:pt>
                <c:pt idx="809">
                  <c:v>0.86444734599999995</c:v>
                </c:pt>
                <c:pt idx="810">
                  <c:v>0.84097664500000002</c:v>
                </c:pt>
                <c:pt idx="811">
                  <c:v>0.87649587500000004</c:v>
                </c:pt>
                <c:pt idx="812">
                  <c:v>0.85589519700000005</c:v>
                </c:pt>
                <c:pt idx="813">
                  <c:v>0.93522683100000004</c:v>
                </c:pt>
                <c:pt idx="814">
                  <c:v>0.86561528200000004</c:v>
                </c:pt>
                <c:pt idx="815">
                  <c:v>0.85641193100000002</c:v>
                </c:pt>
                <c:pt idx="816">
                  <c:v>0.86316827299999999</c:v>
                </c:pt>
                <c:pt idx="817">
                  <c:v>0.86970397300000002</c:v>
                </c:pt>
                <c:pt idx="818">
                  <c:v>0.79843845199999997</c:v>
                </c:pt>
                <c:pt idx="819">
                  <c:v>0.93023673399999995</c:v>
                </c:pt>
                <c:pt idx="820">
                  <c:v>0.89363008399999999</c:v>
                </c:pt>
                <c:pt idx="821">
                  <c:v>0.88946331899999997</c:v>
                </c:pt>
                <c:pt idx="822">
                  <c:v>0.93599015200000002</c:v>
                </c:pt>
                <c:pt idx="823">
                  <c:v>0.715543555</c:v>
                </c:pt>
                <c:pt idx="824">
                  <c:v>0.83981577699999999</c:v>
                </c:pt>
                <c:pt idx="825">
                  <c:v>0.89740480199999995</c:v>
                </c:pt>
                <c:pt idx="826">
                  <c:v>0.87764653400000003</c:v>
                </c:pt>
                <c:pt idx="827">
                  <c:v>0.89645489599999995</c:v>
                </c:pt>
                <c:pt idx="828">
                  <c:v>0.893154487</c:v>
                </c:pt>
                <c:pt idx="829">
                  <c:v>0.92291710000000005</c:v>
                </c:pt>
                <c:pt idx="830">
                  <c:v>0.88002336400000003</c:v>
                </c:pt>
                <c:pt idx="831">
                  <c:v>0.85475923899999995</c:v>
                </c:pt>
                <c:pt idx="832">
                  <c:v>0.87242562899999998</c:v>
                </c:pt>
                <c:pt idx="833">
                  <c:v>0.87310839600000001</c:v>
                </c:pt>
                <c:pt idx="834">
                  <c:v>0.81128723300000005</c:v>
                </c:pt>
                <c:pt idx="835">
                  <c:v>0.92590938899999997</c:v>
                </c:pt>
                <c:pt idx="836">
                  <c:v>0.89795193600000001</c:v>
                </c:pt>
                <c:pt idx="837">
                  <c:v>0.87029478500000002</c:v>
                </c:pt>
                <c:pt idx="838">
                  <c:v>0.88955430199999996</c:v>
                </c:pt>
                <c:pt idx="839">
                  <c:v>0.89439133900000001</c:v>
                </c:pt>
                <c:pt idx="840">
                  <c:v>0.83243734999999996</c:v>
                </c:pt>
                <c:pt idx="841">
                  <c:v>0.92276279500000002</c:v>
                </c:pt>
                <c:pt idx="842">
                  <c:v>0.89098093899999997</c:v>
                </c:pt>
                <c:pt idx="843">
                  <c:v>0.85300392999999997</c:v>
                </c:pt>
                <c:pt idx="844">
                  <c:v>0.88721289000000003</c:v>
                </c:pt>
                <c:pt idx="845">
                  <c:v>0.88625754300000004</c:v>
                </c:pt>
                <c:pt idx="846">
                  <c:v>0.82541597</c:v>
                </c:pt>
                <c:pt idx="847">
                  <c:v>0.91224380999999999</c:v>
                </c:pt>
                <c:pt idx="848">
                  <c:v>0.88584258999999999</c:v>
                </c:pt>
                <c:pt idx="849">
                  <c:v>0.80396376000000003</c:v>
                </c:pt>
                <c:pt idx="850">
                  <c:v>0.89602695200000004</c:v>
                </c:pt>
                <c:pt idx="851">
                  <c:v>0.878576256</c:v>
                </c:pt>
                <c:pt idx="852">
                  <c:v>0.85698749299999999</c:v>
                </c:pt>
                <c:pt idx="853">
                  <c:v>0.86268493199999996</c:v>
                </c:pt>
                <c:pt idx="854">
                  <c:v>0.87633520499999995</c:v>
                </c:pt>
                <c:pt idx="855">
                  <c:v>0.86131868099999997</c:v>
                </c:pt>
                <c:pt idx="856">
                  <c:v>0.85650689599999996</c:v>
                </c:pt>
                <c:pt idx="857">
                  <c:v>0.93700292399999996</c:v>
                </c:pt>
                <c:pt idx="858">
                  <c:v>0.85525460499999995</c:v>
                </c:pt>
                <c:pt idx="859">
                  <c:v>0.86637506799999997</c:v>
                </c:pt>
                <c:pt idx="860">
                  <c:v>0.86179481599999996</c:v>
                </c:pt>
                <c:pt idx="861">
                  <c:v>0.86385896200000001</c:v>
                </c:pt>
                <c:pt idx="862">
                  <c:v>0.85869565199999998</c:v>
                </c:pt>
                <c:pt idx="863">
                  <c:v>0.86109597999999998</c:v>
                </c:pt>
                <c:pt idx="864">
                  <c:v>0.85941934099999995</c:v>
                </c:pt>
                <c:pt idx="865">
                  <c:v>0.86402452399999996</c:v>
                </c:pt>
                <c:pt idx="866">
                  <c:v>0.85674026599999997</c:v>
                </c:pt>
                <c:pt idx="867">
                  <c:v>0.93564369999999997</c:v>
                </c:pt>
                <c:pt idx="868">
                  <c:v>0.86600523299999999</c:v>
                </c:pt>
                <c:pt idx="869">
                  <c:v>0.86352194400000004</c:v>
                </c:pt>
                <c:pt idx="870">
                  <c:v>0.86596583400000005</c:v>
                </c:pt>
                <c:pt idx="871">
                  <c:v>0.86588570200000003</c:v>
                </c:pt>
                <c:pt idx="872">
                  <c:v>0.85983240800000005</c:v>
                </c:pt>
                <c:pt idx="873">
                  <c:v>0.86132023999999996</c:v>
                </c:pt>
                <c:pt idx="874">
                  <c:v>0.87221006599999995</c:v>
                </c:pt>
                <c:pt idx="875">
                  <c:v>0.86001091100000004</c:v>
                </c:pt>
                <c:pt idx="876">
                  <c:v>0.85816069299999997</c:v>
                </c:pt>
                <c:pt idx="877">
                  <c:v>0.93417790499999998</c:v>
                </c:pt>
                <c:pt idx="878">
                  <c:v>0.86432160800000002</c:v>
                </c:pt>
                <c:pt idx="879">
                  <c:v>0.86785052799999995</c:v>
                </c:pt>
                <c:pt idx="880">
                  <c:v>0.86213295499999998</c:v>
                </c:pt>
                <c:pt idx="881">
                  <c:v>0.86350213300000001</c:v>
                </c:pt>
                <c:pt idx="882">
                  <c:v>0.87070662899999995</c:v>
                </c:pt>
                <c:pt idx="883">
                  <c:v>0.86902012500000003</c:v>
                </c:pt>
                <c:pt idx="884">
                  <c:v>0.86528157500000002</c:v>
                </c:pt>
                <c:pt idx="885">
                  <c:v>0.85931889900000002</c:v>
                </c:pt>
                <c:pt idx="886">
                  <c:v>0.85614467699999997</c:v>
                </c:pt>
                <c:pt idx="887">
                  <c:v>0.93323159099999997</c:v>
                </c:pt>
                <c:pt idx="888">
                  <c:v>0.865082825</c:v>
                </c:pt>
                <c:pt idx="889">
                  <c:v>0.85611589200000004</c:v>
                </c:pt>
                <c:pt idx="890">
                  <c:v>0.865323552</c:v>
                </c:pt>
                <c:pt idx="891">
                  <c:v>0.87625123699999996</c:v>
                </c:pt>
                <c:pt idx="892">
                  <c:v>0.86841817200000004</c:v>
                </c:pt>
                <c:pt idx="893">
                  <c:v>0.85765667599999995</c:v>
                </c:pt>
                <c:pt idx="894">
                  <c:v>0.86185071999999996</c:v>
                </c:pt>
                <c:pt idx="895">
                  <c:v>0.86412684399999995</c:v>
                </c:pt>
                <c:pt idx="896">
                  <c:v>0.85363728000000005</c:v>
                </c:pt>
                <c:pt idx="897">
                  <c:v>0.93531687600000002</c:v>
                </c:pt>
                <c:pt idx="898">
                  <c:v>0.86947528799999996</c:v>
                </c:pt>
                <c:pt idx="899">
                  <c:v>0.87594769800000005</c:v>
                </c:pt>
                <c:pt idx="900">
                  <c:v>0.86954136500000001</c:v>
                </c:pt>
                <c:pt idx="901">
                  <c:v>0.86474114400000002</c:v>
                </c:pt>
                <c:pt idx="902">
                  <c:v>0.86554987500000002</c:v>
                </c:pt>
                <c:pt idx="903">
                  <c:v>0.85999345800000004</c:v>
                </c:pt>
                <c:pt idx="904">
                  <c:v>0.87613059800000004</c:v>
                </c:pt>
                <c:pt idx="905">
                  <c:v>0.85473156900000002</c:v>
                </c:pt>
                <c:pt idx="906">
                  <c:v>0.85206553100000004</c:v>
                </c:pt>
                <c:pt idx="907">
                  <c:v>0.93818948300000005</c:v>
                </c:pt>
                <c:pt idx="908">
                  <c:v>0.870435548</c:v>
                </c:pt>
                <c:pt idx="909">
                  <c:v>0.85597737399999996</c:v>
                </c:pt>
                <c:pt idx="910">
                  <c:v>0.86734693900000004</c:v>
                </c:pt>
                <c:pt idx="911">
                  <c:v>0.86256701999999996</c:v>
                </c:pt>
                <c:pt idx="912">
                  <c:v>0.85600764600000001</c:v>
                </c:pt>
                <c:pt idx="913">
                  <c:v>0.93485377599999997</c:v>
                </c:pt>
                <c:pt idx="914">
                  <c:v>0.86786028100000001</c:v>
                </c:pt>
                <c:pt idx="915">
                  <c:v>0.86294471800000006</c:v>
                </c:pt>
                <c:pt idx="916">
                  <c:v>0.86870128400000002</c:v>
                </c:pt>
                <c:pt idx="917">
                  <c:v>0.86335877900000002</c:v>
                </c:pt>
                <c:pt idx="918">
                  <c:v>0.85225543500000001</c:v>
                </c:pt>
                <c:pt idx="919">
                  <c:v>0.93778045300000001</c:v>
                </c:pt>
                <c:pt idx="920">
                  <c:v>0.856909684</c:v>
                </c:pt>
                <c:pt idx="921">
                  <c:v>0.86558022499999998</c:v>
                </c:pt>
                <c:pt idx="922">
                  <c:v>0.85953650299999995</c:v>
                </c:pt>
                <c:pt idx="923">
                  <c:v>0.85921483099999996</c:v>
                </c:pt>
                <c:pt idx="924">
                  <c:v>0.85411648799999995</c:v>
                </c:pt>
                <c:pt idx="925">
                  <c:v>0.93652573400000005</c:v>
                </c:pt>
                <c:pt idx="926">
                  <c:v>0.85888767700000002</c:v>
                </c:pt>
                <c:pt idx="927">
                  <c:v>0.86161737400000005</c:v>
                </c:pt>
                <c:pt idx="928">
                  <c:v>0.86506207800000001</c:v>
                </c:pt>
                <c:pt idx="929">
                  <c:v>0.866258741</c:v>
                </c:pt>
                <c:pt idx="930">
                  <c:v>0.85332860600000005</c:v>
                </c:pt>
                <c:pt idx="931">
                  <c:v>0.93485297700000003</c:v>
                </c:pt>
                <c:pt idx="932">
                  <c:v>0.865411971</c:v>
                </c:pt>
                <c:pt idx="933">
                  <c:v>0.87243337700000001</c:v>
                </c:pt>
                <c:pt idx="934">
                  <c:v>0.85798173099999997</c:v>
                </c:pt>
                <c:pt idx="935">
                  <c:v>0.86689344899999998</c:v>
                </c:pt>
                <c:pt idx="936">
                  <c:v>0.85756546499999997</c:v>
                </c:pt>
                <c:pt idx="937">
                  <c:v>0.93945269799999997</c:v>
                </c:pt>
                <c:pt idx="938">
                  <c:v>0.85986290899999995</c:v>
                </c:pt>
                <c:pt idx="939">
                  <c:v>0.861840677</c:v>
                </c:pt>
                <c:pt idx="940">
                  <c:v>0.86319573000000005</c:v>
                </c:pt>
                <c:pt idx="941">
                  <c:v>0.86193703499999996</c:v>
                </c:pt>
                <c:pt idx="942">
                  <c:v>0.85050604299999999</c:v>
                </c:pt>
                <c:pt idx="943">
                  <c:v>0.93412765499999995</c:v>
                </c:pt>
                <c:pt idx="944">
                  <c:v>0.85664677199999995</c:v>
                </c:pt>
                <c:pt idx="945">
                  <c:v>0.86567819899999998</c:v>
                </c:pt>
                <c:pt idx="946">
                  <c:v>0.86772428899999998</c:v>
                </c:pt>
                <c:pt idx="947">
                  <c:v>0.86444929100000001</c:v>
                </c:pt>
                <c:pt idx="948">
                  <c:v>0.93630075499999998</c:v>
                </c:pt>
                <c:pt idx="949">
                  <c:v>0.93289454400000005</c:v>
                </c:pt>
                <c:pt idx="950">
                  <c:v>0.82252970000000003</c:v>
                </c:pt>
                <c:pt idx="951">
                  <c:v>0.83635081099999997</c:v>
                </c:pt>
                <c:pt idx="952">
                  <c:v>0.53937282200000003</c:v>
                </c:pt>
                <c:pt idx="953">
                  <c:v>0.89208882700000003</c:v>
                </c:pt>
                <c:pt idx="954">
                  <c:v>0.85407676600000004</c:v>
                </c:pt>
                <c:pt idx="955">
                  <c:v>0.942901235</c:v>
                </c:pt>
                <c:pt idx="956">
                  <c:v>0.78920863299999999</c:v>
                </c:pt>
                <c:pt idx="957">
                  <c:v>0.79844776100000003</c:v>
                </c:pt>
                <c:pt idx="958">
                  <c:v>0.86343467500000004</c:v>
                </c:pt>
                <c:pt idx="959">
                  <c:v>0.61541841200000003</c:v>
                </c:pt>
                <c:pt idx="960">
                  <c:v>0.89121228200000002</c:v>
                </c:pt>
                <c:pt idx="961">
                  <c:v>0.83618199299999996</c:v>
                </c:pt>
                <c:pt idx="962">
                  <c:v>0.78928913000000001</c:v>
                </c:pt>
                <c:pt idx="963">
                  <c:v>0.50490475499999998</c:v>
                </c:pt>
                <c:pt idx="964">
                  <c:v>0.94000101400000002</c:v>
                </c:pt>
                <c:pt idx="965">
                  <c:v>0.92822576999999995</c:v>
                </c:pt>
                <c:pt idx="966">
                  <c:v>0.87442894199999999</c:v>
                </c:pt>
                <c:pt idx="967">
                  <c:v>0.85575457300000002</c:v>
                </c:pt>
                <c:pt idx="968">
                  <c:v>0.87535816600000005</c:v>
                </c:pt>
                <c:pt idx="969">
                  <c:v>0.80452946400000003</c:v>
                </c:pt>
                <c:pt idx="970">
                  <c:v>0.87964380099999995</c:v>
                </c:pt>
                <c:pt idx="971">
                  <c:v>0.87990642100000005</c:v>
                </c:pt>
                <c:pt idx="972">
                  <c:v>0.84953334899999999</c:v>
                </c:pt>
                <c:pt idx="973">
                  <c:v>0.86932108200000002</c:v>
                </c:pt>
                <c:pt idx="974">
                  <c:v>0.88699389900000003</c:v>
                </c:pt>
                <c:pt idx="975">
                  <c:v>0.91659311600000004</c:v>
                </c:pt>
                <c:pt idx="976">
                  <c:v>0.85600936500000002</c:v>
                </c:pt>
                <c:pt idx="977">
                  <c:v>0.89549470900000006</c:v>
                </c:pt>
                <c:pt idx="978">
                  <c:v>0.863253402</c:v>
                </c:pt>
                <c:pt idx="979">
                  <c:v>0.87965921199999997</c:v>
                </c:pt>
                <c:pt idx="980">
                  <c:v>0.60023058100000004</c:v>
                </c:pt>
                <c:pt idx="981">
                  <c:v>0.90157539399999997</c:v>
                </c:pt>
                <c:pt idx="982">
                  <c:v>0.76356275299999998</c:v>
                </c:pt>
                <c:pt idx="983">
                  <c:v>0.61121495299999995</c:v>
                </c:pt>
                <c:pt idx="984">
                  <c:v>1.00393138</c:v>
                </c:pt>
                <c:pt idx="985">
                  <c:v>0.89247311799999995</c:v>
                </c:pt>
                <c:pt idx="986">
                  <c:v>0.72154268600000004</c:v>
                </c:pt>
                <c:pt idx="987">
                  <c:v>0.849894292</c:v>
                </c:pt>
                <c:pt idx="988">
                  <c:v>0.77449013700000002</c:v>
                </c:pt>
                <c:pt idx="989">
                  <c:v>0.50644672000000002</c:v>
                </c:pt>
                <c:pt idx="990">
                  <c:v>0.85387277100000003</c:v>
                </c:pt>
                <c:pt idx="991">
                  <c:v>0.61061775399999996</c:v>
                </c:pt>
                <c:pt idx="992">
                  <c:v>0.87191147499999999</c:v>
                </c:pt>
                <c:pt idx="993">
                  <c:v>0.50424088199999995</c:v>
                </c:pt>
                <c:pt idx="994">
                  <c:v>0.93077102300000003</c:v>
                </c:pt>
                <c:pt idx="995">
                  <c:v>0.58209876500000002</c:v>
                </c:pt>
                <c:pt idx="996">
                  <c:v>0.93359162799999995</c:v>
                </c:pt>
                <c:pt idx="997">
                  <c:v>0.80635838199999998</c:v>
                </c:pt>
                <c:pt idx="998">
                  <c:v>0.88093232200000005</c:v>
                </c:pt>
                <c:pt idx="999">
                  <c:v>0.84521812100000004</c:v>
                </c:pt>
                <c:pt idx="1000">
                  <c:v>0.83530057599999996</c:v>
                </c:pt>
                <c:pt idx="1001">
                  <c:v>0.83835499099999999</c:v>
                </c:pt>
                <c:pt idx="1002">
                  <c:v>0.88148776699999998</c:v>
                </c:pt>
                <c:pt idx="1003">
                  <c:v>0.85970866899999998</c:v>
                </c:pt>
                <c:pt idx="1004">
                  <c:v>0.84845751400000002</c:v>
                </c:pt>
                <c:pt idx="1005">
                  <c:v>0.84309375900000005</c:v>
                </c:pt>
                <c:pt idx="1006">
                  <c:v>0.921613189</c:v>
                </c:pt>
                <c:pt idx="1007">
                  <c:v>0.85893775000000006</c:v>
                </c:pt>
                <c:pt idx="1008">
                  <c:v>0.83157293700000001</c:v>
                </c:pt>
                <c:pt idx="1009">
                  <c:v>0.93521229900000002</c:v>
                </c:pt>
                <c:pt idx="1010">
                  <c:v>0.77213822899999995</c:v>
                </c:pt>
                <c:pt idx="1011">
                  <c:v>0.69203510000000001</c:v>
                </c:pt>
                <c:pt idx="1012">
                  <c:v>0.44575810799999999</c:v>
                </c:pt>
                <c:pt idx="1013">
                  <c:v>0.86907319900000002</c:v>
                </c:pt>
                <c:pt idx="1014">
                  <c:v>0.90824683699999997</c:v>
                </c:pt>
                <c:pt idx="1015">
                  <c:v>0.6640625</c:v>
                </c:pt>
                <c:pt idx="1016">
                  <c:v>0.80645666800000004</c:v>
                </c:pt>
                <c:pt idx="1017">
                  <c:v>0.79364127200000001</c:v>
                </c:pt>
                <c:pt idx="1018">
                  <c:v>0.92166639900000003</c:v>
                </c:pt>
                <c:pt idx="1019">
                  <c:v>0.81383634500000002</c:v>
                </c:pt>
                <c:pt idx="1020">
                  <c:v>0.82933371</c:v>
                </c:pt>
                <c:pt idx="1021">
                  <c:v>0.830682166</c:v>
                </c:pt>
                <c:pt idx="1022">
                  <c:v>0.92720105100000005</c:v>
                </c:pt>
                <c:pt idx="1023">
                  <c:v>0.82849678699999996</c:v>
                </c:pt>
                <c:pt idx="1024">
                  <c:v>0.92255346699999996</c:v>
                </c:pt>
                <c:pt idx="1025">
                  <c:v>0.91705069100000003</c:v>
                </c:pt>
                <c:pt idx="1026">
                  <c:v>0.60948589200000003</c:v>
                </c:pt>
                <c:pt idx="1027">
                  <c:v>0.88458412399999997</c:v>
                </c:pt>
                <c:pt idx="1028">
                  <c:v>0.86165629499999996</c:v>
                </c:pt>
                <c:pt idx="1029">
                  <c:v>0.85949280299999997</c:v>
                </c:pt>
                <c:pt idx="1030">
                  <c:v>0.84708813500000002</c:v>
                </c:pt>
                <c:pt idx="1031">
                  <c:v>0.89265414200000004</c:v>
                </c:pt>
                <c:pt idx="1032">
                  <c:v>0.85390946499999998</c:v>
                </c:pt>
                <c:pt idx="1033">
                  <c:v>0.80136452199999997</c:v>
                </c:pt>
                <c:pt idx="1034">
                  <c:v>0.85125160499999997</c:v>
                </c:pt>
                <c:pt idx="1035">
                  <c:v>0.92096368799999995</c:v>
                </c:pt>
                <c:pt idx="1036">
                  <c:v>0.74707485200000001</c:v>
                </c:pt>
                <c:pt idx="1037">
                  <c:v>0.81673003799999999</c:v>
                </c:pt>
                <c:pt idx="1038">
                  <c:v>0.855450237</c:v>
                </c:pt>
                <c:pt idx="1039">
                  <c:v>0.84053210700000003</c:v>
                </c:pt>
                <c:pt idx="1040">
                  <c:v>0.68949771699999995</c:v>
                </c:pt>
                <c:pt idx="1041">
                  <c:v>0.85232235000000001</c:v>
                </c:pt>
                <c:pt idx="1042">
                  <c:v>0.58310109899999996</c:v>
                </c:pt>
                <c:pt idx="1043">
                  <c:v>0.82850443799999995</c:v>
                </c:pt>
                <c:pt idx="1044">
                  <c:v>0.85959463899999999</c:v>
                </c:pt>
                <c:pt idx="1045">
                  <c:v>0.85974205400000003</c:v>
                </c:pt>
                <c:pt idx="1046">
                  <c:v>0.90276668699999996</c:v>
                </c:pt>
                <c:pt idx="1047">
                  <c:v>0.91228813600000003</c:v>
                </c:pt>
                <c:pt idx="1048">
                  <c:v>0.85092795799999998</c:v>
                </c:pt>
                <c:pt idx="1049">
                  <c:v>0.816002491</c:v>
                </c:pt>
                <c:pt idx="1050">
                  <c:v>0.85948043200000002</c:v>
                </c:pt>
                <c:pt idx="1051">
                  <c:v>0.82446359199999997</c:v>
                </c:pt>
                <c:pt idx="1052">
                  <c:v>0.84839310700000004</c:v>
                </c:pt>
                <c:pt idx="1053">
                  <c:v>0.833457526</c:v>
                </c:pt>
                <c:pt idx="1054">
                  <c:v>0.83262169100000005</c:v>
                </c:pt>
                <c:pt idx="1055">
                  <c:v>0.78176192200000005</c:v>
                </c:pt>
                <c:pt idx="1056">
                  <c:v>0.916834857</c:v>
                </c:pt>
                <c:pt idx="1057">
                  <c:v>0.82867621400000002</c:v>
                </c:pt>
                <c:pt idx="1058">
                  <c:v>0.91538801999999997</c:v>
                </c:pt>
                <c:pt idx="1059">
                  <c:v>0.75134843600000001</c:v>
                </c:pt>
                <c:pt idx="1060">
                  <c:v>0.80431705600000003</c:v>
                </c:pt>
                <c:pt idx="1061">
                  <c:v>0.83668341700000004</c:v>
                </c:pt>
                <c:pt idx="1062">
                  <c:v>0.85421745500000001</c:v>
                </c:pt>
                <c:pt idx="1063">
                  <c:v>0.91668936700000003</c:v>
                </c:pt>
                <c:pt idx="1064">
                  <c:v>0.88717679599999999</c:v>
                </c:pt>
                <c:pt idx="1065">
                  <c:v>0.73434302100000004</c:v>
                </c:pt>
                <c:pt idx="1066">
                  <c:v>0.79127244600000002</c:v>
                </c:pt>
                <c:pt idx="1067">
                  <c:v>0.83343627799999997</c:v>
                </c:pt>
                <c:pt idx="1068">
                  <c:v>0.79761904800000005</c:v>
                </c:pt>
                <c:pt idx="1069">
                  <c:v>0.826466221</c:v>
                </c:pt>
                <c:pt idx="1070">
                  <c:v>0.79996421500000003</c:v>
                </c:pt>
                <c:pt idx="1071">
                  <c:v>0.78630189399999995</c:v>
                </c:pt>
                <c:pt idx="1072">
                  <c:v>0.89331501800000002</c:v>
                </c:pt>
                <c:pt idx="1073">
                  <c:v>0.866512791</c:v>
                </c:pt>
                <c:pt idx="1074">
                  <c:v>0.79163320999999998</c:v>
                </c:pt>
                <c:pt idx="1075">
                  <c:v>0.46236460400000001</c:v>
                </c:pt>
                <c:pt idx="1076">
                  <c:v>0.70427268399999998</c:v>
                </c:pt>
                <c:pt idx="1077">
                  <c:v>0.77187002999999998</c:v>
                </c:pt>
                <c:pt idx="1078">
                  <c:v>0.77331136700000003</c:v>
                </c:pt>
                <c:pt idx="1079">
                  <c:v>0.87826603299999995</c:v>
                </c:pt>
                <c:pt idx="1080">
                  <c:v>0.85643564400000005</c:v>
                </c:pt>
                <c:pt idx="1081">
                  <c:v>0.78923766799999995</c:v>
                </c:pt>
                <c:pt idx="1082">
                  <c:v>0.81590574400000004</c:v>
                </c:pt>
                <c:pt idx="1083">
                  <c:v>0.55794940800000004</c:v>
                </c:pt>
                <c:pt idx="1084">
                  <c:v>0.80856844299999997</c:v>
                </c:pt>
                <c:pt idx="1085">
                  <c:v>0.80926331100000004</c:v>
                </c:pt>
                <c:pt idx="1086">
                  <c:v>0.79401125400000006</c:v>
                </c:pt>
                <c:pt idx="1087">
                  <c:v>0.82094436699999995</c:v>
                </c:pt>
                <c:pt idx="1088">
                  <c:v>0.83278889300000003</c:v>
                </c:pt>
                <c:pt idx="1089">
                  <c:v>0.79760429600000005</c:v>
                </c:pt>
                <c:pt idx="1090">
                  <c:v>0.76814516099999997</c:v>
                </c:pt>
                <c:pt idx="1091">
                  <c:v>0.88420225299999999</c:v>
                </c:pt>
                <c:pt idx="1092">
                  <c:v>0.85030645900000001</c:v>
                </c:pt>
                <c:pt idx="1093">
                  <c:v>0.80058823499999998</c:v>
                </c:pt>
                <c:pt idx="1094">
                  <c:v>0.80986418900000001</c:v>
                </c:pt>
                <c:pt idx="1095">
                  <c:v>0.74930362100000003</c:v>
                </c:pt>
                <c:pt idx="1096">
                  <c:v>0.81245491700000005</c:v>
                </c:pt>
                <c:pt idx="1097">
                  <c:v>0.79811128099999995</c:v>
                </c:pt>
                <c:pt idx="1098">
                  <c:v>0.79571057199999995</c:v>
                </c:pt>
                <c:pt idx="1099">
                  <c:v>0.43175572499999998</c:v>
                </c:pt>
                <c:pt idx="1100">
                  <c:v>0.72655295200000003</c:v>
                </c:pt>
                <c:pt idx="1101">
                  <c:v>0.64053452099999997</c:v>
                </c:pt>
                <c:pt idx="1102">
                  <c:v>0.77991306299999996</c:v>
                </c:pt>
                <c:pt idx="1103">
                  <c:v>0.482969227</c:v>
                </c:pt>
                <c:pt idx="1104">
                  <c:v>0.68170072800000003</c:v>
                </c:pt>
                <c:pt idx="1105">
                  <c:v>0.885425342</c:v>
                </c:pt>
                <c:pt idx="1106">
                  <c:v>0.68090690799999998</c:v>
                </c:pt>
                <c:pt idx="1107">
                  <c:v>0.68246033500000003</c:v>
                </c:pt>
                <c:pt idx="1108">
                  <c:v>0.58795180700000005</c:v>
                </c:pt>
                <c:pt idx="1109">
                  <c:v>0.69031672200000005</c:v>
                </c:pt>
                <c:pt idx="1110">
                  <c:v>0.42496998800000002</c:v>
                </c:pt>
                <c:pt idx="1111">
                  <c:v>0.85243368500000005</c:v>
                </c:pt>
                <c:pt idx="1112">
                  <c:v>0.77065952900000001</c:v>
                </c:pt>
                <c:pt idx="1113">
                  <c:v>0.78628353200000001</c:v>
                </c:pt>
                <c:pt idx="1114">
                  <c:v>0.77881276499999996</c:v>
                </c:pt>
                <c:pt idx="1115">
                  <c:v>0.90814948200000001</c:v>
                </c:pt>
                <c:pt idx="1116">
                  <c:v>0.78525197800000002</c:v>
                </c:pt>
                <c:pt idx="1117">
                  <c:v>0.90762138199999998</c:v>
                </c:pt>
                <c:pt idx="1118">
                  <c:v>0.78838495600000003</c:v>
                </c:pt>
                <c:pt idx="1119">
                  <c:v>0.90819308099999996</c:v>
                </c:pt>
                <c:pt idx="1120">
                  <c:v>0.78411719400000002</c:v>
                </c:pt>
                <c:pt idx="1121">
                  <c:v>0.90884330099999999</c:v>
                </c:pt>
                <c:pt idx="1122">
                  <c:v>0.780847654</c:v>
                </c:pt>
                <c:pt idx="1123">
                  <c:v>0.90707789599999999</c:v>
                </c:pt>
                <c:pt idx="1124">
                  <c:v>0.78659514500000005</c:v>
                </c:pt>
                <c:pt idx="1125">
                  <c:v>0.90432474299999999</c:v>
                </c:pt>
                <c:pt idx="1126">
                  <c:v>0.73009272300000005</c:v>
                </c:pt>
                <c:pt idx="1127">
                  <c:v>0.91366723800000005</c:v>
                </c:pt>
                <c:pt idx="1128">
                  <c:v>0.75794912599999997</c:v>
                </c:pt>
                <c:pt idx="1129">
                  <c:v>0.902309998</c:v>
                </c:pt>
                <c:pt idx="1130">
                  <c:v>0.76638674399999995</c:v>
                </c:pt>
                <c:pt idx="1131">
                  <c:v>0.90379217700000003</c:v>
                </c:pt>
                <c:pt idx="1132">
                  <c:v>0.725318782</c:v>
                </c:pt>
                <c:pt idx="1133">
                  <c:v>0.89611702400000004</c:v>
                </c:pt>
                <c:pt idx="1134">
                  <c:v>0.89193357100000004</c:v>
                </c:pt>
                <c:pt idx="1135">
                  <c:v>0.76680261500000002</c:v>
                </c:pt>
                <c:pt idx="1136">
                  <c:v>0.8859418</c:v>
                </c:pt>
                <c:pt idx="1137">
                  <c:v>0.788820564</c:v>
                </c:pt>
                <c:pt idx="1138">
                  <c:v>0.89874251800000005</c:v>
                </c:pt>
                <c:pt idx="1139">
                  <c:v>0.78548494199999996</c:v>
                </c:pt>
                <c:pt idx="1140">
                  <c:v>0.90525499799999998</c:v>
                </c:pt>
                <c:pt idx="1141">
                  <c:v>0.79167591599999998</c:v>
                </c:pt>
                <c:pt idx="1142">
                  <c:v>0.90938278400000006</c:v>
                </c:pt>
                <c:pt idx="1143">
                  <c:v>0.78152468399999997</c:v>
                </c:pt>
                <c:pt idx="1144">
                  <c:v>0.90819944600000002</c:v>
                </c:pt>
                <c:pt idx="1145">
                  <c:v>0.78833693299999996</c:v>
                </c:pt>
                <c:pt idx="1146">
                  <c:v>0.90770762999999999</c:v>
                </c:pt>
                <c:pt idx="1147">
                  <c:v>0.78732378700000005</c:v>
                </c:pt>
                <c:pt idx="1148">
                  <c:v>0.90623615400000002</c:v>
                </c:pt>
                <c:pt idx="1149">
                  <c:v>0.78576551699999997</c:v>
                </c:pt>
                <c:pt idx="1150">
                  <c:v>0.90638602700000004</c:v>
                </c:pt>
                <c:pt idx="1151">
                  <c:v>0.79232092300000001</c:v>
                </c:pt>
                <c:pt idx="1152">
                  <c:v>0.91010862299999995</c:v>
                </c:pt>
                <c:pt idx="1153">
                  <c:v>0.78796609200000001</c:v>
                </c:pt>
                <c:pt idx="1154">
                  <c:v>0.90825433799999999</c:v>
                </c:pt>
                <c:pt idx="1155">
                  <c:v>0.78705960600000002</c:v>
                </c:pt>
                <c:pt idx="1156">
                  <c:v>0.90363436100000005</c:v>
                </c:pt>
                <c:pt idx="1157">
                  <c:v>0.78423672600000005</c:v>
                </c:pt>
                <c:pt idx="1158">
                  <c:v>0.911293452</c:v>
                </c:pt>
                <c:pt idx="1159">
                  <c:v>0.78308193800000003</c:v>
                </c:pt>
                <c:pt idx="1160">
                  <c:v>0.91014910500000001</c:v>
                </c:pt>
                <c:pt idx="1161">
                  <c:v>0.73548963700000003</c:v>
                </c:pt>
                <c:pt idx="1162">
                  <c:v>0.81583236299999995</c:v>
                </c:pt>
                <c:pt idx="1163">
                  <c:v>0.785778376</c:v>
                </c:pt>
                <c:pt idx="1164">
                  <c:v>0.80286097499999998</c:v>
                </c:pt>
                <c:pt idx="1165">
                  <c:v>0.82041194200000001</c:v>
                </c:pt>
                <c:pt idx="1166">
                  <c:v>0.80485483099999999</c:v>
                </c:pt>
                <c:pt idx="1167">
                  <c:v>0.80069848700000001</c:v>
                </c:pt>
                <c:pt idx="1168">
                  <c:v>0.80657455899999997</c:v>
                </c:pt>
                <c:pt idx="1169">
                  <c:v>0.81983432999999994</c:v>
                </c:pt>
                <c:pt idx="1170">
                  <c:v>0.82059099400000002</c:v>
                </c:pt>
                <c:pt idx="1171">
                  <c:v>0.79125560500000003</c:v>
                </c:pt>
                <c:pt idx="1172">
                  <c:v>0.80638632799999999</c:v>
                </c:pt>
                <c:pt idx="1173">
                  <c:v>0.83710843400000001</c:v>
                </c:pt>
                <c:pt idx="1174">
                  <c:v>0.83119399400000005</c:v>
                </c:pt>
                <c:pt idx="1175">
                  <c:v>0.81448480700000003</c:v>
                </c:pt>
                <c:pt idx="1176">
                  <c:v>0.84162895900000001</c:v>
                </c:pt>
                <c:pt idx="1177">
                  <c:v>0.84617202300000005</c:v>
                </c:pt>
                <c:pt idx="1178">
                  <c:v>0.81626964000000002</c:v>
                </c:pt>
                <c:pt idx="1179">
                  <c:v>0.79982285200000003</c:v>
                </c:pt>
                <c:pt idx="1180">
                  <c:v>0.79211390999999998</c:v>
                </c:pt>
                <c:pt idx="1181">
                  <c:v>0.81466113399999995</c:v>
                </c:pt>
                <c:pt idx="1182">
                  <c:v>0.82847744400000001</c:v>
                </c:pt>
                <c:pt idx="1183">
                  <c:v>0.80315861799999999</c:v>
                </c:pt>
                <c:pt idx="1184">
                  <c:v>0.82032877999999998</c:v>
                </c:pt>
                <c:pt idx="1185">
                  <c:v>0.84994110700000003</c:v>
                </c:pt>
                <c:pt idx="1186">
                  <c:v>0.80005030200000005</c:v>
                </c:pt>
                <c:pt idx="1187">
                  <c:v>0.80176795599999995</c:v>
                </c:pt>
                <c:pt idx="1188">
                  <c:v>0.792989418</c:v>
                </c:pt>
                <c:pt idx="1189">
                  <c:v>0.82007792800000001</c:v>
                </c:pt>
                <c:pt idx="1190">
                  <c:v>0.797176471</c:v>
                </c:pt>
                <c:pt idx="1191">
                  <c:v>0.80243632300000001</c:v>
                </c:pt>
                <c:pt idx="1192">
                  <c:v>0.80120751300000004</c:v>
                </c:pt>
                <c:pt idx="1193">
                  <c:v>0.80386864599999996</c:v>
                </c:pt>
                <c:pt idx="1194">
                  <c:v>0.79073932000000002</c:v>
                </c:pt>
                <c:pt idx="1195">
                  <c:v>0.80092490599999999</c:v>
                </c:pt>
                <c:pt idx="1196">
                  <c:v>0.78297779700000003</c:v>
                </c:pt>
                <c:pt idx="1197">
                  <c:v>0.80315140399999996</c:v>
                </c:pt>
                <c:pt idx="1198">
                  <c:v>0.79752740799999999</c:v>
                </c:pt>
                <c:pt idx="1199">
                  <c:v>0.79742622600000002</c:v>
                </c:pt>
                <c:pt idx="1200">
                  <c:v>0.80576355799999999</c:v>
                </c:pt>
                <c:pt idx="1201">
                  <c:v>0.81443066500000005</c:v>
                </c:pt>
                <c:pt idx="1202">
                  <c:v>0.78946015400000003</c:v>
                </c:pt>
                <c:pt idx="1203">
                  <c:v>0.80761523000000002</c:v>
                </c:pt>
                <c:pt idx="1204">
                  <c:v>0.78038194400000005</c:v>
                </c:pt>
                <c:pt idx="1205">
                  <c:v>0.79105520600000001</c:v>
                </c:pt>
                <c:pt idx="1206">
                  <c:v>0.80427291499999998</c:v>
                </c:pt>
                <c:pt idx="1207">
                  <c:v>0.78780487799999999</c:v>
                </c:pt>
                <c:pt idx="1208">
                  <c:v>0.79363312600000002</c:v>
                </c:pt>
                <c:pt idx="1209">
                  <c:v>0.81115107900000005</c:v>
                </c:pt>
                <c:pt idx="1210">
                  <c:v>0.83125000000000004</c:v>
                </c:pt>
                <c:pt idx="1211">
                  <c:v>0.81960400899999997</c:v>
                </c:pt>
                <c:pt idx="1212">
                  <c:v>0.83022331000000005</c:v>
                </c:pt>
                <c:pt idx="1213">
                  <c:v>0.69435698700000004</c:v>
                </c:pt>
                <c:pt idx="1214">
                  <c:v>0.81404453099999996</c:v>
                </c:pt>
                <c:pt idx="1215">
                  <c:v>0.81301369899999998</c:v>
                </c:pt>
                <c:pt idx="1216">
                  <c:v>0.816945107</c:v>
                </c:pt>
                <c:pt idx="1217">
                  <c:v>0.80748049600000005</c:v>
                </c:pt>
                <c:pt idx="1218">
                  <c:v>0.81967213100000003</c:v>
                </c:pt>
                <c:pt idx="1219">
                  <c:v>0.79995422299999996</c:v>
                </c:pt>
                <c:pt idx="1220">
                  <c:v>0.81916392699999996</c:v>
                </c:pt>
                <c:pt idx="1221">
                  <c:v>0.81578947400000001</c:v>
                </c:pt>
                <c:pt idx="1222">
                  <c:v>0.80938967100000003</c:v>
                </c:pt>
                <c:pt idx="1223">
                  <c:v>0.79289805300000005</c:v>
                </c:pt>
                <c:pt idx="1224">
                  <c:v>0.79767865299999996</c:v>
                </c:pt>
                <c:pt idx="1225">
                  <c:v>0.81914893600000005</c:v>
                </c:pt>
                <c:pt idx="1226">
                  <c:v>0.80891719699999998</c:v>
                </c:pt>
                <c:pt idx="1227">
                  <c:v>0.77674100999999995</c:v>
                </c:pt>
                <c:pt idx="1228">
                  <c:v>0.82557056399999995</c:v>
                </c:pt>
                <c:pt idx="1229">
                  <c:v>0.81271360199999998</c:v>
                </c:pt>
                <c:pt idx="1230">
                  <c:v>0.832623106</c:v>
                </c:pt>
                <c:pt idx="1231">
                  <c:v>0.75017301000000003</c:v>
                </c:pt>
                <c:pt idx="1232">
                  <c:v>0.83238636399999999</c:v>
                </c:pt>
                <c:pt idx="1233">
                  <c:v>0.82157581300000004</c:v>
                </c:pt>
                <c:pt idx="1234">
                  <c:v>0.80110619500000002</c:v>
                </c:pt>
                <c:pt idx="1235">
                  <c:v>0.80627922500000004</c:v>
                </c:pt>
                <c:pt idx="1236">
                  <c:v>0.79995574199999997</c:v>
                </c:pt>
                <c:pt idx="1237">
                  <c:v>0.8</c:v>
                </c:pt>
                <c:pt idx="1238">
                  <c:v>0.79708866300000003</c:v>
                </c:pt>
                <c:pt idx="1239">
                  <c:v>0.80302020900000004</c:v>
                </c:pt>
                <c:pt idx="1240">
                  <c:v>0.79982166700000001</c:v>
                </c:pt>
                <c:pt idx="1241">
                  <c:v>0.79668874199999995</c:v>
                </c:pt>
                <c:pt idx="1242">
                  <c:v>0.79190623599999999</c:v>
                </c:pt>
                <c:pt idx="1243">
                  <c:v>0.80004438499999997</c:v>
                </c:pt>
                <c:pt idx="1244">
                  <c:v>0.80017742300000005</c:v>
                </c:pt>
                <c:pt idx="1245">
                  <c:v>0.79906956100000004</c:v>
                </c:pt>
                <c:pt idx="1246">
                  <c:v>0.80225863600000002</c:v>
                </c:pt>
                <c:pt idx="1247">
                  <c:v>0.80838724100000003</c:v>
                </c:pt>
                <c:pt idx="1248">
                  <c:v>0.79589131899999999</c:v>
                </c:pt>
                <c:pt idx="1249">
                  <c:v>0.79558498899999996</c:v>
                </c:pt>
                <c:pt idx="1250">
                  <c:v>0.80546909700000002</c:v>
                </c:pt>
                <c:pt idx="1251">
                  <c:v>0.80276662200000004</c:v>
                </c:pt>
                <c:pt idx="1252">
                  <c:v>0.79429329800000004</c:v>
                </c:pt>
                <c:pt idx="1253">
                  <c:v>0.79235696899999997</c:v>
                </c:pt>
                <c:pt idx="1254">
                  <c:v>0.8</c:v>
                </c:pt>
                <c:pt idx="1255">
                  <c:v>0.79699911700000003</c:v>
                </c:pt>
                <c:pt idx="1256">
                  <c:v>0.80699020499999996</c:v>
                </c:pt>
                <c:pt idx="1257">
                  <c:v>0.79973533299999999</c:v>
                </c:pt>
                <c:pt idx="1258">
                  <c:v>0.80181777899999995</c:v>
                </c:pt>
                <c:pt idx="1259">
                  <c:v>0.79318681300000005</c:v>
                </c:pt>
                <c:pt idx="1260">
                  <c:v>0.80438184700000004</c:v>
                </c:pt>
                <c:pt idx="1261">
                  <c:v>0.80359919999999996</c:v>
                </c:pt>
                <c:pt idx="1262">
                  <c:v>0.80264900699999997</c:v>
                </c:pt>
                <c:pt idx="1263">
                  <c:v>0.79898049599999998</c:v>
                </c:pt>
                <c:pt idx="1264">
                  <c:v>0.79190497100000001</c:v>
                </c:pt>
                <c:pt idx="1265">
                  <c:v>0.79730624900000002</c:v>
                </c:pt>
                <c:pt idx="1266">
                  <c:v>0.80421753600000001</c:v>
                </c:pt>
                <c:pt idx="1267">
                  <c:v>0.80319503000000003</c:v>
                </c:pt>
                <c:pt idx="1268">
                  <c:v>0.79672276399999997</c:v>
                </c:pt>
                <c:pt idx="1269">
                  <c:v>0.79659517999999996</c:v>
                </c:pt>
                <c:pt idx="1270">
                  <c:v>0.80053191499999998</c:v>
                </c:pt>
                <c:pt idx="1271">
                  <c:v>0.80035492500000005</c:v>
                </c:pt>
                <c:pt idx="1272">
                  <c:v>0.79683725000000005</c:v>
                </c:pt>
                <c:pt idx="1273">
                  <c:v>0.79902178700000004</c:v>
                </c:pt>
                <c:pt idx="1274">
                  <c:v>0.80276046300000004</c:v>
                </c:pt>
                <c:pt idx="1275">
                  <c:v>0.79704390000000003</c:v>
                </c:pt>
                <c:pt idx="1276">
                  <c:v>0.79822812799999998</c:v>
                </c:pt>
                <c:pt idx="1277">
                  <c:v>0.79951045799999998</c:v>
                </c:pt>
                <c:pt idx="1278">
                  <c:v>0.80752951699999997</c:v>
                </c:pt>
                <c:pt idx="1279">
                  <c:v>0.80013280200000003</c:v>
                </c:pt>
                <c:pt idx="1280">
                  <c:v>0.79822812799999998</c:v>
                </c:pt>
                <c:pt idx="1281">
                  <c:v>0.80196253299999998</c:v>
                </c:pt>
                <c:pt idx="1282">
                  <c:v>0.79787469600000005</c:v>
                </c:pt>
                <c:pt idx="1283">
                  <c:v>0.79164835200000006</c:v>
                </c:pt>
                <c:pt idx="1284">
                  <c:v>0.80115273799999998</c:v>
                </c:pt>
                <c:pt idx="1285">
                  <c:v>0.80605655799999998</c:v>
                </c:pt>
                <c:pt idx="1286">
                  <c:v>0.80722086000000004</c:v>
                </c:pt>
                <c:pt idx="1287">
                  <c:v>0.799645783</c:v>
                </c:pt>
                <c:pt idx="1288">
                  <c:v>0.79296703300000004</c:v>
                </c:pt>
                <c:pt idx="1289">
                  <c:v>0.79132910000000001</c:v>
                </c:pt>
                <c:pt idx="1290">
                  <c:v>0.80035492500000005</c:v>
                </c:pt>
                <c:pt idx="1291">
                  <c:v>0.79566083700000001</c:v>
                </c:pt>
                <c:pt idx="1292">
                  <c:v>0.80053250499999995</c:v>
                </c:pt>
                <c:pt idx="1293">
                  <c:v>0.80842058400000005</c:v>
                </c:pt>
                <c:pt idx="1294">
                  <c:v>0.79809185699999996</c:v>
                </c:pt>
                <c:pt idx="1295">
                  <c:v>0.79809397199999998</c:v>
                </c:pt>
                <c:pt idx="1296">
                  <c:v>0.80486173100000002</c:v>
                </c:pt>
                <c:pt idx="1297">
                  <c:v>0.78953131799999998</c:v>
                </c:pt>
                <c:pt idx="1298">
                  <c:v>0.79665124499999995</c:v>
                </c:pt>
                <c:pt idx="1299">
                  <c:v>0.79470198700000005</c:v>
                </c:pt>
                <c:pt idx="1300">
                  <c:v>0.80435749199999995</c:v>
                </c:pt>
                <c:pt idx="1301">
                  <c:v>0.80584039200000002</c:v>
                </c:pt>
                <c:pt idx="1302">
                  <c:v>0.79731218299999995</c:v>
                </c:pt>
                <c:pt idx="1303">
                  <c:v>0.79826897500000005</c:v>
                </c:pt>
                <c:pt idx="1304">
                  <c:v>0.79030836999999998</c:v>
                </c:pt>
                <c:pt idx="1305">
                  <c:v>0.79567996500000004</c:v>
                </c:pt>
                <c:pt idx="1306">
                  <c:v>0.41288008199999998</c:v>
                </c:pt>
                <c:pt idx="1307">
                  <c:v>0.89090678199999995</c:v>
                </c:pt>
                <c:pt idx="1308">
                  <c:v>0.79723166599999995</c:v>
                </c:pt>
                <c:pt idx="1309">
                  <c:v>0.85432866799999996</c:v>
                </c:pt>
                <c:pt idx="1310">
                  <c:v>0.87885228500000001</c:v>
                </c:pt>
                <c:pt idx="1311">
                  <c:v>0.692109576</c:v>
                </c:pt>
                <c:pt idx="1312">
                  <c:v>0.88742574299999999</c:v>
                </c:pt>
                <c:pt idx="1313">
                  <c:v>0.892375484</c:v>
                </c:pt>
                <c:pt idx="1314">
                  <c:v>0.77329376900000002</c:v>
                </c:pt>
                <c:pt idx="1315">
                  <c:v>0.68021565299999998</c:v>
                </c:pt>
                <c:pt idx="1316">
                  <c:v>0.42261006099999998</c:v>
                </c:pt>
                <c:pt idx="1317">
                  <c:v>0.85089043200000003</c:v>
                </c:pt>
                <c:pt idx="1318">
                  <c:v>0.74609375</c:v>
                </c:pt>
                <c:pt idx="1319">
                  <c:v>0.53551748899999996</c:v>
                </c:pt>
                <c:pt idx="1320">
                  <c:v>0.40355456099999998</c:v>
                </c:pt>
                <c:pt idx="1321">
                  <c:v>0.89073129299999998</c:v>
                </c:pt>
                <c:pt idx="1322">
                  <c:v>0.81597319199999996</c:v>
                </c:pt>
                <c:pt idx="1323">
                  <c:v>0.69532428400000001</c:v>
                </c:pt>
                <c:pt idx="1324">
                  <c:v>0.70720276299999996</c:v>
                </c:pt>
                <c:pt idx="1325">
                  <c:v>0.843806104</c:v>
                </c:pt>
                <c:pt idx="1326">
                  <c:v>0.75648551399999997</c:v>
                </c:pt>
                <c:pt idx="1327">
                  <c:v>0.54029736500000003</c:v>
                </c:pt>
                <c:pt idx="1328">
                  <c:v>0.81808538799999997</c:v>
                </c:pt>
                <c:pt idx="1329">
                  <c:v>0.85695776099999998</c:v>
                </c:pt>
                <c:pt idx="1330">
                  <c:v>0.77011494300000005</c:v>
                </c:pt>
                <c:pt idx="1331">
                  <c:v>0.36113382399999999</c:v>
                </c:pt>
                <c:pt idx="1332">
                  <c:v>0.73273273299999997</c:v>
                </c:pt>
                <c:pt idx="1333">
                  <c:v>0.79670022399999996</c:v>
                </c:pt>
                <c:pt idx="1334">
                  <c:v>0.75408318500000004</c:v>
                </c:pt>
                <c:pt idx="1335">
                  <c:v>0.79938271599999999</c:v>
                </c:pt>
                <c:pt idx="1336">
                  <c:v>0.77844654599999996</c:v>
                </c:pt>
                <c:pt idx="1337">
                  <c:v>0.78917197500000003</c:v>
                </c:pt>
                <c:pt idx="1338">
                  <c:v>0.92363968900000004</c:v>
                </c:pt>
                <c:pt idx="1339">
                  <c:v>0.88399667699999995</c:v>
                </c:pt>
                <c:pt idx="1340">
                  <c:v>0.66056422599999998</c:v>
                </c:pt>
                <c:pt idx="1341">
                  <c:v>0.78200111800000005</c:v>
                </c:pt>
                <c:pt idx="1342">
                  <c:v>0.83681747299999998</c:v>
                </c:pt>
                <c:pt idx="1343">
                  <c:v>0.79624893399999996</c:v>
                </c:pt>
                <c:pt idx="1344">
                  <c:v>0.67540687200000005</c:v>
                </c:pt>
                <c:pt idx="1345">
                  <c:v>0.81420437499999998</c:v>
                </c:pt>
                <c:pt idx="1346">
                  <c:v>0.72025723500000005</c:v>
                </c:pt>
                <c:pt idx="1347">
                  <c:v>0.40318584099999999</c:v>
                </c:pt>
                <c:pt idx="1348">
                  <c:v>0.76220806799999996</c:v>
                </c:pt>
                <c:pt idx="1349">
                  <c:v>0.83333333300000001</c:v>
                </c:pt>
                <c:pt idx="1350">
                  <c:v>0.530692363</c:v>
                </c:pt>
                <c:pt idx="1351">
                  <c:v>0.69728171299999997</c:v>
                </c:pt>
                <c:pt idx="1352">
                  <c:v>0.86149584499999998</c:v>
                </c:pt>
                <c:pt idx="1353">
                  <c:v>0.77279849599999995</c:v>
                </c:pt>
                <c:pt idx="1354">
                  <c:v>0.76593137300000003</c:v>
                </c:pt>
                <c:pt idx="1355">
                  <c:v>0.807371795</c:v>
                </c:pt>
                <c:pt idx="1356">
                  <c:v>0.8237314</c:v>
                </c:pt>
                <c:pt idx="1357">
                  <c:v>0.88545073399999996</c:v>
                </c:pt>
                <c:pt idx="1358">
                  <c:v>0.785834739</c:v>
                </c:pt>
                <c:pt idx="1359">
                  <c:v>0.64639639599999998</c:v>
                </c:pt>
                <c:pt idx="1360">
                  <c:v>0.69129834300000004</c:v>
                </c:pt>
                <c:pt idx="1361">
                  <c:v>0.73860299799999996</c:v>
                </c:pt>
                <c:pt idx="1362">
                  <c:v>0.87798498000000003</c:v>
                </c:pt>
                <c:pt idx="1363">
                  <c:v>0.54589175099999998</c:v>
                </c:pt>
                <c:pt idx="1364">
                  <c:v>0.73272854200000004</c:v>
                </c:pt>
                <c:pt idx="1365">
                  <c:v>0.80623781699999997</c:v>
                </c:pt>
                <c:pt idx="1366">
                  <c:v>0.84114684200000001</c:v>
                </c:pt>
                <c:pt idx="1367">
                  <c:v>0.76946334100000002</c:v>
                </c:pt>
                <c:pt idx="1368">
                  <c:v>0.71528369400000003</c:v>
                </c:pt>
                <c:pt idx="1369">
                  <c:v>0.87214704099999996</c:v>
                </c:pt>
                <c:pt idx="1370">
                  <c:v>0.87411027299999999</c:v>
                </c:pt>
                <c:pt idx="1371">
                  <c:v>0.70621518100000003</c:v>
                </c:pt>
                <c:pt idx="1372">
                  <c:v>0.81364605499999998</c:v>
                </c:pt>
                <c:pt idx="1373">
                  <c:v>0.809784901</c:v>
                </c:pt>
                <c:pt idx="1374">
                  <c:v>0.75794392499999996</c:v>
                </c:pt>
                <c:pt idx="1375">
                  <c:v>0.37111205800000002</c:v>
                </c:pt>
                <c:pt idx="1376">
                  <c:v>0.62706701499999995</c:v>
                </c:pt>
                <c:pt idx="1377">
                  <c:v>0.52580195299999999</c:v>
                </c:pt>
                <c:pt idx="1378">
                  <c:v>0.79804270499999996</c:v>
                </c:pt>
                <c:pt idx="1379">
                  <c:v>0.67538213999999996</c:v>
                </c:pt>
                <c:pt idx="1380">
                  <c:v>0.84486657600000004</c:v>
                </c:pt>
                <c:pt idx="1381">
                  <c:v>0.798265632</c:v>
                </c:pt>
                <c:pt idx="1382">
                  <c:v>0.87767262499999998</c:v>
                </c:pt>
                <c:pt idx="1383">
                  <c:v>0.88029386300000001</c:v>
                </c:pt>
                <c:pt idx="1384">
                  <c:v>0.73751274200000005</c:v>
                </c:pt>
                <c:pt idx="1385">
                  <c:v>0.73452484699999998</c:v>
                </c:pt>
                <c:pt idx="1386">
                  <c:v>0.75165929200000003</c:v>
                </c:pt>
                <c:pt idx="1387">
                  <c:v>0.80029512999999997</c:v>
                </c:pt>
                <c:pt idx="1388">
                  <c:v>0.84532733599999998</c:v>
                </c:pt>
                <c:pt idx="1389">
                  <c:v>0.78464509900000001</c:v>
                </c:pt>
                <c:pt idx="1390">
                  <c:v>0.81929585699999996</c:v>
                </c:pt>
                <c:pt idx="1391">
                  <c:v>0.87017931699999995</c:v>
                </c:pt>
                <c:pt idx="1392">
                  <c:v>0.86132492100000002</c:v>
                </c:pt>
                <c:pt idx="1393">
                  <c:v>0.75998142999999996</c:v>
                </c:pt>
                <c:pt idx="1394">
                  <c:v>0.78550440700000002</c:v>
                </c:pt>
                <c:pt idx="1395">
                  <c:v>0.59240506299999995</c:v>
                </c:pt>
                <c:pt idx="1396">
                  <c:v>0.80755244800000003</c:v>
                </c:pt>
                <c:pt idx="1397">
                  <c:v>0.74125514400000003</c:v>
                </c:pt>
                <c:pt idx="1398">
                  <c:v>0.74413529700000003</c:v>
                </c:pt>
                <c:pt idx="1399">
                  <c:v>0.66280295</c:v>
                </c:pt>
                <c:pt idx="1400">
                  <c:v>0.73658830600000003</c:v>
                </c:pt>
                <c:pt idx="1401">
                  <c:v>0.54071470399999999</c:v>
                </c:pt>
                <c:pt idx="1402">
                  <c:v>0.68718274099999999</c:v>
                </c:pt>
                <c:pt idx="1403">
                  <c:v>0.69416498999999998</c:v>
                </c:pt>
                <c:pt idx="1404">
                  <c:v>0.58539944899999996</c:v>
                </c:pt>
                <c:pt idx="1405">
                  <c:v>0.313117066</c:v>
                </c:pt>
                <c:pt idx="1406">
                  <c:v>0.42736568699999999</c:v>
                </c:pt>
                <c:pt idx="1407">
                  <c:v>0.55980861199999998</c:v>
                </c:pt>
                <c:pt idx="1408">
                  <c:v>0.71156661799999998</c:v>
                </c:pt>
                <c:pt idx="1409">
                  <c:v>0.74338146800000005</c:v>
                </c:pt>
                <c:pt idx="1410">
                  <c:v>0.43905129599999998</c:v>
                </c:pt>
                <c:pt idx="1411">
                  <c:v>0.77371627499999995</c:v>
                </c:pt>
                <c:pt idx="1412">
                  <c:v>0.67460969599999998</c:v>
                </c:pt>
                <c:pt idx="1413">
                  <c:v>0.64221014499999995</c:v>
                </c:pt>
                <c:pt idx="1414">
                  <c:v>0.72551874800000005</c:v>
                </c:pt>
                <c:pt idx="1415">
                  <c:v>0.71923076900000005</c:v>
                </c:pt>
                <c:pt idx="1416">
                  <c:v>0.70864661699999998</c:v>
                </c:pt>
                <c:pt idx="1417">
                  <c:v>0.41842445099999998</c:v>
                </c:pt>
                <c:pt idx="1418">
                  <c:v>0.35391705099999998</c:v>
                </c:pt>
                <c:pt idx="1419">
                  <c:v>0.62731481499999997</c:v>
                </c:pt>
                <c:pt idx="1420">
                  <c:v>0.645909646</c:v>
                </c:pt>
                <c:pt idx="1421">
                  <c:v>0.59214501500000005</c:v>
                </c:pt>
                <c:pt idx="1422">
                  <c:v>0.60125786199999998</c:v>
                </c:pt>
                <c:pt idx="1423">
                  <c:v>0.56944444400000005</c:v>
                </c:pt>
                <c:pt idx="1424">
                  <c:v>0.42345544000000002</c:v>
                </c:pt>
                <c:pt idx="1425">
                  <c:v>0.41784037600000001</c:v>
                </c:pt>
                <c:pt idx="1426">
                  <c:v>0.40274207400000001</c:v>
                </c:pt>
                <c:pt idx="1427">
                  <c:v>0.65021156599999996</c:v>
                </c:pt>
                <c:pt idx="1428">
                  <c:v>0.67017738400000004</c:v>
                </c:pt>
                <c:pt idx="1429">
                  <c:v>0.61559888600000001</c:v>
                </c:pt>
                <c:pt idx="1430">
                  <c:v>0.69137466299999994</c:v>
                </c:pt>
                <c:pt idx="1431">
                  <c:v>0.64459591000000005</c:v>
                </c:pt>
                <c:pt idx="1432">
                  <c:v>0.75402750500000004</c:v>
                </c:pt>
                <c:pt idx="1433">
                  <c:v>0.67040498400000004</c:v>
                </c:pt>
                <c:pt idx="1434">
                  <c:v>0.551155116</c:v>
                </c:pt>
                <c:pt idx="1435">
                  <c:v>0.66565809399999998</c:v>
                </c:pt>
                <c:pt idx="1436">
                  <c:v>0.61145510800000002</c:v>
                </c:pt>
                <c:pt idx="1437">
                  <c:v>0.65760869600000005</c:v>
                </c:pt>
                <c:pt idx="1438">
                  <c:v>0.73674911700000001</c:v>
                </c:pt>
                <c:pt idx="1439">
                  <c:v>0.372360845</c:v>
                </c:pt>
                <c:pt idx="1440">
                  <c:v>0.67687434000000002</c:v>
                </c:pt>
                <c:pt idx="1441">
                  <c:v>0.65202537800000004</c:v>
                </c:pt>
                <c:pt idx="1442">
                  <c:v>0.416224814</c:v>
                </c:pt>
                <c:pt idx="1443">
                  <c:v>0.62896174900000001</c:v>
                </c:pt>
                <c:pt idx="1444">
                  <c:v>0.59454191000000001</c:v>
                </c:pt>
                <c:pt idx="1445">
                  <c:v>0.54648241200000003</c:v>
                </c:pt>
                <c:pt idx="1446">
                  <c:v>0.65789473700000001</c:v>
                </c:pt>
                <c:pt idx="1447">
                  <c:v>0.571428571</c:v>
                </c:pt>
                <c:pt idx="1448">
                  <c:v>0.66959999999999997</c:v>
                </c:pt>
                <c:pt idx="1449">
                  <c:v>0.70958904099999998</c:v>
                </c:pt>
                <c:pt idx="1450">
                  <c:v>0.66275659799999997</c:v>
                </c:pt>
                <c:pt idx="1451">
                  <c:v>0.65453296699999997</c:v>
                </c:pt>
                <c:pt idx="1452">
                  <c:v>0.36635780499999998</c:v>
                </c:pt>
                <c:pt idx="1453">
                  <c:v>0.27395209599999998</c:v>
                </c:pt>
                <c:pt idx="1454">
                  <c:v>0.51418439699999996</c:v>
                </c:pt>
                <c:pt idx="1455">
                  <c:v>0.595559846</c:v>
                </c:pt>
                <c:pt idx="1456">
                  <c:v>0.46923076899999999</c:v>
                </c:pt>
                <c:pt idx="1457">
                  <c:v>0.345064378</c:v>
                </c:pt>
                <c:pt idx="1458">
                  <c:v>0.56570841900000002</c:v>
                </c:pt>
                <c:pt idx="1459">
                  <c:v>0.40281973799999998</c:v>
                </c:pt>
                <c:pt idx="1460">
                  <c:v>0.63524590199999997</c:v>
                </c:pt>
                <c:pt idx="1461">
                  <c:v>0.413669065</c:v>
                </c:pt>
                <c:pt idx="1462">
                  <c:v>0.2</c:v>
                </c:pt>
                <c:pt idx="1463">
                  <c:v>0.517241379</c:v>
                </c:pt>
                <c:pt idx="1464">
                  <c:v>0.18333333299999999</c:v>
                </c:pt>
                <c:pt idx="1465">
                  <c:v>0.28089887600000002</c:v>
                </c:pt>
                <c:pt idx="1466">
                  <c:v>0.67295597500000004</c:v>
                </c:pt>
                <c:pt idx="1467">
                  <c:v>0.820512821</c:v>
                </c:pt>
                <c:pt idx="1468">
                  <c:v>0.52631578899999998</c:v>
                </c:pt>
                <c:pt idx="1469">
                  <c:v>0.89473684200000003</c:v>
                </c:pt>
                <c:pt idx="1470">
                  <c:v>0.78947368399999995</c:v>
                </c:pt>
                <c:pt idx="1471">
                  <c:v>0.78571428600000004</c:v>
                </c:pt>
                <c:pt idx="1472">
                  <c:v>0.125</c:v>
                </c:pt>
                <c:pt idx="1473">
                  <c:v>0.16666666699999999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02-4752-9FBE-F35E41BD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023104"/>
        <c:axId val="175029344"/>
      </c:scatterChart>
      <c:valAx>
        <c:axId val="175023104"/>
        <c:scaling>
          <c:orientation val="minMax"/>
          <c:max val="1"/>
          <c:min val="0.9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029344"/>
        <c:crosses val="autoZero"/>
        <c:crossBetween val="midCat"/>
      </c:valAx>
      <c:valAx>
        <c:axId val="1750293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02310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400">
                <a:solidFill>
                  <a:sysClr val="windowText" lastClr="000000"/>
                </a:solidFill>
              </a:rPr>
              <a:t>CNT_V_1/CNT_V_0(V8)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3739102052499169E-2"/>
          <c:y val="0.13583003188155848"/>
          <c:w val="0.91760435271520679"/>
          <c:h val="0.78998484661102442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sparsityV8!$B$1622:$B$2691</c:f>
              <c:numCache>
                <c:formatCode>General</c:formatCode>
                <c:ptCount val="1070"/>
                <c:pt idx="0">
                  <c:v>0.89999997700000001</c:v>
                </c:pt>
                <c:pt idx="1">
                  <c:v>0.89999997700000001</c:v>
                </c:pt>
                <c:pt idx="2">
                  <c:v>0.90000057200000005</c:v>
                </c:pt>
                <c:pt idx="3">
                  <c:v>0.90000057200000005</c:v>
                </c:pt>
                <c:pt idx="4">
                  <c:v>0.90000057200000005</c:v>
                </c:pt>
                <c:pt idx="5">
                  <c:v>0.90000057200000005</c:v>
                </c:pt>
                <c:pt idx="6">
                  <c:v>0.90000057200000005</c:v>
                </c:pt>
                <c:pt idx="7">
                  <c:v>0.90000057200000005</c:v>
                </c:pt>
                <c:pt idx="8">
                  <c:v>0.90000057200000005</c:v>
                </c:pt>
                <c:pt idx="9">
                  <c:v>0.90000057200000005</c:v>
                </c:pt>
                <c:pt idx="10">
                  <c:v>0.90000057200000005</c:v>
                </c:pt>
                <c:pt idx="11">
                  <c:v>0.90000057200000005</c:v>
                </c:pt>
                <c:pt idx="12">
                  <c:v>0.90000057200000005</c:v>
                </c:pt>
                <c:pt idx="13">
                  <c:v>0.90000057200000005</c:v>
                </c:pt>
                <c:pt idx="14">
                  <c:v>0.90000057200000005</c:v>
                </c:pt>
                <c:pt idx="15">
                  <c:v>0.90000057200000005</c:v>
                </c:pt>
                <c:pt idx="16">
                  <c:v>0.90000057200000005</c:v>
                </c:pt>
                <c:pt idx="17">
                  <c:v>0.90000057200000005</c:v>
                </c:pt>
                <c:pt idx="18">
                  <c:v>0.90000057200000005</c:v>
                </c:pt>
                <c:pt idx="19">
                  <c:v>0.90000057200000005</c:v>
                </c:pt>
                <c:pt idx="20">
                  <c:v>0.90000057200000005</c:v>
                </c:pt>
                <c:pt idx="21">
                  <c:v>0.90000057200000005</c:v>
                </c:pt>
                <c:pt idx="22">
                  <c:v>0.90000057200000005</c:v>
                </c:pt>
                <c:pt idx="23">
                  <c:v>0.90000057200000005</c:v>
                </c:pt>
                <c:pt idx="24">
                  <c:v>0.90000057200000005</c:v>
                </c:pt>
                <c:pt idx="25">
                  <c:v>0.90000057200000005</c:v>
                </c:pt>
                <c:pt idx="26">
                  <c:v>0.90000057200000005</c:v>
                </c:pt>
                <c:pt idx="27">
                  <c:v>0.90000057200000005</c:v>
                </c:pt>
                <c:pt idx="28">
                  <c:v>0.90000057200000005</c:v>
                </c:pt>
                <c:pt idx="29">
                  <c:v>0.90000057200000005</c:v>
                </c:pt>
                <c:pt idx="30">
                  <c:v>0.90000057200000005</c:v>
                </c:pt>
                <c:pt idx="31">
                  <c:v>0.90000057200000005</c:v>
                </c:pt>
                <c:pt idx="32">
                  <c:v>0.90000057200000005</c:v>
                </c:pt>
                <c:pt idx="33">
                  <c:v>0.90000057200000005</c:v>
                </c:pt>
                <c:pt idx="34">
                  <c:v>0.90000057200000005</c:v>
                </c:pt>
                <c:pt idx="35">
                  <c:v>0.90000057200000005</c:v>
                </c:pt>
                <c:pt idx="36">
                  <c:v>0.90000057200000005</c:v>
                </c:pt>
                <c:pt idx="37">
                  <c:v>0.90000057200000005</c:v>
                </c:pt>
                <c:pt idx="38">
                  <c:v>0.90000057200000005</c:v>
                </c:pt>
                <c:pt idx="39">
                  <c:v>0.90000057200000005</c:v>
                </c:pt>
                <c:pt idx="40">
                  <c:v>0.90000057200000005</c:v>
                </c:pt>
                <c:pt idx="41">
                  <c:v>0.90000057200000005</c:v>
                </c:pt>
                <c:pt idx="42">
                  <c:v>0.90000057200000005</c:v>
                </c:pt>
                <c:pt idx="43">
                  <c:v>0.90000057200000005</c:v>
                </c:pt>
                <c:pt idx="44">
                  <c:v>0.90000057200000005</c:v>
                </c:pt>
                <c:pt idx="45">
                  <c:v>0.90000057200000005</c:v>
                </c:pt>
                <c:pt idx="46">
                  <c:v>0.90000057200000005</c:v>
                </c:pt>
                <c:pt idx="47">
                  <c:v>0.90000057200000005</c:v>
                </c:pt>
                <c:pt idx="48">
                  <c:v>0.90000057200000005</c:v>
                </c:pt>
                <c:pt idx="49">
                  <c:v>0.90000057200000005</c:v>
                </c:pt>
                <c:pt idx="50">
                  <c:v>0.90000152600000005</c:v>
                </c:pt>
                <c:pt idx="51">
                  <c:v>0.90000152600000005</c:v>
                </c:pt>
                <c:pt idx="52">
                  <c:v>0.90000152600000005</c:v>
                </c:pt>
                <c:pt idx="53">
                  <c:v>0.90000152600000005</c:v>
                </c:pt>
                <c:pt idx="54">
                  <c:v>0.90000152600000005</c:v>
                </c:pt>
                <c:pt idx="55">
                  <c:v>0.90000152600000005</c:v>
                </c:pt>
                <c:pt idx="56">
                  <c:v>0.90000152600000005</c:v>
                </c:pt>
                <c:pt idx="57">
                  <c:v>0.90000152600000005</c:v>
                </c:pt>
                <c:pt idx="58">
                  <c:v>0.90000152600000005</c:v>
                </c:pt>
                <c:pt idx="59">
                  <c:v>0.90000152600000005</c:v>
                </c:pt>
                <c:pt idx="60">
                  <c:v>0.90000152600000005</c:v>
                </c:pt>
                <c:pt idx="61">
                  <c:v>0.90000152600000005</c:v>
                </c:pt>
                <c:pt idx="62">
                  <c:v>0.90000152600000005</c:v>
                </c:pt>
                <c:pt idx="63">
                  <c:v>0.90000152600000005</c:v>
                </c:pt>
                <c:pt idx="64">
                  <c:v>0.90000152600000005</c:v>
                </c:pt>
                <c:pt idx="65">
                  <c:v>0.90000152600000005</c:v>
                </c:pt>
                <c:pt idx="66">
                  <c:v>0.90000152600000005</c:v>
                </c:pt>
                <c:pt idx="67">
                  <c:v>0.90000152600000005</c:v>
                </c:pt>
                <c:pt idx="68">
                  <c:v>0.90000152600000005</c:v>
                </c:pt>
                <c:pt idx="69">
                  <c:v>0.90000152600000005</c:v>
                </c:pt>
                <c:pt idx="70">
                  <c:v>0.90000152600000005</c:v>
                </c:pt>
                <c:pt idx="71">
                  <c:v>0.90000152600000005</c:v>
                </c:pt>
                <c:pt idx="72">
                  <c:v>0.90000152600000005</c:v>
                </c:pt>
                <c:pt idx="73">
                  <c:v>0.90000152600000005</c:v>
                </c:pt>
                <c:pt idx="74">
                  <c:v>0.90000152600000005</c:v>
                </c:pt>
                <c:pt idx="75">
                  <c:v>0.90000152600000005</c:v>
                </c:pt>
                <c:pt idx="76">
                  <c:v>0.90000152600000005</c:v>
                </c:pt>
                <c:pt idx="77">
                  <c:v>0.90000152600000005</c:v>
                </c:pt>
                <c:pt idx="78">
                  <c:v>0.90000152600000005</c:v>
                </c:pt>
                <c:pt idx="79">
                  <c:v>0.90000152600000005</c:v>
                </c:pt>
                <c:pt idx="80">
                  <c:v>0.90000152600000005</c:v>
                </c:pt>
                <c:pt idx="81">
                  <c:v>0.90000152600000005</c:v>
                </c:pt>
                <c:pt idx="82">
                  <c:v>0.90000152600000005</c:v>
                </c:pt>
                <c:pt idx="83">
                  <c:v>0.90000152600000005</c:v>
                </c:pt>
                <c:pt idx="84">
                  <c:v>0.90000152600000005</c:v>
                </c:pt>
                <c:pt idx="85">
                  <c:v>0.90000152600000005</c:v>
                </c:pt>
                <c:pt idx="86">
                  <c:v>0.90000152600000005</c:v>
                </c:pt>
                <c:pt idx="87">
                  <c:v>0.90000152600000005</c:v>
                </c:pt>
                <c:pt idx="88">
                  <c:v>0.90000152600000005</c:v>
                </c:pt>
                <c:pt idx="89">
                  <c:v>0.90000152600000005</c:v>
                </c:pt>
                <c:pt idx="90">
                  <c:v>0.90000152600000005</c:v>
                </c:pt>
                <c:pt idx="91">
                  <c:v>0.90000152600000005</c:v>
                </c:pt>
                <c:pt idx="92">
                  <c:v>0.90000152600000005</c:v>
                </c:pt>
                <c:pt idx="93">
                  <c:v>0.90000152600000005</c:v>
                </c:pt>
                <c:pt idx="94">
                  <c:v>0.90000152600000005</c:v>
                </c:pt>
                <c:pt idx="95">
                  <c:v>0.90000152600000005</c:v>
                </c:pt>
                <c:pt idx="96">
                  <c:v>0.90000152600000005</c:v>
                </c:pt>
                <c:pt idx="97">
                  <c:v>0.90000152600000005</c:v>
                </c:pt>
                <c:pt idx="98">
                  <c:v>0.90000152600000005</c:v>
                </c:pt>
                <c:pt idx="99">
                  <c:v>0.90000152600000005</c:v>
                </c:pt>
                <c:pt idx="100">
                  <c:v>0.90000152600000005</c:v>
                </c:pt>
                <c:pt idx="101">
                  <c:v>0.90000152600000005</c:v>
                </c:pt>
                <c:pt idx="102">
                  <c:v>0.90000152600000005</c:v>
                </c:pt>
                <c:pt idx="103">
                  <c:v>0.90000152600000005</c:v>
                </c:pt>
                <c:pt idx="104">
                  <c:v>0.90000152600000005</c:v>
                </c:pt>
                <c:pt idx="105">
                  <c:v>0.90000152600000005</c:v>
                </c:pt>
                <c:pt idx="106">
                  <c:v>0.90000152600000005</c:v>
                </c:pt>
                <c:pt idx="107">
                  <c:v>0.90000152600000005</c:v>
                </c:pt>
                <c:pt idx="108">
                  <c:v>0.90000152600000005</c:v>
                </c:pt>
                <c:pt idx="109">
                  <c:v>0.90000152600000005</c:v>
                </c:pt>
                <c:pt idx="110">
                  <c:v>0.90000152600000005</c:v>
                </c:pt>
                <c:pt idx="111">
                  <c:v>0.90000152600000005</c:v>
                </c:pt>
                <c:pt idx="112">
                  <c:v>0.90000152600000005</c:v>
                </c:pt>
                <c:pt idx="113">
                  <c:v>0.90000152600000005</c:v>
                </c:pt>
                <c:pt idx="114">
                  <c:v>0.90000152600000005</c:v>
                </c:pt>
                <c:pt idx="115">
                  <c:v>0.90000152600000005</c:v>
                </c:pt>
                <c:pt idx="116">
                  <c:v>0.90000152600000005</c:v>
                </c:pt>
                <c:pt idx="117">
                  <c:v>0.90000152600000005</c:v>
                </c:pt>
                <c:pt idx="118">
                  <c:v>0.90000152600000005</c:v>
                </c:pt>
                <c:pt idx="119">
                  <c:v>0.90000152600000005</c:v>
                </c:pt>
                <c:pt idx="120">
                  <c:v>0.90000152600000005</c:v>
                </c:pt>
                <c:pt idx="121">
                  <c:v>0.90000152600000005</c:v>
                </c:pt>
                <c:pt idx="122">
                  <c:v>0.90000152600000005</c:v>
                </c:pt>
                <c:pt idx="123">
                  <c:v>0.90000152600000005</c:v>
                </c:pt>
                <c:pt idx="124">
                  <c:v>0.90000152600000005</c:v>
                </c:pt>
                <c:pt idx="125">
                  <c:v>0.90000152600000005</c:v>
                </c:pt>
                <c:pt idx="126">
                  <c:v>0.90000152600000005</c:v>
                </c:pt>
                <c:pt idx="127">
                  <c:v>0.90000152600000005</c:v>
                </c:pt>
                <c:pt idx="128">
                  <c:v>0.90000152600000005</c:v>
                </c:pt>
                <c:pt idx="129">
                  <c:v>0.90000152600000005</c:v>
                </c:pt>
                <c:pt idx="130">
                  <c:v>0.90000152600000005</c:v>
                </c:pt>
                <c:pt idx="131">
                  <c:v>0.90000152600000005</c:v>
                </c:pt>
                <c:pt idx="132">
                  <c:v>0.90000152600000005</c:v>
                </c:pt>
                <c:pt idx="133">
                  <c:v>0.90000152600000005</c:v>
                </c:pt>
                <c:pt idx="134">
                  <c:v>0.90000152600000005</c:v>
                </c:pt>
                <c:pt idx="135">
                  <c:v>0.90000152600000005</c:v>
                </c:pt>
                <c:pt idx="136">
                  <c:v>0.90000152600000005</c:v>
                </c:pt>
                <c:pt idx="137">
                  <c:v>0.90000152600000005</c:v>
                </c:pt>
                <c:pt idx="138">
                  <c:v>0.90000152600000005</c:v>
                </c:pt>
                <c:pt idx="139">
                  <c:v>0.90000152600000005</c:v>
                </c:pt>
                <c:pt idx="140">
                  <c:v>0.90000152600000005</c:v>
                </c:pt>
                <c:pt idx="141">
                  <c:v>0.90000152600000005</c:v>
                </c:pt>
                <c:pt idx="142">
                  <c:v>0.90000152600000005</c:v>
                </c:pt>
                <c:pt idx="143">
                  <c:v>0.90000152600000005</c:v>
                </c:pt>
                <c:pt idx="144">
                  <c:v>0.90000152600000005</c:v>
                </c:pt>
                <c:pt idx="145">
                  <c:v>0.90000152600000005</c:v>
                </c:pt>
                <c:pt idx="146">
                  <c:v>0.90000152600000005</c:v>
                </c:pt>
                <c:pt idx="147">
                  <c:v>0.90000152600000005</c:v>
                </c:pt>
                <c:pt idx="148">
                  <c:v>0.90000152600000005</c:v>
                </c:pt>
                <c:pt idx="149">
                  <c:v>0.90000152600000005</c:v>
                </c:pt>
                <c:pt idx="150">
                  <c:v>0.90000152600000005</c:v>
                </c:pt>
                <c:pt idx="151">
                  <c:v>0.90000152600000005</c:v>
                </c:pt>
                <c:pt idx="152">
                  <c:v>0.90000152600000005</c:v>
                </c:pt>
                <c:pt idx="153">
                  <c:v>0.90000152600000005</c:v>
                </c:pt>
                <c:pt idx="154">
                  <c:v>0.90000152600000005</c:v>
                </c:pt>
                <c:pt idx="155">
                  <c:v>0.90000152600000005</c:v>
                </c:pt>
                <c:pt idx="156">
                  <c:v>0.90000152600000005</c:v>
                </c:pt>
                <c:pt idx="157">
                  <c:v>0.90000152600000005</c:v>
                </c:pt>
                <c:pt idx="158">
                  <c:v>0.90000152600000005</c:v>
                </c:pt>
                <c:pt idx="159">
                  <c:v>0.90000152600000005</c:v>
                </c:pt>
                <c:pt idx="160">
                  <c:v>0.90000152600000005</c:v>
                </c:pt>
                <c:pt idx="161">
                  <c:v>0.90000152600000005</c:v>
                </c:pt>
                <c:pt idx="162">
                  <c:v>0.90000152600000005</c:v>
                </c:pt>
                <c:pt idx="163">
                  <c:v>0.90000152600000005</c:v>
                </c:pt>
                <c:pt idx="164">
                  <c:v>0.90000152600000005</c:v>
                </c:pt>
                <c:pt idx="165">
                  <c:v>0.90000152600000005</c:v>
                </c:pt>
                <c:pt idx="166">
                  <c:v>0.90000152600000005</c:v>
                </c:pt>
                <c:pt idx="167">
                  <c:v>0.90000152600000005</c:v>
                </c:pt>
                <c:pt idx="168">
                  <c:v>0.90000152600000005</c:v>
                </c:pt>
                <c:pt idx="169">
                  <c:v>0.90000152600000005</c:v>
                </c:pt>
                <c:pt idx="170">
                  <c:v>0.90000152600000005</c:v>
                </c:pt>
                <c:pt idx="171">
                  <c:v>0.90000152600000005</c:v>
                </c:pt>
                <c:pt idx="172">
                  <c:v>0.90000152600000005</c:v>
                </c:pt>
                <c:pt idx="173">
                  <c:v>0.90000152600000005</c:v>
                </c:pt>
                <c:pt idx="174">
                  <c:v>0.90000152600000005</c:v>
                </c:pt>
                <c:pt idx="175">
                  <c:v>0.90000152600000005</c:v>
                </c:pt>
                <c:pt idx="176">
                  <c:v>0.90000152600000005</c:v>
                </c:pt>
                <c:pt idx="177">
                  <c:v>0.90000152600000005</c:v>
                </c:pt>
                <c:pt idx="178">
                  <c:v>0.90000152600000005</c:v>
                </c:pt>
                <c:pt idx="179">
                  <c:v>0.90000152600000005</c:v>
                </c:pt>
                <c:pt idx="180">
                  <c:v>0.90000152600000005</c:v>
                </c:pt>
                <c:pt idx="181">
                  <c:v>0.90000152600000005</c:v>
                </c:pt>
                <c:pt idx="182">
                  <c:v>0.90000152600000005</c:v>
                </c:pt>
                <c:pt idx="183">
                  <c:v>0.90000152600000005</c:v>
                </c:pt>
                <c:pt idx="184">
                  <c:v>0.90000152600000005</c:v>
                </c:pt>
                <c:pt idx="185">
                  <c:v>0.90000152600000005</c:v>
                </c:pt>
                <c:pt idx="186">
                  <c:v>0.90000152600000005</c:v>
                </c:pt>
                <c:pt idx="187">
                  <c:v>0.90000152600000005</c:v>
                </c:pt>
                <c:pt idx="188">
                  <c:v>0.90000152600000005</c:v>
                </c:pt>
                <c:pt idx="189">
                  <c:v>0.90000152600000005</c:v>
                </c:pt>
                <c:pt idx="190">
                  <c:v>0.90000152600000005</c:v>
                </c:pt>
                <c:pt idx="191">
                  <c:v>0.90000152600000005</c:v>
                </c:pt>
                <c:pt idx="192">
                  <c:v>0.90000152600000005</c:v>
                </c:pt>
                <c:pt idx="193">
                  <c:v>0.90000152600000005</c:v>
                </c:pt>
                <c:pt idx="194">
                  <c:v>0.90017604799999995</c:v>
                </c:pt>
                <c:pt idx="195">
                  <c:v>0.90046310399999996</c:v>
                </c:pt>
                <c:pt idx="196">
                  <c:v>0.90057754499999998</c:v>
                </c:pt>
                <c:pt idx="197">
                  <c:v>0.90066051499999999</c:v>
                </c:pt>
                <c:pt idx="198">
                  <c:v>0.90123748800000003</c:v>
                </c:pt>
                <c:pt idx="199">
                  <c:v>0.90156936600000004</c:v>
                </c:pt>
                <c:pt idx="200">
                  <c:v>0.90158462500000003</c:v>
                </c:pt>
                <c:pt idx="201">
                  <c:v>0.90173339799999996</c:v>
                </c:pt>
                <c:pt idx="202">
                  <c:v>0.90187454199999995</c:v>
                </c:pt>
                <c:pt idx="203">
                  <c:v>0.90219116200000005</c:v>
                </c:pt>
                <c:pt idx="204">
                  <c:v>0.90233230600000003</c:v>
                </c:pt>
                <c:pt idx="205">
                  <c:v>0.90274429300000003</c:v>
                </c:pt>
                <c:pt idx="206">
                  <c:v>0.90281009700000003</c:v>
                </c:pt>
                <c:pt idx="207">
                  <c:v>0.90297317499999996</c:v>
                </c:pt>
                <c:pt idx="208">
                  <c:v>0.90320587200000002</c:v>
                </c:pt>
                <c:pt idx="209">
                  <c:v>0.90362167400000004</c:v>
                </c:pt>
                <c:pt idx="210">
                  <c:v>0.90398025500000001</c:v>
                </c:pt>
                <c:pt idx="211">
                  <c:v>0.90416336100000005</c:v>
                </c:pt>
                <c:pt idx="212">
                  <c:v>0.90425300600000003</c:v>
                </c:pt>
                <c:pt idx="213">
                  <c:v>0.90433120700000003</c:v>
                </c:pt>
                <c:pt idx="214">
                  <c:v>0.90567398099999996</c:v>
                </c:pt>
                <c:pt idx="215">
                  <c:v>0.90639877300000005</c:v>
                </c:pt>
                <c:pt idx="216">
                  <c:v>0.90684890699999998</c:v>
                </c:pt>
                <c:pt idx="217">
                  <c:v>0.90862655599999997</c:v>
                </c:pt>
                <c:pt idx="218">
                  <c:v>0.90947723400000002</c:v>
                </c:pt>
                <c:pt idx="219">
                  <c:v>0.90960693400000003</c:v>
                </c:pt>
                <c:pt idx="220">
                  <c:v>0.90968704199999995</c:v>
                </c:pt>
                <c:pt idx="221">
                  <c:v>0.90983963000000001</c:v>
                </c:pt>
                <c:pt idx="222">
                  <c:v>0.90990448000000002</c:v>
                </c:pt>
                <c:pt idx="223">
                  <c:v>0.91010284399999997</c:v>
                </c:pt>
                <c:pt idx="224">
                  <c:v>0.91064071700000004</c:v>
                </c:pt>
                <c:pt idx="225">
                  <c:v>0.91080856300000002</c:v>
                </c:pt>
                <c:pt idx="226">
                  <c:v>0.91081619300000005</c:v>
                </c:pt>
                <c:pt idx="227">
                  <c:v>0.91099548299999999</c:v>
                </c:pt>
                <c:pt idx="228">
                  <c:v>0.91133499100000004</c:v>
                </c:pt>
                <c:pt idx="229">
                  <c:v>0.91156387299999997</c:v>
                </c:pt>
                <c:pt idx="230">
                  <c:v>0.911808014</c:v>
                </c:pt>
                <c:pt idx="231">
                  <c:v>0.91231536899999999</c:v>
                </c:pt>
                <c:pt idx="232">
                  <c:v>0.91235351600000003</c:v>
                </c:pt>
                <c:pt idx="233">
                  <c:v>0.91262435900000005</c:v>
                </c:pt>
                <c:pt idx="234">
                  <c:v>0.91262817399999996</c:v>
                </c:pt>
                <c:pt idx="235">
                  <c:v>0.91300582900000005</c:v>
                </c:pt>
                <c:pt idx="236">
                  <c:v>0.91319847099999996</c:v>
                </c:pt>
                <c:pt idx="237">
                  <c:v>0.91344165799999999</c:v>
                </c:pt>
                <c:pt idx="238">
                  <c:v>0.91352272000000001</c:v>
                </c:pt>
                <c:pt idx="239">
                  <c:v>0.91565704299999995</c:v>
                </c:pt>
                <c:pt idx="240">
                  <c:v>0.91580963100000001</c:v>
                </c:pt>
                <c:pt idx="241">
                  <c:v>0.91625213599999999</c:v>
                </c:pt>
                <c:pt idx="242">
                  <c:v>0.91655540499999999</c:v>
                </c:pt>
                <c:pt idx="243">
                  <c:v>0.91667938199999999</c:v>
                </c:pt>
                <c:pt idx="244">
                  <c:v>0.916763306</c:v>
                </c:pt>
                <c:pt idx="245">
                  <c:v>0.91759109500000002</c:v>
                </c:pt>
                <c:pt idx="246">
                  <c:v>0.91760635400000001</c:v>
                </c:pt>
                <c:pt idx="247">
                  <c:v>0.91762542700000005</c:v>
                </c:pt>
                <c:pt idx="248">
                  <c:v>0.91770172100000003</c:v>
                </c:pt>
                <c:pt idx="249">
                  <c:v>0.91839218099999997</c:v>
                </c:pt>
                <c:pt idx="250">
                  <c:v>0.91864776599999998</c:v>
                </c:pt>
                <c:pt idx="251">
                  <c:v>0.91887664800000002</c:v>
                </c:pt>
                <c:pt idx="252">
                  <c:v>0.91916561100000005</c:v>
                </c:pt>
                <c:pt idx="253">
                  <c:v>0.91966247599999995</c:v>
                </c:pt>
                <c:pt idx="254">
                  <c:v>0.91991519899999996</c:v>
                </c:pt>
                <c:pt idx="255">
                  <c:v>0.92006955599999996</c:v>
                </c:pt>
                <c:pt idx="256">
                  <c:v>0.92008590700000004</c:v>
                </c:pt>
                <c:pt idx="257">
                  <c:v>0.92037391700000004</c:v>
                </c:pt>
                <c:pt idx="258">
                  <c:v>0.92050552399999996</c:v>
                </c:pt>
                <c:pt idx="259">
                  <c:v>0.92067337000000005</c:v>
                </c:pt>
                <c:pt idx="260">
                  <c:v>0.92136764500000001</c:v>
                </c:pt>
                <c:pt idx="261">
                  <c:v>0.92148113300000001</c:v>
                </c:pt>
                <c:pt idx="262">
                  <c:v>0.92148590100000005</c:v>
                </c:pt>
                <c:pt idx="263">
                  <c:v>0.92154312100000002</c:v>
                </c:pt>
                <c:pt idx="264">
                  <c:v>0.92160797100000003</c:v>
                </c:pt>
                <c:pt idx="265">
                  <c:v>0.92182254799999996</c:v>
                </c:pt>
                <c:pt idx="266">
                  <c:v>0.92224121100000001</c:v>
                </c:pt>
                <c:pt idx="267">
                  <c:v>0.92260360699999999</c:v>
                </c:pt>
                <c:pt idx="268">
                  <c:v>0.92272186300000003</c:v>
                </c:pt>
                <c:pt idx="269">
                  <c:v>0.92274856599999999</c:v>
                </c:pt>
                <c:pt idx="270">
                  <c:v>0.92289638500000004</c:v>
                </c:pt>
                <c:pt idx="271">
                  <c:v>0.92376709000000001</c:v>
                </c:pt>
                <c:pt idx="272">
                  <c:v>0.92469406099999996</c:v>
                </c:pt>
                <c:pt idx="273">
                  <c:v>0.92472076400000003</c:v>
                </c:pt>
                <c:pt idx="274">
                  <c:v>0.92555999799999999</c:v>
                </c:pt>
                <c:pt idx="275">
                  <c:v>0.92561912499999999</c:v>
                </c:pt>
                <c:pt idx="276">
                  <c:v>0.92597961399999995</c:v>
                </c:pt>
                <c:pt idx="277">
                  <c:v>0.92615890499999998</c:v>
                </c:pt>
                <c:pt idx="278">
                  <c:v>0.92643737800000003</c:v>
                </c:pt>
                <c:pt idx="279">
                  <c:v>0.92659757499999995</c:v>
                </c:pt>
                <c:pt idx="280">
                  <c:v>0.92681121799999999</c:v>
                </c:pt>
                <c:pt idx="281">
                  <c:v>0.92691421500000004</c:v>
                </c:pt>
                <c:pt idx="282">
                  <c:v>0.92697238900000001</c:v>
                </c:pt>
                <c:pt idx="283">
                  <c:v>0.927688599</c:v>
                </c:pt>
                <c:pt idx="284">
                  <c:v>0.92785644499999997</c:v>
                </c:pt>
                <c:pt idx="285">
                  <c:v>0.92789840700000004</c:v>
                </c:pt>
                <c:pt idx="286">
                  <c:v>0.92840576200000002</c:v>
                </c:pt>
                <c:pt idx="287">
                  <c:v>0.92852401699999998</c:v>
                </c:pt>
                <c:pt idx="288">
                  <c:v>0.92862701400000003</c:v>
                </c:pt>
                <c:pt idx="289">
                  <c:v>0.92873382599999998</c:v>
                </c:pt>
                <c:pt idx="290">
                  <c:v>0.928939819</c:v>
                </c:pt>
                <c:pt idx="291">
                  <c:v>0.92994689900000005</c:v>
                </c:pt>
                <c:pt idx="292">
                  <c:v>0.93021583600000002</c:v>
                </c:pt>
                <c:pt idx="293">
                  <c:v>0.93050670599999996</c:v>
                </c:pt>
                <c:pt idx="294">
                  <c:v>0.93070983900000004</c:v>
                </c:pt>
                <c:pt idx="295">
                  <c:v>0.93083190900000001</c:v>
                </c:pt>
                <c:pt idx="296">
                  <c:v>0.93139267000000003</c:v>
                </c:pt>
                <c:pt idx="297">
                  <c:v>0.93144226100000005</c:v>
                </c:pt>
                <c:pt idx="298">
                  <c:v>0.93172931699999995</c:v>
                </c:pt>
                <c:pt idx="299">
                  <c:v>0.93182372999999996</c:v>
                </c:pt>
                <c:pt idx="300">
                  <c:v>0.93229103099999999</c:v>
                </c:pt>
                <c:pt idx="301">
                  <c:v>0.93309783899999998</c:v>
                </c:pt>
                <c:pt idx="302">
                  <c:v>0.93338012699999995</c:v>
                </c:pt>
                <c:pt idx="303">
                  <c:v>0.933592796</c:v>
                </c:pt>
                <c:pt idx="304">
                  <c:v>0.93368530299999997</c:v>
                </c:pt>
                <c:pt idx="305">
                  <c:v>0.93447113000000004</c:v>
                </c:pt>
                <c:pt idx="306">
                  <c:v>0.93452453599999996</c:v>
                </c:pt>
                <c:pt idx="307">
                  <c:v>0.93482589699999996</c:v>
                </c:pt>
                <c:pt idx="308">
                  <c:v>0.93494796800000002</c:v>
                </c:pt>
                <c:pt idx="309">
                  <c:v>0.93571472200000005</c:v>
                </c:pt>
                <c:pt idx="310">
                  <c:v>0.93602371200000001</c:v>
                </c:pt>
                <c:pt idx="311">
                  <c:v>0.93621730800000003</c:v>
                </c:pt>
                <c:pt idx="312">
                  <c:v>0.93682861299999998</c:v>
                </c:pt>
                <c:pt idx="313">
                  <c:v>0.93718719500000003</c:v>
                </c:pt>
                <c:pt idx="314">
                  <c:v>0.93720626799999995</c:v>
                </c:pt>
                <c:pt idx="315">
                  <c:v>0.937454224</c:v>
                </c:pt>
                <c:pt idx="316">
                  <c:v>0.93806076000000005</c:v>
                </c:pt>
                <c:pt idx="317">
                  <c:v>0.93872833300000003</c:v>
                </c:pt>
                <c:pt idx="318">
                  <c:v>0.93913650500000001</c:v>
                </c:pt>
                <c:pt idx="319">
                  <c:v>0.93918991100000004</c:v>
                </c:pt>
                <c:pt idx="320">
                  <c:v>0.93938827499999999</c:v>
                </c:pt>
                <c:pt idx="321">
                  <c:v>0.939453125</c:v>
                </c:pt>
                <c:pt idx="322">
                  <c:v>0.93972396899999999</c:v>
                </c:pt>
                <c:pt idx="323">
                  <c:v>0.93990707399999995</c:v>
                </c:pt>
                <c:pt idx="324">
                  <c:v>0.94044494599999995</c:v>
                </c:pt>
                <c:pt idx="325">
                  <c:v>0.94095134700000005</c:v>
                </c:pt>
                <c:pt idx="326">
                  <c:v>0.94096374500000002</c:v>
                </c:pt>
                <c:pt idx="327">
                  <c:v>0.94120025600000001</c:v>
                </c:pt>
                <c:pt idx="328">
                  <c:v>0.94149017300000004</c:v>
                </c:pt>
                <c:pt idx="329">
                  <c:v>0.94213867200000001</c:v>
                </c:pt>
                <c:pt idx="330">
                  <c:v>0.94228744499999995</c:v>
                </c:pt>
                <c:pt idx="331">
                  <c:v>0.94288635300000001</c:v>
                </c:pt>
                <c:pt idx="332">
                  <c:v>0.94305133799999996</c:v>
                </c:pt>
                <c:pt idx="333">
                  <c:v>0.94385528600000002</c:v>
                </c:pt>
                <c:pt idx="334">
                  <c:v>0.94432449299999999</c:v>
                </c:pt>
                <c:pt idx="335">
                  <c:v>0.94446182300000003</c:v>
                </c:pt>
                <c:pt idx="336">
                  <c:v>0.94518279999999999</c:v>
                </c:pt>
                <c:pt idx="337">
                  <c:v>0.94545364399999998</c:v>
                </c:pt>
                <c:pt idx="338">
                  <c:v>0.94579315200000003</c:v>
                </c:pt>
                <c:pt idx="339">
                  <c:v>0.94678115799999996</c:v>
                </c:pt>
                <c:pt idx="340">
                  <c:v>0.94688415500000001</c:v>
                </c:pt>
                <c:pt idx="341">
                  <c:v>0.94733047500000001</c:v>
                </c:pt>
                <c:pt idx="342">
                  <c:v>0.94750213599999999</c:v>
                </c:pt>
                <c:pt idx="343">
                  <c:v>0.94815444900000001</c:v>
                </c:pt>
                <c:pt idx="344">
                  <c:v>0.94856262199999997</c:v>
                </c:pt>
                <c:pt idx="345">
                  <c:v>0.94861221299999998</c:v>
                </c:pt>
                <c:pt idx="346">
                  <c:v>0.94879913299999996</c:v>
                </c:pt>
                <c:pt idx="347">
                  <c:v>0.94889831499999999</c:v>
                </c:pt>
                <c:pt idx="348">
                  <c:v>0.94895553600000004</c:v>
                </c:pt>
                <c:pt idx="349">
                  <c:v>0.94923877700000003</c:v>
                </c:pt>
                <c:pt idx="350">
                  <c:v>0.94936370800000003</c:v>
                </c:pt>
                <c:pt idx="351">
                  <c:v>0.94969558700000001</c:v>
                </c:pt>
                <c:pt idx="352">
                  <c:v>0.94981384300000005</c:v>
                </c:pt>
                <c:pt idx="353">
                  <c:v>0.94999998799999996</c:v>
                </c:pt>
                <c:pt idx="354">
                  <c:v>0.95000010599999996</c:v>
                </c:pt>
                <c:pt idx="355">
                  <c:v>0.95000076300000003</c:v>
                </c:pt>
                <c:pt idx="356">
                  <c:v>0.95000076300000003</c:v>
                </c:pt>
                <c:pt idx="357">
                  <c:v>0.95000076300000003</c:v>
                </c:pt>
                <c:pt idx="358">
                  <c:v>0.95000076300000003</c:v>
                </c:pt>
                <c:pt idx="359">
                  <c:v>0.95000076300000003</c:v>
                </c:pt>
                <c:pt idx="360">
                  <c:v>0.95000076300000003</c:v>
                </c:pt>
                <c:pt idx="361">
                  <c:v>0.95000076300000003</c:v>
                </c:pt>
                <c:pt idx="362">
                  <c:v>0.95000076300000003</c:v>
                </c:pt>
                <c:pt idx="363">
                  <c:v>0.95000076300000003</c:v>
                </c:pt>
                <c:pt idx="364">
                  <c:v>0.95000076300000003</c:v>
                </c:pt>
                <c:pt idx="365">
                  <c:v>0.95000076300000003</c:v>
                </c:pt>
                <c:pt idx="366">
                  <c:v>0.95000076300000003</c:v>
                </c:pt>
                <c:pt idx="367">
                  <c:v>0.95000076300000003</c:v>
                </c:pt>
                <c:pt idx="368">
                  <c:v>0.95000076300000003</c:v>
                </c:pt>
                <c:pt idx="369">
                  <c:v>0.95000076300000003</c:v>
                </c:pt>
                <c:pt idx="370">
                  <c:v>0.95000076300000003</c:v>
                </c:pt>
                <c:pt idx="371">
                  <c:v>0.95000076300000003</c:v>
                </c:pt>
                <c:pt idx="372">
                  <c:v>0.95000076300000003</c:v>
                </c:pt>
                <c:pt idx="373">
                  <c:v>0.95000076300000003</c:v>
                </c:pt>
                <c:pt idx="374">
                  <c:v>0.95000076300000003</c:v>
                </c:pt>
                <c:pt idx="375">
                  <c:v>0.95000076300000003</c:v>
                </c:pt>
                <c:pt idx="376">
                  <c:v>0.95000076300000003</c:v>
                </c:pt>
                <c:pt idx="377">
                  <c:v>0.95000076300000003</c:v>
                </c:pt>
                <c:pt idx="378">
                  <c:v>0.95000076300000003</c:v>
                </c:pt>
                <c:pt idx="379">
                  <c:v>0.95000076300000003</c:v>
                </c:pt>
                <c:pt idx="380">
                  <c:v>0.95000076300000003</c:v>
                </c:pt>
                <c:pt idx="381">
                  <c:v>0.95000076300000003</c:v>
                </c:pt>
                <c:pt idx="382">
                  <c:v>0.95000076300000003</c:v>
                </c:pt>
                <c:pt idx="383">
                  <c:v>0.95000076300000003</c:v>
                </c:pt>
                <c:pt idx="384">
                  <c:v>0.95000076300000003</c:v>
                </c:pt>
                <c:pt idx="385">
                  <c:v>0.95000076300000003</c:v>
                </c:pt>
                <c:pt idx="386">
                  <c:v>0.95000076300000003</c:v>
                </c:pt>
                <c:pt idx="387">
                  <c:v>0.95000076300000003</c:v>
                </c:pt>
                <c:pt idx="388">
                  <c:v>0.95000076300000003</c:v>
                </c:pt>
                <c:pt idx="389">
                  <c:v>0.95000076300000003</c:v>
                </c:pt>
                <c:pt idx="390">
                  <c:v>0.95000076300000003</c:v>
                </c:pt>
                <c:pt idx="391">
                  <c:v>0.95000076300000003</c:v>
                </c:pt>
                <c:pt idx="392">
                  <c:v>0.95000076300000003</c:v>
                </c:pt>
                <c:pt idx="393">
                  <c:v>0.95000076300000003</c:v>
                </c:pt>
                <c:pt idx="394">
                  <c:v>0.95000076300000003</c:v>
                </c:pt>
                <c:pt idx="395">
                  <c:v>0.95000076300000003</c:v>
                </c:pt>
                <c:pt idx="396">
                  <c:v>0.95000076300000003</c:v>
                </c:pt>
                <c:pt idx="397">
                  <c:v>0.95000076300000003</c:v>
                </c:pt>
                <c:pt idx="398">
                  <c:v>0.95000076300000003</c:v>
                </c:pt>
                <c:pt idx="399">
                  <c:v>0.95000076300000003</c:v>
                </c:pt>
                <c:pt idx="400">
                  <c:v>0.95000076300000003</c:v>
                </c:pt>
                <c:pt idx="401">
                  <c:v>0.95000076300000003</c:v>
                </c:pt>
                <c:pt idx="402">
                  <c:v>0.95000076300000003</c:v>
                </c:pt>
                <c:pt idx="403">
                  <c:v>0.95000076300000003</c:v>
                </c:pt>
                <c:pt idx="404">
                  <c:v>0.95000076300000003</c:v>
                </c:pt>
                <c:pt idx="405">
                  <c:v>0.95000076300000003</c:v>
                </c:pt>
                <c:pt idx="406">
                  <c:v>0.95000076300000003</c:v>
                </c:pt>
                <c:pt idx="407">
                  <c:v>0.95000076300000003</c:v>
                </c:pt>
                <c:pt idx="408">
                  <c:v>0.95000076300000003</c:v>
                </c:pt>
                <c:pt idx="409">
                  <c:v>0.95000076300000003</c:v>
                </c:pt>
                <c:pt idx="410">
                  <c:v>0.95000076300000003</c:v>
                </c:pt>
                <c:pt idx="411">
                  <c:v>0.95000076300000003</c:v>
                </c:pt>
                <c:pt idx="412">
                  <c:v>0.95000076300000003</c:v>
                </c:pt>
                <c:pt idx="413">
                  <c:v>0.95000076300000003</c:v>
                </c:pt>
                <c:pt idx="414">
                  <c:v>0.95000076300000003</c:v>
                </c:pt>
                <c:pt idx="415">
                  <c:v>0.95000076300000003</c:v>
                </c:pt>
                <c:pt idx="416">
                  <c:v>0.95000076300000003</c:v>
                </c:pt>
                <c:pt idx="417">
                  <c:v>0.95000076300000003</c:v>
                </c:pt>
                <c:pt idx="418">
                  <c:v>0.95000076300000003</c:v>
                </c:pt>
                <c:pt idx="419">
                  <c:v>0.95000076300000003</c:v>
                </c:pt>
                <c:pt idx="420">
                  <c:v>0.95000076300000003</c:v>
                </c:pt>
                <c:pt idx="421">
                  <c:v>0.95000076300000003</c:v>
                </c:pt>
                <c:pt idx="422">
                  <c:v>0.95000076300000003</c:v>
                </c:pt>
                <c:pt idx="423">
                  <c:v>0.95000076300000003</c:v>
                </c:pt>
                <c:pt idx="424">
                  <c:v>0.95000076300000003</c:v>
                </c:pt>
                <c:pt idx="425">
                  <c:v>0.95000076300000003</c:v>
                </c:pt>
                <c:pt idx="426">
                  <c:v>0.95000076300000003</c:v>
                </c:pt>
                <c:pt idx="427">
                  <c:v>0.95000076300000003</c:v>
                </c:pt>
                <c:pt idx="428">
                  <c:v>0.95000076300000003</c:v>
                </c:pt>
                <c:pt idx="429">
                  <c:v>0.95000076300000003</c:v>
                </c:pt>
                <c:pt idx="430">
                  <c:v>0.95000076300000003</c:v>
                </c:pt>
                <c:pt idx="431">
                  <c:v>0.95000076300000003</c:v>
                </c:pt>
                <c:pt idx="432">
                  <c:v>0.95000076300000003</c:v>
                </c:pt>
                <c:pt idx="433">
                  <c:v>0.95000076300000003</c:v>
                </c:pt>
                <c:pt idx="434">
                  <c:v>0.95000076300000003</c:v>
                </c:pt>
                <c:pt idx="435">
                  <c:v>0.95000076300000003</c:v>
                </c:pt>
                <c:pt idx="436">
                  <c:v>0.95000076300000003</c:v>
                </c:pt>
                <c:pt idx="437">
                  <c:v>0.95000076300000003</c:v>
                </c:pt>
                <c:pt idx="438">
                  <c:v>0.95000076300000003</c:v>
                </c:pt>
                <c:pt idx="439">
                  <c:v>0.95000076300000003</c:v>
                </c:pt>
                <c:pt idx="440">
                  <c:v>0.95000076300000003</c:v>
                </c:pt>
                <c:pt idx="441">
                  <c:v>0.95000076300000003</c:v>
                </c:pt>
                <c:pt idx="442">
                  <c:v>0.95000076300000003</c:v>
                </c:pt>
                <c:pt idx="443">
                  <c:v>0.95000076300000003</c:v>
                </c:pt>
                <c:pt idx="444">
                  <c:v>0.95000076300000003</c:v>
                </c:pt>
                <c:pt idx="445">
                  <c:v>0.95000076300000003</c:v>
                </c:pt>
                <c:pt idx="446">
                  <c:v>0.95000076300000003</c:v>
                </c:pt>
                <c:pt idx="447">
                  <c:v>0.95000076300000003</c:v>
                </c:pt>
                <c:pt idx="448">
                  <c:v>0.95000076300000003</c:v>
                </c:pt>
                <c:pt idx="449">
                  <c:v>0.95000076300000003</c:v>
                </c:pt>
                <c:pt idx="450">
                  <c:v>0.95000076300000003</c:v>
                </c:pt>
                <c:pt idx="451">
                  <c:v>0.95000076300000003</c:v>
                </c:pt>
                <c:pt idx="452">
                  <c:v>0.95000076300000003</c:v>
                </c:pt>
                <c:pt idx="453">
                  <c:v>0.95000076300000003</c:v>
                </c:pt>
                <c:pt idx="454">
                  <c:v>0.95000076300000003</c:v>
                </c:pt>
                <c:pt idx="455">
                  <c:v>0.95000076300000003</c:v>
                </c:pt>
                <c:pt idx="456">
                  <c:v>0.95000076300000003</c:v>
                </c:pt>
                <c:pt idx="457">
                  <c:v>0.95000076300000003</c:v>
                </c:pt>
                <c:pt idx="458">
                  <c:v>0.95000076300000003</c:v>
                </c:pt>
                <c:pt idx="459">
                  <c:v>0.95000076300000003</c:v>
                </c:pt>
                <c:pt idx="460">
                  <c:v>0.95000076300000003</c:v>
                </c:pt>
                <c:pt idx="461">
                  <c:v>0.95000076300000003</c:v>
                </c:pt>
                <c:pt idx="462">
                  <c:v>0.95000076300000003</c:v>
                </c:pt>
                <c:pt idx="463">
                  <c:v>0.95000076300000003</c:v>
                </c:pt>
                <c:pt idx="464">
                  <c:v>0.95000076300000003</c:v>
                </c:pt>
                <c:pt idx="465">
                  <c:v>0.95000076300000003</c:v>
                </c:pt>
                <c:pt idx="466">
                  <c:v>0.95000076300000003</c:v>
                </c:pt>
                <c:pt idx="467">
                  <c:v>0.95000076300000003</c:v>
                </c:pt>
                <c:pt idx="468">
                  <c:v>0.95000076300000003</c:v>
                </c:pt>
                <c:pt idx="469">
                  <c:v>0.95000076300000003</c:v>
                </c:pt>
                <c:pt idx="470">
                  <c:v>0.95000076300000003</c:v>
                </c:pt>
                <c:pt idx="471">
                  <c:v>0.95000076300000003</c:v>
                </c:pt>
                <c:pt idx="472">
                  <c:v>0.95000076300000003</c:v>
                </c:pt>
                <c:pt idx="473">
                  <c:v>0.95000076300000003</c:v>
                </c:pt>
                <c:pt idx="474">
                  <c:v>0.95000076300000003</c:v>
                </c:pt>
                <c:pt idx="475">
                  <c:v>0.95000076300000003</c:v>
                </c:pt>
                <c:pt idx="476">
                  <c:v>0.95000076300000003</c:v>
                </c:pt>
                <c:pt idx="477">
                  <c:v>0.95000076300000003</c:v>
                </c:pt>
                <c:pt idx="478">
                  <c:v>0.95000076300000003</c:v>
                </c:pt>
                <c:pt idx="479">
                  <c:v>0.95000076300000003</c:v>
                </c:pt>
                <c:pt idx="480">
                  <c:v>0.95000076300000003</c:v>
                </c:pt>
                <c:pt idx="481">
                  <c:v>0.95000076300000003</c:v>
                </c:pt>
                <c:pt idx="482">
                  <c:v>0.95000076300000003</c:v>
                </c:pt>
                <c:pt idx="483">
                  <c:v>0.95000076300000003</c:v>
                </c:pt>
                <c:pt idx="484">
                  <c:v>0.95000076300000003</c:v>
                </c:pt>
                <c:pt idx="485">
                  <c:v>0.95000076300000003</c:v>
                </c:pt>
                <c:pt idx="486">
                  <c:v>0.95000076300000003</c:v>
                </c:pt>
                <c:pt idx="487">
                  <c:v>0.95000076300000003</c:v>
                </c:pt>
                <c:pt idx="488">
                  <c:v>0.95000076300000003</c:v>
                </c:pt>
                <c:pt idx="489">
                  <c:v>0.95000076300000003</c:v>
                </c:pt>
                <c:pt idx="490">
                  <c:v>0.95000076300000003</c:v>
                </c:pt>
                <c:pt idx="491">
                  <c:v>0.95000076300000003</c:v>
                </c:pt>
                <c:pt idx="492">
                  <c:v>0.95000076300000003</c:v>
                </c:pt>
                <c:pt idx="493">
                  <c:v>0.95000076300000003</c:v>
                </c:pt>
                <c:pt idx="494">
                  <c:v>0.95000076300000003</c:v>
                </c:pt>
                <c:pt idx="495">
                  <c:v>0.95000076300000003</c:v>
                </c:pt>
                <c:pt idx="496">
                  <c:v>0.95000076300000003</c:v>
                </c:pt>
                <c:pt idx="497">
                  <c:v>0.95000076300000003</c:v>
                </c:pt>
                <c:pt idx="498">
                  <c:v>0.95000076300000003</c:v>
                </c:pt>
                <c:pt idx="499">
                  <c:v>0.95000076300000003</c:v>
                </c:pt>
                <c:pt idx="500">
                  <c:v>0.95000076300000003</c:v>
                </c:pt>
                <c:pt idx="501">
                  <c:v>0.95000076300000003</c:v>
                </c:pt>
                <c:pt idx="502">
                  <c:v>0.95000076300000003</c:v>
                </c:pt>
                <c:pt idx="503">
                  <c:v>0.95000076300000003</c:v>
                </c:pt>
                <c:pt idx="504">
                  <c:v>0.95000076300000003</c:v>
                </c:pt>
                <c:pt idx="505">
                  <c:v>0.95000076300000003</c:v>
                </c:pt>
                <c:pt idx="506">
                  <c:v>0.95000076300000003</c:v>
                </c:pt>
                <c:pt idx="507">
                  <c:v>0.95000076300000003</c:v>
                </c:pt>
                <c:pt idx="508">
                  <c:v>0.95000076300000003</c:v>
                </c:pt>
                <c:pt idx="509">
                  <c:v>0.95000076300000003</c:v>
                </c:pt>
                <c:pt idx="510">
                  <c:v>0.95000076300000003</c:v>
                </c:pt>
                <c:pt idx="511">
                  <c:v>0.95000076300000003</c:v>
                </c:pt>
                <c:pt idx="512">
                  <c:v>0.95000076300000003</c:v>
                </c:pt>
                <c:pt idx="513">
                  <c:v>0.95000076300000003</c:v>
                </c:pt>
                <c:pt idx="514">
                  <c:v>0.95000076300000003</c:v>
                </c:pt>
                <c:pt idx="515">
                  <c:v>0.95000076300000003</c:v>
                </c:pt>
                <c:pt idx="516">
                  <c:v>0.95000076300000003</c:v>
                </c:pt>
                <c:pt idx="517">
                  <c:v>0.95000076300000003</c:v>
                </c:pt>
                <c:pt idx="518">
                  <c:v>0.95000076300000003</c:v>
                </c:pt>
                <c:pt idx="519">
                  <c:v>0.95000076300000003</c:v>
                </c:pt>
                <c:pt idx="520">
                  <c:v>0.95000076300000003</c:v>
                </c:pt>
                <c:pt idx="521">
                  <c:v>0.95000076300000003</c:v>
                </c:pt>
                <c:pt idx="522">
                  <c:v>0.95000076300000003</c:v>
                </c:pt>
                <c:pt idx="523">
                  <c:v>0.95000076300000003</c:v>
                </c:pt>
                <c:pt idx="524">
                  <c:v>0.95000076300000003</c:v>
                </c:pt>
                <c:pt idx="525">
                  <c:v>0.95000076300000003</c:v>
                </c:pt>
                <c:pt idx="526">
                  <c:v>0.95000076300000003</c:v>
                </c:pt>
                <c:pt idx="527">
                  <c:v>0.95000076300000003</c:v>
                </c:pt>
                <c:pt idx="528">
                  <c:v>0.95000076300000003</c:v>
                </c:pt>
                <c:pt idx="529">
                  <c:v>0.95000076300000003</c:v>
                </c:pt>
                <c:pt idx="530">
                  <c:v>0.95000076300000003</c:v>
                </c:pt>
                <c:pt idx="531">
                  <c:v>0.95000076300000003</c:v>
                </c:pt>
                <c:pt idx="532">
                  <c:v>0.95000076300000003</c:v>
                </c:pt>
                <c:pt idx="533">
                  <c:v>0.95000076300000003</c:v>
                </c:pt>
                <c:pt idx="534">
                  <c:v>0.95000076300000003</c:v>
                </c:pt>
                <c:pt idx="535">
                  <c:v>0.95000076300000003</c:v>
                </c:pt>
                <c:pt idx="536">
                  <c:v>0.95000076300000003</c:v>
                </c:pt>
                <c:pt idx="537">
                  <c:v>0.95000076300000003</c:v>
                </c:pt>
                <c:pt idx="538">
                  <c:v>0.95000076300000003</c:v>
                </c:pt>
                <c:pt idx="539">
                  <c:v>0.95000076300000003</c:v>
                </c:pt>
                <c:pt idx="540">
                  <c:v>0.95000076300000003</c:v>
                </c:pt>
                <c:pt idx="541">
                  <c:v>0.95000076300000003</c:v>
                </c:pt>
                <c:pt idx="542">
                  <c:v>0.95000076300000003</c:v>
                </c:pt>
                <c:pt idx="543">
                  <c:v>0.95000076300000003</c:v>
                </c:pt>
                <c:pt idx="544">
                  <c:v>0.95000171700000002</c:v>
                </c:pt>
                <c:pt idx="545">
                  <c:v>0.95000171700000002</c:v>
                </c:pt>
                <c:pt idx="546">
                  <c:v>0.95000171700000002</c:v>
                </c:pt>
                <c:pt idx="547">
                  <c:v>0.95012197099999995</c:v>
                </c:pt>
                <c:pt idx="548">
                  <c:v>0.95020675700000001</c:v>
                </c:pt>
                <c:pt idx="549">
                  <c:v>0.95076751699999995</c:v>
                </c:pt>
                <c:pt idx="550">
                  <c:v>0.95077133199999997</c:v>
                </c:pt>
                <c:pt idx="551">
                  <c:v>0.95087814299999995</c:v>
                </c:pt>
                <c:pt idx="552">
                  <c:v>0.95112991300000005</c:v>
                </c:pt>
                <c:pt idx="553">
                  <c:v>0.95219421400000004</c:v>
                </c:pt>
                <c:pt idx="554">
                  <c:v>0.95232391400000005</c:v>
                </c:pt>
                <c:pt idx="555">
                  <c:v>0.95257663699999995</c:v>
                </c:pt>
                <c:pt idx="556">
                  <c:v>0.95314788800000005</c:v>
                </c:pt>
                <c:pt idx="557">
                  <c:v>0.95326232899999996</c:v>
                </c:pt>
                <c:pt idx="558">
                  <c:v>0.95328807800000004</c:v>
                </c:pt>
                <c:pt idx="559">
                  <c:v>0.95376491500000005</c:v>
                </c:pt>
                <c:pt idx="560">
                  <c:v>0.95385169999999997</c:v>
                </c:pt>
                <c:pt idx="561">
                  <c:v>0.95394515999999996</c:v>
                </c:pt>
                <c:pt idx="562">
                  <c:v>0.95402526899999995</c:v>
                </c:pt>
                <c:pt idx="563">
                  <c:v>0.954139709</c:v>
                </c:pt>
                <c:pt idx="564">
                  <c:v>0.95424270600000005</c:v>
                </c:pt>
                <c:pt idx="565">
                  <c:v>0.95434188799999997</c:v>
                </c:pt>
                <c:pt idx="566">
                  <c:v>0.95458984400000002</c:v>
                </c:pt>
                <c:pt idx="567">
                  <c:v>0.95465087900000001</c:v>
                </c:pt>
                <c:pt idx="568">
                  <c:v>0.95485687299999999</c:v>
                </c:pt>
                <c:pt idx="569">
                  <c:v>0.95502090500000003</c:v>
                </c:pt>
                <c:pt idx="570">
                  <c:v>0.95527648899999995</c:v>
                </c:pt>
                <c:pt idx="571">
                  <c:v>0.95544815100000002</c:v>
                </c:pt>
                <c:pt idx="572">
                  <c:v>0.95613861099999997</c:v>
                </c:pt>
                <c:pt idx="573">
                  <c:v>0.95733451800000002</c:v>
                </c:pt>
                <c:pt idx="574">
                  <c:v>0.95734023999999995</c:v>
                </c:pt>
                <c:pt idx="575">
                  <c:v>0.95798110999999997</c:v>
                </c:pt>
                <c:pt idx="576">
                  <c:v>0.95814132699999999</c:v>
                </c:pt>
                <c:pt idx="577">
                  <c:v>0.95827484100000004</c:v>
                </c:pt>
                <c:pt idx="578">
                  <c:v>0.95849609400000002</c:v>
                </c:pt>
                <c:pt idx="579">
                  <c:v>0.95867157000000003</c:v>
                </c:pt>
                <c:pt idx="580">
                  <c:v>0.95870590200000005</c:v>
                </c:pt>
                <c:pt idx="581">
                  <c:v>0.95893478399999998</c:v>
                </c:pt>
                <c:pt idx="582">
                  <c:v>0.95894622799999996</c:v>
                </c:pt>
                <c:pt idx="583">
                  <c:v>0.95918655399999997</c:v>
                </c:pt>
                <c:pt idx="584">
                  <c:v>0.95932769799999995</c:v>
                </c:pt>
                <c:pt idx="585">
                  <c:v>0.95934295700000005</c:v>
                </c:pt>
                <c:pt idx="586">
                  <c:v>0.95941162099999999</c:v>
                </c:pt>
                <c:pt idx="587">
                  <c:v>0.95982456199999999</c:v>
                </c:pt>
                <c:pt idx="588">
                  <c:v>0.96005249000000004</c:v>
                </c:pt>
                <c:pt idx="589">
                  <c:v>0.96026706699999997</c:v>
                </c:pt>
                <c:pt idx="590">
                  <c:v>0.96035099000000002</c:v>
                </c:pt>
                <c:pt idx="591">
                  <c:v>0.96049118</c:v>
                </c:pt>
                <c:pt idx="592">
                  <c:v>0.96094608299999995</c:v>
                </c:pt>
                <c:pt idx="593">
                  <c:v>0.96095657300000004</c:v>
                </c:pt>
                <c:pt idx="594">
                  <c:v>0.96105194100000002</c:v>
                </c:pt>
                <c:pt idx="595">
                  <c:v>0.96130752600000002</c:v>
                </c:pt>
                <c:pt idx="596">
                  <c:v>0.96147155799999995</c:v>
                </c:pt>
                <c:pt idx="597">
                  <c:v>0.96152877800000003</c:v>
                </c:pt>
                <c:pt idx="598">
                  <c:v>0.96158599899999997</c:v>
                </c:pt>
                <c:pt idx="599">
                  <c:v>0.96247100799999996</c:v>
                </c:pt>
                <c:pt idx="600">
                  <c:v>0.96250534099999996</c:v>
                </c:pt>
                <c:pt idx="601">
                  <c:v>0.96287918100000003</c:v>
                </c:pt>
                <c:pt idx="602">
                  <c:v>0.96300411200000002</c:v>
                </c:pt>
                <c:pt idx="603">
                  <c:v>0.96303939800000005</c:v>
                </c:pt>
                <c:pt idx="604">
                  <c:v>0.96326446499999996</c:v>
                </c:pt>
                <c:pt idx="605">
                  <c:v>0.96341705300000002</c:v>
                </c:pt>
                <c:pt idx="606">
                  <c:v>0.96347045899999995</c:v>
                </c:pt>
                <c:pt idx="607">
                  <c:v>0.96355438199999999</c:v>
                </c:pt>
                <c:pt idx="608">
                  <c:v>0.96355438199999999</c:v>
                </c:pt>
                <c:pt idx="609">
                  <c:v>0.96369934099999999</c:v>
                </c:pt>
                <c:pt idx="610">
                  <c:v>0.96387004899999995</c:v>
                </c:pt>
                <c:pt idx="611">
                  <c:v>0.96390151999999996</c:v>
                </c:pt>
                <c:pt idx="612">
                  <c:v>0.96390914900000002</c:v>
                </c:pt>
                <c:pt idx="613">
                  <c:v>0.96421813999999995</c:v>
                </c:pt>
                <c:pt idx="614">
                  <c:v>0.96426487000000005</c:v>
                </c:pt>
                <c:pt idx="615">
                  <c:v>0.96439361599999995</c:v>
                </c:pt>
                <c:pt idx="616">
                  <c:v>0.96490096999999997</c:v>
                </c:pt>
                <c:pt idx="617">
                  <c:v>0.96562576300000003</c:v>
                </c:pt>
                <c:pt idx="618">
                  <c:v>0.96565628100000001</c:v>
                </c:pt>
                <c:pt idx="619">
                  <c:v>0.96569475100000002</c:v>
                </c:pt>
                <c:pt idx="620">
                  <c:v>0.96571063999999995</c:v>
                </c:pt>
                <c:pt idx="621">
                  <c:v>0.96589660600000005</c:v>
                </c:pt>
                <c:pt idx="622">
                  <c:v>0.96619033799999998</c:v>
                </c:pt>
                <c:pt idx="623">
                  <c:v>0.96627044699999998</c:v>
                </c:pt>
                <c:pt idx="624">
                  <c:v>0.96645736699999996</c:v>
                </c:pt>
                <c:pt idx="625">
                  <c:v>0.96683883699999995</c:v>
                </c:pt>
                <c:pt idx="626">
                  <c:v>0.96691513100000004</c:v>
                </c:pt>
                <c:pt idx="627">
                  <c:v>0.96697425800000003</c:v>
                </c:pt>
                <c:pt idx="628">
                  <c:v>0.96718597399999995</c:v>
                </c:pt>
                <c:pt idx="629">
                  <c:v>0.96725845300000002</c:v>
                </c:pt>
                <c:pt idx="630">
                  <c:v>0.96734619099999997</c:v>
                </c:pt>
                <c:pt idx="631">
                  <c:v>0.96749687200000001</c:v>
                </c:pt>
                <c:pt idx="632">
                  <c:v>0.96749877900000003</c:v>
                </c:pt>
                <c:pt idx="633">
                  <c:v>0.96761322000000005</c:v>
                </c:pt>
                <c:pt idx="634">
                  <c:v>0.96774291999999995</c:v>
                </c:pt>
                <c:pt idx="635">
                  <c:v>0.96775054900000002</c:v>
                </c:pt>
                <c:pt idx="636">
                  <c:v>0.96834182700000004</c:v>
                </c:pt>
                <c:pt idx="637">
                  <c:v>0.96839523299999997</c:v>
                </c:pt>
                <c:pt idx="638">
                  <c:v>0.96845054600000002</c:v>
                </c:pt>
                <c:pt idx="639">
                  <c:v>0.96878433200000003</c:v>
                </c:pt>
                <c:pt idx="640">
                  <c:v>0.96887206999999997</c:v>
                </c:pt>
                <c:pt idx="641">
                  <c:v>0.96945953399999996</c:v>
                </c:pt>
                <c:pt idx="642">
                  <c:v>0.96950340300000004</c:v>
                </c:pt>
                <c:pt idx="643">
                  <c:v>0.96950530999999995</c:v>
                </c:pt>
                <c:pt idx="644">
                  <c:v>0.970146179</c:v>
                </c:pt>
                <c:pt idx="645">
                  <c:v>0.97030258199999997</c:v>
                </c:pt>
                <c:pt idx="646">
                  <c:v>0.97043609600000003</c:v>
                </c:pt>
                <c:pt idx="647">
                  <c:v>0.97122573899999998</c:v>
                </c:pt>
                <c:pt idx="648">
                  <c:v>0.97127151499999997</c:v>
                </c:pt>
                <c:pt idx="649">
                  <c:v>0.97135925300000003</c:v>
                </c:pt>
                <c:pt idx="650">
                  <c:v>0.97135925300000003</c:v>
                </c:pt>
                <c:pt idx="651">
                  <c:v>0.97150039700000002</c:v>
                </c:pt>
                <c:pt idx="652">
                  <c:v>0.97152614599999998</c:v>
                </c:pt>
                <c:pt idx="653">
                  <c:v>0.97169494599999995</c:v>
                </c:pt>
                <c:pt idx="654">
                  <c:v>0.97179508199999998</c:v>
                </c:pt>
                <c:pt idx="655">
                  <c:v>0.97188949599999996</c:v>
                </c:pt>
                <c:pt idx="656">
                  <c:v>0.97200012199999997</c:v>
                </c:pt>
                <c:pt idx="657">
                  <c:v>0.97206115699999995</c:v>
                </c:pt>
                <c:pt idx="658">
                  <c:v>0.972244263</c:v>
                </c:pt>
                <c:pt idx="659">
                  <c:v>0.97247409799999995</c:v>
                </c:pt>
                <c:pt idx="660">
                  <c:v>0.97248840299999995</c:v>
                </c:pt>
                <c:pt idx="661">
                  <c:v>0.97265625</c:v>
                </c:pt>
                <c:pt idx="662">
                  <c:v>0.97294998200000005</c:v>
                </c:pt>
                <c:pt idx="663">
                  <c:v>0.97322845499999999</c:v>
                </c:pt>
                <c:pt idx="664">
                  <c:v>0.97323226900000004</c:v>
                </c:pt>
                <c:pt idx="665">
                  <c:v>0.97333526599999998</c:v>
                </c:pt>
                <c:pt idx="666">
                  <c:v>0.97338104199999997</c:v>
                </c:pt>
                <c:pt idx="667">
                  <c:v>0.97341918900000002</c:v>
                </c:pt>
                <c:pt idx="668">
                  <c:v>0.97375488300000002</c:v>
                </c:pt>
                <c:pt idx="669">
                  <c:v>0.97384262099999996</c:v>
                </c:pt>
                <c:pt idx="670">
                  <c:v>0.97435092899999998</c:v>
                </c:pt>
                <c:pt idx="671">
                  <c:v>0.97453022</c:v>
                </c:pt>
                <c:pt idx="672">
                  <c:v>0.97476959200000002</c:v>
                </c:pt>
                <c:pt idx="673">
                  <c:v>0.97490692099999998</c:v>
                </c:pt>
                <c:pt idx="674">
                  <c:v>0.975055695</c:v>
                </c:pt>
                <c:pt idx="675">
                  <c:v>0.97530364999999997</c:v>
                </c:pt>
                <c:pt idx="676">
                  <c:v>0.97536087000000005</c:v>
                </c:pt>
                <c:pt idx="677">
                  <c:v>0.97562026999999996</c:v>
                </c:pt>
                <c:pt idx="678">
                  <c:v>0.975959778</c:v>
                </c:pt>
                <c:pt idx="679">
                  <c:v>0.97597694400000001</c:v>
                </c:pt>
                <c:pt idx="680">
                  <c:v>0.97618103000000001</c:v>
                </c:pt>
                <c:pt idx="681">
                  <c:v>0.97623443600000004</c:v>
                </c:pt>
                <c:pt idx="682">
                  <c:v>0.97634887699999995</c:v>
                </c:pt>
                <c:pt idx="683">
                  <c:v>0.97665786700000001</c:v>
                </c:pt>
                <c:pt idx="684">
                  <c:v>0.97706603999999997</c:v>
                </c:pt>
                <c:pt idx="685">
                  <c:v>0.97715377800000003</c:v>
                </c:pt>
                <c:pt idx="686">
                  <c:v>0.97728729199999997</c:v>
                </c:pt>
                <c:pt idx="687">
                  <c:v>0.97741699199999998</c:v>
                </c:pt>
                <c:pt idx="688">
                  <c:v>0.97771453900000005</c:v>
                </c:pt>
                <c:pt idx="689">
                  <c:v>0.97803878799999999</c:v>
                </c:pt>
                <c:pt idx="690">
                  <c:v>0.97813415500000001</c:v>
                </c:pt>
                <c:pt idx="691">
                  <c:v>0.97824096699999996</c:v>
                </c:pt>
                <c:pt idx="692">
                  <c:v>0.97846221899999997</c:v>
                </c:pt>
                <c:pt idx="693">
                  <c:v>0.97861099200000001</c:v>
                </c:pt>
                <c:pt idx="694">
                  <c:v>0.97879409799999995</c:v>
                </c:pt>
                <c:pt idx="695">
                  <c:v>0.97890090900000004</c:v>
                </c:pt>
                <c:pt idx="696">
                  <c:v>0.97902965500000005</c:v>
                </c:pt>
                <c:pt idx="697">
                  <c:v>0.97912216200000002</c:v>
                </c:pt>
                <c:pt idx="698">
                  <c:v>0.97917175300000003</c:v>
                </c:pt>
                <c:pt idx="699">
                  <c:v>0.97924041699999997</c:v>
                </c:pt>
                <c:pt idx="700">
                  <c:v>0.97929000899999996</c:v>
                </c:pt>
                <c:pt idx="701">
                  <c:v>0.97939491300000003</c:v>
                </c:pt>
                <c:pt idx="702">
                  <c:v>0.97950363200000001</c:v>
                </c:pt>
                <c:pt idx="703">
                  <c:v>0.97951126099999997</c:v>
                </c:pt>
                <c:pt idx="704">
                  <c:v>0.97955322300000003</c:v>
                </c:pt>
                <c:pt idx="705">
                  <c:v>0.97990703599999995</c:v>
                </c:pt>
                <c:pt idx="706">
                  <c:v>0.97992134099999995</c:v>
                </c:pt>
                <c:pt idx="707">
                  <c:v>0.97998809799999997</c:v>
                </c:pt>
                <c:pt idx="708">
                  <c:v>0.980000066</c:v>
                </c:pt>
                <c:pt idx="709">
                  <c:v>0.98000012400000003</c:v>
                </c:pt>
                <c:pt idx="710">
                  <c:v>0.98000049600000005</c:v>
                </c:pt>
                <c:pt idx="711">
                  <c:v>0.98000049600000005</c:v>
                </c:pt>
                <c:pt idx="712">
                  <c:v>0.98000049600000005</c:v>
                </c:pt>
                <c:pt idx="713">
                  <c:v>0.98000049600000005</c:v>
                </c:pt>
                <c:pt idx="714">
                  <c:v>0.98000049600000005</c:v>
                </c:pt>
                <c:pt idx="715">
                  <c:v>0.98000049600000005</c:v>
                </c:pt>
                <c:pt idx="716">
                  <c:v>0.98000049600000005</c:v>
                </c:pt>
                <c:pt idx="717">
                  <c:v>0.98000049600000005</c:v>
                </c:pt>
                <c:pt idx="718">
                  <c:v>0.98000049600000005</c:v>
                </c:pt>
                <c:pt idx="719">
                  <c:v>0.98000049600000005</c:v>
                </c:pt>
                <c:pt idx="720">
                  <c:v>0.98000049600000005</c:v>
                </c:pt>
                <c:pt idx="721">
                  <c:v>0.98000049600000005</c:v>
                </c:pt>
                <c:pt idx="722">
                  <c:v>0.98000049600000005</c:v>
                </c:pt>
                <c:pt idx="723">
                  <c:v>0.98000049600000005</c:v>
                </c:pt>
                <c:pt idx="724">
                  <c:v>0.98000049600000005</c:v>
                </c:pt>
                <c:pt idx="725">
                  <c:v>0.98000049600000005</c:v>
                </c:pt>
                <c:pt idx="726">
                  <c:v>0.98000049600000005</c:v>
                </c:pt>
                <c:pt idx="727">
                  <c:v>0.98000049600000005</c:v>
                </c:pt>
                <c:pt idx="728">
                  <c:v>0.98000049600000005</c:v>
                </c:pt>
                <c:pt idx="729">
                  <c:v>0.98000049600000005</c:v>
                </c:pt>
                <c:pt idx="730">
                  <c:v>0.98000049600000005</c:v>
                </c:pt>
                <c:pt idx="731">
                  <c:v>0.98000049600000005</c:v>
                </c:pt>
                <c:pt idx="732">
                  <c:v>0.98000049600000005</c:v>
                </c:pt>
                <c:pt idx="733">
                  <c:v>0.98000049600000005</c:v>
                </c:pt>
                <c:pt idx="734">
                  <c:v>0.98000049600000005</c:v>
                </c:pt>
                <c:pt idx="735">
                  <c:v>0.98000049600000005</c:v>
                </c:pt>
                <c:pt idx="736">
                  <c:v>0.98000049600000005</c:v>
                </c:pt>
                <c:pt idx="737">
                  <c:v>0.98000049600000005</c:v>
                </c:pt>
                <c:pt idx="738">
                  <c:v>0.98000049600000005</c:v>
                </c:pt>
                <c:pt idx="739">
                  <c:v>0.98000049600000005</c:v>
                </c:pt>
                <c:pt idx="740">
                  <c:v>0.98000049600000005</c:v>
                </c:pt>
                <c:pt idx="741">
                  <c:v>0.98000049600000005</c:v>
                </c:pt>
                <c:pt idx="742">
                  <c:v>0.98000049600000005</c:v>
                </c:pt>
                <c:pt idx="743">
                  <c:v>0.98000049600000005</c:v>
                </c:pt>
                <c:pt idx="744">
                  <c:v>0.98000049600000005</c:v>
                </c:pt>
                <c:pt idx="745">
                  <c:v>0.98000049600000005</c:v>
                </c:pt>
                <c:pt idx="746">
                  <c:v>0.98000049600000005</c:v>
                </c:pt>
                <c:pt idx="747">
                  <c:v>0.98000049600000005</c:v>
                </c:pt>
                <c:pt idx="748">
                  <c:v>0.98000049600000005</c:v>
                </c:pt>
                <c:pt idx="749">
                  <c:v>0.98000049600000005</c:v>
                </c:pt>
                <c:pt idx="750">
                  <c:v>0.98000049600000005</c:v>
                </c:pt>
                <c:pt idx="751">
                  <c:v>0.98000049600000005</c:v>
                </c:pt>
                <c:pt idx="752">
                  <c:v>0.98000049600000005</c:v>
                </c:pt>
                <c:pt idx="753">
                  <c:v>0.98000049600000005</c:v>
                </c:pt>
                <c:pt idx="754">
                  <c:v>0.98000049600000005</c:v>
                </c:pt>
                <c:pt idx="755">
                  <c:v>0.98000049600000005</c:v>
                </c:pt>
                <c:pt idx="756">
                  <c:v>0.98000049600000005</c:v>
                </c:pt>
                <c:pt idx="757">
                  <c:v>0.98000145000000005</c:v>
                </c:pt>
                <c:pt idx="758">
                  <c:v>0.98000335699999996</c:v>
                </c:pt>
                <c:pt idx="759">
                  <c:v>0.98000335699999996</c:v>
                </c:pt>
                <c:pt idx="760">
                  <c:v>0.98000335699999996</c:v>
                </c:pt>
                <c:pt idx="761">
                  <c:v>0.98000335699999996</c:v>
                </c:pt>
                <c:pt idx="762">
                  <c:v>0.98000335699999996</c:v>
                </c:pt>
                <c:pt idx="763">
                  <c:v>0.98000335699999996</c:v>
                </c:pt>
                <c:pt idx="764">
                  <c:v>0.98000335699999996</c:v>
                </c:pt>
                <c:pt idx="765">
                  <c:v>0.98000335699999996</c:v>
                </c:pt>
                <c:pt idx="766">
                  <c:v>0.98000335699999996</c:v>
                </c:pt>
                <c:pt idx="767">
                  <c:v>0.98000335699999996</c:v>
                </c:pt>
                <c:pt idx="768">
                  <c:v>0.98000335699999996</c:v>
                </c:pt>
                <c:pt idx="769">
                  <c:v>0.98000335699999996</c:v>
                </c:pt>
                <c:pt idx="770">
                  <c:v>0.98000335699999996</c:v>
                </c:pt>
                <c:pt idx="771">
                  <c:v>0.98000335699999996</c:v>
                </c:pt>
                <c:pt idx="772">
                  <c:v>0.98000335699999996</c:v>
                </c:pt>
                <c:pt idx="773">
                  <c:v>0.98000335699999996</c:v>
                </c:pt>
                <c:pt idx="774">
                  <c:v>0.98000335699999996</c:v>
                </c:pt>
                <c:pt idx="775">
                  <c:v>0.98000335699999996</c:v>
                </c:pt>
                <c:pt idx="776">
                  <c:v>0.98000335699999996</c:v>
                </c:pt>
                <c:pt idx="777">
                  <c:v>0.98000335699999996</c:v>
                </c:pt>
                <c:pt idx="778">
                  <c:v>0.98000335699999996</c:v>
                </c:pt>
                <c:pt idx="779">
                  <c:v>0.98000335699999996</c:v>
                </c:pt>
                <c:pt idx="780">
                  <c:v>0.98000335699999996</c:v>
                </c:pt>
                <c:pt idx="781">
                  <c:v>0.98000335699999996</c:v>
                </c:pt>
                <c:pt idx="782">
                  <c:v>0.98000335699999996</c:v>
                </c:pt>
                <c:pt idx="783">
                  <c:v>0.98000335699999996</c:v>
                </c:pt>
                <c:pt idx="784">
                  <c:v>0.98000335699999996</c:v>
                </c:pt>
                <c:pt idx="785">
                  <c:v>0.98000335699999996</c:v>
                </c:pt>
                <c:pt idx="786">
                  <c:v>0.98000335699999996</c:v>
                </c:pt>
                <c:pt idx="787">
                  <c:v>0.98000335699999996</c:v>
                </c:pt>
                <c:pt idx="788">
                  <c:v>0.98000335699999996</c:v>
                </c:pt>
                <c:pt idx="789">
                  <c:v>0.98000335699999996</c:v>
                </c:pt>
                <c:pt idx="790">
                  <c:v>0.98000335699999996</c:v>
                </c:pt>
                <c:pt idx="791">
                  <c:v>0.98000335699999996</c:v>
                </c:pt>
                <c:pt idx="792">
                  <c:v>0.98000335699999996</c:v>
                </c:pt>
                <c:pt idx="793">
                  <c:v>0.98000335699999996</c:v>
                </c:pt>
                <c:pt idx="794">
                  <c:v>0.98000335699999996</c:v>
                </c:pt>
                <c:pt idx="795">
                  <c:v>0.98000335699999996</c:v>
                </c:pt>
                <c:pt idx="796">
                  <c:v>0.98000335699999996</c:v>
                </c:pt>
                <c:pt idx="797">
                  <c:v>0.98000335699999996</c:v>
                </c:pt>
                <c:pt idx="798">
                  <c:v>0.98000335699999996</c:v>
                </c:pt>
                <c:pt idx="799">
                  <c:v>0.98000335699999996</c:v>
                </c:pt>
                <c:pt idx="800">
                  <c:v>0.98000335699999996</c:v>
                </c:pt>
                <c:pt idx="801">
                  <c:v>0.98000335699999996</c:v>
                </c:pt>
                <c:pt idx="802">
                  <c:v>0.98000335699999996</c:v>
                </c:pt>
                <c:pt idx="803">
                  <c:v>0.98000335699999996</c:v>
                </c:pt>
                <c:pt idx="804">
                  <c:v>0.98000335699999996</c:v>
                </c:pt>
                <c:pt idx="805">
                  <c:v>0.98000335699999996</c:v>
                </c:pt>
                <c:pt idx="806">
                  <c:v>0.98000335699999996</c:v>
                </c:pt>
                <c:pt idx="807">
                  <c:v>0.98000335699999996</c:v>
                </c:pt>
                <c:pt idx="808">
                  <c:v>0.98000335699999996</c:v>
                </c:pt>
                <c:pt idx="809">
                  <c:v>0.98000335699999996</c:v>
                </c:pt>
                <c:pt idx="810">
                  <c:v>0.98000335699999996</c:v>
                </c:pt>
                <c:pt idx="811">
                  <c:v>0.98000335699999996</c:v>
                </c:pt>
                <c:pt idx="812">
                  <c:v>0.98000335699999996</c:v>
                </c:pt>
                <c:pt idx="813">
                  <c:v>0.98000335699999996</c:v>
                </c:pt>
                <c:pt idx="814">
                  <c:v>0.98000335699999996</c:v>
                </c:pt>
                <c:pt idx="815">
                  <c:v>0.98000335699999996</c:v>
                </c:pt>
                <c:pt idx="816">
                  <c:v>0.98000335699999996</c:v>
                </c:pt>
                <c:pt idx="817">
                  <c:v>0.98000335699999996</c:v>
                </c:pt>
                <c:pt idx="818">
                  <c:v>0.98000335699999996</c:v>
                </c:pt>
                <c:pt idx="819">
                  <c:v>0.98000335699999996</c:v>
                </c:pt>
                <c:pt idx="820">
                  <c:v>0.98000335699999996</c:v>
                </c:pt>
                <c:pt idx="821">
                  <c:v>0.98000335699999996</c:v>
                </c:pt>
                <c:pt idx="822">
                  <c:v>0.98000335699999996</c:v>
                </c:pt>
                <c:pt idx="823">
                  <c:v>0.98000335699999996</c:v>
                </c:pt>
                <c:pt idx="824">
                  <c:v>0.98000335699999996</c:v>
                </c:pt>
                <c:pt idx="825">
                  <c:v>0.98000335699999996</c:v>
                </c:pt>
                <c:pt idx="826">
                  <c:v>0.98000335699999996</c:v>
                </c:pt>
                <c:pt idx="827">
                  <c:v>0.98000335699999996</c:v>
                </c:pt>
                <c:pt idx="828">
                  <c:v>0.98000335699999996</c:v>
                </c:pt>
                <c:pt idx="829">
                  <c:v>0.98000335699999996</c:v>
                </c:pt>
                <c:pt idx="830">
                  <c:v>0.98000335699999996</c:v>
                </c:pt>
                <c:pt idx="831">
                  <c:v>0.98000335699999996</c:v>
                </c:pt>
                <c:pt idx="832">
                  <c:v>0.98000335699999996</c:v>
                </c:pt>
                <c:pt idx="833">
                  <c:v>0.98000335699999996</c:v>
                </c:pt>
                <c:pt idx="834">
                  <c:v>0.98000335699999996</c:v>
                </c:pt>
                <c:pt idx="835">
                  <c:v>0.98000335699999996</c:v>
                </c:pt>
                <c:pt idx="836">
                  <c:v>0.98000335699999996</c:v>
                </c:pt>
                <c:pt idx="837">
                  <c:v>0.98000335699999996</c:v>
                </c:pt>
                <c:pt idx="838">
                  <c:v>0.98000335699999996</c:v>
                </c:pt>
                <c:pt idx="839">
                  <c:v>0.98000335699999996</c:v>
                </c:pt>
                <c:pt idx="840">
                  <c:v>0.98000335699999996</c:v>
                </c:pt>
                <c:pt idx="841">
                  <c:v>0.98000335699999996</c:v>
                </c:pt>
                <c:pt idx="842">
                  <c:v>0.98000335699999996</c:v>
                </c:pt>
                <c:pt idx="843">
                  <c:v>0.98000335699999996</c:v>
                </c:pt>
                <c:pt idx="844">
                  <c:v>0.98000335699999996</c:v>
                </c:pt>
                <c:pt idx="845">
                  <c:v>0.98000335699999996</c:v>
                </c:pt>
                <c:pt idx="846">
                  <c:v>0.98000335699999996</c:v>
                </c:pt>
                <c:pt idx="847">
                  <c:v>0.98000335699999996</c:v>
                </c:pt>
                <c:pt idx="848">
                  <c:v>0.98000335699999996</c:v>
                </c:pt>
                <c:pt idx="849">
                  <c:v>0.98000335699999996</c:v>
                </c:pt>
                <c:pt idx="850">
                  <c:v>0.98000335699999996</c:v>
                </c:pt>
                <c:pt idx="851">
                  <c:v>0.98000335699999996</c:v>
                </c:pt>
                <c:pt idx="852">
                  <c:v>0.98000335699999996</c:v>
                </c:pt>
                <c:pt idx="853">
                  <c:v>0.98000335699999996</c:v>
                </c:pt>
                <c:pt idx="854">
                  <c:v>0.98000335699999996</c:v>
                </c:pt>
                <c:pt idx="855">
                  <c:v>0.98000335699999996</c:v>
                </c:pt>
                <c:pt idx="856">
                  <c:v>0.98000335699999996</c:v>
                </c:pt>
                <c:pt idx="857">
                  <c:v>0.98000335699999996</c:v>
                </c:pt>
                <c:pt idx="858">
                  <c:v>0.98000335699999996</c:v>
                </c:pt>
                <c:pt idx="859">
                  <c:v>0.98000335699999996</c:v>
                </c:pt>
                <c:pt idx="860">
                  <c:v>0.98000335699999996</c:v>
                </c:pt>
                <c:pt idx="861">
                  <c:v>0.98000335699999996</c:v>
                </c:pt>
                <c:pt idx="862">
                  <c:v>0.98000335699999996</c:v>
                </c:pt>
                <c:pt idx="863">
                  <c:v>0.98000335699999996</c:v>
                </c:pt>
                <c:pt idx="864">
                  <c:v>0.98000335699999996</c:v>
                </c:pt>
                <c:pt idx="865">
                  <c:v>0.98000335699999996</c:v>
                </c:pt>
                <c:pt idx="866">
                  <c:v>0.98000335699999996</c:v>
                </c:pt>
                <c:pt idx="867">
                  <c:v>0.98000335699999996</c:v>
                </c:pt>
                <c:pt idx="868">
                  <c:v>0.98000335699999996</c:v>
                </c:pt>
                <c:pt idx="869">
                  <c:v>0.98000335699999996</c:v>
                </c:pt>
                <c:pt idx="870">
                  <c:v>0.98000335699999996</c:v>
                </c:pt>
                <c:pt idx="871">
                  <c:v>0.98000335699999996</c:v>
                </c:pt>
                <c:pt idx="872">
                  <c:v>0.98000335699999996</c:v>
                </c:pt>
                <c:pt idx="873">
                  <c:v>0.98000335699999996</c:v>
                </c:pt>
                <c:pt idx="874">
                  <c:v>0.98000335699999996</c:v>
                </c:pt>
                <c:pt idx="875">
                  <c:v>0.98000335699999996</c:v>
                </c:pt>
                <c:pt idx="876">
                  <c:v>0.98000335699999996</c:v>
                </c:pt>
                <c:pt idx="877">
                  <c:v>0.98000335699999996</c:v>
                </c:pt>
                <c:pt idx="878">
                  <c:v>0.98000335699999996</c:v>
                </c:pt>
                <c:pt idx="879">
                  <c:v>0.98000335699999996</c:v>
                </c:pt>
                <c:pt idx="880">
                  <c:v>0.98000335699999996</c:v>
                </c:pt>
                <c:pt idx="881">
                  <c:v>0.98000335699999996</c:v>
                </c:pt>
                <c:pt idx="882">
                  <c:v>0.98000335699999996</c:v>
                </c:pt>
                <c:pt idx="883">
                  <c:v>0.98000335699999996</c:v>
                </c:pt>
                <c:pt idx="884">
                  <c:v>0.98000335699999996</c:v>
                </c:pt>
                <c:pt idx="885">
                  <c:v>0.98000335699999996</c:v>
                </c:pt>
                <c:pt idx="886">
                  <c:v>0.98000335699999996</c:v>
                </c:pt>
                <c:pt idx="887">
                  <c:v>0.98000335699999996</c:v>
                </c:pt>
                <c:pt idx="888">
                  <c:v>0.98000335699999996</c:v>
                </c:pt>
                <c:pt idx="889">
                  <c:v>0.98000335699999996</c:v>
                </c:pt>
                <c:pt idx="890">
                  <c:v>0.98000335699999996</c:v>
                </c:pt>
                <c:pt idx="891">
                  <c:v>0.98000335699999996</c:v>
                </c:pt>
                <c:pt idx="892">
                  <c:v>0.98000335699999996</c:v>
                </c:pt>
                <c:pt idx="893">
                  <c:v>0.98000335699999996</c:v>
                </c:pt>
                <c:pt idx="894">
                  <c:v>0.98000335699999996</c:v>
                </c:pt>
                <c:pt idx="895">
                  <c:v>0.98000335699999996</c:v>
                </c:pt>
                <c:pt idx="896">
                  <c:v>0.98000335699999996</c:v>
                </c:pt>
                <c:pt idx="897">
                  <c:v>0.98000335699999996</c:v>
                </c:pt>
                <c:pt idx="898">
                  <c:v>0.98000335699999996</c:v>
                </c:pt>
                <c:pt idx="899">
                  <c:v>0.98000335699999996</c:v>
                </c:pt>
                <c:pt idx="900">
                  <c:v>0.98000335699999996</c:v>
                </c:pt>
                <c:pt idx="901">
                  <c:v>0.98000335699999996</c:v>
                </c:pt>
                <c:pt idx="902">
                  <c:v>0.98006820699999997</c:v>
                </c:pt>
                <c:pt idx="903">
                  <c:v>0.98021698000000002</c:v>
                </c:pt>
                <c:pt idx="904">
                  <c:v>0.98030853299999998</c:v>
                </c:pt>
                <c:pt idx="905">
                  <c:v>0.980358124</c:v>
                </c:pt>
                <c:pt idx="906">
                  <c:v>0.98044586199999995</c:v>
                </c:pt>
                <c:pt idx="907">
                  <c:v>0.98060607899999996</c:v>
                </c:pt>
                <c:pt idx="908">
                  <c:v>0.98080730400000005</c:v>
                </c:pt>
                <c:pt idx="909">
                  <c:v>0.98081302599999998</c:v>
                </c:pt>
                <c:pt idx="910">
                  <c:v>0.98099899300000004</c:v>
                </c:pt>
                <c:pt idx="911">
                  <c:v>0.98114490499999996</c:v>
                </c:pt>
                <c:pt idx="912">
                  <c:v>0.98136806499999996</c:v>
                </c:pt>
                <c:pt idx="913">
                  <c:v>0.98146057099999995</c:v>
                </c:pt>
                <c:pt idx="914">
                  <c:v>0.98146057099999995</c:v>
                </c:pt>
                <c:pt idx="915">
                  <c:v>0.98154163400000005</c:v>
                </c:pt>
                <c:pt idx="916">
                  <c:v>0.98183155099999997</c:v>
                </c:pt>
                <c:pt idx="917">
                  <c:v>0.98214340200000005</c:v>
                </c:pt>
                <c:pt idx="918">
                  <c:v>0.98215103100000001</c:v>
                </c:pt>
                <c:pt idx="919">
                  <c:v>0.98223877000000004</c:v>
                </c:pt>
                <c:pt idx="920">
                  <c:v>0.98234176600000001</c:v>
                </c:pt>
                <c:pt idx="921">
                  <c:v>0.98247528100000003</c:v>
                </c:pt>
                <c:pt idx="922">
                  <c:v>0.98251724200000001</c:v>
                </c:pt>
                <c:pt idx="923">
                  <c:v>0.98252010300000003</c:v>
                </c:pt>
                <c:pt idx="924">
                  <c:v>0.98260879499999998</c:v>
                </c:pt>
                <c:pt idx="925">
                  <c:v>0.98282718700000005</c:v>
                </c:pt>
                <c:pt idx="926">
                  <c:v>0.982833862</c:v>
                </c:pt>
                <c:pt idx="927">
                  <c:v>0.98299026499999997</c:v>
                </c:pt>
                <c:pt idx="928">
                  <c:v>0.98316574099999998</c:v>
                </c:pt>
                <c:pt idx="929">
                  <c:v>0.98319625899999996</c:v>
                </c:pt>
                <c:pt idx="930">
                  <c:v>0.98325729399999995</c:v>
                </c:pt>
                <c:pt idx="931">
                  <c:v>0.98337173499999997</c:v>
                </c:pt>
                <c:pt idx="932">
                  <c:v>0.98339843800000004</c:v>
                </c:pt>
                <c:pt idx="933">
                  <c:v>0.98350906400000004</c:v>
                </c:pt>
                <c:pt idx="934">
                  <c:v>0.98372650100000003</c:v>
                </c:pt>
                <c:pt idx="935">
                  <c:v>0.98381710099999997</c:v>
                </c:pt>
                <c:pt idx="936">
                  <c:v>0.98387146000000003</c:v>
                </c:pt>
                <c:pt idx="937">
                  <c:v>0.98389434799999997</c:v>
                </c:pt>
                <c:pt idx="938">
                  <c:v>0.984027863</c:v>
                </c:pt>
                <c:pt idx="939">
                  <c:v>0.98407745400000002</c:v>
                </c:pt>
                <c:pt idx="940">
                  <c:v>0.98419856999999999</c:v>
                </c:pt>
                <c:pt idx="941">
                  <c:v>0.98431778000000003</c:v>
                </c:pt>
                <c:pt idx="942">
                  <c:v>0.984485626</c:v>
                </c:pt>
                <c:pt idx="943">
                  <c:v>0.98464584399999999</c:v>
                </c:pt>
                <c:pt idx="944">
                  <c:v>0.98480606100000001</c:v>
                </c:pt>
                <c:pt idx="945">
                  <c:v>0.98483657800000002</c:v>
                </c:pt>
                <c:pt idx="946">
                  <c:v>0.98504638700000002</c:v>
                </c:pt>
                <c:pt idx="947">
                  <c:v>0.98509979199999997</c:v>
                </c:pt>
                <c:pt idx="948">
                  <c:v>0.98525619499999995</c:v>
                </c:pt>
                <c:pt idx="949">
                  <c:v>0.98551559399999999</c:v>
                </c:pt>
                <c:pt idx="950">
                  <c:v>0.985881805</c:v>
                </c:pt>
                <c:pt idx="951">
                  <c:v>0.98591995200000004</c:v>
                </c:pt>
                <c:pt idx="952">
                  <c:v>0.98593139600000002</c:v>
                </c:pt>
                <c:pt idx="953">
                  <c:v>0.98598194100000003</c:v>
                </c:pt>
                <c:pt idx="954">
                  <c:v>0.98600768999999999</c:v>
                </c:pt>
                <c:pt idx="955">
                  <c:v>0.986026764</c:v>
                </c:pt>
                <c:pt idx="956">
                  <c:v>0.98608017000000003</c:v>
                </c:pt>
                <c:pt idx="957">
                  <c:v>0.98613548299999998</c:v>
                </c:pt>
                <c:pt idx="958">
                  <c:v>0.98640441899999998</c:v>
                </c:pt>
                <c:pt idx="959">
                  <c:v>0.98660373700000004</c:v>
                </c:pt>
                <c:pt idx="960">
                  <c:v>0.98686981200000001</c:v>
                </c:pt>
                <c:pt idx="961">
                  <c:v>0.98702621499999998</c:v>
                </c:pt>
                <c:pt idx="962">
                  <c:v>0.98734664900000002</c:v>
                </c:pt>
                <c:pt idx="963">
                  <c:v>0.98740386999999996</c:v>
                </c:pt>
                <c:pt idx="964">
                  <c:v>0.987567902</c:v>
                </c:pt>
                <c:pt idx="965">
                  <c:v>0.98767280599999996</c:v>
                </c:pt>
                <c:pt idx="966">
                  <c:v>0.98791217799999997</c:v>
                </c:pt>
                <c:pt idx="967">
                  <c:v>0.98795032500000002</c:v>
                </c:pt>
                <c:pt idx="968">
                  <c:v>0.98805999799999999</c:v>
                </c:pt>
                <c:pt idx="969">
                  <c:v>0.98806762699999995</c:v>
                </c:pt>
                <c:pt idx="970">
                  <c:v>0.98811340299999995</c:v>
                </c:pt>
                <c:pt idx="971">
                  <c:v>0.98858642600000002</c:v>
                </c:pt>
                <c:pt idx="972">
                  <c:v>0.98886108399999995</c:v>
                </c:pt>
                <c:pt idx="973">
                  <c:v>0.98892211900000004</c:v>
                </c:pt>
                <c:pt idx="974">
                  <c:v>0.98898315400000003</c:v>
                </c:pt>
                <c:pt idx="975">
                  <c:v>0.98898315400000003</c:v>
                </c:pt>
                <c:pt idx="976">
                  <c:v>0.98901367200000001</c:v>
                </c:pt>
                <c:pt idx="977">
                  <c:v>0.98902130099999996</c:v>
                </c:pt>
                <c:pt idx="978">
                  <c:v>0.98907089199999998</c:v>
                </c:pt>
                <c:pt idx="979">
                  <c:v>0.98931884800000003</c:v>
                </c:pt>
                <c:pt idx="980">
                  <c:v>0.98946380599999995</c:v>
                </c:pt>
                <c:pt idx="981">
                  <c:v>0.98959350599999996</c:v>
                </c:pt>
                <c:pt idx="982">
                  <c:v>0.989677429</c:v>
                </c:pt>
                <c:pt idx="983">
                  <c:v>0.98989486699999996</c:v>
                </c:pt>
                <c:pt idx="984">
                  <c:v>0.989933968</c:v>
                </c:pt>
                <c:pt idx="985">
                  <c:v>0.98997879</c:v>
                </c:pt>
                <c:pt idx="986">
                  <c:v>0.99058628100000001</c:v>
                </c:pt>
                <c:pt idx="987">
                  <c:v>0.99059390999999997</c:v>
                </c:pt>
                <c:pt idx="988">
                  <c:v>0.99077987700000003</c:v>
                </c:pt>
                <c:pt idx="989">
                  <c:v>0.99081420899999995</c:v>
                </c:pt>
                <c:pt idx="990">
                  <c:v>0.99095916699999997</c:v>
                </c:pt>
                <c:pt idx="991">
                  <c:v>0.99102401699999998</c:v>
                </c:pt>
                <c:pt idx="992">
                  <c:v>0.991060257</c:v>
                </c:pt>
                <c:pt idx="993">
                  <c:v>0.99138641400000005</c:v>
                </c:pt>
                <c:pt idx="994">
                  <c:v>0.99182510400000001</c:v>
                </c:pt>
                <c:pt idx="995">
                  <c:v>0.99195480300000005</c:v>
                </c:pt>
                <c:pt idx="996">
                  <c:v>0.99232482899999996</c:v>
                </c:pt>
                <c:pt idx="997">
                  <c:v>0.99276351900000004</c:v>
                </c:pt>
                <c:pt idx="998">
                  <c:v>0.99281692499999996</c:v>
                </c:pt>
                <c:pt idx="999">
                  <c:v>0.99285888700000002</c:v>
                </c:pt>
                <c:pt idx="1000">
                  <c:v>0.99296569800000001</c:v>
                </c:pt>
                <c:pt idx="1001">
                  <c:v>0.99362945599999997</c:v>
                </c:pt>
                <c:pt idx="1002">
                  <c:v>0.99371433300000001</c:v>
                </c:pt>
                <c:pt idx="1003">
                  <c:v>0.993728638</c:v>
                </c:pt>
                <c:pt idx="1004">
                  <c:v>0.99402618399999998</c:v>
                </c:pt>
                <c:pt idx="1005">
                  <c:v>0.99406051600000001</c:v>
                </c:pt>
                <c:pt idx="1006">
                  <c:v>0.99441528300000004</c:v>
                </c:pt>
                <c:pt idx="1007">
                  <c:v>0.99468231200000001</c:v>
                </c:pt>
                <c:pt idx="1008">
                  <c:v>0.99478149400000004</c:v>
                </c:pt>
                <c:pt idx="1009">
                  <c:v>0.99506378200000001</c:v>
                </c:pt>
                <c:pt idx="1010">
                  <c:v>0.99517822300000003</c:v>
                </c:pt>
                <c:pt idx="1011">
                  <c:v>0.99519729599999995</c:v>
                </c:pt>
                <c:pt idx="1012">
                  <c:v>0.99525833100000005</c:v>
                </c:pt>
                <c:pt idx="1013">
                  <c:v>0.99529552499999996</c:v>
                </c:pt>
                <c:pt idx="1014">
                  <c:v>0.99541091900000001</c:v>
                </c:pt>
                <c:pt idx="1015">
                  <c:v>0.99586868299999998</c:v>
                </c:pt>
                <c:pt idx="1016">
                  <c:v>0.99592208900000001</c:v>
                </c:pt>
                <c:pt idx="1017">
                  <c:v>0.99603271500000001</c:v>
                </c:pt>
                <c:pt idx="1018">
                  <c:v>0.99622726399999995</c:v>
                </c:pt>
                <c:pt idx="1019">
                  <c:v>0.99629592899999997</c:v>
                </c:pt>
                <c:pt idx="1020">
                  <c:v>0.99638652800000005</c:v>
                </c:pt>
                <c:pt idx="1021">
                  <c:v>0.99645614599999999</c:v>
                </c:pt>
                <c:pt idx="1022">
                  <c:v>0.99649238600000001</c:v>
                </c:pt>
                <c:pt idx="1023">
                  <c:v>0.99684524500000005</c:v>
                </c:pt>
                <c:pt idx="1024">
                  <c:v>0.99685478199999999</c:v>
                </c:pt>
                <c:pt idx="1025">
                  <c:v>0.99690246599999999</c:v>
                </c:pt>
                <c:pt idx="1026">
                  <c:v>0.99692535400000004</c:v>
                </c:pt>
                <c:pt idx="1027">
                  <c:v>0.99697971299999999</c:v>
                </c:pt>
                <c:pt idx="1028">
                  <c:v>0.99700069400000002</c:v>
                </c:pt>
                <c:pt idx="1029">
                  <c:v>0.99710559799999998</c:v>
                </c:pt>
                <c:pt idx="1030">
                  <c:v>0.99716568000000005</c:v>
                </c:pt>
                <c:pt idx="1031">
                  <c:v>0.99716949499999996</c:v>
                </c:pt>
                <c:pt idx="1032">
                  <c:v>0.99728393599999998</c:v>
                </c:pt>
                <c:pt idx="1033">
                  <c:v>0.997332573</c:v>
                </c:pt>
                <c:pt idx="1034">
                  <c:v>0.99753952000000001</c:v>
                </c:pt>
                <c:pt idx="1035">
                  <c:v>0.99755859400000002</c:v>
                </c:pt>
                <c:pt idx="1036">
                  <c:v>0.99779796600000004</c:v>
                </c:pt>
                <c:pt idx="1037">
                  <c:v>0.99799823799999998</c:v>
                </c:pt>
                <c:pt idx="1038">
                  <c:v>0.998157501</c:v>
                </c:pt>
                <c:pt idx="1039">
                  <c:v>0.99820041699999995</c:v>
                </c:pt>
                <c:pt idx="1040">
                  <c:v>0.99825191499999999</c:v>
                </c:pt>
                <c:pt idx="1041">
                  <c:v>0.998380661</c:v>
                </c:pt>
                <c:pt idx="1042">
                  <c:v>0.99840164200000003</c:v>
                </c:pt>
                <c:pt idx="1043">
                  <c:v>0.99840640999999997</c:v>
                </c:pt>
                <c:pt idx="1044">
                  <c:v>0.99846839899999995</c:v>
                </c:pt>
                <c:pt idx="1045">
                  <c:v>0.99847030599999997</c:v>
                </c:pt>
                <c:pt idx="1046">
                  <c:v>0.99850845300000002</c:v>
                </c:pt>
                <c:pt idx="1047">
                  <c:v>0.99858570099999999</c:v>
                </c:pt>
                <c:pt idx="1048">
                  <c:v>0.99864292099999996</c:v>
                </c:pt>
                <c:pt idx="1049">
                  <c:v>0.99869060499999995</c:v>
                </c:pt>
                <c:pt idx="1050">
                  <c:v>0.99885177599999997</c:v>
                </c:pt>
                <c:pt idx="1051">
                  <c:v>0.99885559099999999</c:v>
                </c:pt>
                <c:pt idx="1052">
                  <c:v>0.99885749800000001</c:v>
                </c:pt>
                <c:pt idx="1053">
                  <c:v>0.99886989599999998</c:v>
                </c:pt>
                <c:pt idx="1054">
                  <c:v>0.99888801599999999</c:v>
                </c:pt>
                <c:pt idx="1055">
                  <c:v>0.99904155699999997</c:v>
                </c:pt>
                <c:pt idx="1056">
                  <c:v>0.999061584</c:v>
                </c:pt>
                <c:pt idx="1057">
                  <c:v>0.99908447300000003</c:v>
                </c:pt>
                <c:pt idx="1058">
                  <c:v>0.99926376299999997</c:v>
                </c:pt>
                <c:pt idx="1059">
                  <c:v>0.99966812100000002</c:v>
                </c:pt>
                <c:pt idx="1060">
                  <c:v>0.99970626799999995</c:v>
                </c:pt>
                <c:pt idx="1061">
                  <c:v>0.99973869299999996</c:v>
                </c:pt>
                <c:pt idx="1062">
                  <c:v>0.99984836600000004</c:v>
                </c:pt>
                <c:pt idx="1063">
                  <c:v>0.99985122699999995</c:v>
                </c:pt>
                <c:pt idx="1064">
                  <c:v>0.99992370600000002</c:v>
                </c:pt>
                <c:pt idx="1065">
                  <c:v>0.99992752100000004</c:v>
                </c:pt>
                <c:pt idx="1066">
                  <c:v>0.99992752100000004</c:v>
                </c:pt>
                <c:pt idx="1067">
                  <c:v>0.99994278000000003</c:v>
                </c:pt>
                <c:pt idx="1068">
                  <c:v>0.99996948200000002</c:v>
                </c:pt>
                <c:pt idx="1069">
                  <c:v>0.99997711199999995</c:v>
                </c:pt>
              </c:numCache>
            </c:numRef>
          </c:xVal>
          <c:yVal>
            <c:numRef>
              <c:f>sparsityV8!$N$1622:$N$2691</c:f>
              <c:numCache>
                <c:formatCode>General</c:formatCode>
                <c:ptCount val="1070"/>
                <c:pt idx="0">
                  <c:v>0.91146610299999997</c:v>
                </c:pt>
                <c:pt idx="1">
                  <c:v>0.90104695599999995</c:v>
                </c:pt>
                <c:pt idx="2">
                  <c:v>0.90495579999999998</c:v>
                </c:pt>
                <c:pt idx="3">
                  <c:v>0.96391302000000001</c:v>
                </c:pt>
                <c:pt idx="4">
                  <c:v>0.90567860200000005</c:v>
                </c:pt>
                <c:pt idx="5">
                  <c:v>0.96149088800000004</c:v>
                </c:pt>
                <c:pt idx="6">
                  <c:v>0.90026492499999999</c:v>
                </c:pt>
                <c:pt idx="7">
                  <c:v>0.95893036899999995</c:v>
                </c:pt>
                <c:pt idx="8">
                  <c:v>0.90677511899999996</c:v>
                </c:pt>
                <c:pt idx="9">
                  <c:v>0.95970907100000002</c:v>
                </c:pt>
                <c:pt idx="10">
                  <c:v>0.903811374</c:v>
                </c:pt>
                <c:pt idx="11">
                  <c:v>0.95986796100000005</c:v>
                </c:pt>
                <c:pt idx="12">
                  <c:v>0.90550010000000003</c:v>
                </c:pt>
                <c:pt idx="13">
                  <c:v>0.960315955</c:v>
                </c:pt>
                <c:pt idx="14">
                  <c:v>0.86756232799999999</c:v>
                </c:pt>
                <c:pt idx="15">
                  <c:v>0.95662932000000001</c:v>
                </c:pt>
                <c:pt idx="16">
                  <c:v>0.89204159800000005</c:v>
                </c:pt>
                <c:pt idx="17">
                  <c:v>0.95922965999999998</c:v>
                </c:pt>
                <c:pt idx="18">
                  <c:v>0.88213417999999999</c:v>
                </c:pt>
                <c:pt idx="19">
                  <c:v>0.95696584299999998</c:v>
                </c:pt>
                <c:pt idx="20">
                  <c:v>0.88750354200000003</c:v>
                </c:pt>
                <c:pt idx="21">
                  <c:v>0.95900776300000001</c:v>
                </c:pt>
                <c:pt idx="22">
                  <c:v>0.89530919399999997</c:v>
                </c:pt>
                <c:pt idx="23">
                  <c:v>0.95612536400000003</c:v>
                </c:pt>
                <c:pt idx="24">
                  <c:v>0.89377871799999997</c:v>
                </c:pt>
                <c:pt idx="25">
                  <c:v>0.94857860699999996</c:v>
                </c:pt>
                <c:pt idx="26">
                  <c:v>0.90257254499999995</c:v>
                </c:pt>
                <c:pt idx="27">
                  <c:v>0.959467246</c:v>
                </c:pt>
                <c:pt idx="28">
                  <c:v>0.90428201399999997</c:v>
                </c:pt>
                <c:pt idx="29">
                  <c:v>0.96025582499999995</c:v>
                </c:pt>
                <c:pt idx="30">
                  <c:v>0.90537983600000005</c:v>
                </c:pt>
                <c:pt idx="31">
                  <c:v>0.95842987000000002</c:v>
                </c:pt>
                <c:pt idx="32">
                  <c:v>0.90460716299999999</c:v>
                </c:pt>
                <c:pt idx="33">
                  <c:v>0.95898681200000002</c:v>
                </c:pt>
                <c:pt idx="34">
                  <c:v>0.90646544200000001</c:v>
                </c:pt>
                <c:pt idx="35">
                  <c:v>0.96050917800000002</c:v>
                </c:pt>
                <c:pt idx="36">
                  <c:v>0.903567118</c:v>
                </c:pt>
                <c:pt idx="37">
                  <c:v>0.95974513699999997</c:v>
                </c:pt>
                <c:pt idx="38">
                  <c:v>0.90393569799999995</c:v>
                </c:pt>
                <c:pt idx="39">
                  <c:v>0.96125238300000004</c:v>
                </c:pt>
                <c:pt idx="40">
                  <c:v>0.90701801599999998</c:v>
                </c:pt>
                <c:pt idx="41">
                  <c:v>0.95932394499999996</c:v>
                </c:pt>
                <c:pt idx="42">
                  <c:v>0.90408349399999999</c:v>
                </c:pt>
                <c:pt idx="43">
                  <c:v>0.95914813799999998</c:v>
                </c:pt>
                <c:pt idx="44">
                  <c:v>0.90101713100000003</c:v>
                </c:pt>
                <c:pt idx="45">
                  <c:v>0.95748561600000004</c:v>
                </c:pt>
                <c:pt idx="46">
                  <c:v>0.90734669700000004</c:v>
                </c:pt>
                <c:pt idx="47">
                  <c:v>0.95686085300000001</c:v>
                </c:pt>
                <c:pt idx="48">
                  <c:v>0.90413438099999999</c:v>
                </c:pt>
                <c:pt idx="49">
                  <c:v>0.95805911099999996</c:v>
                </c:pt>
                <c:pt idx="50">
                  <c:v>0.92578254599999998</c:v>
                </c:pt>
                <c:pt idx="51">
                  <c:v>0.91963166799999996</c:v>
                </c:pt>
                <c:pt idx="52">
                  <c:v>0.924181001</c:v>
                </c:pt>
                <c:pt idx="53">
                  <c:v>0.92773674299999997</c:v>
                </c:pt>
                <c:pt idx="54">
                  <c:v>0.91969300899999995</c:v>
                </c:pt>
                <c:pt idx="55">
                  <c:v>0.92982943500000004</c:v>
                </c:pt>
                <c:pt idx="56">
                  <c:v>0.92852776100000001</c:v>
                </c:pt>
                <c:pt idx="57">
                  <c:v>0.92627567899999996</c:v>
                </c:pt>
                <c:pt idx="58">
                  <c:v>0.920693451</c:v>
                </c:pt>
                <c:pt idx="59">
                  <c:v>0.91031535699999999</c:v>
                </c:pt>
                <c:pt idx="60">
                  <c:v>0.921652731</c:v>
                </c:pt>
                <c:pt idx="61">
                  <c:v>0.92696629200000003</c:v>
                </c:pt>
                <c:pt idx="62">
                  <c:v>0.94162526599999996</c:v>
                </c:pt>
                <c:pt idx="63">
                  <c:v>0.91821929099999999</c:v>
                </c:pt>
                <c:pt idx="64">
                  <c:v>0.94167935400000002</c:v>
                </c:pt>
                <c:pt idx="65">
                  <c:v>0.92953839299999996</c:v>
                </c:pt>
                <c:pt idx="66">
                  <c:v>0.92131767799999997</c:v>
                </c:pt>
                <c:pt idx="67">
                  <c:v>0.91310487200000001</c:v>
                </c:pt>
                <c:pt idx="68">
                  <c:v>0.91236365600000002</c:v>
                </c:pt>
                <c:pt idx="69">
                  <c:v>0.92835441600000002</c:v>
                </c:pt>
                <c:pt idx="70">
                  <c:v>0.92418044300000002</c:v>
                </c:pt>
                <c:pt idx="71">
                  <c:v>0.91096610099999997</c:v>
                </c:pt>
                <c:pt idx="72">
                  <c:v>0.92792892199999999</c:v>
                </c:pt>
                <c:pt idx="73">
                  <c:v>0.93631573000000001</c:v>
                </c:pt>
                <c:pt idx="74">
                  <c:v>0.92311133499999998</c:v>
                </c:pt>
                <c:pt idx="75">
                  <c:v>0.91232521700000002</c:v>
                </c:pt>
                <c:pt idx="76">
                  <c:v>0.91942461600000003</c:v>
                </c:pt>
                <c:pt idx="77">
                  <c:v>0.92023039699999998</c:v>
                </c:pt>
                <c:pt idx="78">
                  <c:v>0.91602258400000003</c:v>
                </c:pt>
                <c:pt idx="79">
                  <c:v>0.91409975899999996</c:v>
                </c:pt>
                <c:pt idx="80">
                  <c:v>0.91847707999999995</c:v>
                </c:pt>
                <c:pt idx="81">
                  <c:v>0.94114986700000003</c:v>
                </c:pt>
                <c:pt idx="82">
                  <c:v>0.91016902200000005</c:v>
                </c:pt>
                <c:pt idx="83">
                  <c:v>0.91047999599999996</c:v>
                </c:pt>
                <c:pt idx="84">
                  <c:v>0.90280065899999995</c:v>
                </c:pt>
                <c:pt idx="85">
                  <c:v>0.92245211599999999</c:v>
                </c:pt>
                <c:pt idx="86">
                  <c:v>0.91251505499999996</c:v>
                </c:pt>
                <c:pt idx="87">
                  <c:v>0.91125006900000005</c:v>
                </c:pt>
                <c:pt idx="88">
                  <c:v>0.91450637300000004</c:v>
                </c:pt>
                <c:pt idx="89">
                  <c:v>0.934185763</c:v>
                </c:pt>
                <c:pt idx="90">
                  <c:v>0.91006292799999999</c:v>
                </c:pt>
                <c:pt idx="91">
                  <c:v>0.90715053800000001</c:v>
                </c:pt>
                <c:pt idx="92">
                  <c:v>0.90327040700000005</c:v>
                </c:pt>
                <c:pt idx="93">
                  <c:v>0.92138607299999997</c:v>
                </c:pt>
                <c:pt idx="94">
                  <c:v>0.907165683</c:v>
                </c:pt>
                <c:pt idx="95">
                  <c:v>0.910489361</c:v>
                </c:pt>
                <c:pt idx="96">
                  <c:v>0.91040025899999999</c:v>
                </c:pt>
                <c:pt idx="97">
                  <c:v>0.91541536099999998</c:v>
                </c:pt>
                <c:pt idx="98">
                  <c:v>0.90757116900000001</c:v>
                </c:pt>
                <c:pt idx="99">
                  <c:v>0.93344369000000005</c:v>
                </c:pt>
                <c:pt idx="100">
                  <c:v>0.93394747199999995</c:v>
                </c:pt>
                <c:pt idx="101">
                  <c:v>0.85524707499999997</c:v>
                </c:pt>
                <c:pt idx="102">
                  <c:v>0.92393124199999999</c:v>
                </c:pt>
                <c:pt idx="103">
                  <c:v>0.91875746700000005</c:v>
                </c:pt>
                <c:pt idx="104">
                  <c:v>0.92566789199999999</c:v>
                </c:pt>
                <c:pt idx="105">
                  <c:v>0.92513546400000002</c:v>
                </c:pt>
                <c:pt idx="106">
                  <c:v>0.92375964700000002</c:v>
                </c:pt>
                <c:pt idx="107">
                  <c:v>0.91578378400000005</c:v>
                </c:pt>
                <c:pt idx="108">
                  <c:v>0.92189206899999998</c:v>
                </c:pt>
                <c:pt idx="109">
                  <c:v>0.92423081100000004</c:v>
                </c:pt>
                <c:pt idx="110">
                  <c:v>0.92330285400000001</c:v>
                </c:pt>
                <c:pt idx="111">
                  <c:v>0.90607014900000005</c:v>
                </c:pt>
                <c:pt idx="112">
                  <c:v>0.92412430000000001</c:v>
                </c:pt>
                <c:pt idx="113">
                  <c:v>0.93085758900000004</c:v>
                </c:pt>
                <c:pt idx="114">
                  <c:v>0.92670069899999996</c:v>
                </c:pt>
                <c:pt idx="115">
                  <c:v>0.916098784</c:v>
                </c:pt>
                <c:pt idx="116">
                  <c:v>0.92752031599999996</c:v>
                </c:pt>
                <c:pt idx="117">
                  <c:v>0.92733583100000005</c:v>
                </c:pt>
                <c:pt idx="118">
                  <c:v>0.92743401800000003</c:v>
                </c:pt>
                <c:pt idx="119">
                  <c:v>0.90164559700000002</c:v>
                </c:pt>
                <c:pt idx="120">
                  <c:v>0.92245566199999995</c:v>
                </c:pt>
                <c:pt idx="121">
                  <c:v>0.91593088099999997</c:v>
                </c:pt>
                <c:pt idx="122">
                  <c:v>0.91109320400000005</c:v>
                </c:pt>
                <c:pt idx="123">
                  <c:v>0.91266820400000004</c:v>
                </c:pt>
                <c:pt idx="124">
                  <c:v>0.90584137200000003</c:v>
                </c:pt>
                <c:pt idx="125">
                  <c:v>0.91784075600000004</c:v>
                </c:pt>
                <c:pt idx="126">
                  <c:v>0.90694191899999999</c:v>
                </c:pt>
                <c:pt idx="127">
                  <c:v>0.90674157300000002</c:v>
                </c:pt>
                <c:pt idx="128">
                  <c:v>0.90687671400000003</c:v>
                </c:pt>
                <c:pt idx="129">
                  <c:v>0.90775322400000003</c:v>
                </c:pt>
                <c:pt idx="130">
                  <c:v>0.90932990000000002</c:v>
                </c:pt>
                <c:pt idx="131">
                  <c:v>0.91041318800000004</c:v>
                </c:pt>
                <c:pt idx="132">
                  <c:v>0.909759502</c:v>
                </c:pt>
                <c:pt idx="133">
                  <c:v>0.904078147</c:v>
                </c:pt>
                <c:pt idx="134">
                  <c:v>0.910894274</c:v>
                </c:pt>
                <c:pt idx="135">
                  <c:v>0.90862318500000006</c:v>
                </c:pt>
                <c:pt idx="136">
                  <c:v>0.91170629599999997</c:v>
                </c:pt>
                <c:pt idx="137">
                  <c:v>0.91287532900000001</c:v>
                </c:pt>
                <c:pt idx="138">
                  <c:v>0.91456989200000005</c:v>
                </c:pt>
                <c:pt idx="139">
                  <c:v>0.90766176600000004</c:v>
                </c:pt>
                <c:pt idx="140">
                  <c:v>0.91237389999999996</c:v>
                </c:pt>
                <c:pt idx="141">
                  <c:v>0.90971887600000001</c:v>
                </c:pt>
                <c:pt idx="142">
                  <c:v>0.90142048500000005</c:v>
                </c:pt>
                <c:pt idx="143">
                  <c:v>0.90642712000000003</c:v>
                </c:pt>
                <c:pt idx="144">
                  <c:v>0.90003728000000005</c:v>
                </c:pt>
                <c:pt idx="145">
                  <c:v>0.90516411799999996</c:v>
                </c:pt>
                <c:pt idx="146">
                  <c:v>0.90530424600000003</c:v>
                </c:pt>
                <c:pt idx="147">
                  <c:v>0.91392079000000004</c:v>
                </c:pt>
                <c:pt idx="148">
                  <c:v>0.912258134</c:v>
                </c:pt>
                <c:pt idx="149">
                  <c:v>0.91359422199999996</c:v>
                </c:pt>
                <c:pt idx="150">
                  <c:v>0.91159177899999999</c:v>
                </c:pt>
                <c:pt idx="151">
                  <c:v>0.91949610699999995</c:v>
                </c:pt>
                <c:pt idx="152">
                  <c:v>0.91314655199999994</c:v>
                </c:pt>
                <c:pt idx="153">
                  <c:v>0.911044101</c:v>
                </c:pt>
                <c:pt idx="154">
                  <c:v>0.90258491799999996</c:v>
                </c:pt>
                <c:pt idx="155">
                  <c:v>0.90533083299999995</c:v>
                </c:pt>
                <c:pt idx="156">
                  <c:v>0.91178364499999998</c:v>
                </c:pt>
                <c:pt idx="157">
                  <c:v>0.90420348100000003</c:v>
                </c:pt>
                <c:pt idx="158">
                  <c:v>0.90934389400000004</c:v>
                </c:pt>
                <c:pt idx="159">
                  <c:v>0.90973527399999998</c:v>
                </c:pt>
                <c:pt idx="160">
                  <c:v>0.90576056599999999</c:v>
                </c:pt>
                <c:pt idx="161">
                  <c:v>0.90500724499999996</c:v>
                </c:pt>
                <c:pt idx="162">
                  <c:v>0.91199569700000005</c:v>
                </c:pt>
                <c:pt idx="163">
                  <c:v>0.90925257299999995</c:v>
                </c:pt>
                <c:pt idx="164">
                  <c:v>0.91217340000000002</c:v>
                </c:pt>
                <c:pt idx="165">
                  <c:v>0.90996939899999996</c:v>
                </c:pt>
                <c:pt idx="166">
                  <c:v>0.90225323599999996</c:v>
                </c:pt>
                <c:pt idx="167">
                  <c:v>0.90780521800000002</c:v>
                </c:pt>
                <c:pt idx="168">
                  <c:v>0.90992686599999995</c:v>
                </c:pt>
                <c:pt idx="169">
                  <c:v>0.90550842899999995</c:v>
                </c:pt>
                <c:pt idx="170">
                  <c:v>0.91241583599999998</c:v>
                </c:pt>
                <c:pt idx="171">
                  <c:v>0.91507351000000003</c:v>
                </c:pt>
                <c:pt idx="172">
                  <c:v>0.91057914200000001</c:v>
                </c:pt>
                <c:pt idx="173">
                  <c:v>0.90908602400000005</c:v>
                </c:pt>
                <c:pt idx="174">
                  <c:v>0.90341697799999998</c:v>
                </c:pt>
                <c:pt idx="175">
                  <c:v>0.91134275399999998</c:v>
                </c:pt>
                <c:pt idx="176">
                  <c:v>0.90278074900000005</c:v>
                </c:pt>
                <c:pt idx="177">
                  <c:v>0.90956419099999997</c:v>
                </c:pt>
                <c:pt idx="178">
                  <c:v>0.90965732099999996</c:v>
                </c:pt>
                <c:pt idx="179">
                  <c:v>0.90422625700000003</c:v>
                </c:pt>
                <c:pt idx="180">
                  <c:v>0.91342318099999997</c:v>
                </c:pt>
                <c:pt idx="181">
                  <c:v>0.90640737199999999</c:v>
                </c:pt>
                <c:pt idx="182">
                  <c:v>0.91407303500000003</c:v>
                </c:pt>
                <c:pt idx="183">
                  <c:v>0.90837485900000003</c:v>
                </c:pt>
                <c:pt idx="184">
                  <c:v>0.90901797200000001</c:v>
                </c:pt>
                <c:pt idx="185">
                  <c:v>0.91032375600000004</c:v>
                </c:pt>
                <c:pt idx="186">
                  <c:v>0.90993356199999997</c:v>
                </c:pt>
                <c:pt idx="187">
                  <c:v>0.91497297300000002</c:v>
                </c:pt>
                <c:pt idx="188">
                  <c:v>0.91317188400000004</c:v>
                </c:pt>
                <c:pt idx="189">
                  <c:v>0.904983176</c:v>
                </c:pt>
                <c:pt idx="190">
                  <c:v>0.90735183799999997</c:v>
                </c:pt>
                <c:pt idx="191">
                  <c:v>0.90800214800000001</c:v>
                </c:pt>
                <c:pt idx="192">
                  <c:v>0.90958389299999998</c:v>
                </c:pt>
                <c:pt idx="193">
                  <c:v>0.91338202099999999</c:v>
                </c:pt>
                <c:pt idx="194">
                  <c:v>0.76041723699999997</c:v>
                </c:pt>
                <c:pt idx="195">
                  <c:v>0.92490599399999995</c:v>
                </c:pt>
                <c:pt idx="196">
                  <c:v>0.94635741900000003</c:v>
                </c:pt>
                <c:pt idx="197">
                  <c:v>0.96321800499999999</c:v>
                </c:pt>
                <c:pt idx="198">
                  <c:v>0.92223274499999996</c:v>
                </c:pt>
                <c:pt idx="199">
                  <c:v>0.92247883399999997</c:v>
                </c:pt>
                <c:pt idx="200">
                  <c:v>0.80583599299999997</c:v>
                </c:pt>
                <c:pt idx="201">
                  <c:v>0.88467856099999997</c:v>
                </c:pt>
                <c:pt idx="202">
                  <c:v>0.92036284400000001</c:v>
                </c:pt>
                <c:pt idx="203">
                  <c:v>0.89037126899999997</c:v>
                </c:pt>
                <c:pt idx="204">
                  <c:v>0.92800048400000001</c:v>
                </c:pt>
                <c:pt idx="205">
                  <c:v>0.89335833200000003</c:v>
                </c:pt>
                <c:pt idx="206">
                  <c:v>0.727542252</c:v>
                </c:pt>
                <c:pt idx="207">
                  <c:v>0.92173724499999998</c:v>
                </c:pt>
                <c:pt idx="208">
                  <c:v>0.92507071500000004</c:v>
                </c:pt>
                <c:pt idx="209">
                  <c:v>0.904255319</c:v>
                </c:pt>
                <c:pt idx="210">
                  <c:v>0.93097074400000002</c:v>
                </c:pt>
                <c:pt idx="211">
                  <c:v>0.96015634999999999</c:v>
                </c:pt>
                <c:pt idx="212">
                  <c:v>0.77563038100000004</c:v>
                </c:pt>
                <c:pt idx="213">
                  <c:v>0.88672248099999995</c:v>
                </c:pt>
                <c:pt idx="214">
                  <c:v>0.90075014399999997</c:v>
                </c:pt>
                <c:pt idx="215">
                  <c:v>0.91185830099999998</c:v>
                </c:pt>
                <c:pt idx="216">
                  <c:v>0.91820392699999998</c:v>
                </c:pt>
                <c:pt idx="217">
                  <c:v>0.93093684600000004</c:v>
                </c:pt>
                <c:pt idx="218">
                  <c:v>0.922867514</c:v>
                </c:pt>
                <c:pt idx="219">
                  <c:v>0.89888139899999997</c:v>
                </c:pt>
                <c:pt idx="220">
                  <c:v>0.91967774899999999</c:v>
                </c:pt>
                <c:pt idx="221">
                  <c:v>0.91214047799999998</c:v>
                </c:pt>
                <c:pt idx="222">
                  <c:v>0.91592296900000003</c:v>
                </c:pt>
                <c:pt idx="223">
                  <c:v>0.91262249900000003</c:v>
                </c:pt>
                <c:pt idx="224">
                  <c:v>0.90361671600000004</c:v>
                </c:pt>
                <c:pt idx="225">
                  <c:v>0.93008803699999998</c:v>
                </c:pt>
                <c:pt idx="226">
                  <c:v>0.96014410500000003</c:v>
                </c:pt>
                <c:pt idx="227">
                  <c:v>0.91488851599999998</c:v>
                </c:pt>
                <c:pt idx="228">
                  <c:v>0.91171193500000003</c:v>
                </c:pt>
                <c:pt idx="229">
                  <c:v>0.93836691999999999</c:v>
                </c:pt>
                <c:pt idx="230">
                  <c:v>0.91759044999999995</c:v>
                </c:pt>
                <c:pt idx="231">
                  <c:v>0.91069236399999998</c:v>
                </c:pt>
                <c:pt idx="232">
                  <c:v>0.91564435799999999</c:v>
                </c:pt>
                <c:pt idx="233">
                  <c:v>0.79488196799999999</c:v>
                </c:pt>
                <c:pt idx="234">
                  <c:v>0.92780056799999999</c:v>
                </c:pt>
                <c:pt idx="235">
                  <c:v>0.95986575900000004</c:v>
                </c:pt>
                <c:pt idx="236">
                  <c:v>0.96021383100000002</c:v>
                </c:pt>
                <c:pt idx="237">
                  <c:v>0.894850429</c:v>
                </c:pt>
                <c:pt idx="238">
                  <c:v>0.95637836700000001</c:v>
                </c:pt>
                <c:pt idx="239">
                  <c:v>0.90050807099999997</c:v>
                </c:pt>
                <c:pt idx="240">
                  <c:v>0.91550603500000005</c:v>
                </c:pt>
                <c:pt idx="241">
                  <c:v>0.87825797900000002</c:v>
                </c:pt>
                <c:pt idx="242">
                  <c:v>0.95520826400000003</c:v>
                </c:pt>
                <c:pt idx="243">
                  <c:v>0.89668470499999997</c:v>
                </c:pt>
                <c:pt idx="244">
                  <c:v>0.90382377400000002</c:v>
                </c:pt>
                <c:pt idx="245">
                  <c:v>0.92150193400000002</c:v>
                </c:pt>
                <c:pt idx="246">
                  <c:v>0.92820744399999999</c:v>
                </c:pt>
                <c:pt idx="247">
                  <c:v>0.90075596000000002</c:v>
                </c:pt>
                <c:pt idx="248">
                  <c:v>0.90827444999999996</c:v>
                </c:pt>
                <c:pt idx="249">
                  <c:v>0.95597284900000001</c:v>
                </c:pt>
                <c:pt idx="250">
                  <c:v>0.94845639699999995</c:v>
                </c:pt>
                <c:pt idx="251">
                  <c:v>0.93132397499999997</c:v>
                </c:pt>
                <c:pt idx="252">
                  <c:v>0.95815029699999998</c:v>
                </c:pt>
                <c:pt idx="253">
                  <c:v>0.78539807900000003</c:v>
                </c:pt>
                <c:pt idx="254">
                  <c:v>0.949804906</c:v>
                </c:pt>
                <c:pt idx="255">
                  <c:v>0.89554595199999998</c:v>
                </c:pt>
                <c:pt idx="256">
                  <c:v>0.93017735899999998</c:v>
                </c:pt>
                <c:pt idx="257">
                  <c:v>0.65917435599999996</c:v>
                </c:pt>
                <c:pt idx="258">
                  <c:v>0.91417832499999996</c:v>
                </c:pt>
                <c:pt idx="259">
                  <c:v>0.905591602</c:v>
                </c:pt>
                <c:pt idx="260">
                  <c:v>0.90611282199999998</c:v>
                </c:pt>
                <c:pt idx="261">
                  <c:v>0.958724621</c:v>
                </c:pt>
                <c:pt idx="262">
                  <c:v>0.92394628400000001</c:v>
                </c:pt>
                <c:pt idx="263">
                  <c:v>0.93135515000000002</c:v>
                </c:pt>
                <c:pt idx="264">
                  <c:v>0.89282195600000003</c:v>
                </c:pt>
                <c:pt idx="265">
                  <c:v>0.95436771600000003</c:v>
                </c:pt>
                <c:pt idx="266">
                  <c:v>0.83861771699999998</c:v>
                </c:pt>
                <c:pt idx="267">
                  <c:v>0.93218012100000003</c:v>
                </c:pt>
                <c:pt idx="268">
                  <c:v>0.86028390700000001</c:v>
                </c:pt>
                <c:pt idx="269">
                  <c:v>0.951050171</c:v>
                </c:pt>
                <c:pt idx="270">
                  <c:v>0.95766025099999996</c:v>
                </c:pt>
                <c:pt idx="271">
                  <c:v>0.89627298099999997</c:v>
                </c:pt>
                <c:pt idx="272">
                  <c:v>0.85273141699999999</c:v>
                </c:pt>
                <c:pt idx="273">
                  <c:v>0.92529074</c:v>
                </c:pt>
                <c:pt idx="274">
                  <c:v>0.89116379300000004</c:v>
                </c:pt>
                <c:pt idx="275">
                  <c:v>0.84219768299999997</c:v>
                </c:pt>
                <c:pt idx="276">
                  <c:v>0.90254485799999995</c:v>
                </c:pt>
                <c:pt idx="277">
                  <c:v>0.88100192700000002</c:v>
                </c:pt>
                <c:pt idx="278">
                  <c:v>0.72023112899999997</c:v>
                </c:pt>
                <c:pt idx="279">
                  <c:v>0.87943589200000005</c:v>
                </c:pt>
                <c:pt idx="280">
                  <c:v>0.91784660799999995</c:v>
                </c:pt>
                <c:pt idx="281">
                  <c:v>0.88664819900000003</c:v>
                </c:pt>
                <c:pt idx="282">
                  <c:v>0.954305242</c:v>
                </c:pt>
                <c:pt idx="283">
                  <c:v>0.90230137799999999</c:v>
                </c:pt>
                <c:pt idx="284">
                  <c:v>0.87727995400000003</c:v>
                </c:pt>
                <c:pt idx="285">
                  <c:v>0.91768776100000005</c:v>
                </c:pt>
                <c:pt idx="286">
                  <c:v>0.86270292800000004</c:v>
                </c:pt>
                <c:pt idx="287">
                  <c:v>0.90386224199999998</c:v>
                </c:pt>
                <c:pt idx="288">
                  <c:v>0.90744210400000003</c:v>
                </c:pt>
                <c:pt idx="289">
                  <c:v>0.84903331999999998</c:v>
                </c:pt>
                <c:pt idx="290">
                  <c:v>0.88810020899999997</c:v>
                </c:pt>
                <c:pt idx="291">
                  <c:v>0.897418928</c:v>
                </c:pt>
                <c:pt idx="292">
                  <c:v>0.83008391400000003</c:v>
                </c:pt>
                <c:pt idx="293">
                  <c:v>0.715009589</c:v>
                </c:pt>
                <c:pt idx="294">
                  <c:v>0.86294576099999998</c:v>
                </c:pt>
                <c:pt idx="295">
                  <c:v>0.88392706399999998</c:v>
                </c:pt>
                <c:pt idx="296">
                  <c:v>0.91715525799999997</c:v>
                </c:pt>
                <c:pt idx="297">
                  <c:v>0.89183541099999997</c:v>
                </c:pt>
                <c:pt idx="298">
                  <c:v>0.94631605900000004</c:v>
                </c:pt>
                <c:pt idx="299">
                  <c:v>0.90192175200000002</c:v>
                </c:pt>
                <c:pt idx="300">
                  <c:v>0.82739150900000002</c:v>
                </c:pt>
                <c:pt idx="301">
                  <c:v>0.82315538499999996</c:v>
                </c:pt>
                <c:pt idx="302">
                  <c:v>0.89707298999999996</c:v>
                </c:pt>
                <c:pt idx="303">
                  <c:v>0.94241091200000005</c:v>
                </c:pt>
                <c:pt idx="304">
                  <c:v>0.90691576500000004</c:v>
                </c:pt>
                <c:pt idx="305">
                  <c:v>0.87022538599999999</c:v>
                </c:pt>
                <c:pt idx="306">
                  <c:v>0.90445803400000002</c:v>
                </c:pt>
                <c:pt idx="307">
                  <c:v>0.90141096600000004</c:v>
                </c:pt>
                <c:pt idx="308">
                  <c:v>0.89819350899999995</c:v>
                </c:pt>
                <c:pt idx="309">
                  <c:v>0.86954643600000003</c:v>
                </c:pt>
                <c:pt idx="310">
                  <c:v>0.91394736799999998</c:v>
                </c:pt>
                <c:pt idx="311">
                  <c:v>0.95321523699999999</c:v>
                </c:pt>
                <c:pt idx="312">
                  <c:v>0.88861212700000003</c:v>
                </c:pt>
                <c:pt idx="313">
                  <c:v>0.903605883</c:v>
                </c:pt>
                <c:pt idx="314">
                  <c:v>0.89489560999999995</c:v>
                </c:pt>
                <c:pt idx="315">
                  <c:v>0.90411516999999997</c:v>
                </c:pt>
                <c:pt idx="316">
                  <c:v>0.87000943100000006</c:v>
                </c:pt>
                <c:pt idx="317">
                  <c:v>0.77223035200000001</c:v>
                </c:pt>
                <c:pt idx="318">
                  <c:v>0.88522511100000001</c:v>
                </c:pt>
                <c:pt idx="319">
                  <c:v>0.87752564499999997</c:v>
                </c:pt>
                <c:pt idx="320">
                  <c:v>0.73727205200000001</c:v>
                </c:pt>
                <c:pt idx="321">
                  <c:v>0.87016377899999997</c:v>
                </c:pt>
                <c:pt idx="322">
                  <c:v>0.86303685500000005</c:v>
                </c:pt>
                <c:pt idx="323">
                  <c:v>0.88570062199999999</c:v>
                </c:pt>
                <c:pt idx="324">
                  <c:v>0.88666546999999996</c:v>
                </c:pt>
                <c:pt idx="325">
                  <c:v>0.82698780599999999</c:v>
                </c:pt>
                <c:pt idx="326">
                  <c:v>0.89290617800000005</c:v>
                </c:pt>
                <c:pt idx="327">
                  <c:v>0.92501942500000001</c:v>
                </c:pt>
                <c:pt idx="328">
                  <c:v>0.89911358900000005</c:v>
                </c:pt>
                <c:pt idx="329">
                  <c:v>0.88953488400000003</c:v>
                </c:pt>
                <c:pt idx="330">
                  <c:v>0.85634734199999996</c:v>
                </c:pt>
                <c:pt idx="331">
                  <c:v>0.80357706500000003</c:v>
                </c:pt>
                <c:pt idx="332">
                  <c:v>0.79160466299999999</c:v>
                </c:pt>
                <c:pt idx="333">
                  <c:v>0.65903794900000001</c:v>
                </c:pt>
                <c:pt idx="334">
                  <c:v>0.88143420900000002</c:v>
                </c:pt>
                <c:pt idx="335">
                  <c:v>0.87694092499999998</c:v>
                </c:pt>
                <c:pt idx="336">
                  <c:v>0.86871678699999999</c:v>
                </c:pt>
                <c:pt idx="337">
                  <c:v>0.90858018399999996</c:v>
                </c:pt>
                <c:pt idx="338">
                  <c:v>0.76305184100000001</c:v>
                </c:pt>
                <c:pt idx="339">
                  <c:v>0.91335106799999999</c:v>
                </c:pt>
                <c:pt idx="340">
                  <c:v>0.89080918200000003</c:v>
                </c:pt>
                <c:pt idx="341">
                  <c:v>0.91117449299999997</c:v>
                </c:pt>
                <c:pt idx="342">
                  <c:v>0.84251086799999997</c:v>
                </c:pt>
                <c:pt idx="343">
                  <c:v>0.93265932500000004</c:v>
                </c:pt>
                <c:pt idx="344">
                  <c:v>0.80768374700000001</c:v>
                </c:pt>
                <c:pt idx="345">
                  <c:v>0.70313809500000002</c:v>
                </c:pt>
                <c:pt idx="346">
                  <c:v>0.86450436600000002</c:v>
                </c:pt>
                <c:pt idx="347">
                  <c:v>0.89861615500000003</c:v>
                </c:pt>
                <c:pt idx="348">
                  <c:v>0.85875598099999995</c:v>
                </c:pt>
                <c:pt idx="349">
                  <c:v>0.78840825299999995</c:v>
                </c:pt>
                <c:pt idx="350">
                  <c:v>0.80971557999999999</c:v>
                </c:pt>
                <c:pt idx="351">
                  <c:v>0.840827255</c:v>
                </c:pt>
                <c:pt idx="352">
                  <c:v>0.92619392199999995</c:v>
                </c:pt>
                <c:pt idx="353">
                  <c:v>0.86536906599999996</c:v>
                </c:pt>
                <c:pt idx="354">
                  <c:v>0.88474146499999995</c:v>
                </c:pt>
                <c:pt idx="355">
                  <c:v>0.88488404600000004</c:v>
                </c:pt>
                <c:pt idx="356">
                  <c:v>0.87594983100000001</c:v>
                </c:pt>
                <c:pt idx="357">
                  <c:v>0.89377255499999997</c:v>
                </c:pt>
                <c:pt idx="358">
                  <c:v>0.89351677299999999</c:v>
                </c:pt>
                <c:pt idx="359">
                  <c:v>0.87122308699999995</c:v>
                </c:pt>
                <c:pt idx="360">
                  <c:v>0.95009147999999999</c:v>
                </c:pt>
                <c:pt idx="361">
                  <c:v>0.88978052799999996</c:v>
                </c:pt>
                <c:pt idx="362">
                  <c:v>0.90419512199999996</c:v>
                </c:pt>
                <c:pt idx="363">
                  <c:v>0.89327414800000005</c:v>
                </c:pt>
                <c:pt idx="364">
                  <c:v>0.90907348899999996</c:v>
                </c:pt>
                <c:pt idx="365">
                  <c:v>0.88261154200000003</c:v>
                </c:pt>
                <c:pt idx="366">
                  <c:v>0.88505321599999998</c:v>
                </c:pt>
                <c:pt idx="367">
                  <c:v>0.88766097399999999</c:v>
                </c:pt>
                <c:pt idx="368">
                  <c:v>0.89623359300000005</c:v>
                </c:pt>
                <c:pt idx="369">
                  <c:v>0.87334271699999999</c:v>
                </c:pt>
                <c:pt idx="370">
                  <c:v>0.94263759000000003</c:v>
                </c:pt>
                <c:pt idx="371">
                  <c:v>0.90831767399999996</c:v>
                </c:pt>
                <c:pt idx="372">
                  <c:v>0.89035006500000002</c:v>
                </c:pt>
                <c:pt idx="373">
                  <c:v>0.90740384600000001</c:v>
                </c:pt>
                <c:pt idx="374">
                  <c:v>0.89760164899999995</c:v>
                </c:pt>
                <c:pt idx="375">
                  <c:v>0.89472660100000001</c:v>
                </c:pt>
                <c:pt idx="376">
                  <c:v>0.88169479100000003</c:v>
                </c:pt>
                <c:pt idx="377">
                  <c:v>0.88325890799999995</c:v>
                </c:pt>
                <c:pt idx="378">
                  <c:v>0.909458824</c:v>
                </c:pt>
                <c:pt idx="379">
                  <c:v>0.86810192100000005</c:v>
                </c:pt>
                <c:pt idx="380">
                  <c:v>0.94672092399999996</c:v>
                </c:pt>
                <c:pt idx="381">
                  <c:v>0.90646853100000002</c:v>
                </c:pt>
                <c:pt idx="382">
                  <c:v>0.88210961700000001</c:v>
                </c:pt>
                <c:pt idx="383">
                  <c:v>0.904333838</c:v>
                </c:pt>
                <c:pt idx="384">
                  <c:v>0.91702004599999998</c:v>
                </c:pt>
                <c:pt idx="385">
                  <c:v>0.88776313200000001</c:v>
                </c:pt>
                <c:pt idx="386">
                  <c:v>0.88275547399999998</c:v>
                </c:pt>
                <c:pt idx="387">
                  <c:v>0.87908496700000005</c:v>
                </c:pt>
                <c:pt idx="388">
                  <c:v>0.89521345399999996</c:v>
                </c:pt>
                <c:pt idx="389">
                  <c:v>0.864825187</c:v>
                </c:pt>
                <c:pt idx="390">
                  <c:v>0.88597234000000002</c:v>
                </c:pt>
                <c:pt idx="391">
                  <c:v>0.87633573799999998</c:v>
                </c:pt>
                <c:pt idx="392">
                  <c:v>0.88856197100000001</c:v>
                </c:pt>
                <c:pt idx="393">
                  <c:v>0.88773827000000005</c:v>
                </c:pt>
                <c:pt idx="394">
                  <c:v>0.87849451700000003</c:v>
                </c:pt>
                <c:pt idx="395">
                  <c:v>0.87726285299999995</c:v>
                </c:pt>
                <c:pt idx="396">
                  <c:v>0.87776873700000002</c:v>
                </c:pt>
                <c:pt idx="397">
                  <c:v>0.88573279100000002</c:v>
                </c:pt>
                <c:pt idx="398">
                  <c:v>0.87129520500000002</c:v>
                </c:pt>
                <c:pt idx="399">
                  <c:v>0.93935028099999995</c:v>
                </c:pt>
                <c:pt idx="400">
                  <c:v>0.88117614200000005</c:v>
                </c:pt>
                <c:pt idx="401">
                  <c:v>0.87913786800000004</c:v>
                </c:pt>
                <c:pt idx="402">
                  <c:v>0.88382312600000001</c:v>
                </c:pt>
                <c:pt idx="403">
                  <c:v>0.88739234</c:v>
                </c:pt>
                <c:pt idx="404">
                  <c:v>0.88363928199999997</c:v>
                </c:pt>
                <c:pt idx="405">
                  <c:v>0.87693983099999995</c:v>
                </c:pt>
                <c:pt idx="406">
                  <c:v>0.86669055699999997</c:v>
                </c:pt>
                <c:pt idx="407">
                  <c:v>0.883954558</c:v>
                </c:pt>
                <c:pt idx="408">
                  <c:v>0.87273635000000005</c:v>
                </c:pt>
                <c:pt idx="409">
                  <c:v>0.94118456399999995</c:v>
                </c:pt>
                <c:pt idx="410">
                  <c:v>0.88351122599999998</c:v>
                </c:pt>
                <c:pt idx="411">
                  <c:v>0.87780911699999997</c:v>
                </c:pt>
                <c:pt idx="412">
                  <c:v>0.87906087899999996</c:v>
                </c:pt>
                <c:pt idx="413">
                  <c:v>0.88268615800000005</c:v>
                </c:pt>
                <c:pt idx="414">
                  <c:v>0.82521542400000003</c:v>
                </c:pt>
                <c:pt idx="415">
                  <c:v>0.94196625099999998</c:v>
                </c:pt>
                <c:pt idx="416">
                  <c:v>0.89184826500000003</c:v>
                </c:pt>
                <c:pt idx="417">
                  <c:v>0.89329179199999997</c:v>
                </c:pt>
                <c:pt idx="418">
                  <c:v>0.91327974599999995</c:v>
                </c:pt>
                <c:pt idx="419">
                  <c:v>0.76305600200000001</c:v>
                </c:pt>
                <c:pt idx="420">
                  <c:v>0.86084797199999996</c:v>
                </c:pt>
                <c:pt idx="421">
                  <c:v>0.89789731100000003</c:v>
                </c:pt>
                <c:pt idx="422">
                  <c:v>0.88677502799999997</c:v>
                </c:pt>
                <c:pt idx="423">
                  <c:v>0.90082959900000004</c:v>
                </c:pt>
                <c:pt idx="424">
                  <c:v>0.89604657700000001</c:v>
                </c:pt>
                <c:pt idx="425">
                  <c:v>0.93254488700000004</c:v>
                </c:pt>
                <c:pt idx="426">
                  <c:v>0.88776676799999998</c:v>
                </c:pt>
                <c:pt idx="427">
                  <c:v>0.86831427500000002</c:v>
                </c:pt>
                <c:pt idx="428">
                  <c:v>0.88244646000000004</c:v>
                </c:pt>
                <c:pt idx="429">
                  <c:v>0.89122612800000001</c:v>
                </c:pt>
                <c:pt idx="430">
                  <c:v>0.83206995800000005</c:v>
                </c:pt>
                <c:pt idx="431">
                  <c:v>0.93504784699999999</c:v>
                </c:pt>
                <c:pt idx="432">
                  <c:v>0.91050998599999999</c:v>
                </c:pt>
                <c:pt idx="433">
                  <c:v>0.88950996800000004</c:v>
                </c:pt>
                <c:pt idx="434">
                  <c:v>0.89412317799999996</c:v>
                </c:pt>
                <c:pt idx="435">
                  <c:v>0.90161320599999994</c:v>
                </c:pt>
                <c:pt idx="436">
                  <c:v>0.85982289599999995</c:v>
                </c:pt>
                <c:pt idx="437">
                  <c:v>0.93002220000000002</c:v>
                </c:pt>
                <c:pt idx="438">
                  <c:v>0.88706191899999998</c:v>
                </c:pt>
                <c:pt idx="439">
                  <c:v>0.87058279400000005</c:v>
                </c:pt>
                <c:pt idx="440">
                  <c:v>0.892458101</c:v>
                </c:pt>
                <c:pt idx="441">
                  <c:v>0.89341663599999999</c:v>
                </c:pt>
                <c:pt idx="442">
                  <c:v>0.85271511700000002</c:v>
                </c:pt>
                <c:pt idx="443">
                  <c:v>0.92199966700000002</c:v>
                </c:pt>
                <c:pt idx="444">
                  <c:v>0.89824325599999999</c:v>
                </c:pt>
                <c:pt idx="445">
                  <c:v>0.838274933</c:v>
                </c:pt>
                <c:pt idx="446">
                  <c:v>0.89824893500000003</c:v>
                </c:pt>
                <c:pt idx="447">
                  <c:v>0.89711858099999997</c:v>
                </c:pt>
                <c:pt idx="448">
                  <c:v>0.88171064600000004</c:v>
                </c:pt>
                <c:pt idx="449">
                  <c:v>0.88031624900000005</c:v>
                </c:pt>
                <c:pt idx="450">
                  <c:v>0.88654618500000004</c:v>
                </c:pt>
                <c:pt idx="451">
                  <c:v>0.87764556299999996</c:v>
                </c:pt>
                <c:pt idx="452">
                  <c:v>0.87112420700000004</c:v>
                </c:pt>
                <c:pt idx="453">
                  <c:v>0.94452644200000002</c:v>
                </c:pt>
                <c:pt idx="454">
                  <c:v>0.87280266799999995</c:v>
                </c:pt>
                <c:pt idx="455">
                  <c:v>0.88150840500000005</c:v>
                </c:pt>
                <c:pt idx="456">
                  <c:v>0.87892498399999996</c:v>
                </c:pt>
                <c:pt idx="457">
                  <c:v>0.87621797199999996</c:v>
                </c:pt>
                <c:pt idx="458">
                  <c:v>0.88203217300000003</c:v>
                </c:pt>
                <c:pt idx="459">
                  <c:v>0.87516997600000002</c:v>
                </c:pt>
                <c:pt idx="460">
                  <c:v>0.87747862499999996</c:v>
                </c:pt>
                <c:pt idx="461">
                  <c:v>0.88305901600000003</c:v>
                </c:pt>
                <c:pt idx="462">
                  <c:v>0.87339094799999994</c:v>
                </c:pt>
                <c:pt idx="463">
                  <c:v>0.94551821400000002</c:v>
                </c:pt>
                <c:pt idx="464">
                  <c:v>0.88383102700000005</c:v>
                </c:pt>
                <c:pt idx="465">
                  <c:v>0.87852080700000001</c:v>
                </c:pt>
                <c:pt idx="466">
                  <c:v>0.87798913000000001</c:v>
                </c:pt>
                <c:pt idx="467">
                  <c:v>0.87556643099999998</c:v>
                </c:pt>
                <c:pt idx="468">
                  <c:v>0.88325332899999998</c:v>
                </c:pt>
                <c:pt idx="469">
                  <c:v>0.88245438899999995</c:v>
                </c:pt>
                <c:pt idx="470">
                  <c:v>0.88351449299999996</c:v>
                </c:pt>
                <c:pt idx="471">
                  <c:v>0.880080007</c:v>
                </c:pt>
                <c:pt idx="472">
                  <c:v>0.87339499600000003</c:v>
                </c:pt>
                <c:pt idx="473">
                  <c:v>0.943790672</c:v>
                </c:pt>
                <c:pt idx="474">
                  <c:v>0.88272165700000005</c:v>
                </c:pt>
                <c:pt idx="475">
                  <c:v>0.87854617999999995</c:v>
                </c:pt>
                <c:pt idx="476">
                  <c:v>0.88148080799999995</c:v>
                </c:pt>
                <c:pt idx="477">
                  <c:v>0.88326954599999996</c:v>
                </c:pt>
                <c:pt idx="478">
                  <c:v>0.88329394699999997</c:v>
                </c:pt>
                <c:pt idx="479">
                  <c:v>0.880776593</c:v>
                </c:pt>
                <c:pt idx="480">
                  <c:v>0.87652079199999999</c:v>
                </c:pt>
                <c:pt idx="481">
                  <c:v>0.87699419899999997</c:v>
                </c:pt>
                <c:pt idx="482">
                  <c:v>0.87674259700000001</c:v>
                </c:pt>
                <c:pt idx="483">
                  <c:v>0.94189817399999998</c:v>
                </c:pt>
                <c:pt idx="484">
                  <c:v>0.878075253</c:v>
                </c:pt>
                <c:pt idx="485">
                  <c:v>0.877285545</c:v>
                </c:pt>
                <c:pt idx="486">
                  <c:v>0.88463995600000001</c:v>
                </c:pt>
                <c:pt idx="487">
                  <c:v>0.88442302399999995</c:v>
                </c:pt>
                <c:pt idx="488">
                  <c:v>0.88470309199999997</c:v>
                </c:pt>
                <c:pt idx="489">
                  <c:v>0.87590842999999996</c:v>
                </c:pt>
                <c:pt idx="490">
                  <c:v>0.87758071900000001</c:v>
                </c:pt>
                <c:pt idx="491">
                  <c:v>0.87120456800000001</c:v>
                </c:pt>
                <c:pt idx="492">
                  <c:v>0.86969319599999995</c:v>
                </c:pt>
                <c:pt idx="493">
                  <c:v>0.94459927899999996</c:v>
                </c:pt>
                <c:pt idx="494">
                  <c:v>0.87908408000000005</c:v>
                </c:pt>
                <c:pt idx="495">
                  <c:v>0.88286235199999996</c:v>
                </c:pt>
                <c:pt idx="496">
                  <c:v>0.88241178600000003</c:v>
                </c:pt>
                <c:pt idx="497">
                  <c:v>0.87807970999999996</c:v>
                </c:pt>
                <c:pt idx="498">
                  <c:v>0.87770631399999999</c:v>
                </c:pt>
                <c:pt idx="499">
                  <c:v>0.88280752799999995</c:v>
                </c:pt>
                <c:pt idx="500">
                  <c:v>0.88852369200000003</c:v>
                </c:pt>
                <c:pt idx="501">
                  <c:v>0.879825992</c:v>
                </c:pt>
                <c:pt idx="502">
                  <c:v>0.87141240399999997</c:v>
                </c:pt>
                <c:pt idx="503">
                  <c:v>0.94098836600000002</c:v>
                </c:pt>
                <c:pt idx="504">
                  <c:v>0.88569865999999997</c:v>
                </c:pt>
                <c:pt idx="505">
                  <c:v>0.88026828599999996</c:v>
                </c:pt>
                <c:pt idx="506">
                  <c:v>0.87981075399999997</c:v>
                </c:pt>
                <c:pt idx="507">
                  <c:v>0.87790961000000001</c:v>
                </c:pt>
                <c:pt idx="508">
                  <c:v>0.87166103100000003</c:v>
                </c:pt>
                <c:pt idx="509">
                  <c:v>0.94443057200000002</c:v>
                </c:pt>
                <c:pt idx="510">
                  <c:v>0.88403024500000005</c:v>
                </c:pt>
                <c:pt idx="511">
                  <c:v>0.88427947600000001</c:v>
                </c:pt>
                <c:pt idx="512">
                  <c:v>0.88425841699999996</c:v>
                </c:pt>
                <c:pt idx="513">
                  <c:v>0.875101452</c:v>
                </c:pt>
                <c:pt idx="514">
                  <c:v>0.87307117999999995</c:v>
                </c:pt>
                <c:pt idx="515">
                  <c:v>0.945997545</c:v>
                </c:pt>
                <c:pt idx="516">
                  <c:v>0.87824822800000002</c:v>
                </c:pt>
                <c:pt idx="517">
                  <c:v>0.880587542</c:v>
                </c:pt>
                <c:pt idx="518">
                  <c:v>0.87557645399999995</c:v>
                </c:pt>
                <c:pt idx="519">
                  <c:v>0.87995654499999998</c:v>
                </c:pt>
                <c:pt idx="520">
                  <c:v>0.87525301899999997</c:v>
                </c:pt>
                <c:pt idx="521">
                  <c:v>0.94613199999999997</c:v>
                </c:pt>
                <c:pt idx="522">
                  <c:v>0.88328190200000001</c:v>
                </c:pt>
                <c:pt idx="523">
                  <c:v>0.88166863600000001</c:v>
                </c:pt>
                <c:pt idx="524">
                  <c:v>0.88036199100000001</c:v>
                </c:pt>
                <c:pt idx="525">
                  <c:v>0.88715988700000004</c:v>
                </c:pt>
                <c:pt idx="526">
                  <c:v>0.87152683500000006</c:v>
                </c:pt>
                <c:pt idx="527">
                  <c:v>0.94206902800000003</c:v>
                </c:pt>
                <c:pt idx="528">
                  <c:v>0.87703435799999996</c:v>
                </c:pt>
                <c:pt idx="529">
                  <c:v>0.887835127</c:v>
                </c:pt>
                <c:pt idx="530">
                  <c:v>0.87399293899999997</c:v>
                </c:pt>
                <c:pt idx="531">
                  <c:v>0.87686160599999996</c:v>
                </c:pt>
                <c:pt idx="532">
                  <c:v>0.877520368</c:v>
                </c:pt>
                <c:pt idx="533">
                  <c:v>0.94584337100000004</c:v>
                </c:pt>
                <c:pt idx="534">
                  <c:v>0.88074388400000003</c:v>
                </c:pt>
                <c:pt idx="535">
                  <c:v>0.88636984399999996</c:v>
                </c:pt>
                <c:pt idx="536">
                  <c:v>0.88308616100000004</c:v>
                </c:pt>
                <c:pt idx="537">
                  <c:v>0.88082055000000004</c:v>
                </c:pt>
                <c:pt idx="538">
                  <c:v>0.87271615800000002</c:v>
                </c:pt>
                <c:pt idx="539">
                  <c:v>0.94500317099999998</c:v>
                </c:pt>
                <c:pt idx="540">
                  <c:v>0.87331050600000004</c:v>
                </c:pt>
                <c:pt idx="541">
                  <c:v>0.88047045999999995</c:v>
                </c:pt>
                <c:pt idx="542">
                  <c:v>0.87929627300000002</c:v>
                </c:pt>
                <c:pt idx="543">
                  <c:v>0.87308316799999997</c:v>
                </c:pt>
                <c:pt idx="544">
                  <c:v>0.94854638800000002</c:v>
                </c:pt>
                <c:pt idx="545">
                  <c:v>0.94436279199999995</c:v>
                </c:pt>
                <c:pt idx="546">
                  <c:v>0.84866967400000004</c:v>
                </c:pt>
                <c:pt idx="547">
                  <c:v>0.86645352200000003</c:v>
                </c:pt>
                <c:pt idx="548">
                  <c:v>0.67103963200000005</c:v>
                </c:pt>
                <c:pt idx="549">
                  <c:v>0.902364897</c:v>
                </c:pt>
                <c:pt idx="550">
                  <c:v>0.87383002600000004</c:v>
                </c:pt>
                <c:pt idx="551">
                  <c:v>0.94658260599999999</c:v>
                </c:pt>
                <c:pt idx="552">
                  <c:v>0.83511217599999998</c:v>
                </c:pt>
                <c:pt idx="553">
                  <c:v>0.83456741999999995</c:v>
                </c:pt>
                <c:pt idx="554">
                  <c:v>0.86386946399999998</c:v>
                </c:pt>
                <c:pt idx="555">
                  <c:v>0.72909416100000002</c:v>
                </c:pt>
                <c:pt idx="556">
                  <c:v>0.89403063900000002</c:v>
                </c:pt>
                <c:pt idx="557">
                  <c:v>0.87195303899999999</c:v>
                </c:pt>
                <c:pt idx="558">
                  <c:v>0.83414020099999997</c:v>
                </c:pt>
                <c:pt idx="559">
                  <c:v>0.64508274099999996</c:v>
                </c:pt>
                <c:pt idx="560">
                  <c:v>0.936488294</c:v>
                </c:pt>
                <c:pt idx="561">
                  <c:v>0.92551650299999999</c:v>
                </c:pt>
                <c:pt idx="562">
                  <c:v>0.88865269800000002</c:v>
                </c:pt>
                <c:pt idx="563">
                  <c:v>0.85108569999999995</c:v>
                </c:pt>
                <c:pt idx="564">
                  <c:v>0.89354677299999996</c:v>
                </c:pt>
                <c:pt idx="565">
                  <c:v>0.86731541599999995</c:v>
                </c:pt>
                <c:pt idx="566">
                  <c:v>0.895622896</c:v>
                </c:pt>
                <c:pt idx="567">
                  <c:v>0.88494466500000002</c:v>
                </c:pt>
                <c:pt idx="568">
                  <c:v>0.88045159299999998</c:v>
                </c:pt>
                <c:pt idx="569">
                  <c:v>0.88747257300000004</c:v>
                </c:pt>
                <c:pt idx="570">
                  <c:v>0.90419962099999995</c:v>
                </c:pt>
                <c:pt idx="571">
                  <c:v>0.91455409700000001</c:v>
                </c:pt>
                <c:pt idx="572">
                  <c:v>0.87356568400000001</c:v>
                </c:pt>
                <c:pt idx="573">
                  <c:v>0.89624516600000004</c:v>
                </c:pt>
                <c:pt idx="574">
                  <c:v>0.87900279400000003</c:v>
                </c:pt>
                <c:pt idx="575">
                  <c:v>0.89286586899999998</c:v>
                </c:pt>
                <c:pt idx="576">
                  <c:v>0.70292694200000005</c:v>
                </c:pt>
                <c:pt idx="577">
                  <c:v>0.91130476299999996</c:v>
                </c:pt>
                <c:pt idx="578">
                  <c:v>0.83165772999999998</c:v>
                </c:pt>
                <c:pt idx="579">
                  <c:v>0.70687972700000001</c:v>
                </c:pt>
                <c:pt idx="580">
                  <c:v>0.96019793499999995</c:v>
                </c:pt>
                <c:pt idx="581">
                  <c:v>0.89738170699999997</c:v>
                </c:pt>
                <c:pt idx="582">
                  <c:v>0.78064585799999997</c:v>
                </c:pt>
                <c:pt idx="583">
                  <c:v>0.87176927299999996</c:v>
                </c:pt>
                <c:pt idx="584">
                  <c:v>0.84505753100000003</c:v>
                </c:pt>
                <c:pt idx="585">
                  <c:v>0.64603960400000005</c:v>
                </c:pt>
                <c:pt idx="586">
                  <c:v>0.87737867400000003</c:v>
                </c:pt>
                <c:pt idx="587">
                  <c:v>0.73152675300000003</c:v>
                </c:pt>
                <c:pt idx="588">
                  <c:v>0.89008142099999998</c:v>
                </c:pt>
                <c:pt idx="589">
                  <c:v>0.64351387500000001</c:v>
                </c:pt>
                <c:pt idx="590">
                  <c:v>0.93319776300000001</c:v>
                </c:pt>
                <c:pt idx="591">
                  <c:v>0.69899089299999995</c:v>
                </c:pt>
                <c:pt idx="592">
                  <c:v>0.94239769600000001</c:v>
                </c:pt>
                <c:pt idx="593">
                  <c:v>0.80696202500000003</c:v>
                </c:pt>
                <c:pt idx="594">
                  <c:v>0.88968096299999999</c:v>
                </c:pt>
                <c:pt idx="595">
                  <c:v>0.87406793699999996</c:v>
                </c:pt>
                <c:pt idx="596">
                  <c:v>0.85709334599999998</c:v>
                </c:pt>
                <c:pt idx="597">
                  <c:v>0.86736791199999996</c:v>
                </c:pt>
                <c:pt idx="598">
                  <c:v>0.88886247500000004</c:v>
                </c:pt>
                <c:pt idx="599">
                  <c:v>0.87437185900000003</c:v>
                </c:pt>
                <c:pt idx="600">
                  <c:v>0.85678842200000005</c:v>
                </c:pt>
                <c:pt idx="601">
                  <c:v>0.86398915899999995</c:v>
                </c:pt>
                <c:pt idx="602">
                  <c:v>0.93207343099999995</c:v>
                </c:pt>
                <c:pt idx="603">
                  <c:v>0.84583333299999997</c:v>
                </c:pt>
                <c:pt idx="604">
                  <c:v>0.92612293099999998</c:v>
                </c:pt>
                <c:pt idx="605">
                  <c:v>0.93484219300000004</c:v>
                </c:pt>
                <c:pt idx="606">
                  <c:v>0.78881892200000003</c:v>
                </c:pt>
                <c:pt idx="607">
                  <c:v>0.76640172399999995</c:v>
                </c:pt>
                <c:pt idx="608">
                  <c:v>0.54547823799999995</c:v>
                </c:pt>
                <c:pt idx="609">
                  <c:v>0.877645907</c:v>
                </c:pt>
                <c:pt idx="610">
                  <c:v>0.92575259700000001</c:v>
                </c:pt>
                <c:pt idx="611">
                  <c:v>0.76310152799999997</c:v>
                </c:pt>
                <c:pt idx="612">
                  <c:v>0.85542480300000001</c:v>
                </c:pt>
                <c:pt idx="613">
                  <c:v>0.84095778200000004</c:v>
                </c:pt>
                <c:pt idx="614">
                  <c:v>0.93167495899999997</c:v>
                </c:pt>
                <c:pt idx="615">
                  <c:v>0.84925300000000004</c:v>
                </c:pt>
                <c:pt idx="616">
                  <c:v>0.86131115000000003</c:v>
                </c:pt>
                <c:pt idx="617">
                  <c:v>0.85701251300000003</c:v>
                </c:pt>
                <c:pt idx="618">
                  <c:v>0.92087342400000005</c:v>
                </c:pt>
                <c:pt idx="619">
                  <c:v>0.85800496800000003</c:v>
                </c:pt>
                <c:pt idx="620">
                  <c:v>0.93753798399999999</c:v>
                </c:pt>
                <c:pt idx="621">
                  <c:v>0.92999421199999999</c:v>
                </c:pt>
                <c:pt idx="622">
                  <c:v>0.70706361500000003</c:v>
                </c:pt>
                <c:pt idx="623">
                  <c:v>0.90534119000000002</c:v>
                </c:pt>
                <c:pt idx="624">
                  <c:v>0.87396441700000005</c:v>
                </c:pt>
                <c:pt idx="625">
                  <c:v>0.87172627400000002</c:v>
                </c:pt>
                <c:pt idx="626">
                  <c:v>0.87602527900000005</c:v>
                </c:pt>
                <c:pt idx="627">
                  <c:v>0.91006696799999998</c:v>
                </c:pt>
                <c:pt idx="628">
                  <c:v>0.87317586899999999</c:v>
                </c:pt>
                <c:pt idx="629">
                  <c:v>0.82224909300000004</c:v>
                </c:pt>
                <c:pt idx="630">
                  <c:v>0.87700387000000002</c:v>
                </c:pt>
                <c:pt idx="631">
                  <c:v>0.93194359299999996</c:v>
                </c:pt>
                <c:pt idx="632">
                  <c:v>0.81170518300000005</c:v>
                </c:pt>
                <c:pt idx="633">
                  <c:v>0.85398230100000005</c:v>
                </c:pt>
                <c:pt idx="634">
                  <c:v>0.85409889400000005</c:v>
                </c:pt>
                <c:pt idx="635">
                  <c:v>0.86424122299999995</c:v>
                </c:pt>
                <c:pt idx="636">
                  <c:v>0.77852541200000003</c:v>
                </c:pt>
                <c:pt idx="637">
                  <c:v>0.87483829199999996</c:v>
                </c:pt>
                <c:pt idx="638">
                  <c:v>0.71358745499999998</c:v>
                </c:pt>
                <c:pt idx="639">
                  <c:v>0.85702030299999998</c:v>
                </c:pt>
                <c:pt idx="640">
                  <c:v>0.878659313</c:v>
                </c:pt>
                <c:pt idx="641">
                  <c:v>0.86073018700000004</c:v>
                </c:pt>
                <c:pt idx="642">
                  <c:v>0.91791044799999999</c:v>
                </c:pt>
                <c:pt idx="643">
                  <c:v>0.92055356200000005</c:v>
                </c:pt>
                <c:pt idx="644">
                  <c:v>0.874075292</c:v>
                </c:pt>
                <c:pt idx="645">
                  <c:v>0.80828695100000003</c:v>
                </c:pt>
                <c:pt idx="646">
                  <c:v>0.87333039800000001</c:v>
                </c:pt>
                <c:pt idx="647">
                  <c:v>0.85821118799999996</c:v>
                </c:pt>
                <c:pt idx="648">
                  <c:v>0.86415863599999998</c:v>
                </c:pt>
                <c:pt idx="649">
                  <c:v>0.86143039600000004</c:v>
                </c:pt>
                <c:pt idx="650">
                  <c:v>0.85562596300000004</c:v>
                </c:pt>
                <c:pt idx="651">
                  <c:v>0.83124215800000001</c:v>
                </c:pt>
                <c:pt idx="652">
                  <c:v>0.92621437900000003</c:v>
                </c:pt>
                <c:pt idx="653">
                  <c:v>0.85313935699999999</c:v>
                </c:pt>
                <c:pt idx="654">
                  <c:v>0.91171373200000005</c:v>
                </c:pt>
                <c:pt idx="655">
                  <c:v>0.80525334199999998</c:v>
                </c:pt>
                <c:pt idx="656">
                  <c:v>0.84421020000000002</c:v>
                </c:pt>
                <c:pt idx="657">
                  <c:v>0.86172375999999995</c:v>
                </c:pt>
                <c:pt idx="658">
                  <c:v>0.86492709099999998</c:v>
                </c:pt>
                <c:pt idx="659">
                  <c:v>0.93288989200000005</c:v>
                </c:pt>
                <c:pt idx="660">
                  <c:v>0.90551084599999998</c:v>
                </c:pt>
                <c:pt idx="661">
                  <c:v>0.79788504199999999</c:v>
                </c:pt>
                <c:pt idx="662">
                  <c:v>0.82548986800000002</c:v>
                </c:pt>
                <c:pt idx="663">
                  <c:v>0.866770347</c:v>
                </c:pt>
                <c:pt idx="664">
                  <c:v>0.832436709</c:v>
                </c:pt>
                <c:pt idx="665">
                  <c:v>0.85735222300000002</c:v>
                </c:pt>
                <c:pt idx="666">
                  <c:v>0.83605507499999998</c:v>
                </c:pt>
                <c:pt idx="667">
                  <c:v>0.83782889299999996</c:v>
                </c:pt>
                <c:pt idx="668">
                  <c:v>0.90042568899999997</c:v>
                </c:pt>
                <c:pt idx="669">
                  <c:v>0.87447907999999996</c:v>
                </c:pt>
                <c:pt idx="670">
                  <c:v>0.80088520399999996</c:v>
                </c:pt>
                <c:pt idx="671">
                  <c:v>0.58965687899999997</c:v>
                </c:pt>
                <c:pt idx="672">
                  <c:v>0.79118959799999999</c:v>
                </c:pt>
                <c:pt idx="673">
                  <c:v>0.81885014099999998</c:v>
                </c:pt>
                <c:pt idx="674">
                  <c:v>0.78448473699999999</c:v>
                </c:pt>
                <c:pt idx="675">
                  <c:v>0.89280958700000002</c:v>
                </c:pt>
                <c:pt idx="676">
                  <c:v>0.86307916100000004</c:v>
                </c:pt>
                <c:pt idx="677">
                  <c:v>0.82772175699999995</c:v>
                </c:pt>
                <c:pt idx="678">
                  <c:v>0.84174649999999995</c:v>
                </c:pt>
                <c:pt idx="679">
                  <c:v>0.70221503799999996</c:v>
                </c:pt>
                <c:pt idx="680">
                  <c:v>0.84094283599999997</c:v>
                </c:pt>
                <c:pt idx="681">
                  <c:v>0.81925590699999995</c:v>
                </c:pt>
                <c:pt idx="682">
                  <c:v>0.83303378900000002</c:v>
                </c:pt>
                <c:pt idx="683">
                  <c:v>0.84778690199999995</c:v>
                </c:pt>
                <c:pt idx="684">
                  <c:v>0.85538178499999995</c:v>
                </c:pt>
                <c:pt idx="685">
                  <c:v>0.83379706899999995</c:v>
                </c:pt>
                <c:pt idx="686">
                  <c:v>0.76885775899999997</c:v>
                </c:pt>
                <c:pt idx="687">
                  <c:v>0.88637817100000005</c:v>
                </c:pt>
                <c:pt idx="688">
                  <c:v>0.87115577899999996</c:v>
                </c:pt>
                <c:pt idx="689">
                  <c:v>0.82265446200000003</c:v>
                </c:pt>
                <c:pt idx="690">
                  <c:v>0.86647121500000002</c:v>
                </c:pt>
                <c:pt idx="691">
                  <c:v>0.80637725699999996</c:v>
                </c:pt>
                <c:pt idx="692">
                  <c:v>0.83491932099999999</c:v>
                </c:pt>
                <c:pt idx="693">
                  <c:v>0.81781028200000006</c:v>
                </c:pt>
                <c:pt idx="694">
                  <c:v>0.82872277800000005</c:v>
                </c:pt>
                <c:pt idx="695">
                  <c:v>0.53408292300000004</c:v>
                </c:pt>
                <c:pt idx="696">
                  <c:v>0.78713719299999996</c:v>
                </c:pt>
                <c:pt idx="697">
                  <c:v>0.716704059</c:v>
                </c:pt>
                <c:pt idx="698">
                  <c:v>0.81564473400000004</c:v>
                </c:pt>
                <c:pt idx="699">
                  <c:v>0.58298926500000003</c:v>
                </c:pt>
                <c:pt idx="700">
                  <c:v>0.762922981</c:v>
                </c:pt>
                <c:pt idx="701">
                  <c:v>0.88574317499999999</c:v>
                </c:pt>
                <c:pt idx="702">
                  <c:v>0.76150053399999995</c:v>
                </c:pt>
                <c:pt idx="703">
                  <c:v>0.74314314299999995</c:v>
                </c:pt>
                <c:pt idx="704">
                  <c:v>0.71106805500000003</c:v>
                </c:pt>
                <c:pt idx="705">
                  <c:v>0.77108994900000005</c:v>
                </c:pt>
                <c:pt idx="706">
                  <c:v>0.59310380699999998</c:v>
                </c:pt>
                <c:pt idx="707">
                  <c:v>0.86570796500000002</c:v>
                </c:pt>
                <c:pt idx="708">
                  <c:v>0.80632977900000002</c:v>
                </c:pt>
                <c:pt idx="709">
                  <c:v>0.82133237100000001</c:v>
                </c:pt>
                <c:pt idx="710">
                  <c:v>0.81439413199999999</c:v>
                </c:pt>
                <c:pt idx="711">
                  <c:v>0.92650633599999999</c:v>
                </c:pt>
                <c:pt idx="712">
                  <c:v>0.82627422800000005</c:v>
                </c:pt>
                <c:pt idx="713">
                  <c:v>0.92711631800000005</c:v>
                </c:pt>
                <c:pt idx="714">
                  <c:v>0.82434160099999998</c:v>
                </c:pt>
                <c:pt idx="715">
                  <c:v>0.92137022400000002</c:v>
                </c:pt>
                <c:pt idx="716">
                  <c:v>0.81657740400000001</c:v>
                </c:pt>
                <c:pt idx="717">
                  <c:v>0.92422256000000003</c:v>
                </c:pt>
                <c:pt idx="718">
                  <c:v>0.81823757900000005</c:v>
                </c:pt>
                <c:pt idx="719">
                  <c:v>0.92796390399999995</c:v>
                </c:pt>
                <c:pt idx="720">
                  <c:v>0.82238691500000005</c:v>
                </c:pt>
                <c:pt idx="721">
                  <c:v>0.92308478000000005</c:v>
                </c:pt>
                <c:pt idx="722">
                  <c:v>0.78083466899999998</c:v>
                </c:pt>
                <c:pt idx="723">
                  <c:v>0.93318636600000004</c:v>
                </c:pt>
                <c:pt idx="724">
                  <c:v>0.80243460200000005</c:v>
                </c:pt>
                <c:pt idx="725">
                  <c:v>0.919293421</c:v>
                </c:pt>
                <c:pt idx="726">
                  <c:v>0.811434769</c:v>
                </c:pt>
                <c:pt idx="727">
                  <c:v>0.92118883699999998</c:v>
                </c:pt>
                <c:pt idx="728">
                  <c:v>0.76948385799999997</c:v>
                </c:pt>
                <c:pt idx="729">
                  <c:v>0.914058751</c:v>
                </c:pt>
                <c:pt idx="730">
                  <c:v>0.90610079600000004</c:v>
                </c:pt>
                <c:pt idx="731">
                  <c:v>0.81085670200000004</c:v>
                </c:pt>
                <c:pt idx="732">
                  <c:v>0.90576689700000002</c:v>
                </c:pt>
                <c:pt idx="733">
                  <c:v>0.82523675500000004</c:v>
                </c:pt>
                <c:pt idx="734">
                  <c:v>0.92517632599999999</c:v>
                </c:pt>
                <c:pt idx="735">
                  <c:v>0.82259713700000003</c:v>
                </c:pt>
                <c:pt idx="736">
                  <c:v>0.92733316300000002</c:v>
                </c:pt>
                <c:pt idx="737">
                  <c:v>0.82602234299999999</c:v>
                </c:pt>
                <c:pt idx="738">
                  <c:v>0.92470263900000005</c:v>
                </c:pt>
                <c:pt idx="739">
                  <c:v>0.827169347</c:v>
                </c:pt>
                <c:pt idx="740">
                  <c:v>0.92732944699999997</c:v>
                </c:pt>
                <c:pt idx="741">
                  <c:v>0.81886579999999998</c:v>
                </c:pt>
                <c:pt idx="742">
                  <c:v>0.924384765</c:v>
                </c:pt>
                <c:pt idx="743">
                  <c:v>0.83004357900000003</c:v>
                </c:pt>
                <c:pt idx="744">
                  <c:v>0.92769852200000003</c:v>
                </c:pt>
                <c:pt idx="745">
                  <c:v>0.82265153800000002</c:v>
                </c:pt>
                <c:pt idx="746">
                  <c:v>0.92574232099999998</c:v>
                </c:pt>
                <c:pt idx="747">
                  <c:v>0.82590864799999997</c:v>
                </c:pt>
                <c:pt idx="748">
                  <c:v>0.92724109700000001</c:v>
                </c:pt>
                <c:pt idx="749">
                  <c:v>0.82555874500000004</c:v>
                </c:pt>
                <c:pt idx="750">
                  <c:v>0.92613083299999999</c:v>
                </c:pt>
                <c:pt idx="751">
                  <c:v>0.82470323400000001</c:v>
                </c:pt>
                <c:pt idx="752">
                  <c:v>0.92496038400000002</c:v>
                </c:pt>
                <c:pt idx="753">
                  <c:v>0.82229501500000002</c:v>
                </c:pt>
                <c:pt idx="754">
                  <c:v>0.92875448500000002</c:v>
                </c:pt>
                <c:pt idx="755">
                  <c:v>0.82365283300000003</c:v>
                </c:pt>
                <c:pt idx="756">
                  <c:v>0.92990029799999996</c:v>
                </c:pt>
                <c:pt idx="757">
                  <c:v>0.78520347800000001</c:v>
                </c:pt>
                <c:pt idx="758">
                  <c:v>0.83564231700000002</c:v>
                </c:pt>
                <c:pt idx="759">
                  <c:v>0.81891223700000004</c:v>
                </c:pt>
                <c:pt idx="760">
                  <c:v>0.837061359</c:v>
                </c:pt>
                <c:pt idx="761">
                  <c:v>0.84322742500000003</c:v>
                </c:pt>
                <c:pt idx="762">
                  <c:v>0.83415050099999999</c:v>
                </c:pt>
                <c:pt idx="763">
                  <c:v>0.83645655900000004</c:v>
                </c:pt>
                <c:pt idx="764">
                  <c:v>0.83096198799999998</c:v>
                </c:pt>
                <c:pt idx="765">
                  <c:v>0.84721640899999995</c:v>
                </c:pt>
                <c:pt idx="766">
                  <c:v>0.84027924700000001</c:v>
                </c:pt>
                <c:pt idx="767">
                  <c:v>0.82469135800000004</c:v>
                </c:pt>
                <c:pt idx="768">
                  <c:v>0.84105002100000004</c:v>
                </c:pt>
                <c:pt idx="769">
                  <c:v>0.85007496299999996</c:v>
                </c:pt>
                <c:pt idx="770">
                  <c:v>0.85004302899999995</c:v>
                </c:pt>
                <c:pt idx="771">
                  <c:v>0.84786253099999997</c:v>
                </c:pt>
                <c:pt idx="772">
                  <c:v>0.85671768699999995</c:v>
                </c:pt>
                <c:pt idx="773">
                  <c:v>0.85999151500000004</c:v>
                </c:pt>
                <c:pt idx="774">
                  <c:v>0.83034330000000001</c:v>
                </c:pt>
                <c:pt idx="775">
                  <c:v>0.82951757999999998</c:v>
                </c:pt>
                <c:pt idx="776">
                  <c:v>0.83014256600000003</c:v>
                </c:pt>
                <c:pt idx="777">
                  <c:v>0.84085213000000003</c:v>
                </c:pt>
                <c:pt idx="778">
                  <c:v>0.85059422799999995</c:v>
                </c:pt>
                <c:pt idx="779">
                  <c:v>0.824828161</c:v>
                </c:pt>
                <c:pt idx="780">
                  <c:v>0.84291666700000001</c:v>
                </c:pt>
                <c:pt idx="781">
                  <c:v>0.86118740800000004</c:v>
                </c:pt>
                <c:pt idx="782">
                  <c:v>0.82784365400000004</c:v>
                </c:pt>
                <c:pt idx="783">
                  <c:v>0.83875588300000004</c:v>
                </c:pt>
                <c:pt idx="784">
                  <c:v>0.830335241</c:v>
                </c:pt>
                <c:pt idx="785">
                  <c:v>0.83927092000000003</c:v>
                </c:pt>
                <c:pt idx="786">
                  <c:v>0.83475844399999999</c:v>
                </c:pt>
                <c:pt idx="787">
                  <c:v>0.83149959299999998</c:v>
                </c:pt>
                <c:pt idx="788">
                  <c:v>0.83113944900000003</c:v>
                </c:pt>
                <c:pt idx="789">
                  <c:v>0.83601485099999995</c:v>
                </c:pt>
                <c:pt idx="790">
                  <c:v>0.81832332699999999</c:v>
                </c:pt>
                <c:pt idx="791">
                  <c:v>0.83312933499999997</c:v>
                </c:pt>
                <c:pt idx="792">
                  <c:v>0.82818218799999999</c:v>
                </c:pt>
                <c:pt idx="793">
                  <c:v>0.83416562599999999</c:v>
                </c:pt>
                <c:pt idx="794">
                  <c:v>0.831536673</c:v>
                </c:pt>
                <c:pt idx="795">
                  <c:v>0.83706595399999995</c:v>
                </c:pt>
                <c:pt idx="796">
                  <c:v>0.83820178199999995</c:v>
                </c:pt>
                <c:pt idx="797">
                  <c:v>0.84027205299999996</c:v>
                </c:pt>
                <c:pt idx="798">
                  <c:v>0.81746744500000001</c:v>
                </c:pt>
                <c:pt idx="799">
                  <c:v>0.84031198699999998</c:v>
                </c:pt>
                <c:pt idx="800">
                  <c:v>0.822384428</c:v>
                </c:pt>
                <c:pt idx="801">
                  <c:v>0.82403704499999997</c:v>
                </c:pt>
                <c:pt idx="802">
                  <c:v>0.834567379</c:v>
                </c:pt>
                <c:pt idx="803">
                  <c:v>0.825005141</c:v>
                </c:pt>
                <c:pt idx="804">
                  <c:v>0.82828489599999999</c:v>
                </c:pt>
                <c:pt idx="805">
                  <c:v>0.85078642400000004</c:v>
                </c:pt>
                <c:pt idx="806">
                  <c:v>0.82130325800000004</c:v>
                </c:pt>
                <c:pt idx="807">
                  <c:v>0.84170800099999998</c:v>
                </c:pt>
                <c:pt idx="808">
                  <c:v>0.81322192199999999</c:v>
                </c:pt>
                <c:pt idx="809">
                  <c:v>0.76670978899999997</c:v>
                </c:pt>
                <c:pt idx="810">
                  <c:v>0.837966985</c:v>
                </c:pt>
                <c:pt idx="811">
                  <c:v>0.83891082900000002</c:v>
                </c:pt>
                <c:pt idx="812">
                  <c:v>0.83223754000000005</c:v>
                </c:pt>
                <c:pt idx="813">
                  <c:v>0.838339591</c:v>
                </c:pt>
                <c:pt idx="814">
                  <c:v>0.84069640899999998</c:v>
                </c:pt>
                <c:pt idx="815">
                  <c:v>0.83427377199999997</c:v>
                </c:pt>
                <c:pt idx="816">
                  <c:v>0.84300847499999998</c:v>
                </c:pt>
                <c:pt idx="817">
                  <c:v>0.84040995600000001</c:v>
                </c:pt>
                <c:pt idx="818">
                  <c:v>0.83618685299999995</c:v>
                </c:pt>
                <c:pt idx="819">
                  <c:v>0.82880434800000002</c:v>
                </c:pt>
                <c:pt idx="820">
                  <c:v>0.82250723999999997</c:v>
                </c:pt>
                <c:pt idx="821">
                  <c:v>0.84428121700000003</c:v>
                </c:pt>
                <c:pt idx="822">
                  <c:v>0.83234295400000002</c:v>
                </c:pt>
                <c:pt idx="823">
                  <c:v>0.82638599400000001</c:v>
                </c:pt>
                <c:pt idx="824">
                  <c:v>0.84833721699999998</c:v>
                </c:pt>
                <c:pt idx="825">
                  <c:v>0.840157971</c:v>
                </c:pt>
                <c:pt idx="826">
                  <c:v>0.84733149100000005</c:v>
                </c:pt>
                <c:pt idx="827">
                  <c:v>0.80092204499999997</c:v>
                </c:pt>
                <c:pt idx="828">
                  <c:v>0.857813834</c:v>
                </c:pt>
                <c:pt idx="829">
                  <c:v>0.84721640899999995</c:v>
                </c:pt>
                <c:pt idx="830">
                  <c:v>0.82915903099999999</c:v>
                </c:pt>
                <c:pt idx="831">
                  <c:v>0.83323089500000003</c:v>
                </c:pt>
                <c:pt idx="832">
                  <c:v>0.833027148</c:v>
                </c:pt>
                <c:pt idx="833">
                  <c:v>0.83142623599999999</c:v>
                </c:pt>
                <c:pt idx="834">
                  <c:v>0.82990844399999997</c:v>
                </c:pt>
                <c:pt idx="835">
                  <c:v>0.83057429000000005</c:v>
                </c:pt>
                <c:pt idx="836">
                  <c:v>0.83299222299999998</c:v>
                </c:pt>
                <c:pt idx="837">
                  <c:v>0.83870967699999999</c:v>
                </c:pt>
                <c:pt idx="838">
                  <c:v>0.83686048899999999</c:v>
                </c:pt>
                <c:pt idx="839">
                  <c:v>0.83364026999999996</c:v>
                </c:pt>
                <c:pt idx="840">
                  <c:v>0.83671794899999996</c:v>
                </c:pt>
                <c:pt idx="841">
                  <c:v>0.83493753800000003</c:v>
                </c:pt>
                <c:pt idx="842">
                  <c:v>0.83261890199999999</c:v>
                </c:pt>
                <c:pt idx="843">
                  <c:v>0.83391286600000003</c:v>
                </c:pt>
                <c:pt idx="844">
                  <c:v>0.83254861800000002</c:v>
                </c:pt>
                <c:pt idx="845">
                  <c:v>0.83683888100000003</c:v>
                </c:pt>
                <c:pt idx="846">
                  <c:v>0.82907380900000005</c:v>
                </c:pt>
                <c:pt idx="847">
                  <c:v>0.83006935900000001</c:v>
                </c:pt>
                <c:pt idx="848">
                  <c:v>0.83686048899999999</c:v>
                </c:pt>
                <c:pt idx="849">
                  <c:v>0.83241477900000005</c:v>
                </c:pt>
                <c:pt idx="850">
                  <c:v>0.83299305800000001</c:v>
                </c:pt>
                <c:pt idx="851">
                  <c:v>0.832073544</c:v>
                </c:pt>
                <c:pt idx="852">
                  <c:v>0.84395559200000003</c:v>
                </c:pt>
                <c:pt idx="853">
                  <c:v>0.83234874700000006</c:v>
                </c:pt>
                <c:pt idx="854">
                  <c:v>0.83837351900000001</c:v>
                </c:pt>
                <c:pt idx="855">
                  <c:v>0.82744537500000004</c:v>
                </c:pt>
                <c:pt idx="856">
                  <c:v>0.83002252700000001</c:v>
                </c:pt>
                <c:pt idx="857">
                  <c:v>0.83805418700000001</c:v>
                </c:pt>
                <c:pt idx="858">
                  <c:v>0.83363989400000005</c:v>
                </c:pt>
                <c:pt idx="859">
                  <c:v>0.83336757800000005</c:v>
                </c:pt>
                <c:pt idx="860">
                  <c:v>0.83353808399999996</c:v>
                </c:pt>
                <c:pt idx="861">
                  <c:v>0.83408347000000005</c:v>
                </c:pt>
                <c:pt idx="862">
                  <c:v>0.83698995300000001</c:v>
                </c:pt>
                <c:pt idx="863">
                  <c:v>0.83364102600000001</c:v>
                </c:pt>
                <c:pt idx="864">
                  <c:v>0.83599836000000005</c:v>
                </c:pt>
                <c:pt idx="865">
                  <c:v>0.83462955400000005</c:v>
                </c:pt>
                <c:pt idx="866">
                  <c:v>0.83490953899999998</c:v>
                </c:pt>
                <c:pt idx="867">
                  <c:v>0.83326513899999999</c:v>
                </c:pt>
                <c:pt idx="868">
                  <c:v>0.82735426000000001</c:v>
                </c:pt>
                <c:pt idx="869">
                  <c:v>0.83671794899999996</c:v>
                </c:pt>
                <c:pt idx="870">
                  <c:v>0.83066502499999995</c:v>
                </c:pt>
                <c:pt idx="871">
                  <c:v>0.82423625300000003</c:v>
                </c:pt>
                <c:pt idx="872">
                  <c:v>0.83809915700000004</c:v>
                </c:pt>
                <c:pt idx="873">
                  <c:v>0.83752059300000004</c:v>
                </c:pt>
                <c:pt idx="874">
                  <c:v>0.83604531400000004</c:v>
                </c:pt>
                <c:pt idx="875">
                  <c:v>0.83234512400000005</c:v>
                </c:pt>
                <c:pt idx="876">
                  <c:v>0.835753733</c:v>
                </c:pt>
                <c:pt idx="877">
                  <c:v>0.83796010700000001</c:v>
                </c:pt>
                <c:pt idx="878">
                  <c:v>0.82727643900000003</c:v>
                </c:pt>
                <c:pt idx="879">
                  <c:v>0.82951757999999998</c:v>
                </c:pt>
                <c:pt idx="880">
                  <c:v>0.83271908299999997</c:v>
                </c:pt>
                <c:pt idx="881">
                  <c:v>0.835182902</c:v>
                </c:pt>
                <c:pt idx="882">
                  <c:v>0.83572895300000005</c:v>
                </c:pt>
                <c:pt idx="883">
                  <c:v>0.83466176199999997</c:v>
                </c:pt>
                <c:pt idx="884">
                  <c:v>0.82919886099999995</c:v>
                </c:pt>
                <c:pt idx="885">
                  <c:v>0.83084475400000002</c:v>
                </c:pt>
                <c:pt idx="886">
                  <c:v>0.83148376499999999</c:v>
                </c:pt>
                <c:pt idx="887">
                  <c:v>0.82808667199999997</c:v>
                </c:pt>
                <c:pt idx="888">
                  <c:v>0.84167181400000002</c:v>
                </c:pt>
                <c:pt idx="889">
                  <c:v>0.83756657099999998</c:v>
                </c:pt>
                <c:pt idx="890">
                  <c:v>0.82552669300000003</c:v>
                </c:pt>
                <c:pt idx="891">
                  <c:v>0.82978723399999998</c:v>
                </c:pt>
                <c:pt idx="892">
                  <c:v>0.83709942500000001</c:v>
                </c:pt>
                <c:pt idx="893">
                  <c:v>0.832312092</c:v>
                </c:pt>
                <c:pt idx="894">
                  <c:v>0.83237587199999996</c:v>
                </c:pt>
                <c:pt idx="895">
                  <c:v>0.83667211799999996</c:v>
                </c:pt>
                <c:pt idx="896">
                  <c:v>0.83851059500000003</c:v>
                </c:pt>
                <c:pt idx="897">
                  <c:v>0.83647927799999999</c:v>
                </c:pt>
                <c:pt idx="898">
                  <c:v>0.83013474899999995</c:v>
                </c:pt>
                <c:pt idx="899">
                  <c:v>0.83183121699999996</c:v>
                </c:pt>
                <c:pt idx="900">
                  <c:v>0.83204081600000002</c:v>
                </c:pt>
                <c:pt idx="901">
                  <c:v>0.83258655800000003</c:v>
                </c:pt>
                <c:pt idx="902">
                  <c:v>0.57299079100000005</c:v>
                </c:pt>
                <c:pt idx="903">
                  <c:v>0.88195698600000005</c:v>
                </c:pt>
                <c:pt idx="904">
                  <c:v>0.82321158400000005</c:v>
                </c:pt>
                <c:pt idx="905">
                  <c:v>0.84880196299999999</c:v>
                </c:pt>
                <c:pt idx="906">
                  <c:v>0.89277076099999997</c:v>
                </c:pt>
                <c:pt idx="907">
                  <c:v>0.77969348699999996</c:v>
                </c:pt>
                <c:pt idx="908">
                  <c:v>0.89358818900000003</c:v>
                </c:pt>
                <c:pt idx="909">
                  <c:v>0.88715619899999998</c:v>
                </c:pt>
                <c:pt idx="910">
                  <c:v>0.82245752299999997</c:v>
                </c:pt>
                <c:pt idx="911">
                  <c:v>0.76117433599999995</c:v>
                </c:pt>
                <c:pt idx="912">
                  <c:v>0.58513640600000005</c:v>
                </c:pt>
                <c:pt idx="913">
                  <c:v>0.85950827900000004</c:v>
                </c:pt>
                <c:pt idx="914">
                  <c:v>0.81372093000000001</c:v>
                </c:pt>
                <c:pt idx="915">
                  <c:v>0.68672360200000004</c:v>
                </c:pt>
                <c:pt idx="916">
                  <c:v>0.57913793099999999</c:v>
                </c:pt>
                <c:pt idx="917">
                  <c:v>0.89166857899999996</c:v>
                </c:pt>
                <c:pt idx="918">
                  <c:v>0.83991228100000004</c:v>
                </c:pt>
                <c:pt idx="919">
                  <c:v>0.776475994</c:v>
                </c:pt>
                <c:pt idx="920">
                  <c:v>0.79303184100000002</c:v>
                </c:pt>
                <c:pt idx="921">
                  <c:v>0.85950623599999998</c:v>
                </c:pt>
                <c:pt idx="922">
                  <c:v>0.81190837900000001</c:v>
                </c:pt>
                <c:pt idx="923">
                  <c:v>0.69061652699999998</c:v>
                </c:pt>
                <c:pt idx="924">
                  <c:v>0.84248554899999994</c:v>
                </c:pt>
                <c:pt idx="925">
                  <c:v>0.85551564000000002</c:v>
                </c:pt>
                <c:pt idx="926">
                  <c:v>0.81021717699999996</c:v>
                </c:pt>
                <c:pt idx="927">
                  <c:v>0.513871839</c:v>
                </c:pt>
                <c:pt idx="928">
                  <c:v>0.76060070700000004</c:v>
                </c:pt>
                <c:pt idx="929">
                  <c:v>0.83730359899999995</c:v>
                </c:pt>
                <c:pt idx="930">
                  <c:v>0.80244037000000001</c:v>
                </c:pt>
                <c:pt idx="931">
                  <c:v>0.82873915300000001</c:v>
                </c:pt>
                <c:pt idx="932">
                  <c:v>0.81475748199999998</c:v>
                </c:pt>
                <c:pt idx="933">
                  <c:v>0.80776540900000005</c:v>
                </c:pt>
                <c:pt idx="934">
                  <c:v>0.904969778</c:v>
                </c:pt>
                <c:pt idx="935">
                  <c:v>0.90821678299999997</c:v>
                </c:pt>
                <c:pt idx="936">
                  <c:v>0.75239616600000003</c:v>
                </c:pt>
                <c:pt idx="937">
                  <c:v>0.813122287</c:v>
                </c:pt>
                <c:pt idx="938">
                  <c:v>0.85276409399999997</c:v>
                </c:pt>
                <c:pt idx="939">
                  <c:v>0.82635820100000001</c:v>
                </c:pt>
                <c:pt idx="940">
                  <c:v>0.76014473999999999</c:v>
                </c:pt>
                <c:pt idx="941">
                  <c:v>0.833378124</c:v>
                </c:pt>
                <c:pt idx="942">
                  <c:v>0.785675966</c:v>
                </c:pt>
                <c:pt idx="943">
                  <c:v>0.56293614199999997</c:v>
                </c:pt>
                <c:pt idx="944">
                  <c:v>0.78753371299999997</c:v>
                </c:pt>
                <c:pt idx="945">
                  <c:v>0.84782608699999995</c:v>
                </c:pt>
                <c:pt idx="946">
                  <c:v>0.64553046700000005</c:v>
                </c:pt>
                <c:pt idx="947">
                  <c:v>0.78459486499999997</c:v>
                </c:pt>
                <c:pt idx="948">
                  <c:v>0.87704917999999998</c:v>
                </c:pt>
                <c:pt idx="949">
                  <c:v>0.809605982</c:v>
                </c:pt>
                <c:pt idx="950">
                  <c:v>0.80898876399999997</c:v>
                </c:pt>
                <c:pt idx="951">
                  <c:v>0.83412042500000005</c:v>
                </c:pt>
                <c:pt idx="952">
                  <c:v>0.84272608100000002</c:v>
                </c:pt>
                <c:pt idx="953">
                  <c:v>0.90634464000000003</c:v>
                </c:pt>
                <c:pt idx="954">
                  <c:v>0.81</c:v>
                </c:pt>
                <c:pt idx="955">
                  <c:v>0.73826767100000001</c:v>
                </c:pt>
                <c:pt idx="956">
                  <c:v>0.755039707</c:v>
                </c:pt>
                <c:pt idx="957">
                  <c:v>0.80036297599999995</c:v>
                </c:pt>
                <c:pt idx="958">
                  <c:v>0.89986915999999995</c:v>
                </c:pt>
                <c:pt idx="959">
                  <c:v>0.69019637599999994</c:v>
                </c:pt>
                <c:pt idx="960">
                  <c:v>0.78677633700000005</c:v>
                </c:pt>
                <c:pt idx="961">
                  <c:v>0.82393162399999997</c:v>
                </c:pt>
                <c:pt idx="962">
                  <c:v>0.84153376300000005</c:v>
                </c:pt>
                <c:pt idx="963">
                  <c:v>0.79293957900000001</c:v>
                </c:pt>
                <c:pt idx="964">
                  <c:v>0.786018824</c:v>
                </c:pt>
                <c:pt idx="965">
                  <c:v>0.88671563900000006</c:v>
                </c:pt>
                <c:pt idx="966">
                  <c:v>0.89113830900000002</c:v>
                </c:pt>
                <c:pt idx="967">
                  <c:v>0.78072648899999997</c:v>
                </c:pt>
                <c:pt idx="968">
                  <c:v>0.83045112799999998</c:v>
                </c:pt>
                <c:pt idx="969">
                  <c:v>0.82067432399999996</c:v>
                </c:pt>
                <c:pt idx="970">
                  <c:v>0.77146311999999995</c:v>
                </c:pt>
                <c:pt idx="971">
                  <c:v>0.49330437900000002</c:v>
                </c:pt>
                <c:pt idx="972">
                  <c:v>0.73767334399999995</c:v>
                </c:pt>
                <c:pt idx="973">
                  <c:v>0.65143084299999998</c:v>
                </c:pt>
                <c:pt idx="974">
                  <c:v>0.82226640200000001</c:v>
                </c:pt>
                <c:pt idx="975">
                  <c:v>0.75083425999999998</c:v>
                </c:pt>
                <c:pt idx="976">
                  <c:v>0.86435958599999996</c:v>
                </c:pt>
                <c:pt idx="977">
                  <c:v>0.82780921600000001</c:v>
                </c:pt>
                <c:pt idx="978">
                  <c:v>0.89480678800000002</c:v>
                </c:pt>
                <c:pt idx="979">
                  <c:v>0.89518025099999998</c:v>
                </c:pt>
                <c:pt idx="980">
                  <c:v>0.81677704200000001</c:v>
                </c:pt>
                <c:pt idx="981">
                  <c:v>0.76372975099999996</c:v>
                </c:pt>
                <c:pt idx="982">
                  <c:v>0.77298578200000001</c:v>
                </c:pt>
                <c:pt idx="983">
                  <c:v>0.81664499300000004</c:v>
                </c:pt>
                <c:pt idx="984">
                  <c:v>0.86133857400000002</c:v>
                </c:pt>
                <c:pt idx="985">
                  <c:v>0.81088082900000003</c:v>
                </c:pt>
                <c:pt idx="986">
                  <c:v>0.83487412900000002</c:v>
                </c:pt>
                <c:pt idx="987">
                  <c:v>0.88826877999999998</c:v>
                </c:pt>
                <c:pt idx="988">
                  <c:v>0.88612954899999996</c:v>
                </c:pt>
                <c:pt idx="989">
                  <c:v>0.79372001700000006</c:v>
                </c:pt>
                <c:pt idx="990">
                  <c:v>0.81693363799999996</c:v>
                </c:pt>
                <c:pt idx="991">
                  <c:v>0.64259259300000005</c:v>
                </c:pt>
                <c:pt idx="992">
                  <c:v>0.82761986099999996</c:v>
                </c:pt>
                <c:pt idx="993">
                  <c:v>0.77443967599999997</c:v>
                </c:pt>
                <c:pt idx="994">
                  <c:v>0.79063786000000003</c:v>
                </c:pt>
                <c:pt idx="995">
                  <c:v>0.74440576800000002</c:v>
                </c:pt>
                <c:pt idx="996">
                  <c:v>0.76565995499999995</c:v>
                </c:pt>
                <c:pt idx="997">
                  <c:v>0.678492239</c:v>
                </c:pt>
                <c:pt idx="998">
                  <c:v>0.74913294799999997</c:v>
                </c:pt>
                <c:pt idx="999">
                  <c:v>0.73591762599999999</c:v>
                </c:pt>
                <c:pt idx="1000">
                  <c:v>0.56278229400000002</c:v>
                </c:pt>
                <c:pt idx="1001">
                  <c:v>0.44698412700000001</c:v>
                </c:pt>
                <c:pt idx="1002">
                  <c:v>0.59306884100000001</c:v>
                </c:pt>
                <c:pt idx="1003">
                  <c:v>0.56818181800000001</c:v>
                </c:pt>
                <c:pt idx="1004">
                  <c:v>0.73796423700000002</c:v>
                </c:pt>
                <c:pt idx="1005">
                  <c:v>0.77296089400000001</c:v>
                </c:pt>
                <c:pt idx="1006">
                  <c:v>0.59700440499999996</c:v>
                </c:pt>
                <c:pt idx="1007">
                  <c:v>0.78498023699999997</c:v>
                </c:pt>
                <c:pt idx="1008">
                  <c:v>0.710628394</c:v>
                </c:pt>
                <c:pt idx="1009">
                  <c:v>0.723673126</c:v>
                </c:pt>
                <c:pt idx="1010">
                  <c:v>0.75271149699999995</c:v>
                </c:pt>
                <c:pt idx="1011">
                  <c:v>0.74035087700000002</c:v>
                </c:pt>
                <c:pt idx="1012">
                  <c:v>0.74345549700000002</c:v>
                </c:pt>
                <c:pt idx="1013">
                  <c:v>0.58747390399999999</c:v>
                </c:pt>
                <c:pt idx="1014">
                  <c:v>0.50569675700000005</c:v>
                </c:pt>
                <c:pt idx="1015">
                  <c:v>0.67053854300000004</c:v>
                </c:pt>
                <c:pt idx="1016">
                  <c:v>0.74438067900000005</c:v>
                </c:pt>
                <c:pt idx="1017">
                  <c:v>0.62622309200000004</c:v>
                </c:pt>
                <c:pt idx="1018">
                  <c:v>0.62471655299999995</c:v>
                </c:pt>
                <c:pt idx="1019">
                  <c:v>0.62079831900000004</c:v>
                </c:pt>
                <c:pt idx="1020">
                  <c:v>0.58033315399999996</c:v>
                </c:pt>
                <c:pt idx="1021">
                  <c:v>0.41001564899999998</c:v>
                </c:pt>
                <c:pt idx="1022">
                  <c:v>0.56759026000000001</c:v>
                </c:pt>
                <c:pt idx="1023">
                  <c:v>0.68407310700000001</c:v>
                </c:pt>
                <c:pt idx="1024">
                  <c:v>0.68976897699999995</c:v>
                </c:pt>
                <c:pt idx="1025">
                  <c:v>0.66930171299999996</c:v>
                </c:pt>
                <c:pt idx="1026">
                  <c:v>0.72526041699999999</c:v>
                </c:pt>
                <c:pt idx="1027">
                  <c:v>0.73665707899999999</c:v>
                </c:pt>
                <c:pt idx="1028">
                  <c:v>0.78447359100000003</c:v>
                </c:pt>
                <c:pt idx="1029">
                  <c:v>0.70294255000000005</c:v>
                </c:pt>
                <c:pt idx="1030">
                  <c:v>0.61078717199999999</c:v>
                </c:pt>
                <c:pt idx="1031">
                  <c:v>0.69797687900000005</c:v>
                </c:pt>
                <c:pt idx="1032">
                  <c:v>0.64401772499999999</c:v>
                </c:pt>
                <c:pt idx="1033">
                  <c:v>0.70234409600000003</c:v>
                </c:pt>
                <c:pt idx="1034">
                  <c:v>0.73762376200000002</c:v>
                </c:pt>
                <c:pt idx="1035">
                  <c:v>0.52054794500000001</c:v>
                </c:pt>
                <c:pt idx="1036">
                  <c:v>0.72339405599999995</c:v>
                </c:pt>
                <c:pt idx="1037">
                  <c:v>0.73253011999999995</c:v>
                </c:pt>
                <c:pt idx="1038">
                  <c:v>0.59398099299999996</c:v>
                </c:pt>
                <c:pt idx="1039">
                  <c:v>0.716135996</c:v>
                </c:pt>
                <c:pt idx="1040">
                  <c:v>0.63703159399999998</c:v>
                </c:pt>
                <c:pt idx="1041">
                  <c:v>0.56255468099999995</c:v>
                </c:pt>
                <c:pt idx="1042">
                  <c:v>0.67287233999999996</c:v>
                </c:pt>
                <c:pt idx="1043">
                  <c:v>0.54938271599999999</c:v>
                </c:pt>
                <c:pt idx="1044">
                  <c:v>0.69744318199999999</c:v>
                </c:pt>
                <c:pt idx="1045">
                  <c:v>0.78477690300000003</c:v>
                </c:pt>
                <c:pt idx="1046">
                  <c:v>0.67213114799999996</c:v>
                </c:pt>
                <c:pt idx="1047">
                  <c:v>0.72350543499999997</c:v>
                </c:pt>
                <c:pt idx="1048">
                  <c:v>0.54181307099999998</c:v>
                </c:pt>
                <c:pt idx="1049">
                  <c:v>0.447195921</c:v>
                </c:pt>
                <c:pt idx="1050">
                  <c:v>0.592592593</c:v>
                </c:pt>
                <c:pt idx="1051">
                  <c:v>0.63252470800000005</c:v>
                </c:pt>
                <c:pt idx="1052">
                  <c:v>0.48195876300000001</c:v>
                </c:pt>
                <c:pt idx="1053">
                  <c:v>0.50214592300000005</c:v>
                </c:pt>
                <c:pt idx="1054">
                  <c:v>0.59345794399999996</c:v>
                </c:pt>
                <c:pt idx="1055">
                  <c:v>0.56616915400000001</c:v>
                </c:pt>
                <c:pt idx="1056">
                  <c:v>0.75102040800000003</c:v>
                </c:pt>
                <c:pt idx="1057">
                  <c:v>0.45441988999999999</c:v>
                </c:pt>
                <c:pt idx="1058">
                  <c:v>0.24305555600000001</c:v>
                </c:pt>
                <c:pt idx="1059">
                  <c:v>0.517241379</c:v>
                </c:pt>
                <c:pt idx="1060">
                  <c:v>0.242857143</c:v>
                </c:pt>
                <c:pt idx="1061">
                  <c:v>0.33093525200000001</c:v>
                </c:pt>
                <c:pt idx="1062">
                  <c:v>0.67295597500000004</c:v>
                </c:pt>
                <c:pt idx="1063">
                  <c:v>0.820512821</c:v>
                </c:pt>
                <c:pt idx="1064">
                  <c:v>0.57894736800000002</c:v>
                </c:pt>
                <c:pt idx="1065">
                  <c:v>0.89473684200000003</c:v>
                </c:pt>
                <c:pt idx="1066">
                  <c:v>0.78947368399999995</c:v>
                </c:pt>
                <c:pt idx="1067">
                  <c:v>0.73333333300000003</c:v>
                </c:pt>
                <c:pt idx="1068">
                  <c:v>0.125</c:v>
                </c:pt>
                <c:pt idx="1069">
                  <c:v>0.16666666699999999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32-4D11-9DB4-E573331C6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0496063"/>
        <c:axId val="1880496543"/>
      </c:scatterChart>
      <c:valAx>
        <c:axId val="1880496063"/>
        <c:scaling>
          <c:orientation val="minMax"/>
          <c:max val="1"/>
          <c:min val="0.9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0496543"/>
        <c:crosses val="autoZero"/>
        <c:crossBetween val="midCat"/>
      </c:valAx>
      <c:valAx>
        <c:axId val="188049654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0496063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>
                <a:solidFill>
                  <a:sysClr val="windowText" lastClr="000000"/>
                </a:solidFill>
              </a:rPr>
              <a:t>非零列个数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'v8-v16'!$D$1</c:f>
              <c:strCache>
                <c:ptCount val="1"/>
                <c:pt idx="0">
                  <c:v>v8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'v8-v16'!$B$2:$B$1071</c:f>
              <c:numCache>
                <c:formatCode>General</c:formatCode>
                <c:ptCount val="1070"/>
                <c:pt idx="0">
                  <c:v>0.89999997700000001</c:v>
                </c:pt>
                <c:pt idx="1">
                  <c:v>0.89999997700000001</c:v>
                </c:pt>
                <c:pt idx="2">
                  <c:v>0.90000057200000005</c:v>
                </c:pt>
                <c:pt idx="3">
                  <c:v>0.90000057200000005</c:v>
                </c:pt>
                <c:pt idx="4">
                  <c:v>0.90000057200000005</c:v>
                </c:pt>
                <c:pt idx="5">
                  <c:v>0.90000057200000005</c:v>
                </c:pt>
                <c:pt idx="6">
                  <c:v>0.90000057200000005</c:v>
                </c:pt>
                <c:pt idx="7">
                  <c:v>0.90000057200000005</c:v>
                </c:pt>
                <c:pt idx="8">
                  <c:v>0.90000057200000005</c:v>
                </c:pt>
                <c:pt idx="9">
                  <c:v>0.90000057200000005</c:v>
                </c:pt>
                <c:pt idx="10">
                  <c:v>0.90000057200000005</c:v>
                </c:pt>
                <c:pt idx="11">
                  <c:v>0.90000057200000005</c:v>
                </c:pt>
                <c:pt idx="12">
                  <c:v>0.90000057200000005</c:v>
                </c:pt>
                <c:pt idx="13">
                  <c:v>0.90000057200000005</c:v>
                </c:pt>
                <c:pt idx="14">
                  <c:v>0.90000057200000005</c:v>
                </c:pt>
                <c:pt idx="15">
                  <c:v>0.90000057200000005</c:v>
                </c:pt>
                <c:pt idx="16">
                  <c:v>0.90000057200000005</c:v>
                </c:pt>
                <c:pt idx="17">
                  <c:v>0.90000057200000005</c:v>
                </c:pt>
                <c:pt idx="18">
                  <c:v>0.90000057200000005</c:v>
                </c:pt>
                <c:pt idx="19">
                  <c:v>0.90000057200000005</c:v>
                </c:pt>
                <c:pt idx="20">
                  <c:v>0.90000057200000005</c:v>
                </c:pt>
                <c:pt idx="21">
                  <c:v>0.90000057200000005</c:v>
                </c:pt>
                <c:pt idx="22">
                  <c:v>0.90000057200000005</c:v>
                </c:pt>
                <c:pt idx="23">
                  <c:v>0.90000057200000005</c:v>
                </c:pt>
                <c:pt idx="24">
                  <c:v>0.90000057200000005</c:v>
                </c:pt>
                <c:pt idx="25">
                  <c:v>0.90000057200000005</c:v>
                </c:pt>
                <c:pt idx="26">
                  <c:v>0.90000057200000005</c:v>
                </c:pt>
                <c:pt idx="27">
                  <c:v>0.90000057200000005</c:v>
                </c:pt>
                <c:pt idx="28">
                  <c:v>0.90000057200000005</c:v>
                </c:pt>
                <c:pt idx="29">
                  <c:v>0.90000057200000005</c:v>
                </c:pt>
                <c:pt idx="30">
                  <c:v>0.90000057200000005</c:v>
                </c:pt>
                <c:pt idx="31">
                  <c:v>0.90000057200000005</c:v>
                </c:pt>
                <c:pt idx="32">
                  <c:v>0.90000057200000005</c:v>
                </c:pt>
                <c:pt idx="33">
                  <c:v>0.90000057200000005</c:v>
                </c:pt>
                <c:pt idx="34">
                  <c:v>0.90000057200000005</c:v>
                </c:pt>
                <c:pt idx="35">
                  <c:v>0.90000057200000005</c:v>
                </c:pt>
                <c:pt idx="36">
                  <c:v>0.90000057200000005</c:v>
                </c:pt>
                <c:pt idx="37">
                  <c:v>0.90000057200000005</c:v>
                </c:pt>
                <c:pt idx="38">
                  <c:v>0.90000057200000005</c:v>
                </c:pt>
                <c:pt idx="39">
                  <c:v>0.90000057200000005</c:v>
                </c:pt>
                <c:pt idx="40">
                  <c:v>0.90000057200000005</c:v>
                </c:pt>
                <c:pt idx="41">
                  <c:v>0.90000057200000005</c:v>
                </c:pt>
                <c:pt idx="42">
                  <c:v>0.90000057200000005</c:v>
                </c:pt>
                <c:pt idx="43">
                  <c:v>0.90000057200000005</c:v>
                </c:pt>
                <c:pt idx="44">
                  <c:v>0.90000057200000005</c:v>
                </c:pt>
                <c:pt idx="45">
                  <c:v>0.90000057200000005</c:v>
                </c:pt>
                <c:pt idx="46">
                  <c:v>0.90000057200000005</c:v>
                </c:pt>
                <c:pt idx="47">
                  <c:v>0.90000057200000005</c:v>
                </c:pt>
                <c:pt idx="48">
                  <c:v>0.90000057200000005</c:v>
                </c:pt>
                <c:pt idx="49">
                  <c:v>0.90000057200000005</c:v>
                </c:pt>
                <c:pt idx="50">
                  <c:v>0.90000152600000005</c:v>
                </c:pt>
                <c:pt idx="51">
                  <c:v>0.90000152600000005</c:v>
                </c:pt>
                <c:pt idx="52">
                  <c:v>0.90000152600000005</c:v>
                </c:pt>
                <c:pt idx="53">
                  <c:v>0.90000152600000005</c:v>
                </c:pt>
                <c:pt idx="54">
                  <c:v>0.90000152600000005</c:v>
                </c:pt>
                <c:pt idx="55">
                  <c:v>0.90000152600000005</c:v>
                </c:pt>
                <c:pt idx="56">
                  <c:v>0.90000152600000005</c:v>
                </c:pt>
                <c:pt idx="57">
                  <c:v>0.90000152600000005</c:v>
                </c:pt>
                <c:pt idx="58">
                  <c:v>0.90000152600000005</c:v>
                </c:pt>
                <c:pt idx="59">
                  <c:v>0.90000152600000005</c:v>
                </c:pt>
                <c:pt idx="60">
                  <c:v>0.90000152600000005</c:v>
                </c:pt>
                <c:pt idx="61">
                  <c:v>0.90000152600000005</c:v>
                </c:pt>
                <c:pt idx="62">
                  <c:v>0.90000152600000005</c:v>
                </c:pt>
                <c:pt idx="63">
                  <c:v>0.90000152600000005</c:v>
                </c:pt>
                <c:pt idx="64">
                  <c:v>0.90000152600000005</c:v>
                </c:pt>
                <c:pt idx="65">
                  <c:v>0.90000152600000005</c:v>
                </c:pt>
                <c:pt idx="66">
                  <c:v>0.90000152600000005</c:v>
                </c:pt>
                <c:pt idx="67">
                  <c:v>0.90000152600000005</c:v>
                </c:pt>
                <c:pt idx="68">
                  <c:v>0.90000152600000005</c:v>
                </c:pt>
                <c:pt idx="69">
                  <c:v>0.90000152600000005</c:v>
                </c:pt>
                <c:pt idx="70">
                  <c:v>0.90000152600000005</c:v>
                </c:pt>
                <c:pt idx="71">
                  <c:v>0.90000152600000005</c:v>
                </c:pt>
                <c:pt idx="72">
                  <c:v>0.90000152600000005</c:v>
                </c:pt>
                <c:pt idx="73">
                  <c:v>0.90000152600000005</c:v>
                </c:pt>
                <c:pt idx="74">
                  <c:v>0.90000152600000005</c:v>
                </c:pt>
                <c:pt idx="75">
                  <c:v>0.90000152600000005</c:v>
                </c:pt>
                <c:pt idx="76">
                  <c:v>0.90000152600000005</c:v>
                </c:pt>
                <c:pt idx="77">
                  <c:v>0.90000152600000005</c:v>
                </c:pt>
                <c:pt idx="78">
                  <c:v>0.90000152600000005</c:v>
                </c:pt>
                <c:pt idx="79">
                  <c:v>0.90000152600000005</c:v>
                </c:pt>
                <c:pt idx="80">
                  <c:v>0.90000152600000005</c:v>
                </c:pt>
                <c:pt idx="81">
                  <c:v>0.90000152600000005</c:v>
                </c:pt>
                <c:pt idx="82">
                  <c:v>0.90000152600000005</c:v>
                </c:pt>
                <c:pt idx="83">
                  <c:v>0.90000152600000005</c:v>
                </c:pt>
                <c:pt idx="84">
                  <c:v>0.90000152600000005</c:v>
                </c:pt>
                <c:pt idx="85">
                  <c:v>0.90000152600000005</c:v>
                </c:pt>
                <c:pt idx="86">
                  <c:v>0.90000152600000005</c:v>
                </c:pt>
                <c:pt idx="87">
                  <c:v>0.90000152600000005</c:v>
                </c:pt>
                <c:pt idx="88">
                  <c:v>0.90000152600000005</c:v>
                </c:pt>
                <c:pt idx="89">
                  <c:v>0.90000152600000005</c:v>
                </c:pt>
                <c:pt idx="90">
                  <c:v>0.90000152600000005</c:v>
                </c:pt>
                <c:pt idx="91">
                  <c:v>0.90000152600000005</c:v>
                </c:pt>
                <c:pt idx="92">
                  <c:v>0.90000152600000005</c:v>
                </c:pt>
                <c:pt idx="93">
                  <c:v>0.90000152600000005</c:v>
                </c:pt>
                <c:pt idx="94">
                  <c:v>0.90000152600000005</c:v>
                </c:pt>
                <c:pt idx="95">
                  <c:v>0.90000152600000005</c:v>
                </c:pt>
                <c:pt idx="96">
                  <c:v>0.90000152600000005</c:v>
                </c:pt>
                <c:pt idx="97">
                  <c:v>0.90000152600000005</c:v>
                </c:pt>
                <c:pt idx="98">
                  <c:v>0.90000152600000005</c:v>
                </c:pt>
                <c:pt idx="99">
                  <c:v>0.90000152600000005</c:v>
                </c:pt>
                <c:pt idx="100">
                  <c:v>0.90000152600000005</c:v>
                </c:pt>
                <c:pt idx="101">
                  <c:v>0.90000152600000005</c:v>
                </c:pt>
                <c:pt idx="102">
                  <c:v>0.90000152600000005</c:v>
                </c:pt>
                <c:pt idx="103">
                  <c:v>0.90000152600000005</c:v>
                </c:pt>
                <c:pt idx="104">
                  <c:v>0.90000152600000005</c:v>
                </c:pt>
                <c:pt idx="105">
                  <c:v>0.90000152600000005</c:v>
                </c:pt>
                <c:pt idx="106">
                  <c:v>0.90000152600000005</c:v>
                </c:pt>
                <c:pt idx="107">
                  <c:v>0.90000152600000005</c:v>
                </c:pt>
                <c:pt idx="108">
                  <c:v>0.90000152600000005</c:v>
                </c:pt>
                <c:pt idx="109">
                  <c:v>0.90000152600000005</c:v>
                </c:pt>
                <c:pt idx="110">
                  <c:v>0.90000152600000005</c:v>
                </c:pt>
                <c:pt idx="111">
                  <c:v>0.90000152600000005</c:v>
                </c:pt>
                <c:pt idx="112">
                  <c:v>0.90000152600000005</c:v>
                </c:pt>
                <c:pt idx="113">
                  <c:v>0.90000152600000005</c:v>
                </c:pt>
                <c:pt idx="114">
                  <c:v>0.90000152600000005</c:v>
                </c:pt>
                <c:pt idx="115">
                  <c:v>0.90000152600000005</c:v>
                </c:pt>
                <c:pt idx="116">
                  <c:v>0.90000152600000005</c:v>
                </c:pt>
                <c:pt idx="117">
                  <c:v>0.90000152600000005</c:v>
                </c:pt>
                <c:pt idx="118">
                  <c:v>0.90000152600000005</c:v>
                </c:pt>
                <c:pt idx="119">
                  <c:v>0.90000152600000005</c:v>
                </c:pt>
                <c:pt idx="120">
                  <c:v>0.90000152600000005</c:v>
                </c:pt>
                <c:pt idx="121">
                  <c:v>0.90000152600000005</c:v>
                </c:pt>
                <c:pt idx="122">
                  <c:v>0.90000152600000005</c:v>
                </c:pt>
                <c:pt idx="123">
                  <c:v>0.90000152600000005</c:v>
                </c:pt>
                <c:pt idx="124">
                  <c:v>0.90000152600000005</c:v>
                </c:pt>
                <c:pt idx="125">
                  <c:v>0.90000152600000005</c:v>
                </c:pt>
                <c:pt idx="126">
                  <c:v>0.90000152600000005</c:v>
                </c:pt>
                <c:pt idx="127">
                  <c:v>0.90000152600000005</c:v>
                </c:pt>
                <c:pt idx="128">
                  <c:v>0.90000152600000005</c:v>
                </c:pt>
                <c:pt idx="129">
                  <c:v>0.90000152600000005</c:v>
                </c:pt>
                <c:pt idx="130">
                  <c:v>0.90000152600000005</c:v>
                </c:pt>
                <c:pt idx="131">
                  <c:v>0.90000152600000005</c:v>
                </c:pt>
                <c:pt idx="132">
                  <c:v>0.90000152600000005</c:v>
                </c:pt>
                <c:pt idx="133">
                  <c:v>0.90000152600000005</c:v>
                </c:pt>
                <c:pt idx="134">
                  <c:v>0.90000152600000005</c:v>
                </c:pt>
                <c:pt idx="135">
                  <c:v>0.90000152600000005</c:v>
                </c:pt>
                <c:pt idx="136">
                  <c:v>0.90000152600000005</c:v>
                </c:pt>
                <c:pt idx="137">
                  <c:v>0.90000152600000005</c:v>
                </c:pt>
                <c:pt idx="138">
                  <c:v>0.90000152600000005</c:v>
                </c:pt>
                <c:pt idx="139">
                  <c:v>0.90000152600000005</c:v>
                </c:pt>
                <c:pt idx="140">
                  <c:v>0.90000152600000005</c:v>
                </c:pt>
                <c:pt idx="141">
                  <c:v>0.90000152600000005</c:v>
                </c:pt>
                <c:pt idx="142">
                  <c:v>0.90000152600000005</c:v>
                </c:pt>
                <c:pt idx="143">
                  <c:v>0.90000152600000005</c:v>
                </c:pt>
                <c:pt idx="144">
                  <c:v>0.90000152600000005</c:v>
                </c:pt>
                <c:pt idx="145">
                  <c:v>0.90000152600000005</c:v>
                </c:pt>
                <c:pt idx="146">
                  <c:v>0.90000152600000005</c:v>
                </c:pt>
                <c:pt idx="147">
                  <c:v>0.90000152600000005</c:v>
                </c:pt>
                <c:pt idx="148">
                  <c:v>0.90000152600000005</c:v>
                </c:pt>
                <c:pt idx="149">
                  <c:v>0.90000152600000005</c:v>
                </c:pt>
                <c:pt idx="150">
                  <c:v>0.90000152600000005</c:v>
                </c:pt>
                <c:pt idx="151">
                  <c:v>0.90000152600000005</c:v>
                </c:pt>
                <c:pt idx="152">
                  <c:v>0.90000152600000005</c:v>
                </c:pt>
                <c:pt idx="153">
                  <c:v>0.90000152600000005</c:v>
                </c:pt>
                <c:pt idx="154">
                  <c:v>0.90000152600000005</c:v>
                </c:pt>
                <c:pt idx="155">
                  <c:v>0.90000152600000005</c:v>
                </c:pt>
                <c:pt idx="156">
                  <c:v>0.90000152600000005</c:v>
                </c:pt>
                <c:pt idx="157">
                  <c:v>0.90000152600000005</c:v>
                </c:pt>
                <c:pt idx="158">
                  <c:v>0.90000152600000005</c:v>
                </c:pt>
                <c:pt idx="159">
                  <c:v>0.90000152600000005</c:v>
                </c:pt>
                <c:pt idx="160">
                  <c:v>0.90000152600000005</c:v>
                </c:pt>
                <c:pt idx="161">
                  <c:v>0.90000152600000005</c:v>
                </c:pt>
                <c:pt idx="162">
                  <c:v>0.90000152600000005</c:v>
                </c:pt>
                <c:pt idx="163">
                  <c:v>0.90000152600000005</c:v>
                </c:pt>
                <c:pt idx="164">
                  <c:v>0.90000152600000005</c:v>
                </c:pt>
                <c:pt idx="165">
                  <c:v>0.90000152600000005</c:v>
                </c:pt>
                <c:pt idx="166">
                  <c:v>0.90000152600000005</c:v>
                </c:pt>
                <c:pt idx="167">
                  <c:v>0.90000152600000005</c:v>
                </c:pt>
                <c:pt idx="168">
                  <c:v>0.90000152600000005</c:v>
                </c:pt>
                <c:pt idx="169">
                  <c:v>0.90000152600000005</c:v>
                </c:pt>
                <c:pt idx="170">
                  <c:v>0.90000152600000005</c:v>
                </c:pt>
                <c:pt idx="171">
                  <c:v>0.90000152600000005</c:v>
                </c:pt>
                <c:pt idx="172">
                  <c:v>0.90000152600000005</c:v>
                </c:pt>
                <c:pt idx="173">
                  <c:v>0.90000152600000005</c:v>
                </c:pt>
                <c:pt idx="174">
                  <c:v>0.90000152600000005</c:v>
                </c:pt>
                <c:pt idx="175">
                  <c:v>0.90000152600000005</c:v>
                </c:pt>
                <c:pt idx="176">
                  <c:v>0.90000152600000005</c:v>
                </c:pt>
                <c:pt idx="177">
                  <c:v>0.90000152600000005</c:v>
                </c:pt>
                <c:pt idx="178">
                  <c:v>0.90000152600000005</c:v>
                </c:pt>
                <c:pt idx="179">
                  <c:v>0.90000152600000005</c:v>
                </c:pt>
                <c:pt idx="180">
                  <c:v>0.90000152600000005</c:v>
                </c:pt>
                <c:pt idx="181">
                  <c:v>0.90000152600000005</c:v>
                </c:pt>
                <c:pt idx="182">
                  <c:v>0.90000152600000005</c:v>
                </c:pt>
                <c:pt idx="183">
                  <c:v>0.90000152600000005</c:v>
                </c:pt>
                <c:pt idx="184">
                  <c:v>0.90000152600000005</c:v>
                </c:pt>
                <c:pt idx="185">
                  <c:v>0.90000152600000005</c:v>
                </c:pt>
                <c:pt idx="186">
                  <c:v>0.90000152600000005</c:v>
                </c:pt>
                <c:pt idx="187">
                  <c:v>0.90000152600000005</c:v>
                </c:pt>
                <c:pt idx="188">
                  <c:v>0.90000152600000005</c:v>
                </c:pt>
                <c:pt idx="189">
                  <c:v>0.90000152600000005</c:v>
                </c:pt>
                <c:pt idx="190">
                  <c:v>0.90000152600000005</c:v>
                </c:pt>
                <c:pt idx="191">
                  <c:v>0.90000152600000005</c:v>
                </c:pt>
                <c:pt idx="192">
                  <c:v>0.90000152600000005</c:v>
                </c:pt>
                <c:pt idx="193">
                  <c:v>0.90000152600000005</c:v>
                </c:pt>
                <c:pt idx="194">
                  <c:v>0.90017604799999995</c:v>
                </c:pt>
                <c:pt idx="195">
                  <c:v>0.90046310399999996</c:v>
                </c:pt>
                <c:pt idx="196">
                  <c:v>0.90057754499999998</c:v>
                </c:pt>
                <c:pt idx="197">
                  <c:v>0.90066051499999999</c:v>
                </c:pt>
                <c:pt idx="198">
                  <c:v>0.90123748800000003</c:v>
                </c:pt>
                <c:pt idx="199">
                  <c:v>0.90156936600000004</c:v>
                </c:pt>
                <c:pt idx="200">
                  <c:v>0.90158462500000003</c:v>
                </c:pt>
                <c:pt idx="201">
                  <c:v>0.90173339799999996</c:v>
                </c:pt>
                <c:pt idx="202">
                  <c:v>0.90187454199999995</c:v>
                </c:pt>
                <c:pt idx="203">
                  <c:v>0.90219116200000005</c:v>
                </c:pt>
                <c:pt idx="204">
                  <c:v>0.90233230600000003</c:v>
                </c:pt>
                <c:pt idx="205">
                  <c:v>0.90274429300000003</c:v>
                </c:pt>
                <c:pt idx="206">
                  <c:v>0.90281009700000003</c:v>
                </c:pt>
                <c:pt idx="207">
                  <c:v>0.90297317499999996</c:v>
                </c:pt>
                <c:pt idx="208">
                  <c:v>0.90320587200000002</c:v>
                </c:pt>
                <c:pt idx="209">
                  <c:v>0.90362167400000004</c:v>
                </c:pt>
                <c:pt idx="210">
                  <c:v>0.90398025500000001</c:v>
                </c:pt>
                <c:pt idx="211">
                  <c:v>0.90416336100000005</c:v>
                </c:pt>
                <c:pt idx="212">
                  <c:v>0.90425300600000003</c:v>
                </c:pt>
                <c:pt idx="213">
                  <c:v>0.90433120700000003</c:v>
                </c:pt>
                <c:pt idx="214">
                  <c:v>0.90567398099999996</c:v>
                </c:pt>
                <c:pt idx="215">
                  <c:v>0.90639877300000005</c:v>
                </c:pt>
                <c:pt idx="216">
                  <c:v>0.90684890699999998</c:v>
                </c:pt>
                <c:pt idx="217">
                  <c:v>0.90862655599999997</c:v>
                </c:pt>
                <c:pt idx="218">
                  <c:v>0.90947723400000002</c:v>
                </c:pt>
                <c:pt idx="219">
                  <c:v>0.90960693400000003</c:v>
                </c:pt>
                <c:pt idx="220">
                  <c:v>0.90968704199999995</c:v>
                </c:pt>
                <c:pt idx="221">
                  <c:v>0.90983963000000001</c:v>
                </c:pt>
                <c:pt idx="222">
                  <c:v>0.90990448000000002</c:v>
                </c:pt>
                <c:pt idx="223">
                  <c:v>0.91010284399999997</c:v>
                </c:pt>
                <c:pt idx="224">
                  <c:v>0.91064071700000004</c:v>
                </c:pt>
                <c:pt idx="225">
                  <c:v>0.91080856300000002</c:v>
                </c:pt>
                <c:pt idx="226">
                  <c:v>0.91081619300000005</c:v>
                </c:pt>
                <c:pt idx="227">
                  <c:v>0.91099548299999999</c:v>
                </c:pt>
                <c:pt idx="228">
                  <c:v>0.91133499100000004</c:v>
                </c:pt>
                <c:pt idx="229">
                  <c:v>0.91156387299999997</c:v>
                </c:pt>
                <c:pt idx="230">
                  <c:v>0.911808014</c:v>
                </c:pt>
                <c:pt idx="231">
                  <c:v>0.91231536899999999</c:v>
                </c:pt>
                <c:pt idx="232">
                  <c:v>0.91235351600000003</c:v>
                </c:pt>
                <c:pt idx="233">
                  <c:v>0.91262435900000005</c:v>
                </c:pt>
                <c:pt idx="234">
                  <c:v>0.91262817399999996</c:v>
                </c:pt>
                <c:pt idx="235">
                  <c:v>0.91300582900000005</c:v>
                </c:pt>
                <c:pt idx="236">
                  <c:v>0.91319847099999996</c:v>
                </c:pt>
                <c:pt idx="237">
                  <c:v>0.91344165799999999</c:v>
                </c:pt>
                <c:pt idx="238">
                  <c:v>0.91352272000000001</c:v>
                </c:pt>
                <c:pt idx="239">
                  <c:v>0.91565704299999995</c:v>
                </c:pt>
                <c:pt idx="240">
                  <c:v>0.91580963100000001</c:v>
                </c:pt>
                <c:pt idx="241">
                  <c:v>0.91625213599999999</c:v>
                </c:pt>
                <c:pt idx="242">
                  <c:v>0.91655540499999999</c:v>
                </c:pt>
                <c:pt idx="243">
                  <c:v>0.91667938199999999</c:v>
                </c:pt>
                <c:pt idx="244">
                  <c:v>0.916763306</c:v>
                </c:pt>
                <c:pt idx="245">
                  <c:v>0.91759109500000002</c:v>
                </c:pt>
                <c:pt idx="246">
                  <c:v>0.91760635400000001</c:v>
                </c:pt>
                <c:pt idx="247">
                  <c:v>0.91762542700000005</c:v>
                </c:pt>
                <c:pt idx="248">
                  <c:v>0.91770172100000003</c:v>
                </c:pt>
                <c:pt idx="249">
                  <c:v>0.91839218099999997</c:v>
                </c:pt>
                <c:pt idx="250">
                  <c:v>0.91864776599999998</c:v>
                </c:pt>
                <c:pt idx="251">
                  <c:v>0.91887664800000002</c:v>
                </c:pt>
                <c:pt idx="252">
                  <c:v>0.91916561100000005</c:v>
                </c:pt>
                <c:pt idx="253">
                  <c:v>0.91966247599999995</c:v>
                </c:pt>
                <c:pt idx="254">
                  <c:v>0.91991519899999996</c:v>
                </c:pt>
                <c:pt idx="255">
                  <c:v>0.92006955599999996</c:v>
                </c:pt>
                <c:pt idx="256">
                  <c:v>0.92008590700000004</c:v>
                </c:pt>
                <c:pt idx="257">
                  <c:v>0.92037391700000004</c:v>
                </c:pt>
                <c:pt idx="258">
                  <c:v>0.92050552399999996</c:v>
                </c:pt>
                <c:pt idx="259">
                  <c:v>0.92067337000000005</c:v>
                </c:pt>
                <c:pt idx="260">
                  <c:v>0.92136764500000001</c:v>
                </c:pt>
                <c:pt idx="261">
                  <c:v>0.92148113300000001</c:v>
                </c:pt>
                <c:pt idx="262">
                  <c:v>0.92148590100000005</c:v>
                </c:pt>
                <c:pt idx="263">
                  <c:v>0.92154312100000002</c:v>
                </c:pt>
                <c:pt idx="264">
                  <c:v>0.92160797100000003</c:v>
                </c:pt>
                <c:pt idx="265">
                  <c:v>0.92182254799999996</c:v>
                </c:pt>
                <c:pt idx="266">
                  <c:v>0.92224121100000001</c:v>
                </c:pt>
                <c:pt idx="267">
                  <c:v>0.92260360699999999</c:v>
                </c:pt>
                <c:pt idx="268">
                  <c:v>0.92272186300000003</c:v>
                </c:pt>
                <c:pt idx="269">
                  <c:v>0.92274856599999999</c:v>
                </c:pt>
                <c:pt idx="270">
                  <c:v>0.92289638500000004</c:v>
                </c:pt>
                <c:pt idx="271">
                  <c:v>0.92376709000000001</c:v>
                </c:pt>
                <c:pt idx="272">
                  <c:v>0.92469406099999996</c:v>
                </c:pt>
                <c:pt idx="273">
                  <c:v>0.92472076400000003</c:v>
                </c:pt>
                <c:pt idx="274">
                  <c:v>0.92555999799999999</c:v>
                </c:pt>
                <c:pt idx="275">
                  <c:v>0.92561912499999999</c:v>
                </c:pt>
                <c:pt idx="276">
                  <c:v>0.92597961399999995</c:v>
                </c:pt>
                <c:pt idx="277">
                  <c:v>0.92615890499999998</c:v>
                </c:pt>
                <c:pt idx="278">
                  <c:v>0.92643737800000003</c:v>
                </c:pt>
                <c:pt idx="279">
                  <c:v>0.92659757499999995</c:v>
                </c:pt>
                <c:pt idx="280">
                  <c:v>0.92681121799999999</c:v>
                </c:pt>
                <c:pt idx="281">
                  <c:v>0.92691421500000004</c:v>
                </c:pt>
                <c:pt idx="282">
                  <c:v>0.92697238900000001</c:v>
                </c:pt>
                <c:pt idx="283">
                  <c:v>0.927688599</c:v>
                </c:pt>
                <c:pt idx="284">
                  <c:v>0.92785644499999997</c:v>
                </c:pt>
                <c:pt idx="285">
                  <c:v>0.92789840700000004</c:v>
                </c:pt>
                <c:pt idx="286">
                  <c:v>0.92840576200000002</c:v>
                </c:pt>
                <c:pt idx="287">
                  <c:v>0.92852401699999998</c:v>
                </c:pt>
                <c:pt idx="288">
                  <c:v>0.92862701400000003</c:v>
                </c:pt>
                <c:pt idx="289">
                  <c:v>0.92873382599999998</c:v>
                </c:pt>
                <c:pt idx="290">
                  <c:v>0.928939819</c:v>
                </c:pt>
                <c:pt idx="291">
                  <c:v>0.92994689900000005</c:v>
                </c:pt>
                <c:pt idx="292">
                  <c:v>0.93021583600000002</c:v>
                </c:pt>
                <c:pt idx="293">
                  <c:v>0.93050670599999996</c:v>
                </c:pt>
                <c:pt idx="294">
                  <c:v>0.93070983900000004</c:v>
                </c:pt>
                <c:pt idx="295">
                  <c:v>0.93083190900000001</c:v>
                </c:pt>
                <c:pt idx="296">
                  <c:v>0.93139267000000003</c:v>
                </c:pt>
                <c:pt idx="297">
                  <c:v>0.93144226100000005</c:v>
                </c:pt>
                <c:pt idx="298">
                  <c:v>0.93172931699999995</c:v>
                </c:pt>
                <c:pt idx="299">
                  <c:v>0.93182372999999996</c:v>
                </c:pt>
                <c:pt idx="300">
                  <c:v>0.93229103099999999</c:v>
                </c:pt>
                <c:pt idx="301">
                  <c:v>0.93309783899999998</c:v>
                </c:pt>
                <c:pt idx="302">
                  <c:v>0.93338012699999995</c:v>
                </c:pt>
                <c:pt idx="303">
                  <c:v>0.933592796</c:v>
                </c:pt>
                <c:pt idx="304">
                  <c:v>0.93368530299999997</c:v>
                </c:pt>
                <c:pt idx="305">
                  <c:v>0.93447113000000004</c:v>
                </c:pt>
                <c:pt idx="306">
                  <c:v>0.93452453599999996</c:v>
                </c:pt>
                <c:pt idx="307">
                  <c:v>0.93482589699999996</c:v>
                </c:pt>
                <c:pt idx="308">
                  <c:v>0.93494796800000002</c:v>
                </c:pt>
                <c:pt idx="309">
                  <c:v>0.93571472200000005</c:v>
                </c:pt>
                <c:pt idx="310">
                  <c:v>0.93602371200000001</c:v>
                </c:pt>
                <c:pt idx="311">
                  <c:v>0.93621730800000003</c:v>
                </c:pt>
                <c:pt idx="312">
                  <c:v>0.93682861299999998</c:v>
                </c:pt>
                <c:pt idx="313">
                  <c:v>0.93718719500000003</c:v>
                </c:pt>
                <c:pt idx="314">
                  <c:v>0.93720626799999995</c:v>
                </c:pt>
                <c:pt idx="315">
                  <c:v>0.937454224</c:v>
                </c:pt>
                <c:pt idx="316">
                  <c:v>0.93806076000000005</c:v>
                </c:pt>
                <c:pt idx="317">
                  <c:v>0.93872833300000003</c:v>
                </c:pt>
                <c:pt idx="318">
                  <c:v>0.93913650500000001</c:v>
                </c:pt>
                <c:pt idx="319">
                  <c:v>0.93918991100000004</c:v>
                </c:pt>
                <c:pt idx="320">
                  <c:v>0.93938827499999999</c:v>
                </c:pt>
                <c:pt idx="321">
                  <c:v>0.939453125</c:v>
                </c:pt>
                <c:pt idx="322">
                  <c:v>0.93972396899999999</c:v>
                </c:pt>
                <c:pt idx="323">
                  <c:v>0.93990707399999995</c:v>
                </c:pt>
                <c:pt idx="324">
                  <c:v>0.94044494599999995</c:v>
                </c:pt>
                <c:pt idx="325">
                  <c:v>0.94095134700000005</c:v>
                </c:pt>
                <c:pt idx="326">
                  <c:v>0.94096374500000002</c:v>
                </c:pt>
                <c:pt idx="327">
                  <c:v>0.94120025600000001</c:v>
                </c:pt>
                <c:pt idx="328">
                  <c:v>0.94149017300000004</c:v>
                </c:pt>
                <c:pt idx="329">
                  <c:v>0.94213867200000001</c:v>
                </c:pt>
                <c:pt idx="330">
                  <c:v>0.94228744499999995</c:v>
                </c:pt>
                <c:pt idx="331">
                  <c:v>0.94288635300000001</c:v>
                </c:pt>
                <c:pt idx="332">
                  <c:v>0.94305133799999996</c:v>
                </c:pt>
                <c:pt idx="333">
                  <c:v>0.94385528600000002</c:v>
                </c:pt>
                <c:pt idx="334">
                  <c:v>0.94432449299999999</c:v>
                </c:pt>
                <c:pt idx="335">
                  <c:v>0.94446182300000003</c:v>
                </c:pt>
                <c:pt idx="336">
                  <c:v>0.94518279999999999</c:v>
                </c:pt>
                <c:pt idx="337">
                  <c:v>0.94545364399999998</c:v>
                </c:pt>
                <c:pt idx="338">
                  <c:v>0.94579315200000003</c:v>
                </c:pt>
                <c:pt idx="339">
                  <c:v>0.94678115799999996</c:v>
                </c:pt>
                <c:pt idx="340">
                  <c:v>0.94688415500000001</c:v>
                </c:pt>
                <c:pt idx="341">
                  <c:v>0.94733047500000001</c:v>
                </c:pt>
                <c:pt idx="342">
                  <c:v>0.94750213599999999</c:v>
                </c:pt>
                <c:pt idx="343">
                  <c:v>0.94815444900000001</c:v>
                </c:pt>
                <c:pt idx="344">
                  <c:v>0.94856262199999997</c:v>
                </c:pt>
                <c:pt idx="345">
                  <c:v>0.94861221299999998</c:v>
                </c:pt>
                <c:pt idx="346">
                  <c:v>0.94879913299999996</c:v>
                </c:pt>
                <c:pt idx="347">
                  <c:v>0.94889831499999999</c:v>
                </c:pt>
                <c:pt idx="348">
                  <c:v>0.94895553600000004</c:v>
                </c:pt>
                <c:pt idx="349">
                  <c:v>0.94923877700000003</c:v>
                </c:pt>
                <c:pt idx="350">
                  <c:v>0.94936370800000003</c:v>
                </c:pt>
                <c:pt idx="351">
                  <c:v>0.94969558700000001</c:v>
                </c:pt>
                <c:pt idx="352">
                  <c:v>0.94981384300000005</c:v>
                </c:pt>
                <c:pt idx="353">
                  <c:v>0.94999998799999996</c:v>
                </c:pt>
                <c:pt idx="354">
                  <c:v>0.95000010599999996</c:v>
                </c:pt>
                <c:pt idx="355">
                  <c:v>0.95000076300000003</c:v>
                </c:pt>
                <c:pt idx="356">
                  <c:v>0.95000076300000003</c:v>
                </c:pt>
                <c:pt idx="357">
                  <c:v>0.95000076300000003</c:v>
                </c:pt>
                <c:pt idx="358">
                  <c:v>0.95000076300000003</c:v>
                </c:pt>
                <c:pt idx="359">
                  <c:v>0.95000076300000003</c:v>
                </c:pt>
                <c:pt idx="360">
                  <c:v>0.95000076300000003</c:v>
                </c:pt>
                <c:pt idx="361">
                  <c:v>0.95000076300000003</c:v>
                </c:pt>
                <c:pt idx="362">
                  <c:v>0.95000076300000003</c:v>
                </c:pt>
                <c:pt idx="363">
                  <c:v>0.95000076300000003</c:v>
                </c:pt>
                <c:pt idx="364">
                  <c:v>0.95000076300000003</c:v>
                </c:pt>
                <c:pt idx="365">
                  <c:v>0.95000076300000003</c:v>
                </c:pt>
                <c:pt idx="366">
                  <c:v>0.95000076300000003</c:v>
                </c:pt>
                <c:pt idx="367">
                  <c:v>0.95000076300000003</c:v>
                </c:pt>
                <c:pt idx="368">
                  <c:v>0.95000076300000003</c:v>
                </c:pt>
                <c:pt idx="369">
                  <c:v>0.95000076300000003</c:v>
                </c:pt>
                <c:pt idx="370">
                  <c:v>0.95000076300000003</c:v>
                </c:pt>
                <c:pt idx="371">
                  <c:v>0.95000076300000003</c:v>
                </c:pt>
                <c:pt idx="372">
                  <c:v>0.95000076300000003</c:v>
                </c:pt>
                <c:pt idx="373">
                  <c:v>0.95000076300000003</c:v>
                </c:pt>
                <c:pt idx="374">
                  <c:v>0.95000076300000003</c:v>
                </c:pt>
                <c:pt idx="375">
                  <c:v>0.95000076300000003</c:v>
                </c:pt>
                <c:pt idx="376">
                  <c:v>0.95000076300000003</c:v>
                </c:pt>
                <c:pt idx="377">
                  <c:v>0.95000076300000003</c:v>
                </c:pt>
                <c:pt idx="378">
                  <c:v>0.95000076300000003</c:v>
                </c:pt>
                <c:pt idx="379">
                  <c:v>0.95000076300000003</c:v>
                </c:pt>
                <c:pt idx="380">
                  <c:v>0.95000076300000003</c:v>
                </c:pt>
                <c:pt idx="381">
                  <c:v>0.95000076300000003</c:v>
                </c:pt>
                <c:pt idx="382">
                  <c:v>0.95000076300000003</c:v>
                </c:pt>
                <c:pt idx="383">
                  <c:v>0.95000076300000003</c:v>
                </c:pt>
                <c:pt idx="384">
                  <c:v>0.95000076300000003</c:v>
                </c:pt>
                <c:pt idx="385">
                  <c:v>0.95000076300000003</c:v>
                </c:pt>
                <c:pt idx="386">
                  <c:v>0.95000076300000003</c:v>
                </c:pt>
                <c:pt idx="387">
                  <c:v>0.95000076300000003</c:v>
                </c:pt>
                <c:pt idx="388">
                  <c:v>0.95000076300000003</c:v>
                </c:pt>
                <c:pt idx="389">
                  <c:v>0.95000076300000003</c:v>
                </c:pt>
                <c:pt idx="390">
                  <c:v>0.95000076300000003</c:v>
                </c:pt>
                <c:pt idx="391">
                  <c:v>0.95000076300000003</c:v>
                </c:pt>
                <c:pt idx="392">
                  <c:v>0.95000076300000003</c:v>
                </c:pt>
                <c:pt idx="393">
                  <c:v>0.95000076300000003</c:v>
                </c:pt>
                <c:pt idx="394">
                  <c:v>0.95000076300000003</c:v>
                </c:pt>
                <c:pt idx="395">
                  <c:v>0.95000076300000003</c:v>
                </c:pt>
                <c:pt idx="396">
                  <c:v>0.95000076300000003</c:v>
                </c:pt>
                <c:pt idx="397">
                  <c:v>0.95000076300000003</c:v>
                </c:pt>
                <c:pt idx="398">
                  <c:v>0.95000076300000003</c:v>
                </c:pt>
                <c:pt idx="399">
                  <c:v>0.95000076300000003</c:v>
                </c:pt>
                <c:pt idx="400">
                  <c:v>0.95000076300000003</c:v>
                </c:pt>
                <c:pt idx="401">
                  <c:v>0.95000076300000003</c:v>
                </c:pt>
                <c:pt idx="402">
                  <c:v>0.95000076300000003</c:v>
                </c:pt>
                <c:pt idx="403">
                  <c:v>0.95000076300000003</c:v>
                </c:pt>
                <c:pt idx="404">
                  <c:v>0.95000076300000003</c:v>
                </c:pt>
                <c:pt idx="405">
                  <c:v>0.95000076300000003</c:v>
                </c:pt>
                <c:pt idx="406">
                  <c:v>0.95000076300000003</c:v>
                </c:pt>
                <c:pt idx="407">
                  <c:v>0.95000076300000003</c:v>
                </c:pt>
                <c:pt idx="408">
                  <c:v>0.95000076300000003</c:v>
                </c:pt>
                <c:pt idx="409">
                  <c:v>0.95000076300000003</c:v>
                </c:pt>
                <c:pt idx="410">
                  <c:v>0.95000076300000003</c:v>
                </c:pt>
                <c:pt idx="411">
                  <c:v>0.95000076300000003</c:v>
                </c:pt>
                <c:pt idx="412">
                  <c:v>0.95000076300000003</c:v>
                </c:pt>
                <c:pt idx="413">
                  <c:v>0.95000076300000003</c:v>
                </c:pt>
                <c:pt idx="414">
                  <c:v>0.95000076300000003</c:v>
                </c:pt>
                <c:pt idx="415">
                  <c:v>0.95000076300000003</c:v>
                </c:pt>
                <c:pt idx="416">
                  <c:v>0.95000076300000003</c:v>
                </c:pt>
                <c:pt idx="417">
                  <c:v>0.95000076300000003</c:v>
                </c:pt>
                <c:pt idx="418">
                  <c:v>0.95000076300000003</c:v>
                </c:pt>
                <c:pt idx="419">
                  <c:v>0.95000076300000003</c:v>
                </c:pt>
                <c:pt idx="420">
                  <c:v>0.95000076300000003</c:v>
                </c:pt>
                <c:pt idx="421">
                  <c:v>0.95000076300000003</c:v>
                </c:pt>
                <c:pt idx="422">
                  <c:v>0.95000076300000003</c:v>
                </c:pt>
                <c:pt idx="423">
                  <c:v>0.95000076300000003</c:v>
                </c:pt>
                <c:pt idx="424">
                  <c:v>0.95000076300000003</c:v>
                </c:pt>
                <c:pt idx="425">
                  <c:v>0.95000076300000003</c:v>
                </c:pt>
                <c:pt idx="426">
                  <c:v>0.95000076300000003</c:v>
                </c:pt>
                <c:pt idx="427">
                  <c:v>0.95000076300000003</c:v>
                </c:pt>
                <c:pt idx="428">
                  <c:v>0.95000076300000003</c:v>
                </c:pt>
                <c:pt idx="429">
                  <c:v>0.95000076300000003</c:v>
                </c:pt>
                <c:pt idx="430">
                  <c:v>0.95000076300000003</c:v>
                </c:pt>
                <c:pt idx="431">
                  <c:v>0.95000076300000003</c:v>
                </c:pt>
                <c:pt idx="432">
                  <c:v>0.95000076300000003</c:v>
                </c:pt>
                <c:pt idx="433">
                  <c:v>0.95000076300000003</c:v>
                </c:pt>
                <c:pt idx="434">
                  <c:v>0.95000076300000003</c:v>
                </c:pt>
                <c:pt idx="435">
                  <c:v>0.95000076300000003</c:v>
                </c:pt>
                <c:pt idx="436">
                  <c:v>0.95000076300000003</c:v>
                </c:pt>
                <c:pt idx="437">
                  <c:v>0.95000076300000003</c:v>
                </c:pt>
                <c:pt idx="438">
                  <c:v>0.95000076300000003</c:v>
                </c:pt>
                <c:pt idx="439">
                  <c:v>0.95000076300000003</c:v>
                </c:pt>
                <c:pt idx="440">
                  <c:v>0.95000076300000003</c:v>
                </c:pt>
                <c:pt idx="441">
                  <c:v>0.95000076300000003</c:v>
                </c:pt>
                <c:pt idx="442">
                  <c:v>0.95000076300000003</c:v>
                </c:pt>
                <c:pt idx="443">
                  <c:v>0.95000076300000003</c:v>
                </c:pt>
                <c:pt idx="444">
                  <c:v>0.95000076300000003</c:v>
                </c:pt>
                <c:pt idx="445">
                  <c:v>0.95000076300000003</c:v>
                </c:pt>
                <c:pt idx="446">
                  <c:v>0.95000076300000003</c:v>
                </c:pt>
                <c:pt idx="447">
                  <c:v>0.95000076300000003</c:v>
                </c:pt>
                <c:pt idx="448">
                  <c:v>0.95000076300000003</c:v>
                </c:pt>
                <c:pt idx="449">
                  <c:v>0.95000076300000003</c:v>
                </c:pt>
                <c:pt idx="450">
                  <c:v>0.95000076300000003</c:v>
                </c:pt>
                <c:pt idx="451">
                  <c:v>0.95000076300000003</c:v>
                </c:pt>
                <c:pt idx="452">
                  <c:v>0.95000076300000003</c:v>
                </c:pt>
                <c:pt idx="453">
                  <c:v>0.95000076300000003</c:v>
                </c:pt>
                <c:pt idx="454">
                  <c:v>0.95000076300000003</c:v>
                </c:pt>
                <c:pt idx="455">
                  <c:v>0.95000076300000003</c:v>
                </c:pt>
                <c:pt idx="456">
                  <c:v>0.95000076300000003</c:v>
                </c:pt>
                <c:pt idx="457">
                  <c:v>0.95000076300000003</c:v>
                </c:pt>
                <c:pt idx="458">
                  <c:v>0.95000076300000003</c:v>
                </c:pt>
                <c:pt idx="459">
                  <c:v>0.95000076300000003</c:v>
                </c:pt>
                <c:pt idx="460">
                  <c:v>0.95000076300000003</c:v>
                </c:pt>
                <c:pt idx="461">
                  <c:v>0.95000076300000003</c:v>
                </c:pt>
                <c:pt idx="462">
                  <c:v>0.95000076300000003</c:v>
                </c:pt>
                <c:pt idx="463">
                  <c:v>0.95000076300000003</c:v>
                </c:pt>
                <c:pt idx="464">
                  <c:v>0.95000076300000003</c:v>
                </c:pt>
                <c:pt idx="465">
                  <c:v>0.95000076300000003</c:v>
                </c:pt>
                <c:pt idx="466">
                  <c:v>0.95000076300000003</c:v>
                </c:pt>
                <c:pt idx="467">
                  <c:v>0.95000076300000003</c:v>
                </c:pt>
                <c:pt idx="468">
                  <c:v>0.95000076300000003</c:v>
                </c:pt>
                <c:pt idx="469">
                  <c:v>0.95000076300000003</c:v>
                </c:pt>
                <c:pt idx="470">
                  <c:v>0.95000076300000003</c:v>
                </c:pt>
                <c:pt idx="471">
                  <c:v>0.95000076300000003</c:v>
                </c:pt>
                <c:pt idx="472">
                  <c:v>0.95000076300000003</c:v>
                </c:pt>
                <c:pt idx="473">
                  <c:v>0.95000076300000003</c:v>
                </c:pt>
                <c:pt idx="474">
                  <c:v>0.95000076300000003</c:v>
                </c:pt>
                <c:pt idx="475">
                  <c:v>0.95000076300000003</c:v>
                </c:pt>
                <c:pt idx="476">
                  <c:v>0.95000076300000003</c:v>
                </c:pt>
                <c:pt idx="477">
                  <c:v>0.95000076300000003</c:v>
                </c:pt>
                <c:pt idx="478">
                  <c:v>0.95000076300000003</c:v>
                </c:pt>
                <c:pt idx="479">
                  <c:v>0.95000076300000003</c:v>
                </c:pt>
                <c:pt idx="480">
                  <c:v>0.95000076300000003</c:v>
                </c:pt>
                <c:pt idx="481">
                  <c:v>0.95000076300000003</c:v>
                </c:pt>
                <c:pt idx="482">
                  <c:v>0.95000076300000003</c:v>
                </c:pt>
                <c:pt idx="483">
                  <c:v>0.95000076300000003</c:v>
                </c:pt>
                <c:pt idx="484">
                  <c:v>0.95000076300000003</c:v>
                </c:pt>
                <c:pt idx="485">
                  <c:v>0.95000076300000003</c:v>
                </c:pt>
                <c:pt idx="486">
                  <c:v>0.95000076300000003</c:v>
                </c:pt>
                <c:pt idx="487">
                  <c:v>0.95000076300000003</c:v>
                </c:pt>
                <c:pt idx="488">
                  <c:v>0.95000076300000003</c:v>
                </c:pt>
                <c:pt idx="489">
                  <c:v>0.95000076300000003</c:v>
                </c:pt>
                <c:pt idx="490">
                  <c:v>0.95000076300000003</c:v>
                </c:pt>
                <c:pt idx="491">
                  <c:v>0.95000076300000003</c:v>
                </c:pt>
                <c:pt idx="492">
                  <c:v>0.95000076300000003</c:v>
                </c:pt>
                <c:pt idx="493">
                  <c:v>0.95000076300000003</c:v>
                </c:pt>
                <c:pt idx="494">
                  <c:v>0.95000076300000003</c:v>
                </c:pt>
                <c:pt idx="495">
                  <c:v>0.95000076300000003</c:v>
                </c:pt>
                <c:pt idx="496">
                  <c:v>0.95000076300000003</c:v>
                </c:pt>
                <c:pt idx="497">
                  <c:v>0.95000076300000003</c:v>
                </c:pt>
                <c:pt idx="498">
                  <c:v>0.95000076300000003</c:v>
                </c:pt>
                <c:pt idx="499">
                  <c:v>0.95000076300000003</c:v>
                </c:pt>
                <c:pt idx="500">
                  <c:v>0.95000076300000003</c:v>
                </c:pt>
                <c:pt idx="501">
                  <c:v>0.95000076300000003</c:v>
                </c:pt>
                <c:pt idx="502">
                  <c:v>0.95000076300000003</c:v>
                </c:pt>
                <c:pt idx="503">
                  <c:v>0.95000076300000003</c:v>
                </c:pt>
                <c:pt idx="504">
                  <c:v>0.95000076300000003</c:v>
                </c:pt>
                <c:pt idx="505">
                  <c:v>0.95000076300000003</c:v>
                </c:pt>
                <c:pt idx="506">
                  <c:v>0.95000076300000003</c:v>
                </c:pt>
                <c:pt idx="507">
                  <c:v>0.95000076300000003</c:v>
                </c:pt>
                <c:pt idx="508">
                  <c:v>0.95000076300000003</c:v>
                </c:pt>
                <c:pt idx="509">
                  <c:v>0.95000076300000003</c:v>
                </c:pt>
                <c:pt idx="510">
                  <c:v>0.95000076300000003</c:v>
                </c:pt>
                <c:pt idx="511">
                  <c:v>0.95000076300000003</c:v>
                </c:pt>
                <c:pt idx="512">
                  <c:v>0.95000076300000003</c:v>
                </c:pt>
                <c:pt idx="513">
                  <c:v>0.95000076300000003</c:v>
                </c:pt>
                <c:pt idx="514">
                  <c:v>0.95000076300000003</c:v>
                </c:pt>
                <c:pt idx="515">
                  <c:v>0.95000076300000003</c:v>
                </c:pt>
                <c:pt idx="516">
                  <c:v>0.95000076300000003</c:v>
                </c:pt>
                <c:pt idx="517">
                  <c:v>0.95000076300000003</c:v>
                </c:pt>
                <c:pt idx="518">
                  <c:v>0.95000076300000003</c:v>
                </c:pt>
                <c:pt idx="519">
                  <c:v>0.95000076300000003</c:v>
                </c:pt>
                <c:pt idx="520">
                  <c:v>0.95000076300000003</c:v>
                </c:pt>
                <c:pt idx="521">
                  <c:v>0.95000076300000003</c:v>
                </c:pt>
                <c:pt idx="522">
                  <c:v>0.95000076300000003</c:v>
                </c:pt>
                <c:pt idx="523">
                  <c:v>0.95000076300000003</c:v>
                </c:pt>
                <c:pt idx="524">
                  <c:v>0.95000076300000003</c:v>
                </c:pt>
                <c:pt idx="525">
                  <c:v>0.95000076300000003</c:v>
                </c:pt>
                <c:pt idx="526">
                  <c:v>0.95000076300000003</c:v>
                </c:pt>
                <c:pt idx="527">
                  <c:v>0.95000076300000003</c:v>
                </c:pt>
                <c:pt idx="528">
                  <c:v>0.95000076300000003</c:v>
                </c:pt>
                <c:pt idx="529">
                  <c:v>0.95000076300000003</c:v>
                </c:pt>
                <c:pt idx="530">
                  <c:v>0.95000076300000003</c:v>
                </c:pt>
                <c:pt idx="531">
                  <c:v>0.95000076300000003</c:v>
                </c:pt>
                <c:pt idx="532">
                  <c:v>0.95000076300000003</c:v>
                </c:pt>
                <c:pt idx="533">
                  <c:v>0.95000076300000003</c:v>
                </c:pt>
                <c:pt idx="534">
                  <c:v>0.95000076300000003</c:v>
                </c:pt>
                <c:pt idx="535">
                  <c:v>0.95000076300000003</c:v>
                </c:pt>
                <c:pt idx="536">
                  <c:v>0.95000076300000003</c:v>
                </c:pt>
                <c:pt idx="537">
                  <c:v>0.95000076300000003</c:v>
                </c:pt>
                <c:pt idx="538">
                  <c:v>0.95000076300000003</c:v>
                </c:pt>
                <c:pt idx="539">
                  <c:v>0.95000076300000003</c:v>
                </c:pt>
                <c:pt idx="540">
                  <c:v>0.95000076300000003</c:v>
                </c:pt>
                <c:pt idx="541">
                  <c:v>0.95000076300000003</c:v>
                </c:pt>
                <c:pt idx="542">
                  <c:v>0.95000076300000003</c:v>
                </c:pt>
                <c:pt idx="543">
                  <c:v>0.95000076300000003</c:v>
                </c:pt>
                <c:pt idx="544">
                  <c:v>0.95000171700000002</c:v>
                </c:pt>
                <c:pt idx="545">
                  <c:v>0.95000171700000002</c:v>
                </c:pt>
                <c:pt idx="546">
                  <c:v>0.95000171700000002</c:v>
                </c:pt>
                <c:pt idx="547">
                  <c:v>0.95012197099999995</c:v>
                </c:pt>
                <c:pt idx="548">
                  <c:v>0.95020675700000001</c:v>
                </c:pt>
                <c:pt idx="549">
                  <c:v>0.95076751699999995</c:v>
                </c:pt>
                <c:pt idx="550">
                  <c:v>0.95077133199999997</c:v>
                </c:pt>
                <c:pt idx="551">
                  <c:v>0.95087814299999995</c:v>
                </c:pt>
                <c:pt idx="552">
                  <c:v>0.95112991300000005</c:v>
                </c:pt>
                <c:pt idx="553">
                  <c:v>0.95219421400000004</c:v>
                </c:pt>
                <c:pt idx="554">
                  <c:v>0.95232391400000005</c:v>
                </c:pt>
                <c:pt idx="555">
                  <c:v>0.95257663699999995</c:v>
                </c:pt>
                <c:pt idx="556">
                  <c:v>0.95314788800000005</c:v>
                </c:pt>
                <c:pt idx="557">
                  <c:v>0.95326232899999996</c:v>
                </c:pt>
                <c:pt idx="558">
                  <c:v>0.95328807800000004</c:v>
                </c:pt>
                <c:pt idx="559">
                  <c:v>0.95376491500000005</c:v>
                </c:pt>
                <c:pt idx="560">
                  <c:v>0.95385169999999997</c:v>
                </c:pt>
                <c:pt idx="561">
                  <c:v>0.95394515999999996</c:v>
                </c:pt>
                <c:pt idx="562">
                  <c:v>0.95402526899999995</c:v>
                </c:pt>
                <c:pt idx="563">
                  <c:v>0.954139709</c:v>
                </c:pt>
                <c:pt idx="564">
                  <c:v>0.95424270600000005</c:v>
                </c:pt>
                <c:pt idx="565">
                  <c:v>0.95434188799999997</c:v>
                </c:pt>
                <c:pt idx="566">
                  <c:v>0.95458984400000002</c:v>
                </c:pt>
                <c:pt idx="567">
                  <c:v>0.95465087900000001</c:v>
                </c:pt>
                <c:pt idx="568">
                  <c:v>0.95485687299999999</c:v>
                </c:pt>
                <c:pt idx="569">
                  <c:v>0.95502090500000003</c:v>
                </c:pt>
                <c:pt idx="570">
                  <c:v>0.95527648899999995</c:v>
                </c:pt>
                <c:pt idx="571">
                  <c:v>0.95544815100000002</c:v>
                </c:pt>
                <c:pt idx="572">
                  <c:v>0.95613861099999997</c:v>
                </c:pt>
                <c:pt idx="573">
                  <c:v>0.95733451800000002</c:v>
                </c:pt>
                <c:pt idx="574">
                  <c:v>0.95734023999999995</c:v>
                </c:pt>
                <c:pt idx="575">
                  <c:v>0.95798110999999997</c:v>
                </c:pt>
                <c:pt idx="576">
                  <c:v>0.95814132699999999</c:v>
                </c:pt>
                <c:pt idx="577">
                  <c:v>0.95827484100000004</c:v>
                </c:pt>
                <c:pt idx="578">
                  <c:v>0.95849609400000002</c:v>
                </c:pt>
                <c:pt idx="579">
                  <c:v>0.95867157000000003</c:v>
                </c:pt>
                <c:pt idx="580">
                  <c:v>0.95870590200000005</c:v>
                </c:pt>
                <c:pt idx="581">
                  <c:v>0.95893478399999998</c:v>
                </c:pt>
                <c:pt idx="582">
                  <c:v>0.95894622799999996</c:v>
                </c:pt>
                <c:pt idx="583">
                  <c:v>0.95918655399999997</c:v>
                </c:pt>
                <c:pt idx="584">
                  <c:v>0.95932769799999995</c:v>
                </c:pt>
                <c:pt idx="585">
                  <c:v>0.95934295700000005</c:v>
                </c:pt>
                <c:pt idx="586">
                  <c:v>0.95941162099999999</c:v>
                </c:pt>
                <c:pt idx="587">
                  <c:v>0.95982456199999999</c:v>
                </c:pt>
                <c:pt idx="588">
                  <c:v>0.96005249000000004</c:v>
                </c:pt>
                <c:pt idx="589">
                  <c:v>0.96026706699999997</c:v>
                </c:pt>
                <c:pt idx="590">
                  <c:v>0.96035099000000002</c:v>
                </c:pt>
                <c:pt idx="591">
                  <c:v>0.96049118</c:v>
                </c:pt>
                <c:pt idx="592">
                  <c:v>0.96094608299999995</c:v>
                </c:pt>
                <c:pt idx="593">
                  <c:v>0.96095657300000004</c:v>
                </c:pt>
                <c:pt idx="594">
                  <c:v>0.96105194100000002</c:v>
                </c:pt>
                <c:pt idx="595">
                  <c:v>0.96130752600000002</c:v>
                </c:pt>
                <c:pt idx="596">
                  <c:v>0.96147155799999995</c:v>
                </c:pt>
                <c:pt idx="597">
                  <c:v>0.96152877800000003</c:v>
                </c:pt>
                <c:pt idx="598">
                  <c:v>0.96158599899999997</c:v>
                </c:pt>
                <c:pt idx="599">
                  <c:v>0.96247100799999996</c:v>
                </c:pt>
                <c:pt idx="600">
                  <c:v>0.96250534099999996</c:v>
                </c:pt>
                <c:pt idx="601">
                  <c:v>0.96287918100000003</c:v>
                </c:pt>
                <c:pt idx="602">
                  <c:v>0.96300411200000002</c:v>
                </c:pt>
                <c:pt idx="603">
                  <c:v>0.96303939800000005</c:v>
                </c:pt>
                <c:pt idx="604">
                  <c:v>0.96326446499999996</c:v>
                </c:pt>
                <c:pt idx="605">
                  <c:v>0.96341705300000002</c:v>
                </c:pt>
                <c:pt idx="606">
                  <c:v>0.96347045899999995</c:v>
                </c:pt>
                <c:pt idx="607">
                  <c:v>0.96355438199999999</c:v>
                </c:pt>
                <c:pt idx="608">
                  <c:v>0.96355438199999999</c:v>
                </c:pt>
                <c:pt idx="609">
                  <c:v>0.96369934099999999</c:v>
                </c:pt>
                <c:pt idx="610">
                  <c:v>0.96387004899999995</c:v>
                </c:pt>
                <c:pt idx="611">
                  <c:v>0.96390151999999996</c:v>
                </c:pt>
                <c:pt idx="612">
                  <c:v>0.96390914900000002</c:v>
                </c:pt>
                <c:pt idx="613">
                  <c:v>0.96421813999999995</c:v>
                </c:pt>
                <c:pt idx="614">
                  <c:v>0.96426487000000005</c:v>
                </c:pt>
                <c:pt idx="615">
                  <c:v>0.96439361599999995</c:v>
                </c:pt>
                <c:pt idx="616">
                  <c:v>0.96490096999999997</c:v>
                </c:pt>
                <c:pt idx="617">
                  <c:v>0.96562576300000003</c:v>
                </c:pt>
                <c:pt idx="618">
                  <c:v>0.96565628100000001</c:v>
                </c:pt>
                <c:pt idx="619">
                  <c:v>0.96569475100000002</c:v>
                </c:pt>
                <c:pt idx="620">
                  <c:v>0.96571063999999995</c:v>
                </c:pt>
                <c:pt idx="621">
                  <c:v>0.96589660600000005</c:v>
                </c:pt>
                <c:pt idx="622">
                  <c:v>0.96619033799999998</c:v>
                </c:pt>
                <c:pt idx="623">
                  <c:v>0.96627044699999998</c:v>
                </c:pt>
                <c:pt idx="624">
                  <c:v>0.96645736699999996</c:v>
                </c:pt>
                <c:pt idx="625">
                  <c:v>0.96683883699999995</c:v>
                </c:pt>
                <c:pt idx="626">
                  <c:v>0.96691513100000004</c:v>
                </c:pt>
                <c:pt idx="627">
                  <c:v>0.96697425800000003</c:v>
                </c:pt>
                <c:pt idx="628">
                  <c:v>0.96718597399999995</c:v>
                </c:pt>
                <c:pt idx="629">
                  <c:v>0.96725845300000002</c:v>
                </c:pt>
                <c:pt idx="630">
                  <c:v>0.96734619099999997</c:v>
                </c:pt>
                <c:pt idx="631">
                  <c:v>0.96749687200000001</c:v>
                </c:pt>
                <c:pt idx="632">
                  <c:v>0.96749877900000003</c:v>
                </c:pt>
                <c:pt idx="633">
                  <c:v>0.96761322000000005</c:v>
                </c:pt>
                <c:pt idx="634">
                  <c:v>0.96774291999999995</c:v>
                </c:pt>
                <c:pt idx="635">
                  <c:v>0.96775054900000002</c:v>
                </c:pt>
                <c:pt idx="636">
                  <c:v>0.96834182700000004</c:v>
                </c:pt>
                <c:pt idx="637">
                  <c:v>0.96839523299999997</c:v>
                </c:pt>
                <c:pt idx="638">
                  <c:v>0.96845054600000002</c:v>
                </c:pt>
                <c:pt idx="639">
                  <c:v>0.96878433200000003</c:v>
                </c:pt>
                <c:pt idx="640">
                  <c:v>0.96887206999999997</c:v>
                </c:pt>
                <c:pt idx="641">
                  <c:v>0.96945953399999996</c:v>
                </c:pt>
                <c:pt idx="642">
                  <c:v>0.96950340300000004</c:v>
                </c:pt>
                <c:pt idx="643">
                  <c:v>0.96950530999999995</c:v>
                </c:pt>
                <c:pt idx="644">
                  <c:v>0.970146179</c:v>
                </c:pt>
                <c:pt idx="645">
                  <c:v>0.97030258199999997</c:v>
                </c:pt>
                <c:pt idx="646">
                  <c:v>0.97043609600000003</c:v>
                </c:pt>
                <c:pt idx="647">
                  <c:v>0.97122573899999998</c:v>
                </c:pt>
                <c:pt idx="648">
                  <c:v>0.97127151499999997</c:v>
                </c:pt>
                <c:pt idx="649">
                  <c:v>0.97135925300000003</c:v>
                </c:pt>
                <c:pt idx="650">
                  <c:v>0.97135925300000003</c:v>
                </c:pt>
                <c:pt idx="651">
                  <c:v>0.97150039700000002</c:v>
                </c:pt>
                <c:pt idx="652">
                  <c:v>0.97152614599999998</c:v>
                </c:pt>
                <c:pt idx="653">
                  <c:v>0.97169494599999995</c:v>
                </c:pt>
                <c:pt idx="654">
                  <c:v>0.97179508199999998</c:v>
                </c:pt>
                <c:pt idx="655">
                  <c:v>0.97188949599999996</c:v>
                </c:pt>
                <c:pt idx="656">
                  <c:v>0.97200012199999997</c:v>
                </c:pt>
                <c:pt idx="657">
                  <c:v>0.97206115699999995</c:v>
                </c:pt>
                <c:pt idx="658">
                  <c:v>0.972244263</c:v>
                </c:pt>
                <c:pt idx="659">
                  <c:v>0.97247409799999995</c:v>
                </c:pt>
                <c:pt idx="660">
                  <c:v>0.97248840299999995</c:v>
                </c:pt>
                <c:pt idx="661">
                  <c:v>0.97265625</c:v>
                </c:pt>
                <c:pt idx="662">
                  <c:v>0.97294998200000005</c:v>
                </c:pt>
                <c:pt idx="663">
                  <c:v>0.97322845499999999</c:v>
                </c:pt>
                <c:pt idx="664">
                  <c:v>0.97323226900000004</c:v>
                </c:pt>
                <c:pt idx="665">
                  <c:v>0.97333526599999998</c:v>
                </c:pt>
                <c:pt idx="666">
                  <c:v>0.97338104199999997</c:v>
                </c:pt>
                <c:pt idx="667">
                  <c:v>0.97341918900000002</c:v>
                </c:pt>
                <c:pt idx="668">
                  <c:v>0.97375488300000002</c:v>
                </c:pt>
                <c:pt idx="669">
                  <c:v>0.97384262099999996</c:v>
                </c:pt>
                <c:pt idx="670">
                  <c:v>0.97435092899999998</c:v>
                </c:pt>
                <c:pt idx="671">
                  <c:v>0.97453022</c:v>
                </c:pt>
                <c:pt idx="672">
                  <c:v>0.97476959200000002</c:v>
                </c:pt>
                <c:pt idx="673">
                  <c:v>0.97490692099999998</c:v>
                </c:pt>
                <c:pt idx="674">
                  <c:v>0.975055695</c:v>
                </c:pt>
                <c:pt idx="675">
                  <c:v>0.97530364999999997</c:v>
                </c:pt>
                <c:pt idx="676">
                  <c:v>0.97536087000000005</c:v>
                </c:pt>
                <c:pt idx="677">
                  <c:v>0.97562026999999996</c:v>
                </c:pt>
                <c:pt idx="678">
                  <c:v>0.975959778</c:v>
                </c:pt>
                <c:pt idx="679">
                  <c:v>0.97597694400000001</c:v>
                </c:pt>
                <c:pt idx="680">
                  <c:v>0.97618103000000001</c:v>
                </c:pt>
                <c:pt idx="681">
                  <c:v>0.97623443600000004</c:v>
                </c:pt>
                <c:pt idx="682">
                  <c:v>0.97634887699999995</c:v>
                </c:pt>
                <c:pt idx="683">
                  <c:v>0.97665786700000001</c:v>
                </c:pt>
                <c:pt idx="684">
                  <c:v>0.97706603999999997</c:v>
                </c:pt>
                <c:pt idx="685">
                  <c:v>0.97715377800000003</c:v>
                </c:pt>
                <c:pt idx="686">
                  <c:v>0.97728729199999997</c:v>
                </c:pt>
                <c:pt idx="687">
                  <c:v>0.97741699199999998</c:v>
                </c:pt>
                <c:pt idx="688">
                  <c:v>0.97771453900000005</c:v>
                </c:pt>
                <c:pt idx="689">
                  <c:v>0.97803878799999999</c:v>
                </c:pt>
                <c:pt idx="690">
                  <c:v>0.97813415500000001</c:v>
                </c:pt>
                <c:pt idx="691">
                  <c:v>0.97824096699999996</c:v>
                </c:pt>
                <c:pt idx="692">
                  <c:v>0.97846221899999997</c:v>
                </c:pt>
                <c:pt idx="693">
                  <c:v>0.97861099200000001</c:v>
                </c:pt>
                <c:pt idx="694">
                  <c:v>0.97879409799999995</c:v>
                </c:pt>
                <c:pt idx="695">
                  <c:v>0.97890090900000004</c:v>
                </c:pt>
                <c:pt idx="696">
                  <c:v>0.97902965500000005</c:v>
                </c:pt>
                <c:pt idx="697">
                  <c:v>0.97912216200000002</c:v>
                </c:pt>
                <c:pt idx="698">
                  <c:v>0.97917175300000003</c:v>
                </c:pt>
                <c:pt idx="699">
                  <c:v>0.97924041699999997</c:v>
                </c:pt>
                <c:pt idx="700">
                  <c:v>0.97929000899999996</c:v>
                </c:pt>
                <c:pt idx="701">
                  <c:v>0.97939491300000003</c:v>
                </c:pt>
                <c:pt idx="702">
                  <c:v>0.97950363200000001</c:v>
                </c:pt>
                <c:pt idx="703">
                  <c:v>0.97951126099999997</c:v>
                </c:pt>
                <c:pt idx="704">
                  <c:v>0.97955322300000003</c:v>
                </c:pt>
                <c:pt idx="705">
                  <c:v>0.97990703599999995</c:v>
                </c:pt>
                <c:pt idx="706">
                  <c:v>0.97992134099999995</c:v>
                </c:pt>
                <c:pt idx="707">
                  <c:v>0.97998809799999997</c:v>
                </c:pt>
                <c:pt idx="708">
                  <c:v>0.980000066</c:v>
                </c:pt>
                <c:pt idx="709">
                  <c:v>0.98000012400000003</c:v>
                </c:pt>
                <c:pt idx="710">
                  <c:v>0.98000049600000005</c:v>
                </c:pt>
                <c:pt idx="711">
                  <c:v>0.98000049600000005</c:v>
                </c:pt>
                <c:pt idx="712">
                  <c:v>0.98000049600000005</c:v>
                </c:pt>
                <c:pt idx="713">
                  <c:v>0.98000049600000005</c:v>
                </c:pt>
                <c:pt idx="714">
                  <c:v>0.98000049600000005</c:v>
                </c:pt>
                <c:pt idx="715">
                  <c:v>0.98000049600000005</c:v>
                </c:pt>
                <c:pt idx="716">
                  <c:v>0.98000049600000005</c:v>
                </c:pt>
                <c:pt idx="717">
                  <c:v>0.98000049600000005</c:v>
                </c:pt>
                <c:pt idx="718">
                  <c:v>0.98000049600000005</c:v>
                </c:pt>
                <c:pt idx="719">
                  <c:v>0.98000049600000005</c:v>
                </c:pt>
                <c:pt idx="720">
                  <c:v>0.98000049600000005</c:v>
                </c:pt>
                <c:pt idx="721">
                  <c:v>0.98000049600000005</c:v>
                </c:pt>
                <c:pt idx="722">
                  <c:v>0.98000049600000005</c:v>
                </c:pt>
                <c:pt idx="723">
                  <c:v>0.98000049600000005</c:v>
                </c:pt>
                <c:pt idx="724">
                  <c:v>0.98000049600000005</c:v>
                </c:pt>
                <c:pt idx="725">
                  <c:v>0.98000049600000005</c:v>
                </c:pt>
                <c:pt idx="726">
                  <c:v>0.98000049600000005</c:v>
                </c:pt>
                <c:pt idx="727">
                  <c:v>0.98000049600000005</c:v>
                </c:pt>
                <c:pt idx="728">
                  <c:v>0.98000049600000005</c:v>
                </c:pt>
                <c:pt idx="729">
                  <c:v>0.98000049600000005</c:v>
                </c:pt>
                <c:pt idx="730">
                  <c:v>0.98000049600000005</c:v>
                </c:pt>
                <c:pt idx="731">
                  <c:v>0.98000049600000005</c:v>
                </c:pt>
                <c:pt idx="732">
                  <c:v>0.98000049600000005</c:v>
                </c:pt>
                <c:pt idx="733">
                  <c:v>0.98000049600000005</c:v>
                </c:pt>
                <c:pt idx="734">
                  <c:v>0.98000049600000005</c:v>
                </c:pt>
                <c:pt idx="735">
                  <c:v>0.98000049600000005</c:v>
                </c:pt>
                <c:pt idx="736">
                  <c:v>0.98000049600000005</c:v>
                </c:pt>
                <c:pt idx="737">
                  <c:v>0.98000049600000005</c:v>
                </c:pt>
                <c:pt idx="738">
                  <c:v>0.98000049600000005</c:v>
                </c:pt>
                <c:pt idx="739">
                  <c:v>0.98000049600000005</c:v>
                </c:pt>
                <c:pt idx="740">
                  <c:v>0.98000049600000005</c:v>
                </c:pt>
                <c:pt idx="741">
                  <c:v>0.98000049600000005</c:v>
                </c:pt>
                <c:pt idx="742">
                  <c:v>0.98000049600000005</c:v>
                </c:pt>
                <c:pt idx="743">
                  <c:v>0.98000049600000005</c:v>
                </c:pt>
                <c:pt idx="744">
                  <c:v>0.98000049600000005</c:v>
                </c:pt>
                <c:pt idx="745">
                  <c:v>0.98000049600000005</c:v>
                </c:pt>
                <c:pt idx="746">
                  <c:v>0.98000049600000005</c:v>
                </c:pt>
                <c:pt idx="747">
                  <c:v>0.98000049600000005</c:v>
                </c:pt>
                <c:pt idx="748">
                  <c:v>0.98000049600000005</c:v>
                </c:pt>
                <c:pt idx="749">
                  <c:v>0.98000049600000005</c:v>
                </c:pt>
                <c:pt idx="750">
                  <c:v>0.98000049600000005</c:v>
                </c:pt>
                <c:pt idx="751">
                  <c:v>0.98000049600000005</c:v>
                </c:pt>
                <c:pt idx="752">
                  <c:v>0.98000049600000005</c:v>
                </c:pt>
                <c:pt idx="753">
                  <c:v>0.98000049600000005</c:v>
                </c:pt>
                <c:pt idx="754">
                  <c:v>0.98000049600000005</c:v>
                </c:pt>
                <c:pt idx="755">
                  <c:v>0.98000049600000005</c:v>
                </c:pt>
                <c:pt idx="756">
                  <c:v>0.98000049600000005</c:v>
                </c:pt>
                <c:pt idx="757">
                  <c:v>0.98000145000000005</c:v>
                </c:pt>
                <c:pt idx="758">
                  <c:v>0.98000335699999996</c:v>
                </c:pt>
                <c:pt idx="759">
                  <c:v>0.98000335699999996</c:v>
                </c:pt>
                <c:pt idx="760">
                  <c:v>0.98000335699999996</c:v>
                </c:pt>
                <c:pt idx="761">
                  <c:v>0.98000335699999996</c:v>
                </c:pt>
                <c:pt idx="762">
                  <c:v>0.98000335699999996</c:v>
                </c:pt>
                <c:pt idx="763">
                  <c:v>0.98000335699999996</c:v>
                </c:pt>
                <c:pt idx="764">
                  <c:v>0.98000335699999996</c:v>
                </c:pt>
                <c:pt idx="765">
                  <c:v>0.98000335699999996</c:v>
                </c:pt>
                <c:pt idx="766">
                  <c:v>0.98000335699999996</c:v>
                </c:pt>
                <c:pt idx="767">
                  <c:v>0.98000335699999996</c:v>
                </c:pt>
                <c:pt idx="768">
                  <c:v>0.98000335699999996</c:v>
                </c:pt>
                <c:pt idx="769">
                  <c:v>0.98000335699999996</c:v>
                </c:pt>
                <c:pt idx="770">
                  <c:v>0.98000335699999996</c:v>
                </c:pt>
                <c:pt idx="771">
                  <c:v>0.98000335699999996</c:v>
                </c:pt>
                <c:pt idx="772">
                  <c:v>0.98000335699999996</c:v>
                </c:pt>
                <c:pt idx="773">
                  <c:v>0.98000335699999996</c:v>
                </c:pt>
                <c:pt idx="774">
                  <c:v>0.98000335699999996</c:v>
                </c:pt>
                <c:pt idx="775">
                  <c:v>0.98000335699999996</c:v>
                </c:pt>
                <c:pt idx="776">
                  <c:v>0.98000335699999996</c:v>
                </c:pt>
                <c:pt idx="777">
                  <c:v>0.98000335699999996</c:v>
                </c:pt>
                <c:pt idx="778">
                  <c:v>0.98000335699999996</c:v>
                </c:pt>
                <c:pt idx="779">
                  <c:v>0.98000335699999996</c:v>
                </c:pt>
                <c:pt idx="780">
                  <c:v>0.98000335699999996</c:v>
                </c:pt>
                <c:pt idx="781">
                  <c:v>0.98000335699999996</c:v>
                </c:pt>
                <c:pt idx="782">
                  <c:v>0.98000335699999996</c:v>
                </c:pt>
                <c:pt idx="783">
                  <c:v>0.98000335699999996</c:v>
                </c:pt>
                <c:pt idx="784">
                  <c:v>0.98000335699999996</c:v>
                </c:pt>
                <c:pt idx="785">
                  <c:v>0.98000335699999996</c:v>
                </c:pt>
                <c:pt idx="786">
                  <c:v>0.98000335699999996</c:v>
                </c:pt>
                <c:pt idx="787">
                  <c:v>0.98000335699999996</c:v>
                </c:pt>
                <c:pt idx="788">
                  <c:v>0.98000335699999996</c:v>
                </c:pt>
                <c:pt idx="789">
                  <c:v>0.98000335699999996</c:v>
                </c:pt>
                <c:pt idx="790">
                  <c:v>0.98000335699999996</c:v>
                </c:pt>
                <c:pt idx="791">
                  <c:v>0.98000335699999996</c:v>
                </c:pt>
                <c:pt idx="792">
                  <c:v>0.98000335699999996</c:v>
                </c:pt>
                <c:pt idx="793">
                  <c:v>0.98000335699999996</c:v>
                </c:pt>
                <c:pt idx="794">
                  <c:v>0.98000335699999996</c:v>
                </c:pt>
                <c:pt idx="795">
                  <c:v>0.98000335699999996</c:v>
                </c:pt>
                <c:pt idx="796">
                  <c:v>0.98000335699999996</c:v>
                </c:pt>
                <c:pt idx="797">
                  <c:v>0.98000335699999996</c:v>
                </c:pt>
                <c:pt idx="798">
                  <c:v>0.98000335699999996</c:v>
                </c:pt>
                <c:pt idx="799">
                  <c:v>0.98000335699999996</c:v>
                </c:pt>
                <c:pt idx="800">
                  <c:v>0.98000335699999996</c:v>
                </c:pt>
                <c:pt idx="801">
                  <c:v>0.98000335699999996</c:v>
                </c:pt>
                <c:pt idx="802">
                  <c:v>0.98000335699999996</c:v>
                </c:pt>
                <c:pt idx="803">
                  <c:v>0.98000335699999996</c:v>
                </c:pt>
                <c:pt idx="804">
                  <c:v>0.98000335699999996</c:v>
                </c:pt>
                <c:pt idx="805">
                  <c:v>0.98000335699999996</c:v>
                </c:pt>
                <c:pt idx="806">
                  <c:v>0.98000335699999996</c:v>
                </c:pt>
                <c:pt idx="807">
                  <c:v>0.98000335699999996</c:v>
                </c:pt>
                <c:pt idx="808">
                  <c:v>0.98000335699999996</c:v>
                </c:pt>
                <c:pt idx="809">
                  <c:v>0.98000335699999996</c:v>
                </c:pt>
                <c:pt idx="810">
                  <c:v>0.98000335699999996</c:v>
                </c:pt>
                <c:pt idx="811">
                  <c:v>0.98000335699999996</c:v>
                </c:pt>
                <c:pt idx="812">
                  <c:v>0.98000335699999996</c:v>
                </c:pt>
                <c:pt idx="813">
                  <c:v>0.98000335699999996</c:v>
                </c:pt>
                <c:pt idx="814">
                  <c:v>0.98000335699999996</c:v>
                </c:pt>
                <c:pt idx="815">
                  <c:v>0.98000335699999996</c:v>
                </c:pt>
                <c:pt idx="816">
                  <c:v>0.98000335699999996</c:v>
                </c:pt>
                <c:pt idx="817">
                  <c:v>0.98000335699999996</c:v>
                </c:pt>
                <c:pt idx="818">
                  <c:v>0.98000335699999996</c:v>
                </c:pt>
                <c:pt idx="819">
                  <c:v>0.98000335699999996</c:v>
                </c:pt>
                <c:pt idx="820">
                  <c:v>0.98000335699999996</c:v>
                </c:pt>
                <c:pt idx="821">
                  <c:v>0.98000335699999996</c:v>
                </c:pt>
                <c:pt idx="822">
                  <c:v>0.98000335699999996</c:v>
                </c:pt>
                <c:pt idx="823">
                  <c:v>0.98000335699999996</c:v>
                </c:pt>
                <c:pt idx="824">
                  <c:v>0.98000335699999996</c:v>
                </c:pt>
                <c:pt idx="825">
                  <c:v>0.98000335699999996</c:v>
                </c:pt>
                <c:pt idx="826">
                  <c:v>0.98000335699999996</c:v>
                </c:pt>
                <c:pt idx="827">
                  <c:v>0.98000335699999996</c:v>
                </c:pt>
                <c:pt idx="828">
                  <c:v>0.98000335699999996</c:v>
                </c:pt>
                <c:pt idx="829">
                  <c:v>0.98000335699999996</c:v>
                </c:pt>
                <c:pt idx="830">
                  <c:v>0.98000335699999996</c:v>
                </c:pt>
                <c:pt idx="831">
                  <c:v>0.98000335699999996</c:v>
                </c:pt>
                <c:pt idx="832">
                  <c:v>0.98000335699999996</c:v>
                </c:pt>
                <c:pt idx="833">
                  <c:v>0.98000335699999996</c:v>
                </c:pt>
                <c:pt idx="834">
                  <c:v>0.98000335699999996</c:v>
                </c:pt>
                <c:pt idx="835">
                  <c:v>0.98000335699999996</c:v>
                </c:pt>
                <c:pt idx="836">
                  <c:v>0.98000335699999996</c:v>
                </c:pt>
                <c:pt idx="837">
                  <c:v>0.98000335699999996</c:v>
                </c:pt>
                <c:pt idx="838">
                  <c:v>0.98000335699999996</c:v>
                </c:pt>
                <c:pt idx="839">
                  <c:v>0.98000335699999996</c:v>
                </c:pt>
                <c:pt idx="840">
                  <c:v>0.98000335699999996</c:v>
                </c:pt>
                <c:pt idx="841">
                  <c:v>0.98000335699999996</c:v>
                </c:pt>
                <c:pt idx="842">
                  <c:v>0.98000335699999996</c:v>
                </c:pt>
                <c:pt idx="843">
                  <c:v>0.98000335699999996</c:v>
                </c:pt>
                <c:pt idx="844">
                  <c:v>0.98000335699999996</c:v>
                </c:pt>
                <c:pt idx="845">
                  <c:v>0.98000335699999996</c:v>
                </c:pt>
                <c:pt idx="846">
                  <c:v>0.98000335699999996</c:v>
                </c:pt>
                <c:pt idx="847">
                  <c:v>0.98000335699999996</c:v>
                </c:pt>
                <c:pt idx="848">
                  <c:v>0.98000335699999996</c:v>
                </c:pt>
                <c:pt idx="849">
                  <c:v>0.98000335699999996</c:v>
                </c:pt>
                <c:pt idx="850">
                  <c:v>0.98000335699999996</c:v>
                </c:pt>
                <c:pt idx="851">
                  <c:v>0.98000335699999996</c:v>
                </c:pt>
                <c:pt idx="852">
                  <c:v>0.98000335699999996</c:v>
                </c:pt>
                <c:pt idx="853">
                  <c:v>0.98000335699999996</c:v>
                </c:pt>
                <c:pt idx="854">
                  <c:v>0.98000335699999996</c:v>
                </c:pt>
                <c:pt idx="855">
                  <c:v>0.98000335699999996</c:v>
                </c:pt>
                <c:pt idx="856">
                  <c:v>0.98000335699999996</c:v>
                </c:pt>
                <c:pt idx="857">
                  <c:v>0.98000335699999996</c:v>
                </c:pt>
                <c:pt idx="858">
                  <c:v>0.98000335699999996</c:v>
                </c:pt>
                <c:pt idx="859">
                  <c:v>0.98000335699999996</c:v>
                </c:pt>
                <c:pt idx="860">
                  <c:v>0.98000335699999996</c:v>
                </c:pt>
                <c:pt idx="861">
                  <c:v>0.98000335699999996</c:v>
                </c:pt>
                <c:pt idx="862">
                  <c:v>0.98000335699999996</c:v>
                </c:pt>
                <c:pt idx="863">
                  <c:v>0.98000335699999996</c:v>
                </c:pt>
                <c:pt idx="864">
                  <c:v>0.98000335699999996</c:v>
                </c:pt>
                <c:pt idx="865">
                  <c:v>0.98000335699999996</c:v>
                </c:pt>
                <c:pt idx="866">
                  <c:v>0.98000335699999996</c:v>
                </c:pt>
                <c:pt idx="867">
                  <c:v>0.98000335699999996</c:v>
                </c:pt>
                <c:pt idx="868">
                  <c:v>0.98000335699999996</c:v>
                </c:pt>
                <c:pt idx="869">
                  <c:v>0.98000335699999996</c:v>
                </c:pt>
                <c:pt idx="870">
                  <c:v>0.98000335699999996</c:v>
                </c:pt>
                <c:pt idx="871">
                  <c:v>0.98000335699999996</c:v>
                </c:pt>
                <c:pt idx="872">
                  <c:v>0.98000335699999996</c:v>
                </c:pt>
                <c:pt idx="873">
                  <c:v>0.98000335699999996</c:v>
                </c:pt>
                <c:pt idx="874">
                  <c:v>0.98000335699999996</c:v>
                </c:pt>
                <c:pt idx="875">
                  <c:v>0.98000335699999996</c:v>
                </c:pt>
                <c:pt idx="876">
                  <c:v>0.98000335699999996</c:v>
                </c:pt>
                <c:pt idx="877">
                  <c:v>0.98000335699999996</c:v>
                </c:pt>
                <c:pt idx="878">
                  <c:v>0.98000335699999996</c:v>
                </c:pt>
                <c:pt idx="879">
                  <c:v>0.98000335699999996</c:v>
                </c:pt>
                <c:pt idx="880">
                  <c:v>0.98000335699999996</c:v>
                </c:pt>
                <c:pt idx="881">
                  <c:v>0.98000335699999996</c:v>
                </c:pt>
                <c:pt idx="882">
                  <c:v>0.98000335699999996</c:v>
                </c:pt>
                <c:pt idx="883">
                  <c:v>0.98000335699999996</c:v>
                </c:pt>
                <c:pt idx="884">
                  <c:v>0.98000335699999996</c:v>
                </c:pt>
                <c:pt idx="885">
                  <c:v>0.98000335699999996</c:v>
                </c:pt>
                <c:pt idx="886">
                  <c:v>0.98000335699999996</c:v>
                </c:pt>
                <c:pt idx="887">
                  <c:v>0.98000335699999996</c:v>
                </c:pt>
                <c:pt idx="888">
                  <c:v>0.98000335699999996</c:v>
                </c:pt>
                <c:pt idx="889">
                  <c:v>0.98000335699999996</c:v>
                </c:pt>
                <c:pt idx="890">
                  <c:v>0.98000335699999996</c:v>
                </c:pt>
                <c:pt idx="891">
                  <c:v>0.98000335699999996</c:v>
                </c:pt>
                <c:pt idx="892">
                  <c:v>0.98000335699999996</c:v>
                </c:pt>
                <c:pt idx="893">
                  <c:v>0.98000335699999996</c:v>
                </c:pt>
                <c:pt idx="894">
                  <c:v>0.98000335699999996</c:v>
                </c:pt>
                <c:pt idx="895">
                  <c:v>0.98000335699999996</c:v>
                </c:pt>
                <c:pt idx="896">
                  <c:v>0.98000335699999996</c:v>
                </c:pt>
                <c:pt idx="897">
                  <c:v>0.98000335699999996</c:v>
                </c:pt>
                <c:pt idx="898">
                  <c:v>0.98000335699999996</c:v>
                </c:pt>
                <c:pt idx="899">
                  <c:v>0.98000335699999996</c:v>
                </c:pt>
                <c:pt idx="900">
                  <c:v>0.98000335699999996</c:v>
                </c:pt>
                <c:pt idx="901">
                  <c:v>0.98000335699999996</c:v>
                </c:pt>
                <c:pt idx="902">
                  <c:v>0.98006820699999997</c:v>
                </c:pt>
                <c:pt idx="903">
                  <c:v>0.98021698000000002</c:v>
                </c:pt>
                <c:pt idx="904">
                  <c:v>0.98030853299999998</c:v>
                </c:pt>
                <c:pt idx="905">
                  <c:v>0.980358124</c:v>
                </c:pt>
                <c:pt idx="906">
                  <c:v>0.98044586199999995</c:v>
                </c:pt>
                <c:pt idx="907">
                  <c:v>0.98060607899999996</c:v>
                </c:pt>
                <c:pt idx="908">
                  <c:v>0.98080730400000005</c:v>
                </c:pt>
                <c:pt idx="909">
                  <c:v>0.98081302599999998</c:v>
                </c:pt>
                <c:pt idx="910">
                  <c:v>0.98099899300000004</c:v>
                </c:pt>
                <c:pt idx="911">
                  <c:v>0.98114490499999996</c:v>
                </c:pt>
                <c:pt idx="912">
                  <c:v>0.98136806499999996</c:v>
                </c:pt>
                <c:pt idx="913">
                  <c:v>0.98146057099999995</c:v>
                </c:pt>
                <c:pt idx="914">
                  <c:v>0.98146057099999995</c:v>
                </c:pt>
                <c:pt idx="915">
                  <c:v>0.98154163400000005</c:v>
                </c:pt>
                <c:pt idx="916">
                  <c:v>0.98183155099999997</c:v>
                </c:pt>
                <c:pt idx="917">
                  <c:v>0.98214340200000005</c:v>
                </c:pt>
                <c:pt idx="918">
                  <c:v>0.98215103100000001</c:v>
                </c:pt>
                <c:pt idx="919">
                  <c:v>0.98223877000000004</c:v>
                </c:pt>
                <c:pt idx="920">
                  <c:v>0.98234176600000001</c:v>
                </c:pt>
                <c:pt idx="921">
                  <c:v>0.98247528100000003</c:v>
                </c:pt>
                <c:pt idx="922">
                  <c:v>0.98251724200000001</c:v>
                </c:pt>
                <c:pt idx="923">
                  <c:v>0.98252010300000003</c:v>
                </c:pt>
                <c:pt idx="924">
                  <c:v>0.98260879499999998</c:v>
                </c:pt>
                <c:pt idx="925">
                  <c:v>0.98282718700000005</c:v>
                </c:pt>
                <c:pt idx="926">
                  <c:v>0.982833862</c:v>
                </c:pt>
                <c:pt idx="927">
                  <c:v>0.98299026499999997</c:v>
                </c:pt>
                <c:pt idx="928">
                  <c:v>0.98316574099999998</c:v>
                </c:pt>
                <c:pt idx="929">
                  <c:v>0.98319625899999996</c:v>
                </c:pt>
                <c:pt idx="930">
                  <c:v>0.98325729399999995</c:v>
                </c:pt>
                <c:pt idx="931">
                  <c:v>0.98337173499999997</c:v>
                </c:pt>
                <c:pt idx="932">
                  <c:v>0.98339843800000004</c:v>
                </c:pt>
                <c:pt idx="933">
                  <c:v>0.98350906400000004</c:v>
                </c:pt>
                <c:pt idx="934">
                  <c:v>0.98372650100000003</c:v>
                </c:pt>
                <c:pt idx="935">
                  <c:v>0.98381710099999997</c:v>
                </c:pt>
                <c:pt idx="936">
                  <c:v>0.98387146000000003</c:v>
                </c:pt>
                <c:pt idx="937">
                  <c:v>0.98389434799999997</c:v>
                </c:pt>
                <c:pt idx="938">
                  <c:v>0.984027863</c:v>
                </c:pt>
                <c:pt idx="939">
                  <c:v>0.98407745400000002</c:v>
                </c:pt>
                <c:pt idx="940">
                  <c:v>0.98419856999999999</c:v>
                </c:pt>
                <c:pt idx="941">
                  <c:v>0.98431778000000003</c:v>
                </c:pt>
                <c:pt idx="942">
                  <c:v>0.984485626</c:v>
                </c:pt>
                <c:pt idx="943">
                  <c:v>0.98464584399999999</c:v>
                </c:pt>
                <c:pt idx="944">
                  <c:v>0.98480606100000001</c:v>
                </c:pt>
                <c:pt idx="945">
                  <c:v>0.98483657800000002</c:v>
                </c:pt>
                <c:pt idx="946">
                  <c:v>0.98504638700000002</c:v>
                </c:pt>
                <c:pt idx="947">
                  <c:v>0.98509979199999997</c:v>
                </c:pt>
                <c:pt idx="948">
                  <c:v>0.98525619499999995</c:v>
                </c:pt>
                <c:pt idx="949">
                  <c:v>0.98551559399999999</c:v>
                </c:pt>
                <c:pt idx="950">
                  <c:v>0.985881805</c:v>
                </c:pt>
                <c:pt idx="951">
                  <c:v>0.98591995200000004</c:v>
                </c:pt>
                <c:pt idx="952">
                  <c:v>0.98593139600000002</c:v>
                </c:pt>
                <c:pt idx="953">
                  <c:v>0.98598194100000003</c:v>
                </c:pt>
                <c:pt idx="954">
                  <c:v>0.98600768999999999</c:v>
                </c:pt>
                <c:pt idx="955">
                  <c:v>0.986026764</c:v>
                </c:pt>
                <c:pt idx="956">
                  <c:v>0.98608017000000003</c:v>
                </c:pt>
                <c:pt idx="957">
                  <c:v>0.98613548299999998</c:v>
                </c:pt>
                <c:pt idx="958">
                  <c:v>0.98640441899999998</c:v>
                </c:pt>
                <c:pt idx="959">
                  <c:v>0.98660373700000004</c:v>
                </c:pt>
                <c:pt idx="960">
                  <c:v>0.98686981200000001</c:v>
                </c:pt>
                <c:pt idx="961">
                  <c:v>0.98702621499999998</c:v>
                </c:pt>
                <c:pt idx="962">
                  <c:v>0.98734664900000002</c:v>
                </c:pt>
                <c:pt idx="963">
                  <c:v>0.98740386999999996</c:v>
                </c:pt>
                <c:pt idx="964">
                  <c:v>0.987567902</c:v>
                </c:pt>
                <c:pt idx="965">
                  <c:v>0.98767280599999996</c:v>
                </c:pt>
                <c:pt idx="966">
                  <c:v>0.98791217799999997</c:v>
                </c:pt>
                <c:pt idx="967">
                  <c:v>0.98795032500000002</c:v>
                </c:pt>
                <c:pt idx="968">
                  <c:v>0.98805999799999999</c:v>
                </c:pt>
                <c:pt idx="969">
                  <c:v>0.98806762699999995</c:v>
                </c:pt>
                <c:pt idx="970">
                  <c:v>0.98811340299999995</c:v>
                </c:pt>
                <c:pt idx="971">
                  <c:v>0.98858642600000002</c:v>
                </c:pt>
                <c:pt idx="972">
                  <c:v>0.98886108399999995</c:v>
                </c:pt>
                <c:pt idx="973">
                  <c:v>0.98892211900000004</c:v>
                </c:pt>
                <c:pt idx="974">
                  <c:v>0.98898315400000003</c:v>
                </c:pt>
                <c:pt idx="975">
                  <c:v>0.98898315400000003</c:v>
                </c:pt>
                <c:pt idx="976">
                  <c:v>0.98901367200000001</c:v>
                </c:pt>
                <c:pt idx="977">
                  <c:v>0.98902130099999996</c:v>
                </c:pt>
                <c:pt idx="978">
                  <c:v>0.98907089199999998</c:v>
                </c:pt>
                <c:pt idx="979">
                  <c:v>0.98931884800000003</c:v>
                </c:pt>
                <c:pt idx="980">
                  <c:v>0.98946380599999995</c:v>
                </c:pt>
                <c:pt idx="981">
                  <c:v>0.98959350599999996</c:v>
                </c:pt>
                <c:pt idx="982">
                  <c:v>0.989677429</c:v>
                </c:pt>
                <c:pt idx="983">
                  <c:v>0.98989486699999996</c:v>
                </c:pt>
                <c:pt idx="984">
                  <c:v>0.989933968</c:v>
                </c:pt>
                <c:pt idx="985">
                  <c:v>0.98997879</c:v>
                </c:pt>
                <c:pt idx="986">
                  <c:v>0.99058628100000001</c:v>
                </c:pt>
                <c:pt idx="987">
                  <c:v>0.99059390999999997</c:v>
                </c:pt>
                <c:pt idx="988">
                  <c:v>0.99077987700000003</c:v>
                </c:pt>
                <c:pt idx="989">
                  <c:v>0.99081420899999995</c:v>
                </c:pt>
                <c:pt idx="990">
                  <c:v>0.99095916699999997</c:v>
                </c:pt>
                <c:pt idx="991">
                  <c:v>0.99102401699999998</c:v>
                </c:pt>
                <c:pt idx="992">
                  <c:v>0.991060257</c:v>
                </c:pt>
                <c:pt idx="993">
                  <c:v>0.99138641400000005</c:v>
                </c:pt>
                <c:pt idx="994">
                  <c:v>0.99182510400000001</c:v>
                </c:pt>
                <c:pt idx="995">
                  <c:v>0.99195480300000005</c:v>
                </c:pt>
                <c:pt idx="996">
                  <c:v>0.99232482899999996</c:v>
                </c:pt>
                <c:pt idx="997">
                  <c:v>0.99276351900000004</c:v>
                </c:pt>
                <c:pt idx="998">
                  <c:v>0.99281692499999996</c:v>
                </c:pt>
                <c:pt idx="999">
                  <c:v>0.99285888700000002</c:v>
                </c:pt>
                <c:pt idx="1000">
                  <c:v>0.99296569800000001</c:v>
                </c:pt>
                <c:pt idx="1001">
                  <c:v>0.99362945599999997</c:v>
                </c:pt>
                <c:pt idx="1002">
                  <c:v>0.99371433300000001</c:v>
                </c:pt>
                <c:pt idx="1003">
                  <c:v>0.993728638</c:v>
                </c:pt>
                <c:pt idx="1004">
                  <c:v>0.99402618399999998</c:v>
                </c:pt>
                <c:pt idx="1005">
                  <c:v>0.99406051600000001</c:v>
                </c:pt>
                <c:pt idx="1006">
                  <c:v>0.99441528300000004</c:v>
                </c:pt>
                <c:pt idx="1007">
                  <c:v>0.99468231200000001</c:v>
                </c:pt>
                <c:pt idx="1008">
                  <c:v>0.99478149400000004</c:v>
                </c:pt>
                <c:pt idx="1009">
                  <c:v>0.99506378200000001</c:v>
                </c:pt>
                <c:pt idx="1010">
                  <c:v>0.99517822300000003</c:v>
                </c:pt>
                <c:pt idx="1011">
                  <c:v>0.99519729599999995</c:v>
                </c:pt>
                <c:pt idx="1012">
                  <c:v>0.99525833100000005</c:v>
                </c:pt>
                <c:pt idx="1013">
                  <c:v>0.99529552499999996</c:v>
                </c:pt>
                <c:pt idx="1014">
                  <c:v>0.99541091900000001</c:v>
                </c:pt>
                <c:pt idx="1015">
                  <c:v>0.99586868299999998</c:v>
                </c:pt>
                <c:pt idx="1016">
                  <c:v>0.99592208900000001</c:v>
                </c:pt>
                <c:pt idx="1017">
                  <c:v>0.99603271500000001</c:v>
                </c:pt>
                <c:pt idx="1018">
                  <c:v>0.99622726399999995</c:v>
                </c:pt>
                <c:pt idx="1019">
                  <c:v>0.99629592899999997</c:v>
                </c:pt>
                <c:pt idx="1020">
                  <c:v>0.99638652800000005</c:v>
                </c:pt>
                <c:pt idx="1021">
                  <c:v>0.99645614599999999</c:v>
                </c:pt>
                <c:pt idx="1022">
                  <c:v>0.99649238600000001</c:v>
                </c:pt>
                <c:pt idx="1023">
                  <c:v>0.99684524500000005</c:v>
                </c:pt>
                <c:pt idx="1024">
                  <c:v>0.99685478199999999</c:v>
                </c:pt>
                <c:pt idx="1025">
                  <c:v>0.99690246599999999</c:v>
                </c:pt>
                <c:pt idx="1026">
                  <c:v>0.99692535400000004</c:v>
                </c:pt>
                <c:pt idx="1027">
                  <c:v>0.99697971299999999</c:v>
                </c:pt>
                <c:pt idx="1028">
                  <c:v>0.99700069400000002</c:v>
                </c:pt>
                <c:pt idx="1029">
                  <c:v>0.99710559799999998</c:v>
                </c:pt>
                <c:pt idx="1030">
                  <c:v>0.99716568000000005</c:v>
                </c:pt>
                <c:pt idx="1031">
                  <c:v>0.99716949499999996</c:v>
                </c:pt>
                <c:pt idx="1032">
                  <c:v>0.99728393599999998</c:v>
                </c:pt>
                <c:pt idx="1033">
                  <c:v>0.997332573</c:v>
                </c:pt>
                <c:pt idx="1034">
                  <c:v>0.99753952000000001</c:v>
                </c:pt>
                <c:pt idx="1035">
                  <c:v>0.99755859400000002</c:v>
                </c:pt>
                <c:pt idx="1036">
                  <c:v>0.99779796600000004</c:v>
                </c:pt>
                <c:pt idx="1037">
                  <c:v>0.99799823799999998</c:v>
                </c:pt>
                <c:pt idx="1038">
                  <c:v>0.998157501</c:v>
                </c:pt>
                <c:pt idx="1039">
                  <c:v>0.99820041699999995</c:v>
                </c:pt>
                <c:pt idx="1040">
                  <c:v>0.99825191499999999</c:v>
                </c:pt>
                <c:pt idx="1041">
                  <c:v>0.998380661</c:v>
                </c:pt>
                <c:pt idx="1042">
                  <c:v>0.99840164200000003</c:v>
                </c:pt>
                <c:pt idx="1043">
                  <c:v>0.99840640999999997</c:v>
                </c:pt>
                <c:pt idx="1044">
                  <c:v>0.99846839899999995</c:v>
                </c:pt>
                <c:pt idx="1045">
                  <c:v>0.99847030599999997</c:v>
                </c:pt>
                <c:pt idx="1046">
                  <c:v>0.99850845300000002</c:v>
                </c:pt>
                <c:pt idx="1047">
                  <c:v>0.99858570099999999</c:v>
                </c:pt>
                <c:pt idx="1048">
                  <c:v>0.99864292099999996</c:v>
                </c:pt>
                <c:pt idx="1049">
                  <c:v>0.99869060499999995</c:v>
                </c:pt>
                <c:pt idx="1050">
                  <c:v>0.99885177599999997</c:v>
                </c:pt>
                <c:pt idx="1051">
                  <c:v>0.99885559099999999</c:v>
                </c:pt>
                <c:pt idx="1052">
                  <c:v>0.99885749800000001</c:v>
                </c:pt>
                <c:pt idx="1053">
                  <c:v>0.99886989599999998</c:v>
                </c:pt>
                <c:pt idx="1054">
                  <c:v>0.99888801599999999</c:v>
                </c:pt>
                <c:pt idx="1055">
                  <c:v>0.99904155699999997</c:v>
                </c:pt>
                <c:pt idx="1056">
                  <c:v>0.999061584</c:v>
                </c:pt>
                <c:pt idx="1057">
                  <c:v>0.99908447300000003</c:v>
                </c:pt>
                <c:pt idx="1058">
                  <c:v>0.99926376299999997</c:v>
                </c:pt>
                <c:pt idx="1059">
                  <c:v>0.99966812100000002</c:v>
                </c:pt>
                <c:pt idx="1060">
                  <c:v>0.99970626799999995</c:v>
                </c:pt>
                <c:pt idx="1061">
                  <c:v>0.99973869299999996</c:v>
                </c:pt>
                <c:pt idx="1062">
                  <c:v>0.99984836600000004</c:v>
                </c:pt>
                <c:pt idx="1063">
                  <c:v>0.99985122699999995</c:v>
                </c:pt>
                <c:pt idx="1064">
                  <c:v>0.99992370600000002</c:v>
                </c:pt>
                <c:pt idx="1065">
                  <c:v>0.99992752100000004</c:v>
                </c:pt>
                <c:pt idx="1066">
                  <c:v>0.99992752100000004</c:v>
                </c:pt>
                <c:pt idx="1067">
                  <c:v>0.99994278000000003</c:v>
                </c:pt>
                <c:pt idx="1068">
                  <c:v>0.99996948200000002</c:v>
                </c:pt>
                <c:pt idx="1069">
                  <c:v>0.99997711199999995</c:v>
                </c:pt>
              </c:numCache>
            </c:numRef>
          </c:xVal>
          <c:yVal>
            <c:numRef>
              <c:f>'v8-v16'!$D$2:$D$1071</c:f>
              <c:numCache>
                <c:formatCode>General</c:formatCode>
                <c:ptCount val="1070"/>
                <c:pt idx="0">
                  <c:v>1051563</c:v>
                </c:pt>
                <c:pt idx="1">
                  <c:v>1093179</c:v>
                </c:pt>
                <c:pt idx="2">
                  <c:v>67564</c:v>
                </c:pt>
                <c:pt idx="3">
                  <c:v>70570</c:v>
                </c:pt>
                <c:pt idx="4">
                  <c:v>67512</c:v>
                </c:pt>
                <c:pt idx="5">
                  <c:v>69960</c:v>
                </c:pt>
                <c:pt idx="6">
                  <c:v>67284</c:v>
                </c:pt>
                <c:pt idx="7">
                  <c:v>69533</c:v>
                </c:pt>
                <c:pt idx="8">
                  <c:v>67669</c:v>
                </c:pt>
                <c:pt idx="9">
                  <c:v>69934</c:v>
                </c:pt>
                <c:pt idx="10">
                  <c:v>67465</c:v>
                </c:pt>
                <c:pt idx="11">
                  <c:v>70079</c:v>
                </c:pt>
                <c:pt idx="12">
                  <c:v>67582</c:v>
                </c:pt>
                <c:pt idx="13">
                  <c:v>70879</c:v>
                </c:pt>
                <c:pt idx="14">
                  <c:v>64446</c:v>
                </c:pt>
                <c:pt idx="15">
                  <c:v>68818</c:v>
                </c:pt>
                <c:pt idx="16">
                  <c:v>65706</c:v>
                </c:pt>
                <c:pt idx="17">
                  <c:v>68536</c:v>
                </c:pt>
                <c:pt idx="18">
                  <c:v>64993</c:v>
                </c:pt>
                <c:pt idx="19">
                  <c:v>67268</c:v>
                </c:pt>
                <c:pt idx="20">
                  <c:v>65772</c:v>
                </c:pt>
                <c:pt idx="21">
                  <c:v>68313</c:v>
                </c:pt>
                <c:pt idx="22">
                  <c:v>66440</c:v>
                </c:pt>
                <c:pt idx="23">
                  <c:v>68275</c:v>
                </c:pt>
                <c:pt idx="24">
                  <c:v>66330</c:v>
                </c:pt>
                <c:pt idx="25">
                  <c:v>67203</c:v>
                </c:pt>
                <c:pt idx="26">
                  <c:v>67433</c:v>
                </c:pt>
                <c:pt idx="27">
                  <c:v>71606</c:v>
                </c:pt>
                <c:pt idx="28">
                  <c:v>67388</c:v>
                </c:pt>
                <c:pt idx="29">
                  <c:v>71468</c:v>
                </c:pt>
                <c:pt idx="30">
                  <c:v>67468</c:v>
                </c:pt>
                <c:pt idx="31">
                  <c:v>71565</c:v>
                </c:pt>
                <c:pt idx="32">
                  <c:v>67367</c:v>
                </c:pt>
                <c:pt idx="33">
                  <c:v>71480</c:v>
                </c:pt>
                <c:pt idx="34">
                  <c:v>67451</c:v>
                </c:pt>
                <c:pt idx="35">
                  <c:v>71532</c:v>
                </c:pt>
                <c:pt idx="36">
                  <c:v>67379</c:v>
                </c:pt>
                <c:pt idx="37">
                  <c:v>71549</c:v>
                </c:pt>
                <c:pt idx="38">
                  <c:v>67364</c:v>
                </c:pt>
                <c:pt idx="39">
                  <c:v>71596</c:v>
                </c:pt>
                <c:pt idx="40">
                  <c:v>67464</c:v>
                </c:pt>
                <c:pt idx="41">
                  <c:v>71461</c:v>
                </c:pt>
                <c:pt idx="42">
                  <c:v>67394</c:v>
                </c:pt>
                <c:pt idx="43">
                  <c:v>71610</c:v>
                </c:pt>
                <c:pt idx="44">
                  <c:v>67324</c:v>
                </c:pt>
                <c:pt idx="45">
                  <c:v>71393</c:v>
                </c:pt>
                <c:pt idx="46">
                  <c:v>67532</c:v>
                </c:pt>
                <c:pt idx="47">
                  <c:v>71400</c:v>
                </c:pt>
                <c:pt idx="48">
                  <c:v>67443</c:v>
                </c:pt>
                <c:pt idx="49">
                  <c:v>71476</c:v>
                </c:pt>
                <c:pt idx="50">
                  <c:v>16740</c:v>
                </c:pt>
                <c:pt idx="51">
                  <c:v>16878</c:v>
                </c:pt>
                <c:pt idx="52">
                  <c:v>16870</c:v>
                </c:pt>
                <c:pt idx="53">
                  <c:v>16831</c:v>
                </c:pt>
                <c:pt idx="54">
                  <c:v>16537</c:v>
                </c:pt>
                <c:pt idx="55">
                  <c:v>16736</c:v>
                </c:pt>
                <c:pt idx="56">
                  <c:v>16707</c:v>
                </c:pt>
                <c:pt idx="57">
                  <c:v>16773</c:v>
                </c:pt>
                <c:pt idx="58">
                  <c:v>16729</c:v>
                </c:pt>
                <c:pt idx="59">
                  <c:v>16829</c:v>
                </c:pt>
                <c:pt idx="60">
                  <c:v>16975</c:v>
                </c:pt>
                <c:pt idx="61">
                  <c:v>16830</c:v>
                </c:pt>
                <c:pt idx="62">
                  <c:v>15921</c:v>
                </c:pt>
                <c:pt idx="63">
                  <c:v>16707</c:v>
                </c:pt>
                <c:pt idx="64">
                  <c:v>16082</c:v>
                </c:pt>
                <c:pt idx="65">
                  <c:v>16754</c:v>
                </c:pt>
                <c:pt idx="66">
                  <c:v>16557</c:v>
                </c:pt>
                <c:pt idx="67">
                  <c:v>16813</c:v>
                </c:pt>
                <c:pt idx="68">
                  <c:v>16980</c:v>
                </c:pt>
                <c:pt idx="69">
                  <c:v>16806</c:v>
                </c:pt>
                <c:pt idx="70">
                  <c:v>16492</c:v>
                </c:pt>
                <c:pt idx="71">
                  <c:v>16473</c:v>
                </c:pt>
                <c:pt idx="72">
                  <c:v>16815</c:v>
                </c:pt>
                <c:pt idx="73">
                  <c:v>16702</c:v>
                </c:pt>
                <c:pt idx="74">
                  <c:v>16508</c:v>
                </c:pt>
                <c:pt idx="75">
                  <c:v>16899</c:v>
                </c:pt>
                <c:pt idx="76">
                  <c:v>17002</c:v>
                </c:pt>
                <c:pt idx="77">
                  <c:v>16935</c:v>
                </c:pt>
                <c:pt idx="78">
                  <c:v>16711</c:v>
                </c:pt>
                <c:pt idx="79">
                  <c:v>16292</c:v>
                </c:pt>
                <c:pt idx="80">
                  <c:v>16911</c:v>
                </c:pt>
                <c:pt idx="81">
                  <c:v>16648</c:v>
                </c:pt>
                <c:pt idx="82">
                  <c:v>16424</c:v>
                </c:pt>
                <c:pt idx="83">
                  <c:v>16863</c:v>
                </c:pt>
                <c:pt idx="84">
                  <c:v>16988</c:v>
                </c:pt>
                <c:pt idx="85">
                  <c:v>16808</c:v>
                </c:pt>
                <c:pt idx="86">
                  <c:v>16668</c:v>
                </c:pt>
                <c:pt idx="87">
                  <c:v>16613</c:v>
                </c:pt>
                <c:pt idx="88">
                  <c:v>16933</c:v>
                </c:pt>
                <c:pt idx="89">
                  <c:v>16877</c:v>
                </c:pt>
                <c:pt idx="90">
                  <c:v>16342</c:v>
                </c:pt>
                <c:pt idx="91">
                  <c:v>16873</c:v>
                </c:pt>
                <c:pt idx="92">
                  <c:v>16986</c:v>
                </c:pt>
                <c:pt idx="93">
                  <c:v>16725</c:v>
                </c:pt>
                <c:pt idx="94">
                  <c:v>16749</c:v>
                </c:pt>
                <c:pt idx="95">
                  <c:v>16987</c:v>
                </c:pt>
                <c:pt idx="96">
                  <c:v>16877</c:v>
                </c:pt>
                <c:pt idx="97">
                  <c:v>16948</c:v>
                </c:pt>
                <c:pt idx="98">
                  <c:v>14984</c:v>
                </c:pt>
                <c:pt idx="99">
                  <c:v>16353</c:v>
                </c:pt>
                <c:pt idx="100">
                  <c:v>14295</c:v>
                </c:pt>
                <c:pt idx="101">
                  <c:v>14694</c:v>
                </c:pt>
                <c:pt idx="102">
                  <c:v>16555</c:v>
                </c:pt>
                <c:pt idx="103">
                  <c:v>16918</c:v>
                </c:pt>
                <c:pt idx="104">
                  <c:v>16874</c:v>
                </c:pt>
                <c:pt idx="105">
                  <c:v>16732</c:v>
                </c:pt>
                <c:pt idx="106">
                  <c:v>16757</c:v>
                </c:pt>
                <c:pt idx="107">
                  <c:v>16942</c:v>
                </c:pt>
                <c:pt idx="108">
                  <c:v>16878</c:v>
                </c:pt>
                <c:pt idx="109">
                  <c:v>16882</c:v>
                </c:pt>
                <c:pt idx="110">
                  <c:v>16661</c:v>
                </c:pt>
                <c:pt idx="111">
                  <c:v>16688</c:v>
                </c:pt>
                <c:pt idx="112">
                  <c:v>16832</c:v>
                </c:pt>
                <c:pt idx="113">
                  <c:v>16694</c:v>
                </c:pt>
                <c:pt idx="114">
                  <c:v>16701</c:v>
                </c:pt>
                <c:pt idx="115">
                  <c:v>16804</c:v>
                </c:pt>
                <c:pt idx="116">
                  <c:v>16892</c:v>
                </c:pt>
                <c:pt idx="117">
                  <c:v>16833</c:v>
                </c:pt>
                <c:pt idx="118">
                  <c:v>16832</c:v>
                </c:pt>
                <c:pt idx="119">
                  <c:v>16547</c:v>
                </c:pt>
                <c:pt idx="120">
                  <c:v>16904</c:v>
                </c:pt>
                <c:pt idx="121">
                  <c:v>16909</c:v>
                </c:pt>
                <c:pt idx="122">
                  <c:v>16960</c:v>
                </c:pt>
                <c:pt idx="123">
                  <c:v>17024</c:v>
                </c:pt>
                <c:pt idx="124">
                  <c:v>16903</c:v>
                </c:pt>
                <c:pt idx="125">
                  <c:v>17003</c:v>
                </c:pt>
                <c:pt idx="126">
                  <c:v>16958</c:v>
                </c:pt>
                <c:pt idx="127">
                  <c:v>16947</c:v>
                </c:pt>
                <c:pt idx="128">
                  <c:v>16867</c:v>
                </c:pt>
                <c:pt idx="129">
                  <c:v>16965</c:v>
                </c:pt>
                <c:pt idx="130">
                  <c:v>16949</c:v>
                </c:pt>
                <c:pt idx="131">
                  <c:v>16900</c:v>
                </c:pt>
                <c:pt idx="132">
                  <c:v>16947</c:v>
                </c:pt>
                <c:pt idx="133">
                  <c:v>16937</c:v>
                </c:pt>
                <c:pt idx="134">
                  <c:v>16990</c:v>
                </c:pt>
                <c:pt idx="135">
                  <c:v>16954</c:v>
                </c:pt>
                <c:pt idx="136">
                  <c:v>16986</c:v>
                </c:pt>
                <c:pt idx="137">
                  <c:v>16995</c:v>
                </c:pt>
                <c:pt idx="138">
                  <c:v>17011</c:v>
                </c:pt>
                <c:pt idx="139">
                  <c:v>16917</c:v>
                </c:pt>
                <c:pt idx="140">
                  <c:v>17003</c:v>
                </c:pt>
                <c:pt idx="141">
                  <c:v>16989</c:v>
                </c:pt>
                <c:pt idx="142">
                  <c:v>16880</c:v>
                </c:pt>
                <c:pt idx="143">
                  <c:v>16952</c:v>
                </c:pt>
                <c:pt idx="144">
                  <c:v>16900</c:v>
                </c:pt>
                <c:pt idx="145">
                  <c:v>16932</c:v>
                </c:pt>
                <c:pt idx="146">
                  <c:v>16931</c:v>
                </c:pt>
                <c:pt idx="147">
                  <c:v>17030</c:v>
                </c:pt>
                <c:pt idx="148">
                  <c:v>17020</c:v>
                </c:pt>
                <c:pt idx="149">
                  <c:v>16949</c:v>
                </c:pt>
                <c:pt idx="150">
                  <c:v>16900</c:v>
                </c:pt>
                <c:pt idx="151">
                  <c:v>17007</c:v>
                </c:pt>
                <c:pt idx="152">
                  <c:v>16948</c:v>
                </c:pt>
                <c:pt idx="153">
                  <c:v>16919</c:v>
                </c:pt>
                <c:pt idx="154">
                  <c:v>16900</c:v>
                </c:pt>
                <c:pt idx="155">
                  <c:v>16898</c:v>
                </c:pt>
                <c:pt idx="156">
                  <c:v>16992</c:v>
                </c:pt>
                <c:pt idx="157">
                  <c:v>16886</c:v>
                </c:pt>
                <c:pt idx="158">
                  <c:v>16992</c:v>
                </c:pt>
                <c:pt idx="159">
                  <c:v>16942</c:v>
                </c:pt>
                <c:pt idx="160">
                  <c:v>16887</c:v>
                </c:pt>
                <c:pt idx="161">
                  <c:v>16863</c:v>
                </c:pt>
                <c:pt idx="162">
                  <c:v>16954</c:v>
                </c:pt>
                <c:pt idx="163">
                  <c:v>16873</c:v>
                </c:pt>
                <c:pt idx="164">
                  <c:v>17002</c:v>
                </c:pt>
                <c:pt idx="165">
                  <c:v>16950</c:v>
                </c:pt>
                <c:pt idx="166">
                  <c:v>16938</c:v>
                </c:pt>
                <c:pt idx="167">
                  <c:v>16946</c:v>
                </c:pt>
                <c:pt idx="168">
                  <c:v>16921</c:v>
                </c:pt>
                <c:pt idx="169">
                  <c:v>16866</c:v>
                </c:pt>
                <c:pt idx="170">
                  <c:v>16939</c:v>
                </c:pt>
                <c:pt idx="171">
                  <c:v>16992</c:v>
                </c:pt>
                <c:pt idx="172">
                  <c:v>16965</c:v>
                </c:pt>
                <c:pt idx="173">
                  <c:v>16919</c:v>
                </c:pt>
                <c:pt idx="174">
                  <c:v>16921</c:v>
                </c:pt>
                <c:pt idx="175">
                  <c:v>16961</c:v>
                </c:pt>
                <c:pt idx="176">
                  <c:v>16882</c:v>
                </c:pt>
                <c:pt idx="177">
                  <c:v>16947</c:v>
                </c:pt>
                <c:pt idx="178">
                  <c:v>16936</c:v>
                </c:pt>
                <c:pt idx="179">
                  <c:v>16881</c:v>
                </c:pt>
                <c:pt idx="180">
                  <c:v>16944</c:v>
                </c:pt>
                <c:pt idx="181">
                  <c:v>16919</c:v>
                </c:pt>
                <c:pt idx="182">
                  <c:v>16946</c:v>
                </c:pt>
                <c:pt idx="183">
                  <c:v>16953</c:v>
                </c:pt>
                <c:pt idx="184">
                  <c:v>16995</c:v>
                </c:pt>
                <c:pt idx="185">
                  <c:v>16983</c:v>
                </c:pt>
                <c:pt idx="186">
                  <c:v>16983</c:v>
                </c:pt>
                <c:pt idx="187">
                  <c:v>16927</c:v>
                </c:pt>
                <c:pt idx="188">
                  <c:v>17006</c:v>
                </c:pt>
                <c:pt idx="189">
                  <c:v>16944</c:v>
                </c:pt>
                <c:pt idx="190">
                  <c:v>16933</c:v>
                </c:pt>
                <c:pt idx="191">
                  <c:v>16907</c:v>
                </c:pt>
                <c:pt idx="192">
                  <c:v>16941</c:v>
                </c:pt>
                <c:pt idx="193">
                  <c:v>17009</c:v>
                </c:pt>
                <c:pt idx="194">
                  <c:v>55550</c:v>
                </c:pt>
                <c:pt idx="195">
                  <c:v>16726</c:v>
                </c:pt>
                <c:pt idx="196">
                  <c:v>15913</c:v>
                </c:pt>
                <c:pt idx="197">
                  <c:v>57350</c:v>
                </c:pt>
                <c:pt idx="198">
                  <c:v>16555</c:v>
                </c:pt>
                <c:pt idx="199">
                  <c:v>16017</c:v>
                </c:pt>
                <c:pt idx="200">
                  <c:v>12372</c:v>
                </c:pt>
                <c:pt idx="201">
                  <c:v>15619</c:v>
                </c:pt>
                <c:pt idx="202">
                  <c:v>15625</c:v>
                </c:pt>
                <c:pt idx="203">
                  <c:v>13214</c:v>
                </c:pt>
                <c:pt idx="204">
                  <c:v>15325</c:v>
                </c:pt>
                <c:pt idx="205">
                  <c:v>15724</c:v>
                </c:pt>
                <c:pt idx="206">
                  <c:v>50797</c:v>
                </c:pt>
                <c:pt idx="207">
                  <c:v>12755</c:v>
                </c:pt>
                <c:pt idx="208">
                  <c:v>16025</c:v>
                </c:pt>
                <c:pt idx="209">
                  <c:v>16065</c:v>
                </c:pt>
                <c:pt idx="210">
                  <c:v>14606</c:v>
                </c:pt>
                <c:pt idx="211">
                  <c:v>67306</c:v>
                </c:pt>
                <c:pt idx="212">
                  <c:v>55584</c:v>
                </c:pt>
                <c:pt idx="213">
                  <c:v>15781</c:v>
                </c:pt>
                <c:pt idx="214">
                  <c:v>15610</c:v>
                </c:pt>
                <c:pt idx="215">
                  <c:v>15187</c:v>
                </c:pt>
                <c:pt idx="216">
                  <c:v>15480</c:v>
                </c:pt>
                <c:pt idx="217">
                  <c:v>15124</c:v>
                </c:pt>
                <c:pt idx="218">
                  <c:v>13221</c:v>
                </c:pt>
                <c:pt idx="219">
                  <c:v>12134</c:v>
                </c:pt>
                <c:pt idx="220">
                  <c:v>15297</c:v>
                </c:pt>
                <c:pt idx="221">
                  <c:v>15064</c:v>
                </c:pt>
                <c:pt idx="222">
                  <c:v>15600</c:v>
                </c:pt>
                <c:pt idx="223">
                  <c:v>15552</c:v>
                </c:pt>
                <c:pt idx="224">
                  <c:v>14466</c:v>
                </c:pt>
                <c:pt idx="225">
                  <c:v>14368</c:v>
                </c:pt>
                <c:pt idx="226">
                  <c:v>63430</c:v>
                </c:pt>
                <c:pt idx="227">
                  <c:v>15264</c:v>
                </c:pt>
                <c:pt idx="228">
                  <c:v>14736</c:v>
                </c:pt>
                <c:pt idx="229">
                  <c:v>14342</c:v>
                </c:pt>
                <c:pt idx="230">
                  <c:v>15065</c:v>
                </c:pt>
                <c:pt idx="231">
                  <c:v>14837</c:v>
                </c:pt>
                <c:pt idx="232">
                  <c:v>15077</c:v>
                </c:pt>
                <c:pt idx="233">
                  <c:v>12021</c:v>
                </c:pt>
                <c:pt idx="234">
                  <c:v>14701</c:v>
                </c:pt>
                <c:pt idx="235">
                  <c:v>62637</c:v>
                </c:pt>
                <c:pt idx="236">
                  <c:v>62508</c:v>
                </c:pt>
                <c:pt idx="237">
                  <c:v>59708</c:v>
                </c:pt>
                <c:pt idx="238">
                  <c:v>57135</c:v>
                </c:pt>
                <c:pt idx="239">
                  <c:v>14002</c:v>
                </c:pt>
                <c:pt idx="240">
                  <c:v>14790</c:v>
                </c:pt>
                <c:pt idx="241">
                  <c:v>13209</c:v>
                </c:pt>
                <c:pt idx="242">
                  <c:v>57515</c:v>
                </c:pt>
                <c:pt idx="243">
                  <c:v>14416</c:v>
                </c:pt>
                <c:pt idx="244">
                  <c:v>10873</c:v>
                </c:pt>
                <c:pt idx="245">
                  <c:v>13817</c:v>
                </c:pt>
                <c:pt idx="246">
                  <c:v>14390</c:v>
                </c:pt>
                <c:pt idx="247">
                  <c:v>9294</c:v>
                </c:pt>
                <c:pt idx="248">
                  <c:v>13754</c:v>
                </c:pt>
                <c:pt idx="249">
                  <c:v>51265</c:v>
                </c:pt>
                <c:pt idx="250">
                  <c:v>49094</c:v>
                </c:pt>
                <c:pt idx="251">
                  <c:v>13534</c:v>
                </c:pt>
                <c:pt idx="252">
                  <c:v>57146</c:v>
                </c:pt>
                <c:pt idx="253">
                  <c:v>11532</c:v>
                </c:pt>
                <c:pt idx="254">
                  <c:v>48441</c:v>
                </c:pt>
                <c:pt idx="255">
                  <c:v>861054</c:v>
                </c:pt>
                <c:pt idx="256">
                  <c:v>14108</c:v>
                </c:pt>
                <c:pt idx="257">
                  <c:v>41292</c:v>
                </c:pt>
                <c:pt idx="258">
                  <c:v>13134</c:v>
                </c:pt>
                <c:pt idx="259">
                  <c:v>12422</c:v>
                </c:pt>
                <c:pt idx="260">
                  <c:v>13830</c:v>
                </c:pt>
                <c:pt idx="261">
                  <c:v>47268</c:v>
                </c:pt>
                <c:pt idx="262">
                  <c:v>13898</c:v>
                </c:pt>
                <c:pt idx="263">
                  <c:v>13120</c:v>
                </c:pt>
                <c:pt idx="264">
                  <c:v>12687</c:v>
                </c:pt>
                <c:pt idx="265">
                  <c:v>49546</c:v>
                </c:pt>
                <c:pt idx="266">
                  <c:v>12061</c:v>
                </c:pt>
                <c:pt idx="267">
                  <c:v>13580</c:v>
                </c:pt>
                <c:pt idx="268">
                  <c:v>11151</c:v>
                </c:pt>
                <c:pt idx="269">
                  <c:v>54518</c:v>
                </c:pt>
                <c:pt idx="270">
                  <c:v>57564</c:v>
                </c:pt>
                <c:pt idx="271">
                  <c:v>12529</c:v>
                </c:pt>
                <c:pt idx="272">
                  <c:v>11598</c:v>
                </c:pt>
                <c:pt idx="273">
                  <c:v>12571</c:v>
                </c:pt>
                <c:pt idx="274">
                  <c:v>13232</c:v>
                </c:pt>
                <c:pt idx="275">
                  <c:v>49880</c:v>
                </c:pt>
                <c:pt idx="276">
                  <c:v>7696</c:v>
                </c:pt>
                <c:pt idx="277">
                  <c:v>11431</c:v>
                </c:pt>
                <c:pt idx="278">
                  <c:v>9847</c:v>
                </c:pt>
                <c:pt idx="279">
                  <c:v>773069</c:v>
                </c:pt>
                <c:pt idx="280">
                  <c:v>12446</c:v>
                </c:pt>
                <c:pt idx="281">
                  <c:v>8002</c:v>
                </c:pt>
                <c:pt idx="282">
                  <c:v>51104</c:v>
                </c:pt>
                <c:pt idx="283">
                  <c:v>12311</c:v>
                </c:pt>
                <c:pt idx="284">
                  <c:v>51320</c:v>
                </c:pt>
                <c:pt idx="285">
                  <c:v>12732</c:v>
                </c:pt>
                <c:pt idx="286">
                  <c:v>12435</c:v>
                </c:pt>
                <c:pt idx="287">
                  <c:v>12965</c:v>
                </c:pt>
                <c:pt idx="288">
                  <c:v>12108</c:v>
                </c:pt>
                <c:pt idx="289">
                  <c:v>10320</c:v>
                </c:pt>
                <c:pt idx="290">
                  <c:v>12762</c:v>
                </c:pt>
                <c:pt idx="291">
                  <c:v>6780</c:v>
                </c:pt>
                <c:pt idx="292">
                  <c:v>46493</c:v>
                </c:pt>
                <c:pt idx="293">
                  <c:v>40639</c:v>
                </c:pt>
                <c:pt idx="294">
                  <c:v>10962</c:v>
                </c:pt>
                <c:pt idx="295">
                  <c:v>10471</c:v>
                </c:pt>
                <c:pt idx="296">
                  <c:v>12045</c:v>
                </c:pt>
                <c:pt idx="297">
                  <c:v>12376</c:v>
                </c:pt>
                <c:pt idx="298">
                  <c:v>40702</c:v>
                </c:pt>
                <c:pt idx="299">
                  <c:v>11780</c:v>
                </c:pt>
                <c:pt idx="300">
                  <c:v>45720</c:v>
                </c:pt>
                <c:pt idx="301">
                  <c:v>6214</c:v>
                </c:pt>
                <c:pt idx="302">
                  <c:v>12106</c:v>
                </c:pt>
                <c:pt idx="303">
                  <c:v>46704</c:v>
                </c:pt>
                <c:pt idx="304">
                  <c:v>11068</c:v>
                </c:pt>
                <c:pt idx="305">
                  <c:v>11004</c:v>
                </c:pt>
                <c:pt idx="306">
                  <c:v>10205</c:v>
                </c:pt>
                <c:pt idx="307">
                  <c:v>10094</c:v>
                </c:pt>
                <c:pt idx="308">
                  <c:v>11734</c:v>
                </c:pt>
                <c:pt idx="309">
                  <c:v>8052</c:v>
                </c:pt>
                <c:pt idx="310">
                  <c:v>10419</c:v>
                </c:pt>
                <c:pt idx="311">
                  <c:v>49021</c:v>
                </c:pt>
                <c:pt idx="312">
                  <c:v>11416</c:v>
                </c:pt>
                <c:pt idx="313">
                  <c:v>11427</c:v>
                </c:pt>
                <c:pt idx="314">
                  <c:v>11273</c:v>
                </c:pt>
                <c:pt idx="315">
                  <c:v>6657</c:v>
                </c:pt>
                <c:pt idx="316">
                  <c:v>11070</c:v>
                </c:pt>
                <c:pt idx="317">
                  <c:v>8971</c:v>
                </c:pt>
                <c:pt idx="318">
                  <c:v>11168</c:v>
                </c:pt>
                <c:pt idx="319">
                  <c:v>8469</c:v>
                </c:pt>
                <c:pt idx="320">
                  <c:v>8935</c:v>
                </c:pt>
                <c:pt idx="321">
                  <c:v>10998</c:v>
                </c:pt>
                <c:pt idx="322">
                  <c:v>43907</c:v>
                </c:pt>
                <c:pt idx="323">
                  <c:v>11112</c:v>
                </c:pt>
                <c:pt idx="324">
                  <c:v>9881</c:v>
                </c:pt>
                <c:pt idx="325">
                  <c:v>41031</c:v>
                </c:pt>
                <c:pt idx="326">
                  <c:v>9755</c:v>
                </c:pt>
                <c:pt idx="327">
                  <c:v>9524</c:v>
                </c:pt>
                <c:pt idx="328">
                  <c:v>9839</c:v>
                </c:pt>
                <c:pt idx="329">
                  <c:v>10557</c:v>
                </c:pt>
                <c:pt idx="330">
                  <c:v>9842</c:v>
                </c:pt>
                <c:pt idx="331">
                  <c:v>7638</c:v>
                </c:pt>
                <c:pt idx="332">
                  <c:v>38301</c:v>
                </c:pt>
                <c:pt idx="333">
                  <c:v>31676</c:v>
                </c:pt>
                <c:pt idx="334">
                  <c:v>10497</c:v>
                </c:pt>
                <c:pt idx="335">
                  <c:v>9827</c:v>
                </c:pt>
                <c:pt idx="336">
                  <c:v>9972</c:v>
                </c:pt>
                <c:pt idx="337">
                  <c:v>8895</c:v>
                </c:pt>
                <c:pt idx="338">
                  <c:v>8331</c:v>
                </c:pt>
                <c:pt idx="339">
                  <c:v>31243</c:v>
                </c:pt>
                <c:pt idx="340">
                  <c:v>10051</c:v>
                </c:pt>
                <c:pt idx="341">
                  <c:v>8945</c:v>
                </c:pt>
                <c:pt idx="342">
                  <c:v>38373</c:v>
                </c:pt>
                <c:pt idx="343">
                  <c:v>5166</c:v>
                </c:pt>
                <c:pt idx="344">
                  <c:v>36286</c:v>
                </c:pt>
                <c:pt idx="345">
                  <c:v>7551</c:v>
                </c:pt>
                <c:pt idx="346">
                  <c:v>9009</c:v>
                </c:pt>
                <c:pt idx="347">
                  <c:v>9156</c:v>
                </c:pt>
                <c:pt idx="348">
                  <c:v>8974</c:v>
                </c:pt>
                <c:pt idx="349">
                  <c:v>34429</c:v>
                </c:pt>
                <c:pt idx="350">
                  <c:v>6434</c:v>
                </c:pt>
                <c:pt idx="351">
                  <c:v>9107</c:v>
                </c:pt>
                <c:pt idx="352">
                  <c:v>8320</c:v>
                </c:pt>
                <c:pt idx="353">
                  <c:v>620750</c:v>
                </c:pt>
                <c:pt idx="354">
                  <c:v>599438</c:v>
                </c:pt>
                <c:pt idx="355">
                  <c:v>9501</c:v>
                </c:pt>
                <c:pt idx="356">
                  <c:v>9568</c:v>
                </c:pt>
                <c:pt idx="357">
                  <c:v>9659</c:v>
                </c:pt>
                <c:pt idx="358">
                  <c:v>9482</c:v>
                </c:pt>
                <c:pt idx="359">
                  <c:v>38522</c:v>
                </c:pt>
                <c:pt idx="360">
                  <c:v>41024</c:v>
                </c:pt>
                <c:pt idx="361">
                  <c:v>9203</c:v>
                </c:pt>
                <c:pt idx="362">
                  <c:v>9268</c:v>
                </c:pt>
                <c:pt idx="363">
                  <c:v>9257</c:v>
                </c:pt>
                <c:pt idx="364">
                  <c:v>9488</c:v>
                </c:pt>
                <c:pt idx="365">
                  <c:v>9436</c:v>
                </c:pt>
                <c:pt idx="366">
                  <c:v>9563</c:v>
                </c:pt>
                <c:pt idx="367">
                  <c:v>9719</c:v>
                </c:pt>
                <c:pt idx="368">
                  <c:v>9423</c:v>
                </c:pt>
                <c:pt idx="369">
                  <c:v>38469</c:v>
                </c:pt>
                <c:pt idx="370">
                  <c:v>40113</c:v>
                </c:pt>
                <c:pt idx="371">
                  <c:v>9184</c:v>
                </c:pt>
                <c:pt idx="372">
                  <c:v>9614</c:v>
                </c:pt>
                <c:pt idx="373">
                  <c:v>9437</c:v>
                </c:pt>
                <c:pt idx="374">
                  <c:v>9581</c:v>
                </c:pt>
                <c:pt idx="375">
                  <c:v>9196</c:v>
                </c:pt>
                <c:pt idx="376">
                  <c:v>9614</c:v>
                </c:pt>
                <c:pt idx="377">
                  <c:v>9692</c:v>
                </c:pt>
                <c:pt idx="378">
                  <c:v>9663</c:v>
                </c:pt>
                <c:pt idx="379">
                  <c:v>38226</c:v>
                </c:pt>
                <c:pt idx="380">
                  <c:v>40016</c:v>
                </c:pt>
                <c:pt idx="381">
                  <c:v>9333</c:v>
                </c:pt>
                <c:pt idx="382">
                  <c:v>9383</c:v>
                </c:pt>
                <c:pt idx="383">
                  <c:v>9557</c:v>
                </c:pt>
                <c:pt idx="384">
                  <c:v>9515</c:v>
                </c:pt>
                <c:pt idx="385">
                  <c:v>9025</c:v>
                </c:pt>
                <c:pt idx="386">
                  <c:v>9675</c:v>
                </c:pt>
                <c:pt idx="387">
                  <c:v>9684</c:v>
                </c:pt>
                <c:pt idx="388">
                  <c:v>9688</c:v>
                </c:pt>
                <c:pt idx="389">
                  <c:v>38291</c:v>
                </c:pt>
                <c:pt idx="390">
                  <c:v>9417</c:v>
                </c:pt>
                <c:pt idx="391">
                  <c:v>9595</c:v>
                </c:pt>
                <c:pt idx="392">
                  <c:v>9664</c:v>
                </c:pt>
                <c:pt idx="393">
                  <c:v>9687</c:v>
                </c:pt>
                <c:pt idx="394">
                  <c:v>8893</c:v>
                </c:pt>
                <c:pt idx="395">
                  <c:v>9692</c:v>
                </c:pt>
                <c:pt idx="396">
                  <c:v>9709</c:v>
                </c:pt>
                <c:pt idx="397">
                  <c:v>9573</c:v>
                </c:pt>
                <c:pt idx="398">
                  <c:v>38452</c:v>
                </c:pt>
                <c:pt idx="399">
                  <c:v>40424</c:v>
                </c:pt>
                <c:pt idx="400">
                  <c:v>9470</c:v>
                </c:pt>
                <c:pt idx="401">
                  <c:v>9667</c:v>
                </c:pt>
                <c:pt idx="402">
                  <c:v>9654</c:v>
                </c:pt>
                <c:pt idx="403">
                  <c:v>9685</c:v>
                </c:pt>
                <c:pt idx="404">
                  <c:v>8809</c:v>
                </c:pt>
                <c:pt idx="405">
                  <c:v>9663</c:v>
                </c:pt>
                <c:pt idx="406">
                  <c:v>9674</c:v>
                </c:pt>
                <c:pt idx="407">
                  <c:v>9415</c:v>
                </c:pt>
                <c:pt idx="408">
                  <c:v>38458</c:v>
                </c:pt>
                <c:pt idx="409">
                  <c:v>41046</c:v>
                </c:pt>
                <c:pt idx="410">
                  <c:v>9602</c:v>
                </c:pt>
                <c:pt idx="411">
                  <c:v>9648</c:v>
                </c:pt>
                <c:pt idx="412">
                  <c:v>9660</c:v>
                </c:pt>
                <c:pt idx="413">
                  <c:v>9661</c:v>
                </c:pt>
                <c:pt idx="414">
                  <c:v>36104</c:v>
                </c:pt>
                <c:pt idx="415">
                  <c:v>38517</c:v>
                </c:pt>
                <c:pt idx="416">
                  <c:v>7735</c:v>
                </c:pt>
                <c:pt idx="417">
                  <c:v>9175</c:v>
                </c:pt>
                <c:pt idx="418">
                  <c:v>8067</c:v>
                </c:pt>
                <c:pt idx="419">
                  <c:v>8080</c:v>
                </c:pt>
                <c:pt idx="420">
                  <c:v>37440</c:v>
                </c:pt>
                <c:pt idx="421">
                  <c:v>9181</c:v>
                </c:pt>
                <c:pt idx="422">
                  <c:v>9602</c:v>
                </c:pt>
                <c:pt idx="423">
                  <c:v>9447</c:v>
                </c:pt>
                <c:pt idx="424">
                  <c:v>9542</c:v>
                </c:pt>
                <c:pt idx="425">
                  <c:v>39110</c:v>
                </c:pt>
                <c:pt idx="426">
                  <c:v>9318</c:v>
                </c:pt>
                <c:pt idx="427">
                  <c:v>9416</c:v>
                </c:pt>
                <c:pt idx="428">
                  <c:v>9436</c:v>
                </c:pt>
                <c:pt idx="429">
                  <c:v>9660</c:v>
                </c:pt>
                <c:pt idx="430">
                  <c:v>36443</c:v>
                </c:pt>
                <c:pt idx="431">
                  <c:v>39085</c:v>
                </c:pt>
                <c:pt idx="432">
                  <c:v>9391</c:v>
                </c:pt>
                <c:pt idx="433">
                  <c:v>9548</c:v>
                </c:pt>
                <c:pt idx="434">
                  <c:v>9509</c:v>
                </c:pt>
                <c:pt idx="435">
                  <c:v>9613</c:v>
                </c:pt>
                <c:pt idx="436">
                  <c:v>37674</c:v>
                </c:pt>
                <c:pt idx="437">
                  <c:v>39379</c:v>
                </c:pt>
                <c:pt idx="438">
                  <c:v>9441</c:v>
                </c:pt>
                <c:pt idx="439">
                  <c:v>9411</c:v>
                </c:pt>
                <c:pt idx="440">
                  <c:v>9585</c:v>
                </c:pt>
                <c:pt idx="441">
                  <c:v>9581</c:v>
                </c:pt>
                <c:pt idx="442">
                  <c:v>37499</c:v>
                </c:pt>
                <c:pt idx="443">
                  <c:v>38712</c:v>
                </c:pt>
                <c:pt idx="444">
                  <c:v>9357</c:v>
                </c:pt>
                <c:pt idx="445">
                  <c:v>9019</c:v>
                </c:pt>
                <c:pt idx="446">
                  <c:v>9490</c:v>
                </c:pt>
                <c:pt idx="447">
                  <c:v>9714</c:v>
                </c:pt>
                <c:pt idx="448">
                  <c:v>9690</c:v>
                </c:pt>
                <c:pt idx="449">
                  <c:v>9687</c:v>
                </c:pt>
                <c:pt idx="450">
                  <c:v>9713</c:v>
                </c:pt>
                <c:pt idx="451">
                  <c:v>9662</c:v>
                </c:pt>
                <c:pt idx="452">
                  <c:v>38434</c:v>
                </c:pt>
                <c:pt idx="453">
                  <c:v>41596</c:v>
                </c:pt>
                <c:pt idx="454">
                  <c:v>9682</c:v>
                </c:pt>
                <c:pt idx="455">
                  <c:v>9701</c:v>
                </c:pt>
                <c:pt idx="456">
                  <c:v>9713</c:v>
                </c:pt>
                <c:pt idx="457">
                  <c:v>9712</c:v>
                </c:pt>
                <c:pt idx="458">
                  <c:v>9705</c:v>
                </c:pt>
                <c:pt idx="459">
                  <c:v>9654</c:v>
                </c:pt>
                <c:pt idx="460">
                  <c:v>9647</c:v>
                </c:pt>
                <c:pt idx="461">
                  <c:v>9711</c:v>
                </c:pt>
                <c:pt idx="462">
                  <c:v>38403</c:v>
                </c:pt>
                <c:pt idx="463">
                  <c:v>41582</c:v>
                </c:pt>
                <c:pt idx="464">
                  <c:v>9708</c:v>
                </c:pt>
                <c:pt idx="465">
                  <c:v>9669</c:v>
                </c:pt>
                <c:pt idx="466">
                  <c:v>9693</c:v>
                </c:pt>
                <c:pt idx="467">
                  <c:v>9661</c:v>
                </c:pt>
                <c:pt idx="468">
                  <c:v>9752</c:v>
                </c:pt>
                <c:pt idx="469">
                  <c:v>9722</c:v>
                </c:pt>
                <c:pt idx="470">
                  <c:v>9754</c:v>
                </c:pt>
                <c:pt idx="471">
                  <c:v>9680</c:v>
                </c:pt>
                <c:pt idx="472">
                  <c:v>38432</c:v>
                </c:pt>
                <c:pt idx="473">
                  <c:v>41624</c:v>
                </c:pt>
                <c:pt idx="474">
                  <c:v>9717</c:v>
                </c:pt>
                <c:pt idx="475">
                  <c:v>9693</c:v>
                </c:pt>
                <c:pt idx="476">
                  <c:v>9691</c:v>
                </c:pt>
                <c:pt idx="477">
                  <c:v>9693</c:v>
                </c:pt>
                <c:pt idx="478">
                  <c:v>9718</c:v>
                </c:pt>
                <c:pt idx="479">
                  <c:v>9663</c:v>
                </c:pt>
                <c:pt idx="480">
                  <c:v>9654</c:v>
                </c:pt>
                <c:pt idx="481">
                  <c:v>9675</c:v>
                </c:pt>
                <c:pt idx="482">
                  <c:v>38489</c:v>
                </c:pt>
                <c:pt idx="483">
                  <c:v>41533</c:v>
                </c:pt>
                <c:pt idx="484">
                  <c:v>9708</c:v>
                </c:pt>
                <c:pt idx="485">
                  <c:v>9644</c:v>
                </c:pt>
                <c:pt idx="486">
                  <c:v>9693</c:v>
                </c:pt>
                <c:pt idx="487">
                  <c:v>9726</c:v>
                </c:pt>
                <c:pt idx="488">
                  <c:v>9699</c:v>
                </c:pt>
                <c:pt idx="489">
                  <c:v>9642</c:v>
                </c:pt>
                <c:pt idx="490">
                  <c:v>9649</c:v>
                </c:pt>
                <c:pt idx="491">
                  <c:v>9612</c:v>
                </c:pt>
                <c:pt idx="492">
                  <c:v>38410</c:v>
                </c:pt>
                <c:pt idx="493">
                  <c:v>41688</c:v>
                </c:pt>
                <c:pt idx="494">
                  <c:v>9713</c:v>
                </c:pt>
                <c:pt idx="495">
                  <c:v>9685</c:v>
                </c:pt>
                <c:pt idx="496">
                  <c:v>9703</c:v>
                </c:pt>
                <c:pt idx="497">
                  <c:v>9694</c:v>
                </c:pt>
                <c:pt idx="498">
                  <c:v>9689</c:v>
                </c:pt>
                <c:pt idx="499">
                  <c:v>9710</c:v>
                </c:pt>
                <c:pt idx="500">
                  <c:v>9732</c:v>
                </c:pt>
                <c:pt idx="501">
                  <c:v>9708</c:v>
                </c:pt>
                <c:pt idx="502">
                  <c:v>38499</c:v>
                </c:pt>
                <c:pt idx="503">
                  <c:v>41491</c:v>
                </c:pt>
                <c:pt idx="504">
                  <c:v>9717</c:v>
                </c:pt>
                <c:pt idx="505">
                  <c:v>9712</c:v>
                </c:pt>
                <c:pt idx="506">
                  <c:v>9670</c:v>
                </c:pt>
                <c:pt idx="507">
                  <c:v>9693</c:v>
                </c:pt>
                <c:pt idx="508">
                  <c:v>38408</c:v>
                </c:pt>
                <c:pt idx="509">
                  <c:v>41605</c:v>
                </c:pt>
                <c:pt idx="510">
                  <c:v>9704</c:v>
                </c:pt>
                <c:pt idx="511">
                  <c:v>9720</c:v>
                </c:pt>
                <c:pt idx="512">
                  <c:v>9718</c:v>
                </c:pt>
                <c:pt idx="513">
                  <c:v>9704</c:v>
                </c:pt>
                <c:pt idx="514">
                  <c:v>38588</c:v>
                </c:pt>
                <c:pt idx="515">
                  <c:v>41622</c:v>
                </c:pt>
                <c:pt idx="516">
                  <c:v>9666</c:v>
                </c:pt>
                <c:pt idx="517">
                  <c:v>9712</c:v>
                </c:pt>
                <c:pt idx="518">
                  <c:v>9683</c:v>
                </c:pt>
                <c:pt idx="519">
                  <c:v>9720</c:v>
                </c:pt>
                <c:pt idx="520">
                  <c:v>38484</c:v>
                </c:pt>
                <c:pt idx="521">
                  <c:v>41644</c:v>
                </c:pt>
                <c:pt idx="522">
                  <c:v>9732</c:v>
                </c:pt>
                <c:pt idx="523">
                  <c:v>9701</c:v>
                </c:pt>
                <c:pt idx="524">
                  <c:v>9728</c:v>
                </c:pt>
                <c:pt idx="525">
                  <c:v>9749</c:v>
                </c:pt>
                <c:pt idx="526">
                  <c:v>38518</c:v>
                </c:pt>
                <c:pt idx="527">
                  <c:v>41598</c:v>
                </c:pt>
                <c:pt idx="528">
                  <c:v>9700</c:v>
                </c:pt>
                <c:pt idx="529">
                  <c:v>9736</c:v>
                </c:pt>
                <c:pt idx="530">
                  <c:v>9655</c:v>
                </c:pt>
                <c:pt idx="531">
                  <c:v>9656</c:v>
                </c:pt>
                <c:pt idx="532">
                  <c:v>38560</c:v>
                </c:pt>
                <c:pt idx="533">
                  <c:v>41619</c:v>
                </c:pt>
                <c:pt idx="534">
                  <c:v>9756</c:v>
                </c:pt>
                <c:pt idx="535">
                  <c:v>9735</c:v>
                </c:pt>
                <c:pt idx="536">
                  <c:v>9706</c:v>
                </c:pt>
                <c:pt idx="537">
                  <c:v>9704</c:v>
                </c:pt>
                <c:pt idx="538">
                  <c:v>38547</c:v>
                </c:pt>
                <c:pt idx="539">
                  <c:v>41720</c:v>
                </c:pt>
                <c:pt idx="540">
                  <c:v>9692</c:v>
                </c:pt>
                <c:pt idx="541">
                  <c:v>9657</c:v>
                </c:pt>
                <c:pt idx="542">
                  <c:v>9696</c:v>
                </c:pt>
                <c:pt idx="543">
                  <c:v>9679</c:v>
                </c:pt>
                <c:pt idx="544">
                  <c:v>40262</c:v>
                </c:pt>
                <c:pt idx="545">
                  <c:v>39837</c:v>
                </c:pt>
                <c:pt idx="546">
                  <c:v>36873</c:v>
                </c:pt>
                <c:pt idx="547">
                  <c:v>527107</c:v>
                </c:pt>
                <c:pt idx="548">
                  <c:v>29207</c:v>
                </c:pt>
                <c:pt idx="549">
                  <c:v>9501</c:v>
                </c:pt>
                <c:pt idx="550">
                  <c:v>9336</c:v>
                </c:pt>
                <c:pt idx="551">
                  <c:v>38737</c:v>
                </c:pt>
                <c:pt idx="552">
                  <c:v>7668</c:v>
                </c:pt>
                <c:pt idx="553">
                  <c:v>8566</c:v>
                </c:pt>
                <c:pt idx="554">
                  <c:v>7412</c:v>
                </c:pt>
                <c:pt idx="555">
                  <c:v>30167</c:v>
                </c:pt>
                <c:pt idx="556">
                  <c:v>8462</c:v>
                </c:pt>
                <c:pt idx="557">
                  <c:v>8764</c:v>
                </c:pt>
                <c:pt idx="558">
                  <c:v>34460</c:v>
                </c:pt>
                <c:pt idx="559">
                  <c:v>25962</c:v>
                </c:pt>
                <c:pt idx="560">
                  <c:v>28001</c:v>
                </c:pt>
                <c:pt idx="561">
                  <c:v>29387</c:v>
                </c:pt>
                <c:pt idx="562">
                  <c:v>8779</c:v>
                </c:pt>
                <c:pt idx="563">
                  <c:v>6624</c:v>
                </c:pt>
                <c:pt idx="564">
                  <c:v>8931</c:v>
                </c:pt>
                <c:pt idx="565">
                  <c:v>5615</c:v>
                </c:pt>
                <c:pt idx="566">
                  <c:v>7980</c:v>
                </c:pt>
                <c:pt idx="567">
                  <c:v>8476</c:v>
                </c:pt>
                <c:pt idx="568">
                  <c:v>5693</c:v>
                </c:pt>
                <c:pt idx="569">
                  <c:v>8494</c:v>
                </c:pt>
                <c:pt idx="570">
                  <c:v>8117</c:v>
                </c:pt>
                <c:pt idx="571">
                  <c:v>8081</c:v>
                </c:pt>
                <c:pt idx="572">
                  <c:v>8146</c:v>
                </c:pt>
                <c:pt idx="573">
                  <c:v>24800</c:v>
                </c:pt>
                <c:pt idx="574">
                  <c:v>8180</c:v>
                </c:pt>
                <c:pt idx="575">
                  <c:v>7309</c:v>
                </c:pt>
                <c:pt idx="576">
                  <c:v>6100</c:v>
                </c:pt>
                <c:pt idx="577">
                  <c:v>7634</c:v>
                </c:pt>
                <c:pt idx="578">
                  <c:v>7445</c:v>
                </c:pt>
                <c:pt idx="579">
                  <c:v>5795</c:v>
                </c:pt>
                <c:pt idx="580">
                  <c:v>4463</c:v>
                </c:pt>
                <c:pt idx="581">
                  <c:v>7643</c:v>
                </c:pt>
                <c:pt idx="582">
                  <c:v>7228</c:v>
                </c:pt>
                <c:pt idx="583">
                  <c:v>7859</c:v>
                </c:pt>
                <c:pt idx="584">
                  <c:v>6463</c:v>
                </c:pt>
                <c:pt idx="585">
                  <c:v>4437</c:v>
                </c:pt>
                <c:pt idx="586">
                  <c:v>7792</c:v>
                </c:pt>
                <c:pt idx="587">
                  <c:v>26482</c:v>
                </c:pt>
                <c:pt idx="588">
                  <c:v>7215</c:v>
                </c:pt>
                <c:pt idx="589">
                  <c:v>23097</c:v>
                </c:pt>
                <c:pt idx="590">
                  <c:v>27534</c:v>
                </c:pt>
                <c:pt idx="591">
                  <c:v>5680</c:v>
                </c:pt>
                <c:pt idx="592">
                  <c:v>31412</c:v>
                </c:pt>
                <c:pt idx="593">
                  <c:v>5355</c:v>
                </c:pt>
                <c:pt idx="594">
                  <c:v>7613</c:v>
                </c:pt>
                <c:pt idx="595">
                  <c:v>7385</c:v>
                </c:pt>
                <c:pt idx="596">
                  <c:v>7419</c:v>
                </c:pt>
                <c:pt idx="597">
                  <c:v>7174</c:v>
                </c:pt>
                <c:pt idx="598">
                  <c:v>7478</c:v>
                </c:pt>
                <c:pt idx="599">
                  <c:v>7308</c:v>
                </c:pt>
                <c:pt idx="600">
                  <c:v>6216</c:v>
                </c:pt>
                <c:pt idx="601">
                  <c:v>7013</c:v>
                </c:pt>
                <c:pt idx="602">
                  <c:v>29296</c:v>
                </c:pt>
                <c:pt idx="603">
                  <c:v>4669</c:v>
                </c:pt>
                <c:pt idx="604">
                  <c:v>4701</c:v>
                </c:pt>
                <c:pt idx="605">
                  <c:v>22511</c:v>
                </c:pt>
                <c:pt idx="606">
                  <c:v>5136</c:v>
                </c:pt>
                <c:pt idx="607">
                  <c:v>5689</c:v>
                </c:pt>
                <c:pt idx="608">
                  <c:v>4186</c:v>
                </c:pt>
                <c:pt idx="609">
                  <c:v>7173</c:v>
                </c:pt>
                <c:pt idx="610">
                  <c:v>27892</c:v>
                </c:pt>
                <c:pt idx="611">
                  <c:v>5344</c:v>
                </c:pt>
                <c:pt idx="612">
                  <c:v>6615</c:v>
                </c:pt>
                <c:pt idx="613">
                  <c:v>6673</c:v>
                </c:pt>
                <c:pt idx="614">
                  <c:v>28090</c:v>
                </c:pt>
                <c:pt idx="615">
                  <c:v>27740</c:v>
                </c:pt>
                <c:pt idx="616">
                  <c:v>6937</c:v>
                </c:pt>
                <c:pt idx="617">
                  <c:v>6575</c:v>
                </c:pt>
                <c:pt idx="618">
                  <c:v>20960</c:v>
                </c:pt>
                <c:pt idx="619">
                  <c:v>402787</c:v>
                </c:pt>
                <c:pt idx="620">
                  <c:v>27768</c:v>
                </c:pt>
                <c:pt idx="621">
                  <c:v>27313</c:v>
                </c:pt>
                <c:pt idx="622">
                  <c:v>5035</c:v>
                </c:pt>
                <c:pt idx="623">
                  <c:v>4763</c:v>
                </c:pt>
                <c:pt idx="624">
                  <c:v>6435</c:v>
                </c:pt>
                <c:pt idx="625">
                  <c:v>6191</c:v>
                </c:pt>
                <c:pt idx="626">
                  <c:v>6515</c:v>
                </c:pt>
                <c:pt idx="627">
                  <c:v>25005</c:v>
                </c:pt>
                <c:pt idx="628">
                  <c:v>5804</c:v>
                </c:pt>
                <c:pt idx="629">
                  <c:v>5440</c:v>
                </c:pt>
                <c:pt idx="630">
                  <c:v>6346</c:v>
                </c:pt>
                <c:pt idx="631">
                  <c:v>25840</c:v>
                </c:pt>
                <c:pt idx="632">
                  <c:v>5936</c:v>
                </c:pt>
                <c:pt idx="633">
                  <c:v>6369</c:v>
                </c:pt>
                <c:pt idx="634">
                  <c:v>5251</c:v>
                </c:pt>
                <c:pt idx="635">
                  <c:v>6105</c:v>
                </c:pt>
                <c:pt idx="636">
                  <c:v>5438</c:v>
                </c:pt>
                <c:pt idx="637">
                  <c:v>5410</c:v>
                </c:pt>
                <c:pt idx="638">
                  <c:v>21023</c:v>
                </c:pt>
                <c:pt idx="639">
                  <c:v>5994</c:v>
                </c:pt>
                <c:pt idx="640">
                  <c:v>6213</c:v>
                </c:pt>
                <c:pt idx="641">
                  <c:v>4833</c:v>
                </c:pt>
                <c:pt idx="642">
                  <c:v>23493</c:v>
                </c:pt>
                <c:pt idx="643">
                  <c:v>3592</c:v>
                </c:pt>
                <c:pt idx="644">
                  <c:v>5317</c:v>
                </c:pt>
                <c:pt idx="645">
                  <c:v>3921</c:v>
                </c:pt>
                <c:pt idx="646">
                  <c:v>5950</c:v>
                </c:pt>
                <c:pt idx="647">
                  <c:v>5738</c:v>
                </c:pt>
                <c:pt idx="648">
                  <c:v>4663</c:v>
                </c:pt>
                <c:pt idx="649">
                  <c:v>5396</c:v>
                </c:pt>
                <c:pt idx="650">
                  <c:v>4996</c:v>
                </c:pt>
                <c:pt idx="651">
                  <c:v>5300</c:v>
                </c:pt>
                <c:pt idx="652">
                  <c:v>20574</c:v>
                </c:pt>
                <c:pt idx="653">
                  <c:v>5571</c:v>
                </c:pt>
                <c:pt idx="654">
                  <c:v>17886</c:v>
                </c:pt>
                <c:pt idx="655">
                  <c:v>5181</c:v>
                </c:pt>
                <c:pt idx="656">
                  <c:v>5446</c:v>
                </c:pt>
                <c:pt idx="657">
                  <c:v>5509</c:v>
                </c:pt>
                <c:pt idx="658">
                  <c:v>4508</c:v>
                </c:pt>
                <c:pt idx="659">
                  <c:v>23562</c:v>
                </c:pt>
                <c:pt idx="660">
                  <c:v>22166</c:v>
                </c:pt>
                <c:pt idx="661">
                  <c:v>4678</c:v>
                </c:pt>
                <c:pt idx="662">
                  <c:v>4929</c:v>
                </c:pt>
                <c:pt idx="663">
                  <c:v>5016</c:v>
                </c:pt>
                <c:pt idx="664">
                  <c:v>5261</c:v>
                </c:pt>
                <c:pt idx="665">
                  <c:v>5265</c:v>
                </c:pt>
                <c:pt idx="666">
                  <c:v>5222</c:v>
                </c:pt>
                <c:pt idx="667">
                  <c:v>5063</c:v>
                </c:pt>
                <c:pt idx="668">
                  <c:v>4865</c:v>
                </c:pt>
                <c:pt idx="669">
                  <c:v>5246</c:v>
                </c:pt>
                <c:pt idx="670">
                  <c:v>14295</c:v>
                </c:pt>
                <c:pt idx="671">
                  <c:v>14298</c:v>
                </c:pt>
                <c:pt idx="672">
                  <c:v>4077</c:v>
                </c:pt>
                <c:pt idx="673">
                  <c:v>4344</c:v>
                </c:pt>
                <c:pt idx="674">
                  <c:v>3418</c:v>
                </c:pt>
                <c:pt idx="675">
                  <c:v>4023</c:v>
                </c:pt>
                <c:pt idx="676">
                  <c:v>4154</c:v>
                </c:pt>
                <c:pt idx="677">
                  <c:v>4843</c:v>
                </c:pt>
                <c:pt idx="678">
                  <c:v>4569</c:v>
                </c:pt>
                <c:pt idx="679">
                  <c:v>16073</c:v>
                </c:pt>
                <c:pt idx="680">
                  <c:v>4531</c:v>
                </c:pt>
                <c:pt idx="681">
                  <c:v>3259</c:v>
                </c:pt>
                <c:pt idx="682">
                  <c:v>4635</c:v>
                </c:pt>
                <c:pt idx="683">
                  <c:v>4233</c:v>
                </c:pt>
                <c:pt idx="684">
                  <c:v>4649</c:v>
                </c:pt>
                <c:pt idx="685">
                  <c:v>4495</c:v>
                </c:pt>
                <c:pt idx="686">
                  <c:v>2854</c:v>
                </c:pt>
                <c:pt idx="687">
                  <c:v>4158</c:v>
                </c:pt>
                <c:pt idx="688">
                  <c:v>4334</c:v>
                </c:pt>
                <c:pt idx="689">
                  <c:v>3595</c:v>
                </c:pt>
                <c:pt idx="690">
                  <c:v>3251</c:v>
                </c:pt>
                <c:pt idx="691">
                  <c:v>4198</c:v>
                </c:pt>
                <c:pt idx="692">
                  <c:v>4036</c:v>
                </c:pt>
                <c:pt idx="693">
                  <c:v>3802</c:v>
                </c:pt>
                <c:pt idx="694">
                  <c:v>4224</c:v>
                </c:pt>
                <c:pt idx="695">
                  <c:v>2280</c:v>
                </c:pt>
                <c:pt idx="696">
                  <c:v>16082</c:v>
                </c:pt>
                <c:pt idx="697">
                  <c:v>3514</c:v>
                </c:pt>
                <c:pt idx="698">
                  <c:v>4004</c:v>
                </c:pt>
                <c:pt idx="699">
                  <c:v>2824</c:v>
                </c:pt>
                <c:pt idx="700">
                  <c:v>3675</c:v>
                </c:pt>
                <c:pt idx="701">
                  <c:v>11388</c:v>
                </c:pt>
                <c:pt idx="702">
                  <c:v>14981</c:v>
                </c:pt>
                <c:pt idx="703">
                  <c:v>3712</c:v>
                </c:pt>
                <c:pt idx="704">
                  <c:v>2936</c:v>
                </c:pt>
                <c:pt idx="705">
                  <c:v>14899</c:v>
                </c:pt>
                <c:pt idx="706">
                  <c:v>11387</c:v>
                </c:pt>
                <c:pt idx="707">
                  <c:v>3913</c:v>
                </c:pt>
                <c:pt idx="708">
                  <c:v>256404</c:v>
                </c:pt>
                <c:pt idx="709">
                  <c:v>243631</c:v>
                </c:pt>
                <c:pt idx="710">
                  <c:v>15989</c:v>
                </c:pt>
                <c:pt idx="711">
                  <c:v>17914</c:v>
                </c:pt>
                <c:pt idx="712">
                  <c:v>16114</c:v>
                </c:pt>
                <c:pt idx="713">
                  <c:v>17567</c:v>
                </c:pt>
                <c:pt idx="714">
                  <c:v>16120</c:v>
                </c:pt>
                <c:pt idx="715">
                  <c:v>17483</c:v>
                </c:pt>
                <c:pt idx="716">
                  <c:v>16009</c:v>
                </c:pt>
                <c:pt idx="717">
                  <c:v>17624</c:v>
                </c:pt>
                <c:pt idx="718">
                  <c:v>16008</c:v>
                </c:pt>
                <c:pt idx="719">
                  <c:v>17893</c:v>
                </c:pt>
                <c:pt idx="720">
                  <c:v>16090</c:v>
                </c:pt>
                <c:pt idx="721">
                  <c:v>18074</c:v>
                </c:pt>
                <c:pt idx="722">
                  <c:v>15099</c:v>
                </c:pt>
                <c:pt idx="723">
                  <c:v>16509</c:v>
                </c:pt>
                <c:pt idx="724">
                  <c:v>15491</c:v>
                </c:pt>
                <c:pt idx="725">
                  <c:v>17382</c:v>
                </c:pt>
                <c:pt idx="726">
                  <c:v>15711</c:v>
                </c:pt>
                <c:pt idx="727">
                  <c:v>17264</c:v>
                </c:pt>
                <c:pt idx="728">
                  <c:v>14968</c:v>
                </c:pt>
                <c:pt idx="729">
                  <c:v>17145</c:v>
                </c:pt>
                <c:pt idx="730">
                  <c:v>17080</c:v>
                </c:pt>
                <c:pt idx="731">
                  <c:v>15759</c:v>
                </c:pt>
                <c:pt idx="732">
                  <c:v>17167</c:v>
                </c:pt>
                <c:pt idx="733">
                  <c:v>16121</c:v>
                </c:pt>
                <c:pt idx="734">
                  <c:v>18102</c:v>
                </c:pt>
                <c:pt idx="735">
                  <c:v>16090</c:v>
                </c:pt>
                <c:pt idx="736">
                  <c:v>18134</c:v>
                </c:pt>
                <c:pt idx="737">
                  <c:v>16119</c:v>
                </c:pt>
                <c:pt idx="738">
                  <c:v>18114</c:v>
                </c:pt>
                <c:pt idx="739">
                  <c:v>16148</c:v>
                </c:pt>
                <c:pt idx="740">
                  <c:v>18133</c:v>
                </c:pt>
                <c:pt idx="741">
                  <c:v>15999</c:v>
                </c:pt>
                <c:pt idx="742">
                  <c:v>18105</c:v>
                </c:pt>
                <c:pt idx="743">
                  <c:v>16190</c:v>
                </c:pt>
                <c:pt idx="744">
                  <c:v>18143</c:v>
                </c:pt>
                <c:pt idx="745">
                  <c:v>16096</c:v>
                </c:pt>
                <c:pt idx="746">
                  <c:v>18114</c:v>
                </c:pt>
                <c:pt idx="747">
                  <c:v>16111</c:v>
                </c:pt>
                <c:pt idx="748">
                  <c:v>18122</c:v>
                </c:pt>
                <c:pt idx="749">
                  <c:v>16105</c:v>
                </c:pt>
                <c:pt idx="750">
                  <c:v>18079</c:v>
                </c:pt>
                <c:pt idx="751">
                  <c:v>16118</c:v>
                </c:pt>
                <c:pt idx="752">
                  <c:v>18095</c:v>
                </c:pt>
                <c:pt idx="753">
                  <c:v>16066</c:v>
                </c:pt>
                <c:pt idx="754">
                  <c:v>18120</c:v>
                </c:pt>
                <c:pt idx="755">
                  <c:v>16095</c:v>
                </c:pt>
                <c:pt idx="756">
                  <c:v>18094</c:v>
                </c:pt>
                <c:pt idx="757">
                  <c:v>15262</c:v>
                </c:pt>
                <c:pt idx="758">
                  <c:v>3981</c:v>
                </c:pt>
                <c:pt idx="759">
                  <c:v>3975</c:v>
                </c:pt>
                <c:pt idx="760">
                  <c:v>4079</c:v>
                </c:pt>
                <c:pt idx="761">
                  <c:v>4034</c:v>
                </c:pt>
                <c:pt idx="762">
                  <c:v>3913</c:v>
                </c:pt>
                <c:pt idx="763">
                  <c:v>3928</c:v>
                </c:pt>
                <c:pt idx="764">
                  <c:v>3913</c:v>
                </c:pt>
                <c:pt idx="765">
                  <c:v>4048</c:v>
                </c:pt>
                <c:pt idx="766">
                  <c:v>3972</c:v>
                </c:pt>
                <c:pt idx="767">
                  <c:v>4008</c:v>
                </c:pt>
                <c:pt idx="768">
                  <c:v>4069</c:v>
                </c:pt>
                <c:pt idx="769">
                  <c:v>3969</c:v>
                </c:pt>
                <c:pt idx="770">
                  <c:v>3951</c:v>
                </c:pt>
                <c:pt idx="771">
                  <c:v>4046</c:v>
                </c:pt>
                <c:pt idx="772">
                  <c:v>4030</c:v>
                </c:pt>
                <c:pt idx="773">
                  <c:v>4054</c:v>
                </c:pt>
                <c:pt idx="774">
                  <c:v>3749</c:v>
                </c:pt>
                <c:pt idx="775">
                  <c:v>4058</c:v>
                </c:pt>
                <c:pt idx="776">
                  <c:v>4076</c:v>
                </c:pt>
                <c:pt idx="777">
                  <c:v>4026</c:v>
                </c:pt>
                <c:pt idx="778">
                  <c:v>4008</c:v>
                </c:pt>
                <c:pt idx="779">
                  <c:v>3960</c:v>
                </c:pt>
                <c:pt idx="780">
                  <c:v>4046</c:v>
                </c:pt>
                <c:pt idx="781">
                  <c:v>4076</c:v>
                </c:pt>
                <c:pt idx="782">
                  <c:v>3770</c:v>
                </c:pt>
                <c:pt idx="783">
                  <c:v>4099</c:v>
                </c:pt>
                <c:pt idx="784">
                  <c:v>4062</c:v>
                </c:pt>
                <c:pt idx="785">
                  <c:v>4052</c:v>
                </c:pt>
                <c:pt idx="786">
                  <c:v>3905</c:v>
                </c:pt>
                <c:pt idx="787">
                  <c:v>4081</c:v>
                </c:pt>
                <c:pt idx="788">
                  <c:v>4041</c:v>
                </c:pt>
                <c:pt idx="789">
                  <c:v>4053</c:v>
                </c:pt>
                <c:pt idx="790">
                  <c:v>3680</c:v>
                </c:pt>
                <c:pt idx="791">
                  <c:v>4084</c:v>
                </c:pt>
                <c:pt idx="792">
                  <c:v>4073</c:v>
                </c:pt>
                <c:pt idx="793">
                  <c:v>4009</c:v>
                </c:pt>
                <c:pt idx="794">
                  <c:v>3934</c:v>
                </c:pt>
                <c:pt idx="795">
                  <c:v>4074</c:v>
                </c:pt>
                <c:pt idx="796">
                  <c:v>4046</c:v>
                </c:pt>
                <c:pt idx="797">
                  <c:v>4077</c:v>
                </c:pt>
                <c:pt idx="798">
                  <c:v>3641</c:v>
                </c:pt>
                <c:pt idx="799">
                  <c:v>4094</c:v>
                </c:pt>
                <c:pt idx="800">
                  <c:v>4056</c:v>
                </c:pt>
                <c:pt idx="801">
                  <c:v>3915</c:v>
                </c:pt>
                <c:pt idx="802">
                  <c:v>3945</c:v>
                </c:pt>
                <c:pt idx="803">
                  <c:v>4012</c:v>
                </c:pt>
                <c:pt idx="804">
                  <c:v>4047</c:v>
                </c:pt>
                <c:pt idx="805">
                  <c:v>4111</c:v>
                </c:pt>
                <c:pt idx="806">
                  <c:v>3277</c:v>
                </c:pt>
                <c:pt idx="807">
                  <c:v>3903</c:v>
                </c:pt>
                <c:pt idx="808">
                  <c:v>3309</c:v>
                </c:pt>
                <c:pt idx="809">
                  <c:v>3556</c:v>
                </c:pt>
                <c:pt idx="810">
                  <c:v>3858</c:v>
                </c:pt>
                <c:pt idx="811">
                  <c:v>4036</c:v>
                </c:pt>
                <c:pt idx="812">
                  <c:v>3924</c:v>
                </c:pt>
                <c:pt idx="813">
                  <c:v>4019</c:v>
                </c:pt>
                <c:pt idx="814">
                  <c:v>3863</c:v>
                </c:pt>
                <c:pt idx="815">
                  <c:v>3992</c:v>
                </c:pt>
                <c:pt idx="816">
                  <c:v>3979</c:v>
                </c:pt>
                <c:pt idx="817">
                  <c:v>4018</c:v>
                </c:pt>
                <c:pt idx="818">
                  <c:v>3956</c:v>
                </c:pt>
                <c:pt idx="819">
                  <c:v>3965</c:v>
                </c:pt>
                <c:pt idx="820">
                  <c:v>3976</c:v>
                </c:pt>
                <c:pt idx="821">
                  <c:v>4023</c:v>
                </c:pt>
                <c:pt idx="822">
                  <c:v>3922</c:v>
                </c:pt>
                <c:pt idx="823">
                  <c:v>3965</c:v>
                </c:pt>
                <c:pt idx="824">
                  <c:v>4005</c:v>
                </c:pt>
                <c:pt idx="825">
                  <c:v>4042</c:v>
                </c:pt>
                <c:pt idx="826">
                  <c:v>3985</c:v>
                </c:pt>
                <c:pt idx="827">
                  <c:v>3822</c:v>
                </c:pt>
                <c:pt idx="828">
                  <c:v>4018</c:v>
                </c:pt>
                <c:pt idx="829">
                  <c:v>4048</c:v>
                </c:pt>
                <c:pt idx="830">
                  <c:v>4072</c:v>
                </c:pt>
                <c:pt idx="831">
                  <c:v>4067</c:v>
                </c:pt>
                <c:pt idx="832">
                  <c:v>4081</c:v>
                </c:pt>
                <c:pt idx="833">
                  <c:v>4069</c:v>
                </c:pt>
                <c:pt idx="834">
                  <c:v>4079</c:v>
                </c:pt>
                <c:pt idx="835">
                  <c:v>4064</c:v>
                </c:pt>
                <c:pt idx="836">
                  <c:v>4070</c:v>
                </c:pt>
                <c:pt idx="837">
                  <c:v>4082</c:v>
                </c:pt>
                <c:pt idx="838">
                  <c:v>4073</c:v>
                </c:pt>
                <c:pt idx="839">
                  <c:v>4074</c:v>
                </c:pt>
                <c:pt idx="840">
                  <c:v>4079</c:v>
                </c:pt>
                <c:pt idx="841">
                  <c:v>4077</c:v>
                </c:pt>
                <c:pt idx="842">
                  <c:v>4079</c:v>
                </c:pt>
                <c:pt idx="843">
                  <c:v>4077</c:v>
                </c:pt>
                <c:pt idx="844">
                  <c:v>4067</c:v>
                </c:pt>
                <c:pt idx="845">
                  <c:v>4098</c:v>
                </c:pt>
                <c:pt idx="846">
                  <c:v>4055</c:v>
                </c:pt>
                <c:pt idx="847">
                  <c:v>4069</c:v>
                </c:pt>
                <c:pt idx="848">
                  <c:v>4073</c:v>
                </c:pt>
                <c:pt idx="849">
                  <c:v>4078</c:v>
                </c:pt>
                <c:pt idx="850">
                  <c:v>4080</c:v>
                </c:pt>
                <c:pt idx="851">
                  <c:v>4073</c:v>
                </c:pt>
                <c:pt idx="852">
                  <c:v>4105</c:v>
                </c:pt>
                <c:pt idx="853">
                  <c:v>4086</c:v>
                </c:pt>
                <c:pt idx="854">
                  <c:v>4103</c:v>
                </c:pt>
                <c:pt idx="855">
                  <c:v>4052</c:v>
                </c:pt>
                <c:pt idx="856">
                  <c:v>4053</c:v>
                </c:pt>
                <c:pt idx="857">
                  <c:v>4083</c:v>
                </c:pt>
                <c:pt idx="858">
                  <c:v>4079</c:v>
                </c:pt>
                <c:pt idx="859">
                  <c:v>4056</c:v>
                </c:pt>
                <c:pt idx="860">
                  <c:v>4071</c:v>
                </c:pt>
                <c:pt idx="861">
                  <c:v>4077</c:v>
                </c:pt>
                <c:pt idx="862">
                  <c:v>4082</c:v>
                </c:pt>
                <c:pt idx="863">
                  <c:v>4064</c:v>
                </c:pt>
                <c:pt idx="864">
                  <c:v>4078</c:v>
                </c:pt>
                <c:pt idx="865">
                  <c:v>4078</c:v>
                </c:pt>
                <c:pt idx="866">
                  <c:v>4061</c:v>
                </c:pt>
                <c:pt idx="867">
                  <c:v>4073</c:v>
                </c:pt>
                <c:pt idx="868">
                  <c:v>4059</c:v>
                </c:pt>
                <c:pt idx="869">
                  <c:v>4079</c:v>
                </c:pt>
                <c:pt idx="870">
                  <c:v>4047</c:v>
                </c:pt>
                <c:pt idx="871">
                  <c:v>4047</c:v>
                </c:pt>
                <c:pt idx="872">
                  <c:v>4074</c:v>
                </c:pt>
                <c:pt idx="873">
                  <c:v>4067</c:v>
                </c:pt>
                <c:pt idx="874">
                  <c:v>4059</c:v>
                </c:pt>
                <c:pt idx="875">
                  <c:v>4071</c:v>
                </c:pt>
                <c:pt idx="876">
                  <c:v>4086</c:v>
                </c:pt>
                <c:pt idx="877">
                  <c:v>4075</c:v>
                </c:pt>
                <c:pt idx="878">
                  <c:v>4052</c:v>
                </c:pt>
                <c:pt idx="879">
                  <c:v>4058</c:v>
                </c:pt>
                <c:pt idx="880">
                  <c:v>4067</c:v>
                </c:pt>
                <c:pt idx="881">
                  <c:v>4064</c:v>
                </c:pt>
                <c:pt idx="882">
                  <c:v>4070</c:v>
                </c:pt>
                <c:pt idx="883">
                  <c:v>4084</c:v>
                </c:pt>
                <c:pt idx="884">
                  <c:v>4078</c:v>
                </c:pt>
                <c:pt idx="885">
                  <c:v>4062</c:v>
                </c:pt>
                <c:pt idx="886">
                  <c:v>4046</c:v>
                </c:pt>
                <c:pt idx="887">
                  <c:v>4051</c:v>
                </c:pt>
                <c:pt idx="888">
                  <c:v>4088</c:v>
                </c:pt>
                <c:pt idx="889">
                  <c:v>4089</c:v>
                </c:pt>
                <c:pt idx="890">
                  <c:v>4036</c:v>
                </c:pt>
                <c:pt idx="891">
                  <c:v>4056</c:v>
                </c:pt>
                <c:pt idx="892">
                  <c:v>4075</c:v>
                </c:pt>
                <c:pt idx="893">
                  <c:v>4075</c:v>
                </c:pt>
                <c:pt idx="894">
                  <c:v>4057</c:v>
                </c:pt>
                <c:pt idx="895">
                  <c:v>4093</c:v>
                </c:pt>
                <c:pt idx="896">
                  <c:v>4076</c:v>
                </c:pt>
                <c:pt idx="897">
                  <c:v>4077</c:v>
                </c:pt>
                <c:pt idx="898">
                  <c:v>4066</c:v>
                </c:pt>
                <c:pt idx="899">
                  <c:v>4061</c:v>
                </c:pt>
                <c:pt idx="900">
                  <c:v>4077</c:v>
                </c:pt>
                <c:pt idx="901">
                  <c:v>4088</c:v>
                </c:pt>
                <c:pt idx="902">
                  <c:v>10951</c:v>
                </c:pt>
                <c:pt idx="903">
                  <c:v>10744</c:v>
                </c:pt>
                <c:pt idx="904">
                  <c:v>3809</c:v>
                </c:pt>
                <c:pt idx="905">
                  <c:v>11761</c:v>
                </c:pt>
                <c:pt idx="906">
                  <c:v>3322</c:v>
                </c:pt>
                <c:pt idx="907">
                  <c:v>3663</c:v>
                </c:pt>
                <c:pt idx="908">
                  <c:v>12529</c:v>
                </c:pt>
                <c:pt idx="909">
                  <c:v>10354</c:v>
                </c:pt>
                <c:pt idx="910">
                  <c:v>3340</c:v>
                </c:pt>
                <c:pt idx="911">
                  <c:v>13845</c:v>
                </c:pt>
                <c:pt idx="912">
                  <c:v>10574</c:v>
                </c:pt>
                <c:pt idx="913">
                  <c:v>3426</c:v>
                </c:pt>
                <c:pt idx="914">
                  <c:v>3499</c:v>
                </c:pt>
                <c:pt idx="915">
                  <c:v>12383</c:v>
                </c:pt>
                <c:pt idx="916">
                  <c:v>10077</c:v>
                </c:pt>
                <c:pt idx="917">
                  <c:v>11655</c:v>
                </c:pt>
                <c:pt idx="918">
                  <c:v>3447</c:v>
                </c:pt>
                <c:pt idx="919">
                  <c:v>3380</c:v>
                </c:pt>
                <c:pt idx="920">
                  <c:v>3437</c:v>
                </c:pt>
                <c:pt idx="921">
                  <c:v>3377</c:v>
                </c:pt>
                <c:pt idx="922">
                  <c:v>13895</c:v>
                </c:pt>
                <c:pt idx="923">
                  <c:v>11717</c:v>
                </c:pt>
                <c:pt idx="924">
                  <c:v>3498</c:v>
                </c:pt>
                <c:pt idx="925">
                  <c:v>9764</c:v>
                </c:pt>
                <c:pt idx="926">
                  <c:v>3283</c:v>
                </c:pt>
                <c:pt idx="927">
                  <c:v>2093</c:v>
                </c:pt>
                <c:pt idx="928">
                  <c:v>2583</c:v>
                </c:pt>
                <c:pt idx="929">
                  <c:v>3304</c:v>
                </c:pt>
                <c:pt idx="930">
                  <c:v>13087</c:v>
                </c:pt>
                <c:pt idx="931">
                  <c:v>3247</c:v>
                </c:pt>
                <c:pt idx="932">
                  <c:v>3158</c:v>
                </c:pt>
                <c:pt idx="933">
                  <c:v>2975</c:v>
                </c:pt>
                <c:pt idx="934">
                  <c:v>2695</c:v>
                </c:pt>
                <c:pt idx="935">
                  <c:v>13507</c:v>
                </c:pt>
                <c:pt idx="936">
                  <c:v>2826</c:v>
                </c:pt>
                <c:pt idx="937">
                  <c:v>3185</c:v>
                </c:pt>
                <c:pt idx="938">
                  <c:v>3116</c:v>
                </c:pt>
                <c:pt idx="939">
                  <c:v>3179</c:v>
                </c:pt>
                <c:pt idx="940">
                  <c:v>11764</c:v>
                </c:pt>
                <c:pt idx="941">
                  <c:v>3101</c:v>
                </c:pt>
                <c:pt idx="942">
                  <c:v>2929</c:v>
                </c:pt>
                <c:pt idx="943">
                  <c:v>8551</c:v>
                </c:pt>
                <c:pt idx="944">
                  <c:v>2628</c:v>
                </c:pt>
                <c:pt idx="945">
                  <c:v>2808</c:v>
                </c:pt>
                <c:pt idx="946">
                  <c:v>2087</c:v>
                </c:pt>
                <c:pt idx="947">
                  <c:v>2353</c:v>
                </c:pt>
                <c:pt idx="948">
                  <c:v>2675</c:v>
                </c:pt>
                <c:pt idx="949">
                  <c:v>2815</c:v>
                </c:pt>
                <c:pt idx="950">
                  <c:v>2808</c:v>
                </c:pt>
                <c:pt idx="951">
                  <c:v>2826</c:v>
                </c:pt>
                <c:pt idx="952">
                  <c:v>2572</c:v>
                </c:pt>
                <c:pt idx="953">
                  <c:v>11971</c:v>
                </c:pt>
                <c:pt idx="954">
                  <c:v>2673</c:v>
                </c:pt>
                <c:pt idx="955">
                  <c:v>10194</c:v>
                </c:pt>
                <c:pt idx="956">
                  <c:v>2472</c:v>
                </c:pt>
                <c:pt idx="957">
                  <c:v>11025</c:v>
                </c:pt>
                <c:pt idx="958">
                  <c:v>11692</c:v>
                </c:pt>
                <c:pt idx="959">
                  <c:v>9103</c:v>
                </c:pt>
                <c:pt idx="960">
                  <c:v>2487</c:v>
                </c:pt>
                <c:pt idx="961">
                  <c:v>2410</c:v>
                </c:pt>
                <c:pt idx="962">
                  <c:v>2480</c:v>
                </c:pt>
                <c:pt idx="963">
                  <c:v>2336</c:v>
                </c:pt>
                <c:pt idx="964">
                  <c:v>9771</c:v>
                </c:pt>
                <c:pt idx="965">
                  <c:v>10019</c:v>
                </c:pt>
                <c:pt idx="966">
                  <c:v>9684</c:v>
                </c:pt>
                <c:pt idx="967">
                  <c:v>9414</c:v>
                </c:pt>
                <c:pt idx="968">
                  <c:v>2209</c:v>
                </c:pt>
                <c:pt idx="969">
                  <c:v>2215</c:v>
                </c:pt>
                <c:pt idx="970">
                  <c:v>1914</c:v>
                </c:pt>
                <c:pt idx="971">
                  <c:v>1363</c:v>
                </c:pt>
                <c:pt idx="972">
                  <c:v>1915</c:v>
                </c:pt>
                <c:pt idx="973">
                  <c:v>1639</c:v>
                </c:pt>
                <c:pt idx="974">
                  <c:v>2068</c:v>
                </c:pt>
                <c:pt idx="975">
                  <c:v>2025</c:v>
                </c:pt>
                <c:pt idx="976">
                  <c:v>2173</c:v>
                </c:pt>
                <c:pt idx="977">
                  <c:v>2048</c:v>
                </c:pt>
                <c:pt idx="978">
                  <c:v>8753</c:v>
                </c:pt>
                <c:pt idx="979">
                  <c:v>9138</c:v>
                </c:pt>
                <c:pt idx="980">
                  <c:v>1850</c:v>
                </c:pt>
                <c:pt idx="981">
                  <c:v>1933</c:v>
                </c:pt>
                <c:pt idx="982">
                  <c:v>1631</c:v>
                </c:pt>
                <c:pt idx="983">
                  <c:v>1884</c:v>
                </c:pt>
                <c:pt idx="984">
                  <c:v>7889</c:v>
                </c:pt>
                <c:pt idx="985">
                  <c:v>1878</c:v>
                </c:pt>
                <c:pt idx="986">
                  <c:v>5870</c:v>
                </c:pt>
                <c:pt idx="987">
                  <c:v>7958</c:v>
                </c:pt>
                <c:pt idx="988">
                  <c:v>7743</c:v>
                </c:pt>
                <c:pt idx="989">
                  <c:v>1820</c:v>
                </c:pt>
                <c:pt idx="990">
                  <c:v>1785</c:v>
                </c:pt>
                <c:pt idx="991">
                  <c:v>1041</c:v>
                </c:pt>
                <c:pt idx="992">
                  <c:v>6784</c:v>
                </c:pt>
                <c:pt idx="993">
                  <c:v>1624</c:v>
                </c:pt>
                <c:pt idx="994">
                  <c:v>1537</c:v>
                </c:pt>
                <c:pt idx="995">
                  <c:v>1497</c:v>
                </c:pt>
                <c:pt idx="996">
                  <c:v>1369</c:v>
                </c:pt>
                <c:pt idx="997">
                  <c:v>1224</c:v>
                </c:pt>
                <c:pt idx="998">
                  <c:v>1296</c:v>
                </c:pt>
                <c:pt idx="999">
                  <c:v>1215</c:v>
                </c:pt>
                <c:pt idx="1000">
                  <c:v>623</c:v>
                </c:pt>
                <c:pt idx="1001">
                  <c:v>704</c:v>
                </c:pt>
                <c:pt idx="1002">
                  <c:v>3782</c:v>
                </c:pt>
                <c:pt idx="1003">
                  <c:v>550</c:v>
                </c:pt>
                <c:pt idx="1004">
                  <c:v>1073</c:v>
                </c:pt>
                <c:pt idx="1005">
                  <c:v>3459</c:v>
                </c:pt>
                <c:pt idx="1006">
                  <c:v>3388</c:v>
                </c:pt>
                <c:pt idx="1007">
                  <c:v>993</c:v>
                </c:pt>
                <c:pt idx="1008">
                  <c:v>916</c:v>
                </c:pt>
                <c:pt idx="1009">
                  <c:v>859</c:v>
                </c:pt>
                <c:pt idx="1010">
                  <c:v>2776</c:v>
                </c:pt>
                <c:pt idx="1011">
                  <c:v>844</c:v>
                </c:pt>
                <c:pt idx="1012">
                  <c:v>852</c:v>
                </c:pt>
                <c:pt idx="1013">
                  <c:v>2814</c:v>
                </c:pt>
                <c:pt idx="1014">
                  <c:v>577</c:v>
                </c:pt>
                <c:pt idx="1015">
                  <c:v>635</c:v>
                </c:pt>
                <c:pt idx="1016">
                  <c:v>3113</c:v>
                </c:pt>
                <c:pt idx="1017">
                  <c:v>640</c:v>
                </c:pt>
                <c:pt idx="1018">
                  <c:v>551</c:v>
                </c:pt>
                <c:pt idx="1019">
                  <c:v>591</c:v>
                </c:pt>
                <c:pt idx="1020">
                  <c:v>2160</c:v>
                </c:pt>
                <c:pt idx="1021">
                  <c:v>262</c:v>
                </c:pt>
                <c:pt idx="1022">
                  <c:v>2028</c:v>
                </c:pt>
                <c:pt idx="1023">
                  <c:v>524</c:v>
                </c:pt>
                <c:pt idx="1024">
                  <c:v>1672</c:v>
                </c:pt>
                <c:pt idx="1025">
                  <c:v>508</c:v>
                </c:pt>
                <c:pt idx="1026">
                  <c:v>557</c:v>
                </c:pt>
                <c:pt idx="1027">
                  <c:v>2305</c:v>
                </c:pt>
                <c:pt idx="1028">
                  <c:v>2213</c:v>
                </c:pt>
                <c:pt idx="1029">
                  <c:v>1505</c:v>
                </c:pt>
                <c:pt idx="1030">
                  <c:v>419</c:v>
                </c:pt>
                <c:pt idx="1031">
                  <c:v>483</c:v>
                </c:pt>
                <c:pt idx="1032">
                  <c:v>436</c:v>
                </c:pt>
                <c:pt idx="1033">
                  <c:v>1588</c:v>
                </c:pt>
                <c:pt idx="1034">
                  <c:v>447</c:v>
                </c:pt>
                <c:pt idx="1035">
                  <c:v>304</c:v>
                </c:pt>
                <c:pt idx="1036">
                  <c:v>1509</c:v>
                </c:pt>
                <c:pt idx="1037">
                  <c:v>1520</c:v>
                </c:pt>
                <c:pt idx="1038">
                  <c:v>1125</c:v>
                </c:pt>
                <c:pt idx="1039">
                  <c:v>1327</c:v>
                </c:pt>
                <c:pt idx="1040">
                  <c:v>867</c:v>
                </c:pt>
                <c:pt idx="1041">
                  <c:v>643</c:v>
                </c:pt>
                <c:pt idx="1042">
                  <c:v>253</c:v>
                </c:pt>
                <c:pt idx="1043">
                  <c:v>445</c:v>
                </c:pt>
                <c:pt idx="1044">
                  <c:v>982</c:v>
                </c:pt>
                <c:pt idx="1045">
                  <c:v>299</c:v>
                </c:pt>
                <c:pt idx="1046">
                  <c:v>246</c:v>
                </c:pt>
                <c:pt idx="1047">
                  <c:v>1065</c:v>
                </c:pt>
                <c:pt idx="1048">
                  <c:v>771</c:v>
                </c:pt>
                <c:pt idx="1049">
                  <c:v>614</c:v>
                </c:pt>
                <c:pt idx="1050">
                  <c:v>176</c:v>
                </c:pt>
                <c:pt idx="1051">
                  <c:v>704</c:v>
                </c:pt>
                <c:pt idx="1052">
                  <c:v>374</c:v>
                </c:pt>
                <c:pt idx="1053">
                  <c:v>585</c:v>
                </c:pt>
                <c:pt idx="1054">
                  <c:v>635</c:v>
                </c:pt>
                <c:pt idx="1055">
                  <c:v>569</c:v>
                </c:pt>
                <c:pt idx="1056">
                  <c:v>184</c:v>
                </c:pt>
                <c:pt idx="1057">
                  <c:v>329</c:v>
                </c:pt>
                <c:pt idx="1058">
                  <c:v>35</c:v>
                </c:pt>
                <c:pt idx="1059">
                  <c:v>45</c:v>
                </c:pt>
                <c:pt idx="1060">
                  <c:v>17</c:v>
                </c:pt>
                <c:pt idx="1061">
                  <c:v>46</c:v>
                </c:pt>
                <c:pt idx="1062">
                  <c:v>107</c:v>
                </c:pt>
                <c:pt idx="1063">
                  <c:v>32</c:v>
                </c:pt>
                <c:pt idx="1064">
                  <c:v>11</c:v>
                </c:pt>
                <c:pt idx="1065">
                  <c:v>17</c:v>
                </c:pt>
                <c:pt idx="1066">
                  <c:v>15</c:v>
                </c:pt>
                <c:pt idx="1067">
                  <c:v>11</c:v>
                </c:pt>
                <c:pt idx="1068">
                  <c:v>1</c:v>
                </c:pt>
                <c:pt idx="106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CB-4D35-BCC9-FF7236059FB8}"/>
            </c:ext>
          </c:extLst>
        </c:ser>
        <c:ser>
          <c:idx val="1"/>
          <c:order val="1"/>
          <c:tx>
            <c:strRef>
              <c:f>'v8-v16'!$E$1</c:f>
              <c:strCache>
                <c:ptCount val="1"/>
                <c:pt idx="0">
                  <c:v>v16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'v8-v16'!$B$2:$B$1071</c:f>
              <c:numCache>
                <c:formatCode>General</c:formatCode>
                <c:ptCount val="1070"/>
                <c:pt idx="0">
                  <c:v>0.89999997700000001</c:v>
                </c:pt>
                <c:pt idx="1">
                  <c:v>0.89999997700000001</c:v>
                </c:pt>
                <c:pt idx="2">
                  <c:v>0.90000057200000005</c:v>
                </c:pt>
                <c:pt idx="3">
                  <c:v>0.90000057200000005</c:v>
                </c:pt>
                <c:pt idx="4">
                  <c:v>0.90000057200000005</c:v>
                </c:pt>
                <c:pt idx="5">
                  <c:v>0.90000057200000005</c:v>
                </c:pt>
                <c:pt idx="6">
                  <c:v>0.90000057200000005</c:v>
                </c:pt>
                <c:pt idx="7">
                  <c:v>0.90000057200000005</c:v>
                </c:pt>
                <c:pt idx="8">
                  <c:v>0.90000057200000005</c:v>
                </c:pt>
                <c:pt idx="9">
                  <c:v>0.90000057200000005</c:v>
                </c:pt>
                <c:pt idx="10">
                  <c:v>0.90000057200000005</c:v>
                </c:pt>
                <c:pt idx="11">
                  <c:v>0.90000057200000005</c:v>
                </c:pt>
                <c:pt idx="12">
                  <c:v>0.90000057200000005</c:v>
                </c:pt>
                <c:pt idx="13">
                  <c:v>0.90000057200000005</c:v>
                </c:pt>
                <c:pt idx="14">
                  <c:v>0.90000057200000005</c:v>
                </c:pt>
                <c:pt idx="15">
                  <c:v>0.90000057200000005</c:v>
                </c:pt>
                <c:pt idx="16">
                  <c:v>0.90000057200000005</c:v>
                </c:pt>
                <c:pt idx="17">
                  <c:v>0.90000057200000005</c:v>
                </c:pt>
                <c:pt idx="18">
                  <c:v>0.90000057200000005</c:v>
                </c:pt>
                <c:pt idx="19">
                  <c:v>0.90000057200000005</c:v>
                </c:pt>
                <c:pt idx="20">
                  <c:v>0.90000057200000005</c:v>
                </c:pt>
                <c:pt idx="21">
                  <c:v>0.90000057200000005</c:v>
                </c:pt>
                <c:pt idx="22">
                  <c:v>0.90000057200000005</c:v>
                </c:pt>
                <c:pt idx="23">
                  <c:v>0.90000057200000005</c:v>
                </c:pt>
                <c:pt idx="24">
                  <c:v>0.90000057200000005</c:v>
                </c:pt>
                <c:pt idx="25">
                  <c:v>0.90000057200000005</c:v>
                </c:pt>
                <c:pt idx="26">
                  <c:v>0.90000057200000005</c:v>
                </c:pt>
                <c:pt idx="27">
                  <c:v>0.90000057200000005</c:v>
                </c:pt>
                <c:pt idx="28">
                  <c:v>0.90000057200000005</c:v>
                </c:pt>
                <c:pt idx="29">
                  <c:v>0.90000057200000005</c:v>
                </c:pt>
                <c:pt idx="30">
                  <c:v>0.90000057200000005</c:v>
                </c:pt>
                <c:pt idx="31">
                  <c:v>0.90000057200000005</c:v>
                </c:pt>
                <c:pt idx="32">
                  <c:v>0.90000057200000005</c:v>
                </c:pt>
                <c:pt idx="33">
                  <c:v>0.90000057200000005</c:v>
                </c:pt>
                <c:pt idx="34">
                  <c:v>0.90000057200000005</c:v>
                </c:pt>
                <c:pt idx="35">
                  <c:v>0.90000057200000005</c:v>
                </c:pt>
                <c:pt idx="36">
                  <c:v>0.90000057200000005</c:v>
                </c:pt>
                <c:pt idx="37">
                  <c:v>0.90000057200000005</c:v>
                </c:pt>
                <c:pt idx="38">
                  <c:v>0.90000057200000005</c:v>
                </c:pt>
                <c:pt idx="39">
                  <c:v>0.90000057200000005</c:v>
                </c:pt>
                <c:pt idx="40">
                  <c:v>0.90000057200000005</c:v>
                </c:pt>
                <c:pt idx="41">
                  <c:v>0.90000057200000005</c:v>
                </c:pt>
                <c:pt idx="42">
                  <c:v>0.90000057200000005</c:v>
                </c:pt>
                <c:pt idx="43">
                  <c:v>0.90000057200000005</c:v>
                </c:pt>
                <c:pt idx="44">
                  <c:v>0.90000057200000005</c:v>
                </c:pt>
                <c:pt idx="45">
                  <c:v>0.90000057200000005</c:v>
                </c:pt>
                <c:pt idx="46">
                  <c:v>0.90000057200000005</c:v>
                </c:pt>
                <c:pt idx="47">
                  <c:v>0.90000057200000005</c:v>
                </c:pt>
                <c:pt idx="48">
                  <c:v>0.90000057200000005</c:v>
                </c:pt>
                <c:pt idx="49">
                  <c:v>0.90000057200000005</c:v>
                </c:pt>
                <c:pt idx="50">
                  <c:v>0.90000152600000005</c:v>
                </c:pt>
                <c:pt idx="51">
                  <c:v>0.90000152600000005</c:v>
                </c:pt>
                <c:pt idx="52">
                  <c:v>0.90000152600000005</c:v>
                </c:pt>
                <c:pt idx="53">
                  <c:v>0.90000152600000005</c:v>
                </c:pt>
                <c:pt idx="54">
                  <c:v>0.90000152600000005</c:v>
                </c:pt>
                <c:pt idx="55">
                  <c:v>0.90000152600000005</c:v>
                </c:pt>
                <c:pt idx="56">
                  <c:v>0.90000152600000005</c:v>
                </c:pt>
                <c:pt idx="57">
                  <c:v>0.90000152600000005</c:v>
                </c:pt>
                <c:pt idx="58">
                  <c:v>0.90000152600000005</c:v>
                </c:pt>
                <c:pt idx="59">
                  <c:v>0.90000152600000005</c:v>
                </c:pt>
                <c:pt idx="60">
                  <c:v>0.90000152600000005</c:v>
                </c:pt>
                <c:pt idx="61">
                  <c:v>0.90000152600000005</c:v>
                </c:pt>
                <c:pt idx="62">
                  <c:v>0.90000152600000005</c:v>
                </c:pt>
                <c:pt idx="63">
                  <c:v>0.90000152600000005</c:v>
                </c:pt>
                <c:pt idx="64">
                  <c:v>0.90000152600000005</c:v>
                </c:pt>
                <c:pt idx="65">
                  <c:v>0.90000152600000005</c:v>
                </c:pt>
                <c:pt idx="66">
                  <c:v>0.90000152600000005</c:v>
                </c:pt>
                <c:pt idx="67">
                  <c:v>0.90000152600000005</c:v>
                </c:pt>
                <c:pt idx="68">
                  <c:v>0.90000152600000005</c:v>
                </c:pt>
                <c:pt idx="69">
                  <c:v>0.90000152600000005</c:v>
                </c:pt>
                <c:pt idx="70">
                  <c:v>0.90000152600000005</c:v>
                </c:pt>
                <c:pt idx="71">
                  <c:v>0.90000152600000005</c:v>
                </c:pt>
                <c:pt idx="72">
                  <c:v>0.90000152600000005</c:v>
                </c:pt>
                <c:pt idx="73">
                  <c:v>0.90000152600000005</c:v>
                </c:pt>
                <c:pt idx="74">
                  <c:v>0.90000152600000005</c:v>
                </c:pt>
                <c:pt idx="75">
                  <c:v>0.90000152600000005</c:v>
                </c:pt>
                <c:pt idx="76">
                  <c:v>0.90000152600000005</c:v>
                </c:pt>
                <c:pt idx="77">
                  <c:v>0.90000152600000005</c:v>
                </c:pt>
                <c:pt idx="78">
                  <c:v>0.90000152600000005</c:v>
                </c:pt>
                <c:pt idx="79">
                  <c:v>0.90000152600000005</c:v>
                </c:pt>
                <c:pt idx="80">
                  <c:v>0.90000152600000005</c:v>
                </c:pt>
                <c:pt idx="81">
                  <c:v>0.90000152600000005</c:v>
                </c:pt>
                <c:pt idx="82">
                  <c:v>0.90000152600000005</c:v>
                </c:pt>
                <c:pt idx="83">
                  <c:v>0.90000152600000005</c:v>
                </c:pt>
                <c:pt idx="84">
                  <c:v>0.90000152600000005</c:v>
                </c:pt>
                <c:pt idx="85">
                  <c:v>0.90000152600000005</c:v>
                </c:pt>
                <c:pt idx="86">
                  <c:v>0.90000152600000005</c:v>
                </c:pt>
                <c:pt idx="87">
                  <c:v>0.90000152600000005</c:v>
                </c:pt>
                <c:pt idx="88">
                  <c:v>0.90000152600000005</c:v>
                </c:pt>
                <c:pt idx="89">
                  <c:v>0.90000152600000005</c:v>
                </c:pt>
                <c:pt idx="90">
                  <c:v>0.90000152600000005</c:v>
                </c:pt>
                <c:pt idx="91">
                  <c:v>0.90000152600000005</c:v>
                </c:pt>
                <c:pt idx="92">
                  <c:v>0.90000152600000005</c:v>
                </c:pt>
                <c:pt idx="93">
                  <c:v>0.90000152600000005</c:v>
                </c:pt>
                <c:pt idx="94">
                  <c:v>0.90000152600000005</c:v>
                </c:pt>
                <c:pt idx="95">
                  <c:v>0.90000152600000005</c:v>
                </c:pt>
                <c:pt idx="96">
                  <c:v>0.90000152600000005</c:v>
                </c:pt>
                <c:pt idx="97">
                  <c:v>0.90000152600000005</c:v>
                </c:pt>
                <c:pt idx="98">
                  <c:v>0.90000152600000005</c:v>
                </c:pt>
                <c:pt idx="99">
                  <c:v>0.90000152600000005</c:v>
                </c:pt>
                <c:pt idx="100">
                  <c:v>0.90000152600000005</c:v>
                </c:pt>
                <c:pt idx="101">
                  <c:v>0.90000152600000005</c:v>
                </c:pt>
                <c:pt idx="102">
                  <c:v>0.90000152600000005</c:v>
                </c:pt>
                <c:pt idx="103">
                  <c:v>0.90000152600000005</c:v>
                </c:pt>
                <c:pt idx="104">
                  <c:v>0.90000152600000005</c:v>
                </c:pt>
                <c:pt idx="105">
                  <c:v>0.90000152600000005</c:v>
                </c:pt>
                <c:pt idx="106">
                  <c:v>0.90000152600000005</c:v>
                </c:pt>
                <c:pt idx="107">
                  <c:v>0.90000152600000005</c:v>
                </c:pt>
                <c:pt idx="108">
                  <c:v>0.90000152600000005</c:v>
                </c:pt>
                <c:pt idx="109">
                  <c:v>0.90000152600000005</c:v>
                </c:pt>
                <c:pt idx="110">
                  <c:v>0.90000152600000005</c:v>
                </c:pt>
                <c:pt idx="111">
                  <c:v>0.90000152600000005</c:v>
                </c:pt>
                <c:pt idx="112">
                  <c:v>0.90000152600000005</c:v>
                </c:pt>
                <c:pt idx="113">
                  <c:v>0.90000152600000005</c:v>
                </c:pt>
                <c:pt idx="114">
                  <c:v>0.90000152600000005</c:v>
                </c:pt>
                <c:pt idx="115">
                  <c:v>0.90000152600000005</c:v>
                </c:pt>
                <c:pt idx="116">
                  <c:v>0.90000152600000005</c:v>
                </c:pt>
                <c:pt idx="117">
                  <c:v>0.90000152600000005</c:v>
                </c:pt>
                <c:pt idx="118">
                  <c:v>0.90000152600000005</c:v>
                </c:pt>
                <c:pt idx="119">
                  <c:v>0.90000152600000005</c:v>
                </c:pt>
                <c:pt idx="120">
                  <c:v>0.90000152600000005</c:v>
                </c:pt>
                <c:pt idx="121">
                  <c:v>0.90000152600000005</c:v>
                </c:pt>
                <c:pt idx="122">
                  <c:v>0.90000152600000005</c:v>
                </c:pt>
                <c:pt idx="123">
                  <c:v>0.90000152600000005</c:v>
                </c:pt>
                <c:pt idx="124">
                  <c:v>0.90000152600000005</c:v>
                </c:pt>
                <c:pt idx="125">
                  <c:v>0.90000152600000005</c:v>
                </c:pt>
                <c:pt idx="126">
                  <c:v>0.90000152600000005</c:v>
                </c:pt>
                <c:pt idx="127">
                  <c:v>0.90000152600000005</c:v>
                </c:pt>
                <c:pt idx="128">
                  <c:v>0.90000152600000005</c:v>
                </c:pt>
                <c:pt idx="129">
                  <c:v>0.90000152600000005</c:v>
                </c:pt>
                <c:pt idx="130">
                  <c:v>0.90000152600000005</c:v>
                </c:pt>
                <c:pt idx="131">
                  <c:v>0.90000152600000005</c:v>
                </c:pt>
                <c:pt idx="132">
                  <c:v>0.90000152600000005</c:v>
                </c:pt>
                <c:pt idx="133">
                  <c:v>0.90000152600000005</c:v>
                </c:pt>
                <c:pt idx="134">
                  <c:v>0.90000152600000005</c:v>
                </c:pt>
                <c:pt idx="135">
                  <c:v>0.90000152600000005</c:v>
                </c:pt>
                <c:pt idx="136">
                  <c:v>0.90000152600000005</c:v>
                </c:pt>
                <c:pt idx="137">
                  <c:v>0.90000152600000005</c:v>
                </c:pt>
                <c:pt idx="138">
                  <c:v>0.90000152600000005</c:v>
                </c:pt>
                <c:pt idx="139">
                  <c:v>0.90000152600000005</c:v>
                </c:pt>
                <c:pt idx="140">
                  <c:v>0.90000152600000005</c:v>
                </c:pt>
                <c:pt idx="141">
                  <c:v>0.90000152600000005</c:v>
                </c:pt>
                <c:pt idx="142">
                  <c:v>0.90000152600000005</c:v>
                </c:pt>
                <c:pt idx="143">
                  <c:v>0.90000152600000005</c:v>
                </c:pt>
                <c:pt idx="144">
                  <c:v>0.90000152600000005</c:v>
                </c:pt>
                <c:pt idx="145">
                  <c:v>0.90000152600000005</c:v>
                </c:pt>
                <c:pt idx="146">
                  <c:v>0.90000152600000005</c:v>
                </c:pt>
                <c:pt idx="147">
                  <c:v>0.90000152600000005</c:v>
                </c:pt>
                <c:pt idx="148">
                  <c:v>0.90000152600000005</c:v>
                </c:pt>
                <c:pt idx="149">
                  <c:v>0.90000152600000005</c:v>
                </c:pt>
                <c:pt idx="150">
                  <c:v>0.90000152600000005</c:v>
                </c:pt>
                <c:pt idx="151">
                  <c:v>0.90000152600000005</c:v>
                </c:pt>
                <c:pt idx="152">
                  <c:v>0.90000152600000005</c:v>
                </c:pt>
                <c:pt idx="153">
                  <c:v>0.90000152600000005</c:v>
                </c:pt>
                <c:pt idx="154">
                  <c:v>0.90000152600000005</c:v>
                </c:pt>
                <c:pt idx="155">
                  <c:v>0.90000152600000005</c:v>
                </c:pt>
                <c:pt idx="156">
                  <c:v>0.90000152600000005</c:v>
                </c:pt>
                <c:pt idx="157">
                  <c:v>0.90000152600000005</c:v>
                </c:pt>
                <c:pt idx="158">
                  <c:v>0.90000152600000005</c:v>
                </c:pt>
                <c:pt idx="159">
                  <c:v>0.90000152600000005</c:v>
                </c:pt>
                <c:pt idx="160">
                  <c:v>0.90000152600000005</c:v>
                </c:pt>
                <c:pt idx="161">
                  <c:v>0.90000152600000005</c:v>
                </c:pt>
                <c:pt idx="162">
                  <c:v>0.90000152600000005</c:v>
                </c:pt>
                <c:pt idx="163">
                  <c:v>0.90000152600000005</c:v>
                </c:pt>
                <c:pt idx="164">
                  <c:v>0.90000152600000005</c:v>
                </c:pt>
                <c:pt idx="165">
                  <c:v>0.90000152600000005</c:v>
                </c:pt>
                <c:pt idx="166">
                  <c:v>0.90000152600000005</c:v>
                </c:pt>
                <c:pt idx="167">
                  <c:v>0.90000152600000005</c:v>
                </c:pt>
                <c:pt idx="168">
                  <c:v>0.90000152600000005</c:v>
                </c:pt>
                <c:pt idx="169">
                  <c:v>0.90000152600000005</c:v>
                </c:pt>
                <c:pt idx="170">
                  <c:v>0.90000152600000005</c:v>
                </c:pt>
                <c:pt idx="171">
                  <c:v>0.90000152600000005</c:v>
                </c:pt>
                <c:pt idx="172">
                  <c:v>0.90000152600000005</c:v>
                </c:pt>
                <c:pt idx="173">
                  <c:v>0.90000152600000005</c:v>
                </c:pt>
                <c:pt idx="174">
                  <c:v>0.90000152600000005</c:v>
                </c:pt>
                <c:pt idx="175">
                  <c:v>0.90000152600000005</c:v>
                </c:pt>
                <c:pt idx="176">
                  <c:v>0.90000152600000005</c:v>
                </c:pt>
                <c:pt idx="177">
                  <c:v>0.90000152600000005</c:v>
                </c:pt>
                <c:pt idx="178">
                  <c:v>0.90000152600000005</c:v>
                </c:pt>
                <c:pt idx="179">
                  <c:v>0.90000152600000005</c:v>
                </c:pt>
                <c:pt idx="180">
                  <c:v>0.90000152600000005</c:v>
                </c:pt>
                <c:pt idx="181">
                  <c:v>0.90000152600000005</c:v>
                </c:pt>
                <c:pt idx="182">
                  <c:v>0.90000152600000005</c:v>
                </c:pt>
                <c:pt idx="183">
                  <c:v>0.90000152600000005</c:v>
                </c:pt>
                <c:pt idx="184">
                  <c:v>0.90000152600000005</c:v>
                </c:pt>
                <c:pt idx="185">
                  <c:v>0.90000152600000005</c:v>
                </c:pt>
                <c:pt idx="186">
                  <c:v>0.90000152600000005</c:v>
                </c:pt>
                <c:pt idx="187">
                  <c:v>0.90000152600000005</c:v>
                </c:pt>
                <c:pt idx="188">
                  <c:v>0.90000152600000005</c:v>
                </c:pt>
                <c:pt idx="189">
                  <c:v>0.90000152600000005</c:v>
                </c:pt>
                <c:pt idx="190">
                  <c:v>0.90000152600000005</c:v>
                </c:pt>
                <c:pt idx="191">
                  <c:v>0.90000152600000005</c:v>
                </c:pt>
                <c:pt idx="192">
                  <c:v>0.90000152600000005</c:v>
                </c:pt>
                <c:pt idx="193">
                  <c:v>0.90000152600000005</c:v>
                </c:pt>
                <c:pt idx="194">
                  <c:v>0.90017604799999995</c:v>
                </c:pt>
                <c:pt idx="195">
                  <c:v>0.90046310399999996</c:v>
                </c:pt>
                <c:pt idx="196">
                  <c:v>0.90057754499999998</c:v>
                </c:pt>
                <c:pt idx="197">
                  <c:v>0.90066051499999999</c:v>
                </c:pt>
                <c:pt idx="198">
                  <c:v>0.90123748800000003</c:v>
                </c:pt>
                <c:pt idx="199">
                  <c:v>0.90156936600000004</c:v>
                </c:pt>
                <c:pt idx="200">
                  <c:v>0.90158462500000003</c:v>
                </c:pt>
                <c:pt idx="201">
                  <c:v>0.90173339799999996</c:v>
                </c:pt>
                <c:pt idx="202">
                  <c:v>0.90187454199999995</c:v>
                </c:pt>
                <c:pt idx="203">
                  <c:v>0.90219116200000005</c:v>
                </c:pt>
                <c:pt idx="204">
                  <c:v>0.90233230600000003</c:v>
                </c:pt>
                <c:pt idx="205">
                  <c:v>0.90274429300000003</c:v>
                </c:pt>
                <c:pt idx="206">
                  <c:v>0.90281009700000003</c:v>
                </c:pt>
                <c:pt idx="207">
                  <c:v>0.90297317499999996</c:v>
                </c:pt>
                <c:pt idx="208">
                  <c:v>0.90320587200000002</c:v>
                </c:pt>
                <c:pt idx="209">
                  <c:v>0.90362167400000004</c:v>
                </c:pt>
                <c:pt idx="210">
                  <c:v>0.90398025500000001</c:v>
                </c:pt>
                <c:pt idx="211">
                  <c:v>0.90416336100000005</c:v>
                </c:pt>
                <c:pt idx="212">
                  <c:v>0.90425300600000003</c:v>
                </c:pt>
                <c:pt idx="213">
                  <c:v>0.90433120700000003</c:v>
                </c:pt>
                <c:pt idx="214">
                  <c:v>0.90567398099999996</c:v>
                </c:pt>
                <c:pt idx="215">
                  <c:v>0.90639877300000005</c:v>
                </c:pt>
                <c:pt idx="216">
                  <c:v>0.90684890699999998</c:v>
                </c:pt>
                <c:pt idx="217">
                  <c:v>0.90862655599999997</c:v>
                </c:pt>
                <c:pt idx="218">
                  <c:v>0.90947723400000002</c:v>
                </c:pt>
                <c:pt idx="219">
                  <c:v>0.90960693400000003</c:v>
                </c:pt>
                <c:pt idx="220">
                  <c:v>0.90968704199999995</c:v>
                </c:pt>
                <c:pt idx="221">
                  <c:v>0.90983963000000001</c:v>
                </c:pt>
                <c:pt idx="222">
                  <c:v>0.90990448000000002</c:v>
                </c:pt>
                <c:pt idx="223">
                  <c:v>0.91010284399999997</c:v>
                </c:pt>
                <c:pt idx="224">
                  <c:v>0.91064071700000004</c:v>
                </c:pt>
                <c:pt idx="225">
                  <c:v>0.91080856300000002</c:v>
                </c:pt>
                <c:pt idx="226">
                  <c:v>0.91081619300000005</c:v>
                </c:pt>
                <c:pt idx="227">
                  <c:v>0.91099548299999999</c:v>
                </c:pt>
                <c:pt idx="228">
                  <c:v>0.91133499100000004</c:v>
                </c:pt>
                <c:pt idx="229">
                  <c:v>0.91156387299999997</c:v>
                </c:pt>
                <c:pt idx="230">
                  <c:v>0.911808014</c:v>
                </c:pt>
                <c:pt idx="231">
                  <c:v>0.91231536899999999</c:v>
                </c:pt>
                <c:pt idx="232">
                  <c:v>0.91235351600000003</c:v>
                </c:pt>
                <c:pt idx="233">
                  <c:v>0.91262435900000005</c:v>
                </c:pt>
                <c:pt idx="234">
                  <c:v>0.91262817399999996</c:v>
                </c:pt>
                <c:pt idx="235">
                  <c:v>0.91300582900000005</c:v>
                </c:pt>
                <c:pt idx="236">
                  <c:v>0.91319847099999996</c:v>
                </c:pt>
                <c:pt idx="237">
                  <c:v>0.91344165799999999</c:v>
                </c:pt>
                <c:pt idx="238">
                  <c:v>0.91352272000000001</c:v>
                </c:pt>
                <c:pt idx="239">
                  <c:v>0.91565704299999995</c:v>
                </c:pt>
                <c:pt idx="240">
                  <c:v>0.91580963100000001</c:v>
                </c:pt>
                <c:pt idx="241">
                  <c:v>0.91625213599999999</c:v>
                </c:pt>
                <c:pt idx="242">
                  <c:v>0.91655540499999999</c:v>
                </c:pt>
                <c:pt idx="243">
                  <c:v>0.91667938199999999</c:v>
                </c:pt>
                <c:pt idx="244">
                  <c:v>0.916763306</c:v>
                </c:pt>
                <c:pt idx="245">
                  <c:v>0.91759109500000002</c:v>
                </c:pt>
                <c:pt idx="246">
                  <c:v>0.91760635400000001</c:v>
                </c:pt>
                <c:pt idx="247">
                  <c:v>0.91762542700000005</c:v>
                </c:pt>
                <c:pt idx="248">
                  <c:v>0.91770172100000003</c:v>
                </c:pt>
                <c:pt idx="249">
                  <c:v>0.91839218099999997</c:v>
                </c:pt>
                <c:pt idx="250">
                  <c:v>0.91864776599999998</c:v>
                </c:pt>
                <c:pt idx="251">
                  <c:v>0.91887664800000002</c:v>
                </c:pt>
                <c:pt idx="252">
                  <c:v>0.91916561100000005</c:v>
                </c:pt>
                <c:pt idx="253">
                  <c:v>0.91966247599999995</c:v>
                </c:pt>
                <c:pt idx="254">
                  <c:v>0.91991519899999996</c:v>
                </c:pt>
                <c:pt idx="255">
                  <c:v>0.92006955599999996</c:v>
                </c:pt>
                <c:pt idx="256">
                  <c:v>0.92008590700000004</c:v>
                </c:pt>
                <c:pt idx="257">
                  <c:v>0.92037391700000004</c:v>
                </c:pt>
                <c:pt idx="258">
                  <c:v>0.92050552399999996</c:v>
                </c:pt>
                <c:pt idx="259">
                  <c:v>0.92067337000000005</c:v>
                </c:pt>
                <c:pt idx="260">
                  <c:v>0.92136764500000001</c:v>
                </c:pt>
                <c:pt idx="261">
                  <c:v>0.92148113300000001</c:v>
                </c:pt>
                <c:pt idx="262">
                  <c:v>0.92148590100000005</c:v>
                </c:pt>
                <c:pt idx="263">
                  <c:v>0.92154312100000002</c:v>
                </c:pt>
                <c:pt idx="264">
                  <c:v>0.92160797100000003</c:v>
                </c:pt>
                <c:pt idx="265">
                  <c:v>0.92182254799999996</c:v>
                </c:pt>
                <c:pt idx="266">
                  <c:v>0.92224121100000001</c:v>
                </c:pt>
                <c:pt idx="267">
                  <c:v>0.92260360699999999</c:v>
                </c:pt>
                <c:pt idx="268">
                  <c:v>0.92272186300000003</c:v>
                </c:pt>
                <c:pt idx="269">
                  <c:v>0.92274856599999999</c:v>
                </c:pt>
                <c:pt idx="270">
                  <c:v>0.92289638500000004</c:v>
                </c:pt>
                <c:pt idx="271">
                  <c:v>0.92376709000000001</c:v>
                </c:pt>
                <c:pt idx="272">
                  <c:v>0.92469406099999996</c:v>
                </c:pt>
                <c:pt idx="273">
                  <c:v>0.92472076400000003</c:v>
                </c:pt>
                <c:pt idx="274">
                  <c:v>0.92555999799999999</c:v>
                </c:pt>
                <c:pt idx="275">
                  <c:v>0.92561912499999999</c:v>
                </c:pt>
                <c:pt idx="276">
                  <c:v>0.92597961399999995</c:v>
                </c:pt>
                <c:pt idx="277">
                  <c:v>0.92615890499999998</c:v>
                </c:pt>
                <c:pt idx="278">
                  <c:v>0.92643737800000003</c:v>
                </c:pt>
                <c:pt idx="279">
                  <c:v>0.92659757499999995</c:v>
                </c:pt>
                <c:pt idx="280">
                  <c:v>0.92681121799999999</c:v>
                </c:pt>
                <c:pt idx="281">
                  <c:v>0.92691421500000004</c:v>
                </c:pt>
                <c:pt idx="282">
                  <c:v>0.92697238900000001</c:v>
                </c:pt>
                <c:pt idx="283">
                  <c:v>0.927688599</c:v>
                </c:pt>
                <c:pt idx="284">
                  <c:v>0.92785644499999997</c:v>
                </c:pt>
                <c:pt idx="285">
                  <c:v>0.92789840700000004</c:v>
                </c:pt>
                <c:pt idx="286">
                  <c:v>0.92840576200000002</c:v>
                </c:pt>
                <c:pt idx="287">
                  <c:v>0.92852401699999998</c:v>
                </c:pt>
                <c:pt idx="288">
                  <c:v>0.92862701400000003</c:v>
                </c:pt>
                <c:pt idx="289">
                  <c:v>0.92873382599999998</c:v>
                </c:pt>
                <c:pt idx="290">
                  <c:v>0.928939819</c:v>
                </c:pt>
                <c:pt idx="291">
                  <c:v>0.92994689900000005</c:v>
                </c:pt>
                <c:pt idx="292">
                  <c:v>0.93021583600000002</c:v>
                </c:pt>
                <c:pt idx="293">
                  <c:v>0.93050670599999996</c:v>
                </c:pt>
                <c:pt idx="294">
                  <c:v>0.93070983900000004</c:v>
                </c:pt>
                <c:pt idx="295">
                  <c:v>0.93083190900000001</c:v>
                </c:pt>
                <c:pt idx="296">
                  <c:v>0.93139267000000003</c:v>
                </c:pt>
                <c:pt idx="297">
                  <c:v>0.93144226100000005</c:v>
                </c:pt>
                <c:pt idx="298">
                  <c:v>0.93172931699999995</c:v>
                </c:pt>
                <c:pt idx="299">
                  <c:v>0.93182372999999996</c:v>
                </c:pt>
                <c:pt idx="300">
                  <c:v>0.93229103099999999</c:v>
                </c:pt>
                <c:pt idx="301">
                  <c:v>0.93309783899999998</c:v>
                </c:pt>
                <c:pt idx="302">
                  <c:v>0.93338012699999995</c:v>
                </c:pt>
                <c:pt idx="303">
                  <c:v>0.933592796</c:v>
                </c:pt>
                <c:pt idx="304">
                  <c:v>0.93368530299999997</c:v>
                </c:pt>
                <c:pt idx="305">
                  <c:v>0.93447113000000004</c:v>
                </c:pt>
                <c:pt idx="306">
                  <c:v>0.93452453599999996</c:v>
                </c:pt>
                <c:pt idx="307">
                  <c:v>0.93482589699999996</c:v>
                </c:pt>
                <c:pt idx="308">
                  <c:v>0.93494796800000002</c:v>
                </c:pt>
                <c:pt idx="309">
                  <c:v>0.93571472200000005</c:v>
                </c:pt>
                <c:pt idx="310">
                  <c:v>0.93602371200000001</c:v>
                </c:pt>
                <c:pt idx="311">
                  <c:v>0.93621730800000003</c:v>
                </c:pt>
                <c:pt idx="312">
                  <c:v>0.93682861299999998</c:v>
                </c:pt>
                <c:pt idx="313">
                  <c:v>0.93718719500000003</c:v>
                </c:pt>
                <c:pt idx="314">
                  <c:v>0.93720626799999995</c:v>
                </c:pt>
                <c:pt idx="315">
                  <c:v>0.937454224</c:v>
                </c:pt>
                <c:pt idx="316">
                  <c:v>0.93806076000000005</c:v>
                </c:pt>
                <c:pt idx="317">
                  <c:v>0.93872833300000003</c:v>
                </c:pt>
                <c:pt idx="318">
                  <c:v>0.93913650500000001</c:v>
                </c:pt>
                <c:pt idx="319">
                  <c:v>0.93918991100000004</c:v>
                </c:pt>
                <c:pt idx="320">
                  <c:v>0.93938827499999999</c:v>
                </c:pt>
                <c:pt idx="321">
                  <c:v>0.939453125</c:v>
                </c:pt>
                <c:pt idx="322">
                  <c:v>0.93972396899999999</c:v>
                </c:pt>
                <c:pt idx="323">
                  <c:v>0.93990707399999995</c:v>
                </c:pt>
                <c:pt idx="324">
                  <c:v>0.94044494599999995</c:v>
                </c:pt>
                <c:pt idx="325">
                  <c:v>0.94095134700000005</c:v>
                </c:pt>
                <c:pt idx="326">
                  <c:v>0.94096374500000002</c:v>
                </c:pt>
                <c:pt idx="327">
                  <c:v>0.94120025600000001</c:v>
                </c:pt>
                <c:pt idx="328">
                  <c:v>0.94149017300000004</c:v>
                </c:pt>
                <c:pt idx="329">
                  <c:v>0.94213867200000001</c:v>
                </c:pt>
                <c:pt idx="330">
                  <c:v>0.94228744499999995</c:v>
                </c:pt>
                <c:pt idx="331">
                  <c:v>0.94288635300000001</c:v>
                </c:pt>
                <c:pt idx="332">
                  <c:v>0.94305133799999996</c:v>
                </c:pt>
                <c:pt idx="333">
                  <c:v>0.94385528600000002</c:v>
                </c:pt>
                <c:pt idx="334">
                  <c:v>0.94432449299999999</c:v>
                </c:pt>
                <c:pt idx="335">
                  <c:v>0.94446182300000003</c:v>
                </c:pt>
                <c:pt idx="336">
                  <c:v>0.94518279999999999</c:v>
                </c:pt>
                <c:pt idx="337">
                  <c:v>0.94545364399999998</c:v>
                </c:pt>
                <c:pt idx="338">
                  <c:v>0.94579315200000003</c:v>
                </c:pt>
                <c:pt idx="339">
                  <c:v>0.94678115799999996</c:v>
                </c:pt>
                <c:pt idx="340">
                  <c:v>0.94688415500000001</c:v>
                </c:pt>
                <c:pt idx="341">
                  <c:v>0.94733047500000001</c:v>
                </c:pt>
                <c:pt idx="342">
                  <c:v>0.94750213599999999</c:v>
                </c:pt>
                <c:pt idx="343">
                  <c:v>0.94815444900000001</c:v>
                </c:pt>
                <c:pt idx="344">
                  <c:v>0.94856262199999997</c:v>
                </c:pt>
                <c:pt idx="345">
                  <c:v>0.94861221299999998</c:v>
                </c:pt>
                <c:pt idx="346">
                  <c:v>0.94879913299999996</c:v>
                </c:pt>
                <c:pt idx="347">
                  <c:v>0.94889831499999999</c:v>
                </c:pt>
                <c:pt idx="348">
                  <c:v>0.94895553600000004</c:v>
                </c:pt>
                <c:pt idx="349">
                  <c:v>0.94923877700000003</c:v>
                </c:pt>
                <c:pt idx="350">
                  <c:v>0.94936370800000003</c:v>
                </c:pt>
                <c:pt idx="351">
                  <c:v>0.94969558700000001</c:v>
                </c:pt>
                <c:pt idx="352">
                  <c:v>0.94981384300000005</c:v>
                </c:pt>
                <c:pt idx="353">
                  <c:v>0.94999998799999996</c:v>
                </c:pt>
                <c:pt idx="354">
                  <c:v>0.95000010599999996</c:v>
                </c:pt>
                <c:pt idx="355">
                  <c:v>0.95000076300000003</c:v>
                </c:pt>
                <c:pt idx="356">
                  <c:v>0.95000076300000003</c:v>
                </c:pt>
                <c:pt idx="357">
                  <c:v>0.95000076300000003</c:v>
                </c:pt>
                <c:pt idx="358">
                  <c:v>0.95000076300000003</c:v>
                </c:pt>
                <c:pt idx="359">
                  <c:v>0.95000076300000003</c:v>
                </c:pt>
                <c:pt idx="360">
                  <c:v>0.95000076300000003</c:v>
                </c:pt>
                <c:pt idx="361">
                  <c:v>0.95000076300000003</c:v>
                </c:pt>
                <c:pt idx="362">
                  <c:v>0.95000076300000003</c:v>
                </c:pt>
                <c:pt idx="363">
                  <c:v>0.95000076300000003</c:v>
                </c:pt>
                <c:pt idx="364">
                  <c:v>0.95000076300000003</c:v>
                </c:pt>
                <c:pt idx="365">
                  <c:v>0.95000076300000003</c:v>
                </c:pt>
                <c:pt idx="366">
                  <c:v>0.95000076300000003</c:v>
                </c:pt>
                <c:pt idx="367">
                  <c:v>0.95000076300000003</c:v>
                </c:pt>
                <c:pt idx="368">
                  <c:v>0.95000076300000003</c:v>
                </c:pt>
                <c:pt idx="369">
                  <c:v>0.95000076300000003</c:v>
                </c:pt>
                <c:pt idx="370">
                  <c:v>0.95000076300000003</c:v>
                </c:pt>
                <c:pt idx="371">
                  <c:v>0.95000076300000003</c:v>
                </c:pt>
                <c:pt idx="372">
                  <c:v>0.95000076300000003</c:v>
                </c:pt>
                <c:pt idx="373">
                  <c:v>0.95000076300000003</c:v>
                </c:pt>
                <c:pt idx="374">
                  <c:v>0.95000076300000003</c:v>
                </c:pt>
                <c:pt idx="375">
                  <c:v>0.95000076300000003</c:v>
                </c:pt>
                <c:pt idx="376">
                  <c:v>0.95000076300000003</c:v>
                </c:pt>
                <c:pt idx="377">
                  <c:v>0.95000076300000003</c:v>
                </c:pt>
                <c:pt idx="378">
                  <c:v>0.95000076300000003</c:v>
                </c:pt>
                <c:pt idx="379">
                  <c:v>0.95000076300000003</c:v>
                </c:pt>
                <c:pt idx="380">
                  <c:v>0.95000076300000003</c:v>
                </c:pt>
                <c:pt idx="381">
                  <c:v>0.95000076300000003</c:v>
                </c:pt>
                <c:pt idx="382">
                  <c:v>0.95000076300000003</c:v>
                </c:pt>
                <c:pt idx="383">
                  <c:v>0.95000076300000003</c:v>
                </c:pt>
                <c:pt idx="384">
                  <c:v>0.95000076300000003</c:v>
                </c:pt>
                <c:pt idx="385">
                  <c:v>0.95000076300000003</c:v>
                </c:pt>
                <c:pt idx="386">
                  <c:v>0.95000076300000003</c:v>
                </c:pt>
                <c:pt idx="387">
                  <c:v>0.95000076300000003</c:v>
                </c:pt>
                <c:pt idx="388">
                  <c:v>0.95000076300000003</c:v>
                </c:pt>
                <c:pt idx="389">
                  <c:v>0.95000076300000003</c:v>
                </c:pt>
                <c:pt idx="390">
                  <c:v>0.95000076300000003</c:v>
                </c:pt>
                <c:pt idx="391">
                  <c:v>0.95000076300000003</c:v>
                </c:pt>
                <c:pt idx="392">
                  <c:v>0.95000076300000003</c:v>
                </c:pt>
                <c:pt idx="393">
                  <c:v>0.95000076300000003</c:v>
                </c:pt>
                <c:pt idx="394">
                  <c:v>0.95000076300000003</c:v>
                </c:pt>
                <c:pt idx="395">
                  <c:v>0.95000076300000003</c:v>
                </c:pt>
                <c:pt idx="396">
                  <c:v>0.95000076300000003</c:v>
                </c:pt>
                <c:pt idx="397">
                  <c:v>0.95000076300000003</c:v>
                </c:pt>
                <c:pt idx="398">
                  <c:v>0.95000076300000003</c:v>
                </c:pt>
                <c:pt idx="399">
                  <c:v>0.95000076300000003</c:v>
                </c:pt>
                <c:pt idx="400">
                  <c:v>0.95000076300000003</c:v>
                </c:pt>
                <c:pt idx="401">
                  <c:v>0.95000076300000003</c:v>
                </c:pt>
                <c:pt idx="402">
                  <c:v>0.95000076300000003</c:v>
                </c:pt>
                <c:pt idx="403">
                  <c:v>0.95000076300000003</c:v>
                </c:pt>
                <c:pt idx="404">
                  <c:v>0.95000076300000003</c:v>
                </c:pt>
                <c:pt idx="405">
                  <c:v>0.95000076300000003</c:v>
                </c:pt>
                <c:pt idx="406">
                  <c:v>0.95000076300000003</c:v>
                </c:pt>
                <c:pt idx="407">
                  <c:v>0.95000076300000003</c:v>
                </c:pt>
                <c:pt idx="408">
                  <c:v>0.95000076300000003</c:v>
                </c:pt>
                <c:pt idx="409">
                  <c:v>0.95000076300000003</c:v>
                </c:pt>
                <c:pt idx="410">
                  <c:v>0.95000076300000003</c:v>
                </c:pt>
                <c:pt idx="411">
                  <c:v>0.95000076300000003</c:v>
                </c:pt>
                <c:pt idx="412">
                  <c:v>0.95000076300000003</c:v>
                </c:pt>
                <c:pt idx="413">
                  <c:v>0.95000076300000003</c:v>
                </c:pt>
                <c:pt idx="414">
                  <c:v>0.95000076300000003</c:v>
                </c:pt>
                <c:pt idx="415">
                  <c:v>0.95000076300000003</c:v>
                </c:pt>
                <c:pt idx="416">
                  <c:v>0.95000076300000003</c:v>
                </c:pt>
                <c:pt idx="417">
                  <c:v>0.95000076300000003</c:v>
                </c:pt>
                <c:pt idx="418">
                  <c:v>0.95000076300000003</c:v>
                </c:pt>
                <c:pt idx="419">
                  <c:v>0.95000076300000003</c:v>
                </c:pt>
                <c:pt idx="420">
                  <c:v>0.95000076300000003</c:v>
                </c:pt>
                <c:pt idx="421">
                  <c:v>0.95000076300000003</c:v>
                </c:pt>
                <c:pt idx="422">
                  <c:v>0.95000076300000003</c:v>
                </c:pt>
                <c:pt idx="423">
                  <c:v>0.95000076300000003</c:v>
                </c:pt>
                <c:pt idx="424">
                  <c:v>0.95000076300000003</c:v>
                </c:pt>
                <c:pt idx="425">
                  <c:v>0.95000076300000003</c:v>
                </c:pt>
                <c:pt idx="426">
                  <c:v>0.95000076300000003</c:v>
                </c:pt>
                <c:pt idx="427">
                  <c:v>0.95000076300000003</c:v>
                </c:pt>
                <c:pt idx="428">
                  <c:v>0.95000076300000003</c:v>
                </c:pt>
                <c:pt idx="429">
                  <c:v>0.95000076300000003</c:v>
                </c:pt>
                <c:pt idx="430">
                  <c:v>0.95000076300000003</c:v>
                </c:pt>
                <c:pt idx="431">
                  <c:v>0.95000076300000003</c:v>
                </c:pt>
                <c:pt idx="432">
                  <c:v>0.95000076300000003</c:v>
                </c:pt>
                <c:pt idx="433">
                  <c:v>0.95000076300000003</c:v>
                </c:pt>
                <c:pt idx="434">
                  <c:v>0.95000076300000003</c:v>
                </c:pt>
                <c:pt idx="435">
                  <c:v>0.95000076300000003</c:v>
                </c:pt>
                <c:pt idx="436">
                  <c:v>0.95000076300000003</c:v>
                </c:pt>
                <c:pt idx="437">
                  <c:v>0.95000076300000003</c:v>
                </c:pt>
                <c:pt idx="438">
                  <c:v>0.95000076300000003</c:v>
                </c:pt>
                <c:pt idx="439">
                  <c:v>0.95000076300000003</c:v>
                </c:pt>
                <c:pt idx="440">
                  <c:v>0.95000076300000003</c:v>
                </c:pt>
                <c:pt idx="441">
                  <c:v>0.95000076300000003</c:v>
                </c:pt>
                <c:pt idx="442">
                  <c:v>0.95000076300000003</c:v>
                </c:pt>
                <c:pt idx="443">
                  <c:v>0.95000076300000003</c:v>
                </c:pt>
                <c:pt idx="444">
                  <c:v>0.95000076300000003</c:v>
                </c:pt>
                <c:pt idx="445">
                  <c:v>0.95000076300000003</c:v>
                </c:pt>
                <c:pt idx="446">
                  <c:v>0.95000076300000003</c:v>
                </c:pt>
                <c:pt idx="447">
                  <c:v>0.95000076300000003</c:v>
                </c:pt>
                <c:pt idx="448">
                  <c:v>0.95000076300000003</c:v>
                </c:pt>
                <c:pt idx="449">
                  <c:v>0.95000076300000003</c:v>
                </c:pt>
                <c:pt idx="450">
                  <c:v>0.95000076300000003</c:v>
                </c:pt>
                <c:pt idx="451">
                  <c:v>0.95000076300000003</c:v>
                </c:pt>
                <c:pt idx="452">
                  <c:v>0.95000076300000003</c:v>
                </c:pt>
                <c:pt idx="453">
                  <c:v>0.95000076300000003</c:v>
                </c:pt>
                <c:pt idx="454">
                  <c:v>0.95000076300000003</c:v>
                </c:pt>
                <c:pt idx="455">
                  <c:v>0.95000076300000003</c:v>
                </c:pt>
                <c:pt idx="456">
                  <c:v>0.95000076300000003</c:v>
                </c:pt>
                <c:pt idx="457">
                  <c:v>0.95000076300000003</c:v>
                </c:pt>
                <c:pt idx="458">
                  <c:v>0.95000076300000003</c:v>
                </c:pt>
                <c:pt idx="459">
                  <c:v>0.95000076300000003</c:v>
                </c:pt>
                <c:pt idx="460">
                  <c:v>0.95000076300000003</c:v>
                </c:pt>
                <c:pt idx="461">
                  <c:v>0.95000076300000003</c:v>
                </c:pt>
                <c:pt idx="462">
                  <c:v>0.95000076300000003</c:v>
                </c:pt>
                <c:pt idx="463">
                  <c:v>0.95000076300000003</c:v>
                </c:pt>
                <c:pt idx="464">
                  <c:v>0.95000076300000003</c:v>
                </c:pt>
                <c:pt idx="465">
                  <c:v>0.95000076300000003</c:v>
                </c:pt>
                <c:pt idx="466">
                  <c:v>0.95000076300000003</c:v>
                </c:pt>
                <c:pt idx="467">
                  <c:v>0.95000076300000003</c:v>
                </c:pt>
                <c:pt idx="468">
                  <c:v>0.95000076300000003</c:v>
                </c:pt>
                <c:pt idx="469">
                  <c:v>0.95000076300000003</c:v>
                </c:pt>
                <c:pt idx="470">
                  <c:v>0.95000076300000003</c:v>
                </c:pt>
                <c:pt idx="471">
                  <c:v>0.95000076300000003</c:v>
                </c:pt>
                <c:pt idx="472">
                  <c:v>0.95000076300000003</c:v>
                </c:pt>
                <c:pt idx="473">
                  <c:v>0.95000076300000003</c:v>
                </c:pt>
                <c:pt idx="474">
                  <c:v>0.95000076300000003</c:v>
                </c:pt>
                <c:pt idx="475">
                  <c:v>0.95000076300000003</c:v>
                </c:pt>
                <c:pt idx="476">
                  <c:v>0.95000076300000003</c:v>
                </c:pt>
                <c:pt idx="477">
                  <c:v>0.95000076300000003</c:v>
                </c:pt>
                <c:pt idx="478">
                  <c:v>0.95000076300000003</c:v>
                </c:pt>
                <c:pt idx="479">
                  <c:v>0.95000076300000003</c:v>
                </c:pt>
                <c:pt idx="480">
                  <c:v>0.95000076300000003</c:v>
                </c:pt>
                <c:pt idx="481">
                  <c:v>0.95000076300000003</c:v>
                </c:pt>
                <c:pt idx="482">
                  <c:v>0.95000076300000003</c:v>
                </c:pt>
                <c:pt idx="483">
                  <c:v>0.95000076300000003</c:v>
                </c:pt>
                <c:pt idx="484">
                  <c:v>0.95000076300000003</c:v>
                </c:pt>
                <c:pt idx="485">
                  <c:v>0.95000076300000003</c:v>
                </c:pt>
                <c:pt idx="486">
                  <c:v>0.95000076300000003</c:v>
                </c:pt>
                <c:pt idx="487">
                  <c:v>0.95000076300000003</c:v>
                </c:pt>
                <c:pt idx="488">
                  <c:v>0.95000076300000003</c:v>
                </c:pt>
                <c:pt idx="489">
                  <c:v>0.95000076300000003</c:v>
                </c:pt>
                <c:pt idx="490">
                  <c:v>0.95000076300000003</c:v>
                </c:pt>
                <c:pt idx="491">
                  <c:v>0.95000076300000003</c:v>
                </c:pt>
                <c:pt idx="492">
                  <c:v>0.95000076300000003</c:v>
                </c:pt>
                <c:pt idx="493">
                  <c:v>0.95000076300000003</c:v>
                </c:pt>
                <c:pt idx="494">
                  <c:v>0.95000076300000003</c:v>
                </c:pt>
                <c:pt idx="495">
                  <c:v>0.95000076300000003</c:v>
                </c:pt>
                <c:pt idx="496">
                  <c:v>0.95000076300000003</c:v>
                </c:pt>
                <c:pt idx="497">
                  <c:v>0.95000076300000003</c:v>
                </c:pt>
                <c:pt idx="498">
                  <c:v>0.95000076300000003</c:v>
                </c:pt>
                <c:pt idx="499">
                  <c:v>0.95000076300000003</c:v>
                </c:pt>
                <c:pt idx="500">
                  <c:v>0.95000076300000003</c:v>
                </c:pt>
                <c:pt idx="501">
                  <c:v>0.95000076300000003</c:v>
                </c:pt>
                <c:pt idx="502">
                  <c:v>0.95000076300000003</c:v>
                </c:pt>
                <c:pt idx="503">
                  <c:v>0.95000076300000003</c:v>
                </c:pt>
                <c:pt idx="504">
                  <c:v>0.95000076300000003</c:v>
                </c:pt>
                <c:pt idx="505">
                  <c:v>0.95000076300000003</c:v>
                </c:pt>
                <c:pt idx="506">
                  <c:v>0.95000076300000003</c:v>
                </c:pt>
                <c:pt idx="507">
                  <c:v>0.95000076300000003</c:v>
                </c:pt>
                <c:pt idx="508">
                  <c:v>0.95000076300000003</c:v>
                </c:pt>
                <c:pt idx="509">
                  <c:v>0.95000076300000003</c:v>
                </c:pt>
                <c:pt idx="510">
                  <c:v>0.95000076300000003</c:v>
                </c:pt>
                <c:pt idx="511">
                  <c:v>0.95000076300000003</c:v>
                </c:pt>
                <c:pt idx="512">
                  <c:v>0.95000076300000003</c:v>
                </c:pt>
                <c:pt idx="513">
                  <c:v>0.95000076300000003</c:v>
                </c:pt>
                <c:pt idx="514">
                  <c:v>0.95000076300000003</c:v>
                </c:pt>
                <c:pt idx="515">
                  <c:v>0.95000076300000003</c:v>
                </c:pt>
                <c:pt idx="516">
                  <c:v>0.95000076300000003</c:v>
                </c:pt>
                <c:pt idx="517">
                  <c:v>0.95000076300000003</c:v>
                </c:pt>
                <c:pt idx="518">
                  <c:v>0.95000076300000003</c:v>
                </c:pt>
                <c:pt idx="519">
                  <c:v>0.95000076300000003</c:v>
                </c:pt>
                <c:pt idx="520">
                  <c:v>0.95000076300000003</c:v>
                </c:pt>
                <c:pt idx="521">
                  <c:v>0.95000076300000003</c:v>
                </c:pt>
                <c:pt idx="522">
                  <c:v>0.95000076300000003</c:v>
                </c:pt>
                <c:pt idx="523">
                  <c:v>0.95000076300000003</c:v>
                </c:pt>
                <c:pt idx="524">
                  <c:v>0.95000076300000003</c:v>
                </c:pt>
                <c:pt idx="525">
                  <c:v>0.95000076300000003</c:v>
                </c:pt>
                <c:pt idx="526">
                  <c:v>0.95000076300000003</c:v>
                </c:pt>
                <c:pt idx="527">
                  <c:v>0.95000076300000003</c:v>
                </c:pt>
                <c:pt idx="528">
                  <c:v>0.95000076300000003</c:v>
                </c:pt>
                <c:pt idx="529">
                  <c:v>0.95000076300000003</c:v>
                </c:pt>
                <c:pt idx="530">
                  <c:v>0.95000076300000003</c:v>
                </c:pt>
                <c:pt idx="531">
                  <c:v>0.95000076300000003</c:v>
                </c:pt>
                <c:pt idx="532">
                  <c:v>0.95000076300000003</c:v>
                </c:pt>
                <c:pt idx="533">
                  <c:v>0.95000076300000003</c:v>
                </c:pt>
                <c:pt idx="534">
                  <c:v>0.95000076300000003</c:v>
                </c:pt>
                <c:pt idx="535">
                  <c:v>0.95000076300000003</c:v>
                </c:pt>
                <c:pt idx="536">
                  <c:v>0.95000076300000003</c:v>
                </c:pt>
                <c:pt idx="537">
                  <c:v>0.95000076300000003</c:v>
                </c:pt>
                <c:pt idx="538">
                  <c:v>0.95000076300000003</c:v>
                </c:pt>
                <c:pt idx="539">
                  <c:v>0.95000076300000003</c:v>
                </c:pt>
                <c:pt idx="540">
                  <c:v>0.95000076300000003</c:v>
                </c:pt>
                <c:pt idx="541">
                  <c:v>0.95000076300000003</c:v>
                </c:pt>
                <c:pt idx="542">
                  <c:v>0.95000076300000003</c:v>
                </c:pt>
                <c:pt idx="543">
                  <c:v>0.95000076300000003</c:v>
                </c:pt>
                <c:pt idx="544">
                  <c:v>0.95000171700000002</c:v>
                </c:pt>
                <c:pt idx="545">
                  <c:v>0.95000171700000002</c:v>
                </c:pt>
                <c:pt idx="546">
                  <c:v>0.95000171700000002</c:v>
                </c:pt>
                <c:pt idx="547">
                  <c:v>0.95012197099999995</c:v>
                </c:pt>
                <c:pt idx="548">
                  <c:v>0.95020675700000001</c:v>
                </c:pt>
                <c:pt idx="549">
                  <c:v>0.95076751699999995</c:v>
                </c:pt>
                <c:pt idx="550">
                  <c:v>0.95077133199999997</c:v>
                </c:pt>
                <c:pt idx="551">
                  <c:v>0.95087814299999995</c:v>
                </c:pt>
                <c:pt idx="552">
                  <c:v>0.95112991300000005</c:v>
                </c:pt>
                <c:pt idx="553">
                  <c:v>0.95219421400000004</c:v>
                </c:pt>
                <c:pt idx="554">
                  <c:v>0.95232391400000005</c:v>
                </c:pt>
                <c:pt idx="555">
                  <c:v>0.95257663699999995</c:v>
                </c:pt>
                <c:pt idx="556">
                  <c:v>0.95314788800000005</c:v>
                </c:pt>
                <c:pt idx="557">
                  <c:v>0.95326232899999996</c:v>
                </c:pt>
                <c:pt idx="558">
                  <c:v>0.95328807800000004</c:v>
                </c:pt>
                <c:pt idx="559">
                  <c:v>0.95376491500000005</c:v>
                </c:pt>
                <c:pt idx="560">
                  <c:v>0.95385169999999997</c:v>
                </c:pt>
                <c:pt idx="561">
                  <c:v>0.95394515999999996</c:v>
                </c:pt>
                <c:pt idx="562">
                  <c:v>0.95402526899999995</c:v>
                </c:pt>
                <c:pt idx="563">
                  <c:v>0.954139709</c:v>
                </c:pt>
                <c:pt idx="564">
                  <c:v>0.95424270600000005</c:v>
                </c:pt>
                <c:pt idx="565">
                  <c:v>0.95434188799999997</c:v>
                </c:pt>
                <c:pt idx="566">
                  <c:v>0.95458984400000002</c:v>
                </c:pt>
                <c:pt idx="567">
                  <c:v>0.95465087900000001</c:v>
                </c:pt>
                <c:pt idx="568">
                  <c:v>0.95485687299999999</c:v>
                </c:pt>
                <c:pt idx="569">
                  <c:v>0.95502090500000003</c:v>
                </c:pt>
                <c:pt idx="570">
                  <c:v>0.95527648899999995</c:v>
                </c:pt>
                <c:pt idx="571">
                  <c:v>0.95544815100000002</c:v>
                </c:pt>
                <c:pt idx="572">
                  <c:v>0.95613861099999997</c:v>
                </c:pt>
                <c:pt idx="573">
                  <c:v>0.95733451800000002</c:v>
                </c:pt>
                <c:pt idx="574">
                  <c:v>0.95734023999999995</c:v>
                </c:pt>
                <c:pt idx="575">
                  <c:v>0.95798110999999997</c:v>
                </c:pt>
                <c:pt idx="576">
                  <c:v>0.95814132699999999</c:v>
                </c:pt>
                <c:pt idx="577">
                  <c:v>0.95827484100000004</c:v>
                </c:pt>
                <c:pt idx="578">
                  <c:v>0.95849609400000002</c:v>
                </c:pt>
                <c:pt idx="579">
                  <c:v>0.95867157000000003</c:v>
                </c:pt>
                <c:pt idx="580">
                  <c:v>0.95870590200000005</c:v>
                </c:pt>
                <c:pt idx="581">
                  <c:v>0.95893478399999998</c:v>
                </c:pt>
                <c:pt idx="582">
                  <c:v>0.95894622799999996</c:v>
                </c:pt>
                <c:pt idx="583">
                  <c:v>0.95918655399999997</c:v>
                </c:pt>
                <c:pt idx="584">
                  <c:v>0.95932769799999995</c:v>
                </c:pt>
                <c:pt idx="585">
                  <c:v>0.95934295700000005</c:v>
                </c:pt>
                <c:pt idx="586">
                  <c:v>0.95941162099999999</c:v>
                </c:pt>
                <c:pt idx="587">
                  <c:v>0.95982456199999999</c:v>
                </c:pt>
                <c:pt idx="588">
                  <c:v>0.96005249000000004</c:v>
                </c:pt>
                <c:pt idx="589">
                  <c:v>0.96026706699999997</c:v>
                </c:pt>
                <c:pt idx="590">
                  <c:v>0.96035099000000002</c:v>
                </c:pt>
                <c:pt idx="591">
                  <c:v>0.96049118</c:v>
                </c:pt>
                <c:pt idx="592">
                  <c:v>0.96094608299999995</c:v>
                </c:pt>
                <c:pt idx="593">
                  <c:v>0.96095657300000004</c:v>
                </c:pt>
                <c:pt idx="594">
                  <c:v>0.96105194100000002</c:v>
                </c:pt>
                <c:pt idx="595">
                  <c:v>0.96130752600000002</c:v>
                </c:pt>
                <c:pt idx="596">
                  <c:v>0.96147155799999995</c:v>
                </c:pt>
                <c:pt idx="597">
                  <c:v>0.96152877800000003</c:v>
                </c:pt>
                <c:pt idx="598">
                  <c:v>0.96158599899999997</c:v>
                </c:pt>
                <c:pt idx="599">
                  <c:v>0.96247100799999996</c:v>
                </c:pt>
                <c:pt idx="600">
                  <c:v>0.96250534099999996</c:v>
                </c:pt>
                <c:pt idx="601">
                  <c:v>0.96287918100000003</c:v>
                </c:pt>
                <c:pt idx="602">
                  <c:v>0.96300411200000002</c:v>
                </c:pt>
                <c:pt idx="603">
                  <c:v>0.96303939800000005</c:v>
                </c:pt>
                <c:pt idx="604">
                  <c:v>0.96326446499999996</c:v>
                </c:pt>
                <c:pt idx="605">
                  <c:v>0.96341705300000002</c:v>
                </c:pt>
                <c:pt idx="606">
                  <c:v>0.96347045899999995</c:v>
                </c:pt>
                <c:pt idx="607">
                  <c:v>0.96355438199999999</c:v>
                </c:pt>
                <c:pt idx="608">
                  <c:v>0.96355438199999999</c:v>
                </c:pt>
                <c:pt idx="609">
                  <c:v>0.96369934099999999</c:v>
                </c:pt>
                <c:pt idx="610">
                  <c:v>0.96387004899999995</c:v>
                </c:pt>
                <c:pt idx="611">
                  <c:v>0.96390151999999996</c:v>
                </c:pt>
                <c:pt idx="612">
                  <c:v>0.96390914900000002</c:v>
                </c:pt>
                <c:pt idx="613">
                  <c:v>0.96421813999999995</c:v>
                </c:pt>
                <c:pt idx="614">
                  <c:v>0.96426487000000005</c:v>
                </c:pt>
                <c:pt idx="615">
                  <c:v>0.96439361599999995</c:v>
                </c:pt>
                <c:pt idx="616">
                  <c:v>0.96490096999999997</c:v>
                </c:pt>
                <c:pt idx="617">
                  <c:v>0.96562576300000003</c:v>
                </c:pt>
                <c:pt idx="618">
                  <c:v>0.96565628100000001</c:v>
                </c:pt>
                <c:pt idx="619">
                  <c:v>0.96569475100000002</c:v>
                </c:pt>
                <c:pt idx="620">
                  <c:v>0.96571063999999995</c:v>
                </c:pt>
                <c:pt idx="621">
                  <c:v>0.96589660600000005</c:v>
                </c:pt>
                <c:pt idx="622">
                  <c:v>0.96619033799999998</c:v>
                </c:pt>
                <c:pt idx="623">
                  <c:v>0.96627044699999998</c:v>
                </c:pt>
                <c:pt idx="624">
                  <c:v>0.96645736699999996</c:v>
                </c:pt>
                <c:pt idx="625">
                  <c:v>0.96683883699999995</c:v>
                </c:pt>
                <c:pt idx="626">
                  <c:v>0.96691513100000004</c:v>
                </c:pt>
                <c:pt idx="627">
                  <c:v>0.96697425800000003</c:v>
                </c:pt>
                <c:pt idx="628">
                  <c:v>0.96718597399999995</c:v>
                </c:pt>
                <c:pt idx="629">
                  <c:v>0.96725845300000002</c:v>
                </c:pt>
                <c:pt idx="630">
                  <c:v>0.96734619099999997</c:v>
                </c:pt>
                <c:pt idx="631">
                  <c:v>0.96749687200000001</c:v>
                </c:pt>
                <c:pt idx="632">
                  <c:v>0.96749877900000003</c:v>
                </c:pt>
                <c:pt idx="633">
                  <c:v>0.96761322000000005</c:v>
                </c:pt>
                <c:pt idx="634">
                  <c:v>0.96774291999999995</c:v>
                </c:pt>
                <c:pt idx="635">
                  <c:v>0.96775054900000002</c:v>
                </c:pt>
                <c:pt idx="636">
                  <c:v>0.96834182700000004</c:v>
                </c:pt>
                <c:pt idx="637">
                  <c:v>0.96839523299999997</c:v>
                </c:pt>
                <c:pt idx="638">
                  <c:v>0.96845054600000002</c:v>
                </c:pt>
                <c:pt idx="639">
                  <c:v>0.96878433200000003</c:v>
                </c:pt>
                <c:pt idx="640">
                  <c:v>0.96887206999999997</c:v>
                </c:pt>
                <c:pt idx="641">
                  <c:v>0.96945953399999996</c:v>
                </c:pt>
                <c:pt idx="642">
                  <c:v>0.96950340300000004</c:v>
                </c:pt>
                <c:pt idx="643">
                  <c:v>0.96950530999999995</c:v>
                </c:pt>
                <c:pt idx="644">
                  <c:v>0.970146179</c:v>
                </c:pt>
                <c:pt idx="645">
                  <c:v>0.97030258199999997</c:v>
                </c:pt>
                <c:pt idx="646">
                  <c:v>0.97043609600000003</c:v>
                </c:pt>
                <c:pt idx="647">
                  <c:v>0.97122573899999998</c:v>
                </c:pt>
                <c:pt idx="648">
                  <c:v>0.97127151499999997</c:v>
                </c:pt>
                <c:pt idx="649">
                  <c:v>0.97135925300000003</c:v>
                </c:pt>
                <c:pt idx="650">
                  <c:v>0.97135925300000003</c:v>
                </c:pt>
                <c:pt idx="651">
                  <c:v>0.97150039700000002</c:v>
                </c:pt>
                <c:pt idx="652">
                  <c:v>0.97152614599999998</c:v>
                </c:pt>
                <c:pt idx="653">
                  <c:v>0.97169494599999995</c:v>
                </c:pt>
                <c:pt idx="654">
                  <c:v>0.97179508199999998</c:v>
                </c:pt>
                <c:pt idx="655">
                  <c:v>0.97188949599999996</c:v>
                </c:pt>
                <c:pt idx="656">
                  <c:v>0.97200012199999997</c:v>
                </c:pt>
                <c:pt idx="657">
                  <c:v>0.97206115699999995</c:v>
                </c:pt>
                <c:pt idx="658">
                  <c:v>0.972244263</c:v>
                </c:pt>
                <c:pt idx="659">
                  <c:v>0.97247409799999995</c:v>
                </c:pt>
                <c:pt idx="660">
                  <c:v>0.97248840299999995</c:v>
                </c:pt>
                <c:pt idx="661">
                  <c:v>0.97265625</c:v>
                </c:pt>
                <c:pt idx="662">
                  <c:v>0.97294998200000005</c:v>
                </c:pt>
                <c:pt idx="663">
                  <c:v>0.97322845499999999</c:v>
                </c:pt>
                <c:pt idx="664">
                  <c:v>0.97323226900000004</c:v>
                </c:pt>
                <c:pt idx="665">
                  <c:v>0.97333526599999998</c:v>
                </c:pt>
                <c:pt idx="666">
                  <c:v>0.97338104199999997</c:v>
                </c:pt>
                <c:pt idx="667">
                  <c:v>0.97341918900000002</c:v>
                </c:pt>
                <c:pt idx="668">
                  <c:v>0.97375488300000002</c:v>
                </c:pt>
                <c:pt idx="669">
                  <c:v>0.97384262099999996</c:v>
                </c:pt>
                <c:pt idx="670">
                  <c:v>0.97435092899999998</c:v>
                </c:pt>
                <c:pt idx="671">
                  <c:v>0.97453022</c:v>
                </c:pt>
                <c:pt idx="672">
                  <c:v>0.97476959200000002</c:v>
                </c:pt>
                <c:pt idx="673">
                  <c:v>0.97490692099999998</c:v>
                </c:pt>
                <c:pt idx="674">
                  <c:v>0.975055695</c:v>
                </c:pt>
                <c:pt idx="675">
                  <c:v>0.97530364999999997</c:v>
                </c:pt>
                <c:pt idx="676">
                  <c:v>0.97536087000000005</c:v>
                </c:pt>
                <c:pt idx="677">
                  <c:v>0.97562026999999996</c:v>
                </c:pt>
                <c:pt idx="678">
                  <c:v>0.975959778</c:v>
                </c:pt>
                <c:pt idx="679">
                  <c:v>0.97597694400000001</c:v>
                </c:pt>
                <c:pt idx="680">
                  <c:v>0.97618103000000001</c:v>
                </c:pt>
                <c:pt idx="681">
                  <c:v>0.97623443600000004</c:v>
                </c:pt>
                <c:pt idx="682">
                  <c:v>0.97634887699999995</c:v>
                </c:pt>
                <c:pt idx="683">
                  <c:v>0.97665786700000001</c:v>
                </c:pt>
                <c:pt idx="684">
                  <c:v>0.97706603999999997</c:v>
                </c:pt>
                <c:pt idx="685">
                  <c:v>0.97715377800000003</c:v>
                </c:pt>
                <c:pt idx="686">
                  <c:v>0.97728729199999997</c:v>
                </c:pt>
                <c:pt idx="687">
                  <c:v>0.97741699199999998</c:v>
                </c:pt>
                <c:pt idx="688">
                  <c:v>0.97771453900000005</c:v>
                </c:pt>
                <c:pt idx="689">
                  <c:v>0.97803878799999999</c:v>
                </c:pt>
                <c:pt idx="690">
                  <c:v>0.97813415500000001</c:v>
                </c:pt>
                <c:pt idx="691">
                  <c:v>0.97824096699999996</c:v>
                </c:pt>
                <c:pt idx="692">
                  <c:v>0.97846221899999997</c:v>
                </c:pt>
                <c:pt idx="693">
                  <c:v>0.97861099200000001</c:v>
                </c:pt>
                <c:pt idx="694">
                  <c:v>0.97879409799999995</c:v>
                </c:pt>
                <c:pt idx="695">
                  <c:v>0.97890090900000004</c:v>
                </c:pt>
                <c:pt idx="696">
                  <c:v>0.97902965500000005</c:v>
                </c:pt>
                <c:pt idx="697">
                  <c:v>0.97912216200000002</c:v>
                </c:pt>
                <c:pt idx="698">
                  <c:v>0.97917175300000003</c:v>
                </c:pt>
                <c:pt idx="699">
                  <c:v>0.97924041699999997</c:v>
                </c:pt>
                <c:pt idx="700">
                  <c:v>0.97929000899999996</c:v>
                </c:pt>
                <c:pt idx="701">
                  <c:v>0.97939491300000003</c:v>
                </c:pt>
                <c:pt idx="702">
                  <c:v>0.97950363200000001</c:v>
                </c:pt>
                <c:pt idx="703">
                  <c:v>0.97951126099999997</c:v>
                </c:pt>
                <c:pt idx="704">
                  <c:v>0.97955322300000003</c:v>
                </c:pt>
                <c:pt idx="705">
                  <c:v>0.97990703599999995</c:v>
                </c:pt>
                <c:pt idx="706">
                  <c:v>0.97992134099999995</c:v>
                </c:pt>
                <c:pt idx="707">
                  <c:v>0.97998809799999997</c:v>
                </c:pt>
                <c:pt idx="708">
                  <c:v>0.980000066</c:v>
                </c:pt>
                <c:pt idx="709">
                  <c:v>0.98000012400000003</c:v>
                </c:pt>
                <c:pt idx="710">
                  <c:v>0.98000049600000005</c:v>
                </c:pt>
                <c:pt idx="711">
                  <c:v>0.98000049600000005</c:v>
                </c:pt>
                <c:pt idx="712">
                  <c:v>0.98000049600000005</c:v>
                </c:pt>
                <c:pt idx="713">
                  <c:v>0.98000049600000005</c:v>
                </c:pt>
                <c:pt idx="714">
                  <c:v>0.98000049600000005</c:v>
                </c:pt>
                <c:pt idx="715">
                  <c:v>0.98000049600000005</c:v>
                </c:pt>
                <c:pt idx="716">
                  <c:v>0.98000049600000005</c:v>
                </c:pt>
                <c:pt idx="717">
                  <c:v>0.98000049600000005</c:v>
                </c:pt>
                <c:pt idx="718">
                  <c:v>0.98000049600000005</c:v>
                </c:pt>
                <c:pt idx="719">
                  <c:v>0.98000049600000005</c:v>
                </c:pt>
                <c:pt idx="720">
                  <c:v>0.98000049600000005</c:v>
                </c:pt>
                <c:pt idx="721">
                  <c:v>0.98000049600000005</c:v>
                </c:pt>
                <c:pt idx="722">
                  <c:v>0.98000049600000005</c:v>
                </c:pt>
                <c:pt idx="723">
                  <c:v>0.98000049600000005</c:v>
                </c:pt>
                <c:pt idx="724">
                  <c:v>0.98000049600000005</c:v>
                </c:pt>
                <c:pt idx="725">
                  <c:v>0.98000049600000005</c:v>
                </c:pt>
                <c:pt idx="726">
                  <c:v>0.98000049600000005</c:v>
                </c:pt>
                <c:pt idx="727">
                  <c:v>0.98000049600000005</c:v>
                </c:pt>
                <c:pt idx="728">
                  <c:v>0.98000049600000005</c:v>
                </c:pt>
                <c:pt idx="729">
                  <c:v>0.98000049600000005</c:v>
                </c:pt>
                <c:pt idx="730">
                  <c:v>0.98000049600000005</c:v>
                </c:pt>
                <c:pt idx="731">
                  <c:v>0.98000049600000005</c:v>
                </c:pt>
                <c:pt idx="732">
                  <c:v>0.98000049600000005</c:v>
                </c:pt>
                <c:pt idx="733">
                  <c:v>0.98000049600000005</c:v>
                </c:pt>
                <c:pt idx="734">
                  <c:v>0.98000049600000005</c:v>
                </c:pt>
                <c:pt idx="735">
                  <c:v>0.98000049600000005</c:v>
                </c:pt>
                <c:pt idx="736">
                  <c:v>0.98000049600000005</c:v>
                </c:pt>
                <c:pt idx="737">
                  <c:v>0.98000049600000005</c:v>
                </c:pt>
                <c:pt idx="738">
                  <c:v>0.98000049600000005</c:v>
                </c:pt>
                <c:pt idx="739">
                  <c:v>0.98000049600000005</c:v>
                </c:pt>
                <c:pt idx="740">
                  <c:v>0.98000049600000005</c:v>
                </c:pt>
                <c:pt idx="741">
                  <c:v>0.98000049600000005</c:v>
                </c:pt>
                <c:pt idx="742">
                  <c:v>0.98000049600000005</c:v>
                </c:pt>
                <c:pt idx="743">
                  <c:v>0.98000049600000005</c:v>
                </c:pt>
                <c:pt idx="744">
                  <c:v>0.98000049600000005</c:v>
                </c:pt>
                <c:pt idx="745">
                  <c:v>0.98000049600000005</c:v>
                </c:pt>
                <c:pt idx="746">
                  <c:v>0.98000049600000005</c:v>
                </c:pt>
                <c:pt idx="747">
                  <c:v>0.98000049600000005</c:v>
                </c:pt>
                <c:pt idx="748">
                  <c:v>0.98000049600000005</c:v>
                </c:pt>
                <c:pt idx="749">
                  <c:v>0.98000049600000005</c:v>
                </c:pt>
                <c:pt idx="750">
                  <c:v>0.98000049600000005</c:v>
                </c:pt>
                <c:pt idx="751">
                  <c:v>0.98000049600000005</c:v>
                </c:pt>
                <c:pt idx="752">
                  <c:v>0.98000049600000005</c:v>
                </c:pt>
                <c:pt idx="753">
                  <c:v>0.98000049600000005</c:v>
                </c:pt>
                <c:pt idx="754">
                  <c:v>0.98000049600000005</c:v>
                </c:pt>
                <c:pt idx="755">
                  <c:v>0.98000049600000005</c:v>
                </c:pt>
                <c:pt idx="756">
                  <c:v>0.98000049600000005</c:v>
                </c:pt>
                <c:pt idx="757">
                  <c:v>0.98000145000000005</c:v>
                </c:pt>
                <c:pt idx="758">
                  <c:v>0.98000335699999996</c:v>
                </c:pt>
                <c:pt idx="759">
                  <c:v>0.98000335699999996</c:v>
                </c:pt>
                <c:pt idx="760">
                  <c:v>0.98000335699999996</c:v>
                </c:pt>
                <c:pt idx="761">
                  <c:v>0.98000335699999996</c:v>
                </c:pt>
                <c:pt idx="762">
                  <c:v>0.98000335699999996</c:v>
                </c:pt>
                <c:pt idx="763">
                  <c:v>0.98000335699999996</c:v>
                </c:pt>
                <c:pt idx="764">
                  <c:v>0.98000335699999996</c:v>
                </c:pt>
                <c:pt idx="765">
                  <c:v>0.98000335699999996</c:v>
                </c:pt>
                <c:pt idx="766">
                  <c:v>0.98000335699999996</c:v>
                </c:pt>
                <c:pt idx="767">
                  <c:v>0.98000335699999996</c:v>
                </c:pt>
                <c:pt idx="768">
                  <c:v>0.98000335699999996</c:v>
                </c:pt>
                <c:pt idx="769">
                  <c:v>0.98000335699999996</c:v>
                </c:pt>
                <c:pt idx="770">
                  <c:v>0.98000335699999996</c:v>
                </c:pt>
                <c:pt idx="771">
                  <c:v>0.98000335699999996</c:v>
                </c:pt>
                <c:pt idx="772">
                  <c:v>0.98000335699999996</c:v>
                </c:pt>
                <c:pt idx="773">
                  <c:v>0.98000335699999996</c:v>
                </c:pt>
                <c:pt idx="774">
                  <c:v>0.98000335699999996</c:v>
                </c:pt>
                <c:pt idx="775">
                  <c:v>0.98000335699999996</c:v>
                </c:pt>
                <c:pt idx="776">
                  <c:v>0.98000335699999996</c:v>
                </c:pt>
                <c:pt idx="777">
                  <c:v>0.98000335699999996</c:v>
                </c:pt>
                <c:pt idx="778">
                  <c:v>0.98000335699999996</c:v>
                </c:pt>
                <c:pt idx="779">
                  <c:v>0.98000335699999996</c:v>
                </c:pt>
                <c:pt idx="780">
                  <c:v>0.98000335699999996</c:v>
                </c:pt>
                <c:pt idx="781">
                  <c:v>0.98000335699999996</c:v>
                </c:pt>
                <c:pt idx="782">
                  <c:v>0.98000335699999996</c:v>
                </c:pt>
                <c:pt idx="783">
                  <c:v>0.98000335699999996</c:v>
                </c:pt>
                <c:pt idx="784">
                  <c:v>0.98000335699999996</c:v>
                </c:pt>
                <c:pt idx="785">
                  <c:v>0.98000335699999996</c:v>
                </c:pt>
                <c:pt idx="786">
                  <c:v>0.98000335699999996</c:v>
                </c:pt>
                <c:pt idx="787">
                  <c:v>0.98000335699999996</c:v>
                </c:pt>
                <c:pt idx="788">
                  <c:v>0.98000335699999996</c:v>
                </c:pt>
                <c:pt idx="789">
                  <c:v>0.98000335699999996</c:v>
                </c:pt>
                <c:pt idx="790">
                  <c:v>0.98000335699999996</c:v>
                </c:pt>
                <c:pt idx="791">
                  <c:v>0.98000335699999996</c:v>
                </c:pt>
                <c:pt idx="792">
                  <c:v>0.98000335699999996</c:v>
                </c:pt>
                <c:pt idx="793">
                  <c:v>0.98000335699999996</c:v>
                </c:pt>
                <c:pt idx="794">
                  <c:v>0.98000335699999996</c:v>
                </c:pt>
                <c:pt idx="795">
                  <c:v>0.98000335699999996</c:v>
                </c:pt>
                <c:pt idx="796">
                  <c:v>0.98000335699999996</c:v>
                </c:pt>
                <c:pt idx="797">
                  <c:v>0.98000335699999996</c:v>
                </c:pt>
                <c:pt idx="798">
                  <c:v>0.98000335699999996</c:v>
                </c:pt>
                <c:pt idx="799">
                  <c:v>0.98000335699999996</c:v>
                </c:pt>
                <c:pt idx="800">
                  <c:v>0.98000335699999996</c:v>
                </c:pt>
                <c:pt idx="801">
                  <c:v>0.98000335699999996</c:v>
                </c:pt>
                <c:pt idx="802">
                  <c:v>0.98000335699999996</c:v>
                </c:pt>
                <c:pt idx="803">
                  <c:v>0.98000335699999996</c:v>
                </c:pt>
                <c:pt idx="804">
                  <c:v>0.98000335699999996</c:v>
                </c:pt>
                <c:pt idx="805">
                  <c:v>0.98000335699999996</c:v>
                </c:pt>
                <c:pt idx="806">
                  <c:v>0.98000335699999996</c:v>
                </c:pt>
                <c:pt idx="807">
                  <c:v>0.98000335699999996</c:v>
                </c:pt>
                <c:pt idx="808">
                  <c:v>0.98000335699999996</c:v>
                </c:pt>
                <c:pt idx="809">
                  <c:v>0.98000335699999996</c:v>
                </c:pt>
                <c:pt idx="810">
                  <c:v>0.98000335699999996</c:v>
                </c:pt>
                <c:pt idx="811">
                  <c:v>0.98000335699999996</c:v>
                </c:pt>
                <c:pt idx="812">
                  <c:v>0.98000335699999996</c:v>
                </c:pt>
                <c:pt idx="813">
                  <c:v>0.98000335699999996</c:v>
                </c:pt>
                <c:pt idx="814">
                  <c:v>0.98000335699999996</c:v>
                </c:pt>
                <c:pt idx="815">
                  <c:v>0.98000335699999996</c:v>
                </c:pt>
                <c:pt idx="816">
                  <c:v>0.98000335699999996</c:v>
                </c:pt>
                <c:pt idx="817">
                  <c:v>0.98000335699999996</c:v>
                </c:pt>
                <c:pt idx="818">
                  <c:v>0.98000335699999996</c:v>
                </c:pt>
                <c:pt idx="819">
                  <c:v>0.98000335699999996</c:v>
                </c:pt>
                <c:pt idx="820">
                  <c:v>0.98000335699999996</c:v>
                </c:pt>
                <c:pt idx="821">
                  <c:v>0.98000335699999996</c:v>
                </c:pt>
                <c:pt idx="822">
                  <c:v>0.98000335699999996</c:v>
                </c:pt>
                <c:pt idx="823">
                  <c:v>0.98000335699999996</c:v>
                </c:pt>
                <c:pt idx="824">
                  <c:v>0.98000335699999996</c:v>
                </c:pt>
                <c:pt idx="825">
                  <c:v>0.98000335699999996</c:v>
                </c:pt>
                <c:pt idx="826">
                  <c:v>0.98000335699999996</c:v>
                </c:pt>
                <c:pt idx="827">
                  <c:v>0.98000335699999996</c:v>
                </c:pt>
                <c:pt idx="828">
                  <c:v>0.98000335699999996</c:v>
                </c:pt>
                <c:pt idx="829">
                  <c:v>0.98000335699999996</c:v>
                </c:pt>
                <c:pt idx="830">
                  <c:v>0.98000335699999996</c:v>
                </c:pt>
                <c:pt idx="831">
                  <c:v>0.98000335699999996</c:v>
                </c:pt>
                <c:pt idx="832">
                  <c:v>0.98000335699999996</c:v>
                </c:pt>
                <c:pt idx="833">
                  <c:v>0.98000335699999996</c:v>
                </c:pt>
                <c:pt idx="834">
                  <c:v>0.98000335699999996</c:v>
                </c:pt>
                <c:pt idx="835">
                  <c:v>0.98000335699999996</c:v>
                </c:pt>
                <c:pt idx="836">
                  <c:v>0.98000335699999996</c:v>
                </c:pt>
                <c:pt idx="837">
                  <c:v>0.98000335699999996</c:v>
                </c:pt>
                <c:pt idx="838">
                  <c:v>0.98000335699999996</c:v>
                </c:pt>
                <c:pt idx="839">
                  <c:v>0.98000335699999996</c:v>
                </c:pt>
                <c:pt idx="840">
                  <c:v>0.98000335699999996</c:v>
                </c:pt>
                <c:pt idx="841">
                  <c:v>0.98000335699999996</c:v>
                </c:pt>
                <c:pt idx="842">
                  <c:v>0.98000335699999996</c:v>
                </c:pt>
                <c:pt idx="843">
                  <c:v>0.98000335699999996</c:v>
                </c:pt>
                <c:pt idx="844">
                  <c:v>0.98000335699999996</c:v>
                </c:pt>
                <c:pt idx="845">
                  <c:v>0.98000335699999996</c:v>
                </c:pt>
                <c:pt idx="846">
                  <c:v>0.98000335699999996</c:v>
                </c:pt>
                <c:pt idx="847">
                  <c:v>0.98000335699999996</c:v>
                </c:pt>
                <c:pt idx="848">
                  <c:v>0.98000335699999996</c:v>
                </c:pt>
                <c:pt idx="849">
                  <c:v>0.98000335699999996</c:v>
                </c:pt>
                <c:pt idx="850">
                  <c:v>0.98000335699999996</c:v>
                </c:pt>
                <c:pt idx="851">
                  <c:v>0.98000335699999996</c:v>
                </c:pt>
                <c:pt idx="852">
                  <c:v>0.98000335699999996</c:v>
                </c:pt>
                <c:pt idx="853">
                  <c:v>0.98000335699999996</c:v>
                </c:pt>
                <c:pt idx="854">
                  <c:v>0.98000335699999996</c:v>
                </c:pt>
                <c:pt idx="855">
                  <c:v>0.98000335699999996</c:v>
                </c:pt>
                <c:pt idx="856">
                  <c:v>0.98000335699999996</c:v>
                </c:pt>
                <c:pt idx="857">
                  <c:v>0.98000335699999996</c:v>
                </c:pt>
                <c:pt idx="858">
                  <c:v>0.98000335699999996</c:v>
                </c:pt>
                <c:pt idx="859">
                  <c:v>0.98000335699999996</c:v>
                </c:pt>
                <c:pt idx="860">
                  <c:v>0.98000335699999996</c:v>
                </c:pt>
                <c:pt idx="861">
                  <c:v>0.98000335699999996</c:v>
                </c:pt>
                <c:pt idx="862">
                  <c:v>0.98000335699999996</c:v>
                </c:pt>
                <c:pt idx="863">
                  <c:v>0.98000335699999996</c:v>
                </c:pt>
                <c:pt idx="864">
                  <c:v>0.98000335699999996</c:v>
                </c:pt>
                <c:pt idx="865">
                  <c:v>0.98000335699999996</c:v>
                </c:pt>
                <c:pt idx="866">
                  <c:v>0.98000335699999996</c:v>
                </c:pt>
                <c:pt idx="867">
                  <c:v>0.98000335699999996</c:v>
                </c:pt>
                <c:pt idx="868">
                  <c:v>0.98000335699999996</c:v>
                </c:pt>
                <c:pt idx="869">
                  <c:v>0.98000335699999996</c:v>
                </c:pt>
                <c:pt idx="870">
                  <c:v>0.98000335699999996</c:v>
                </c:pt>
                <c:pt idx="871">
                  <c:v>0.98000335699999996</c:v>
                </c:pt>
                <c:pt idx="872">
                  <c:v>0.98000335699999996</c:v>
                </c:pt>
                <c:pt idx="873">
                  <c:v>0.98000335699999996</c:v>
                </c:pt>
                <c:pt idx="874">
                  <c:v>0.98000335699999996</c:v>
                </c:pt>
                <c:pt idx="875">
                  <c:v>0.98000335699999996</c:v>
                </c:pt>
                <c:pt idx="876">
                  <c:v>0.98000335699999996</c:v>
                </c:pt>
                <c:pt idx="877">
                  <c:v>0.98000335699999996</c:v>
                </c:pt>
                <c:pt idx="878">
                  <c:v>0.98000335699999996</c:v>
                </c:pt>
                <c:pt idx="879">
                  <c:v>0.98000335699999996</c:v>
                </c:pt>
                <c:pt idx="880">
                  <c:v>0.98000335699999996</c:v>
                </c:pt>
                <c:pt idx="881">
                  <c:v>0.98000335699999996</c:v>
                </c:pt>
                <c:pt idx="882">
                  <c:v>0.98000335699999996</c:v>
                </c:pt>
                <c:pt idx="883">
                  <c:v>0.98000335699999996</c:v>
                </c:pt>
                <c:pt idx="884">
                  <c:v>0.98000335699999996</c:v>
                </c:pt>
                <c:pt idx="885">
                  <c:v>0.98000335699999996</c:v>
                </c:pt>
                <c:pt idx="886">
                  <c:v>0.98000335699999996</c:v>
                </c:pt>
                <c:pt idx="887">
                  <c:v>0.98000335699999996</c:v>
                </c:pt>
                <c:pt idx="888">
                  <c:v>0.98000335699999996</c:v>
                </c:pt>
                <c:pt idx="889">
                  <c:v>0.98000335699999996</c:v>
                </c:pt>
                <c:pt idx="890">
                  <c:v>0.98000335699999996</c:v>
                </c:pt>
                <c:pt idx="891">
                  <c:v>0.98000335699999996</c:v>
                </c:pt>
                <c:pt idx="892">
                  <c:v>0.98000335699999996</c:v>
                </c:pt>
                <c:pt idx="893">
                  <c:v>0.98000335699999996</c:v>
                </c:pt>
                <c:pt idx="894">
                  <c:v>0.98000335699999996</c:v>
                </c:pt>
                <c:pt idx="895">
                  <c:v>0.98000335699999996</c:v>
                </c:pt>
                <c:pt idx="896">
                  <c:v>0.98000335699999996</c:v>
                </c:pt>
                <c:pt idx="897">
                  <c:v>0.98000335699999996</c:v>
                </c:pt>
                <c:pt idx="898">
                  <c:v>0.98000335699999996</c:v>
                </c:pt>
                <c:pt idx="899">
                  <c:v>0.98000335699999996</c:v>
                </c:pt>
                <c:pt idx="900">
                  <c:v>0.98000335699999996</c:v>
                </c:pt>
                <c:pt idx="901">
                  <c:v>0.98000335699999996</c:v>
                </c:pt>
                <c:pt idx="902">
                  <c:v>0.98006820699999997</c:v>
                </c:pt>
                <c:pt idx="903">
                  <c:v>0.98021698000000002</c:v>
                </c:pt>
                <c:pt idx="904">
                  <c:v>0.98030853299999998</c:v>
                </c:pt>
                <c:pt idx="905">
                  <c:v>0.980358124</c:v>
                </c:pt>
                <c:pt idx="906">
                  <c:v>0.98044586199999995</c:v>
                </c:pt>
                <c:pt idx="907">
                  <c:v>0.98060607899999996</c:v>
                </c:pt>
                <c:pt idx="908">
                  <c:v>0.98080730400000005</c:v>
                </c:pt>
                <c:pt idx="909">
                  <c:v>0.98081302599999998</c:v>
                </c:pt>
                <c:pt idx="910">
                  <c:v>0.98099899300000004</c:v>
                </c:pt>
                <c:pt idx="911">
                  <c:v>0.98114490499999996</c:v>
                </c:pt>
                <c:pt idx="912">
                  <c:v>0.98136806499999996</c:v>
                </c:pt>
                <c:pt idx="913">
                  <c:v>0.98146057099999995</c:v>
                </c:pt>
                <c:pt idx="914">
                  <c:v>0.98146057099999995</c:v>
                </c:pt>
                <c:pt idx="915">
                  <c:v>0.98154163400000005</c:v>
                </c:pt>
                <c:pt idx="916">
                  <c:v>0.98183155099999997</c:v>
                </c:pt>
                <c:pt idx="917">
                  <c:v>0.98214340200000005</c:v>
                </c:pt>
                <c:pt idx="918">
                  <c:v>0.98215103100000001</c:v>
                </c:pt>
                <c:pt idx="919">
                  <c:v>0.98223877000000004</c:v>
                </c:pt>
                <c:pt idx="920">
                  <c:v>0.98234176600000001</c:v>
                </c:pt>
                <c:pt idx="921">
                  <c:v>0.98247528100000003</c:v>
                </c:pt>
                <c:pt idx="922">
                  <c:v>0.98251724200000001</c:v>
                </c:pt>
                <c:pt idx="923">
                  <c:v>0.98252010300000003</c:v>
                </c:pt>
                <c:pt idx="924">
                  <c:v>0.98260879499999998</c:v>
                </c:pt>
                <c:pt idx="925">
                  <c:v>0.98282718700000005</c:v>
                </c:pt>
                <c:pt idx="926">
                  <c:v>0.982833862</c:v>
                </c:pt>
                <c:pt idx="927">
                  <c:v>0.98299026499999997</c:v>
                </c:pt>
                <c:pt idx="928">
                  <c:v>0.98316574099999998</c:v>
                </c:pt>
                <c:pt idx="929">
                  <c:v>0.98319625899999996</c:v>
                </c:pt>
                <c:pt idx="930">
                  <c:v>0.98325729399999995</c:v>
                </c:pt>
                <c:pt idx="931">
                  <c:v>0.98337173499999997</c:v>
                </c:pt>
                <c:pt idx="932">
                  <c:v>0.98339843800000004</c:v>
                </c:pt>
                <c:pt idx="933">
                  <c:v>0.98350906400000004</c:v>
                </c:pt>
                <c:pt idx="934">
                  <c:v>0.98372650100000003</c:v>
                </c:pt>
                <c:pt idx="935">
                  <c:v>0.98381710099999997</c:v>
                </c:pt>
                <c:pt idx="936">
                  <c:v>0.98387146000000003</c:v>
                </c:pt>
                <c:pt idx="937">
                  <c:v>0.98389434799999997</c:v>
                </c:pt>
                <c:pt idx="938">
                  <c:v>0.984027863</c:v>
                </c:pt>
                <c:pt idx="939">
                  <c:v>0.98407745400000002</c:v>
                </c:pt>
                <c:pt idx="940">
                  <c:v>0.98419856999999999</c:v>
                </c:pt>
                <c:pt idx="941">
                  <c:v>0.98431778000000003</c:v>
                </c:pt>
                <c:pt idx="942">
                  <c:v>0.984485626</c:v>
                </c:pt>
                <c:pt idx="943">
                  <c:v>0.98464584399999999</c:v>
                </c:pt>
                <c:pt idx="944">
                  <c:v>0.98480606100000001</c:v>
                </c:pt>
                <c:pt idx="945">
                  <c:v>0.98483657800000002</c:v>
                </c:pt>
                <c:pt idx="946">
                  <c:v>0.98504638700000002</c:v>
                </c:pt>
                <c:pt idx="947">
                  <c:v>0.98509979199999997</c:v>
                </c:pt>
                <c:pt idx="948">
                  <c:v>0.98525619499999995</c:v>
                </c:pt>
                <c:pt idx="949">
                  <c:v>0.98551559399999999</c:v>
                </c:pt>
                <c:pt idx="950">
                  <c:v>0.985881805</c:v>
                </c:pt>
                <c:pt idx="951">
                  <c:v>0.98591995200000004</c:v>
                </c:pt>
                <c:pt idx="952">
                  <c:v>0.98593139600000002</c:v>
                </c:pt>
                <c:pt idx="953">
                  <c:v>0.98598194100000003</c:v>
                </c:pt>
                <c:pt idx="954">
                  <c:v>0.98600768999999999</c:v>
                </c:pt>
                <c:pt idx="955">
                  <c:v>0.986026764</c:v>
                </c:pt>
                <c:pt idx="956">
                  <c:v>0.98608017000000003</c:v>
                </c:pt>
                <c:pt idx="957">
                  <c:v>0.98613548299999998</c:v>
                </c:pt>
                <c:pt idx="958">
                  <c:v>0.98640441899999998</c:v>
                </c:pt>
                <c:pt idx="959">
                  <c:v>0.98660373700000004</c:v>
                </c:pt>
                <c:pt idx="960">
                  <c:v>0.98686981200000001</c:v>
                </c:pt>
                <c:pt idx="961">
                  <c:v>0.98702621499999998</c:v>
                </c:pt>
                <c:pt idx="962">
                  <c:v>0.98734664900000002</c:v>
                </c:pt>
                <c:pt idx="963">
                  <c:v>0.98740386999999996</c:v>
                </c:pt>
                <c:pt idx="964">
                  <c:v>0.987567902</c:v>
                </c:pt>
                <c:pt idx="965">
                  <c:v>0.98767280599999996</c:v>
                </c:pt>
                <c:pt idx="966">
                  <c:v>0.98791217799999997</c:v>
                </c:pt>
                <c:pt idx="967">
                  <c:v>0.98795032500000002</c:v>
                </c:pt>
                <c:pt idx="968">
                  <c:v>0.98805999799999999</c:v>
                </c:pt>
                <c:pt idx="969">
                  <c:v>0.98806762699999995</c:v>
                </c:pt>
                <c:pt idx="970">
                  <c:v>0.98811340299999995</c:v>
                </c:pt>
                <c:pt idx="971">
                  <c:v>0.98858642600000002</c:v>
                </c:pt>
                <c:pt idx="972">
                  <c:v>0.98886108399999995</c:v>
                </c:pt>
                <c:pt idx="973">
                  <c:v>0.98892211900000004</c:v>
                </c:pt>
                <c:pt idx="974">
                  <c:v>0.98898315400000003</c:v>
                </c:pt>
                <c:pt idx="975">
                  <c:v>0.98898315400000003</c:v>
                </c:pt>
                <c:pt idx="976">
                  <c:v>0.98901367200000001</c:v>
                </c:pt>
                <c:pt idx="977">
                  <c:v>0.98902130099999996</c:v>
                </c:pt>
                <c:pt idx="978">
                  <c:v>0.98907089199999998</c:v>
                </c:pt>
                <c:pt idx="979">
                  <c:v>0.98931884800000003</c:v>
                </c:pt>
                <c:pt idx="980">
                  <c:v>0.98946380599999995</c:v>
                </c:pt>
                <c:pt idx="981">
                  <c:v>0.98959350599999996</c:v>
                </c:pt>
                <c:pt idx="982">
                  <c:v>0.989677429</c:v>
                </c:pt>
                <c:pt idx="983">
                  <c:v>0.98989486699999996</c:v>
                </c:pt>
                <c:pt idx="984">
                  <c:v>0.989933968</c:v>
                </c:pt>
                <c:pt idx="985">
                  <c:v>0.98997879</c:v>
                </c:pt>
                <c:pt idx="986">
                  <c:v>0.99058628100000001</c:v>
                </c:pt>
                <c:pt idx="987">
                  <c:v>0.99059390999999997</c:v>
                </c:pt>
                <c:pt idx="988">
                  <c:v>0.99077987700000003</c:v>
                </c:pt>
                <c:pt idx="989">
                  <c:v>0.99081420899999995</c:v>
                </c:pt>
                <c:pt idx="990">
                  <c:v>0.99095916699999997</c:v>
                </c:pt>
                <c:pt idx="991">
                  <c:v>0.99102401699999998</c:v>
                </c:pt>
                <c:pt idx="992">
                  <c:v>0.991060257</c:v>
                </c:pt>
                <c:pt idx="993">
                  <c:v>0.99138641400000005</c:v>
                </c:pt>
                <c:pt idx="994">
                  <c:v>0.99182510400000001</c:v>
                </c:pt>
                <c:pt idx="995">
                  <c:v>0.99195480300000005</c:v>
                </c:pt>
                <c:pt idx="996">
                  <c:v>0.99232482899999996</c:v>
                </c:pt>
                <c:pt idx="997">
                  <c:v>0.99276351900000004</c:v>
                </c:pt>
                <c:pt idx="998">
                  <c:v>0.99281692499999996</c:v>
                </c:pt>
                <c:pt idx="999">
                  <c:v>0.99285888700000002</c:v>
                </c:pt>
                <c:pt idx="1000">
                  <c:v>0.99296569800000001</c:v>
                </c:pt>
                <c:pt idx="1001">
                  <c:v>0.99362945599999997</c:v>
                </c:pt>
                <c:pt idx="1002">
                  <c:v>0.99371433300000001</c:v>
                </c:pt>
                <c:pt idx="1003">
                  <c:v>0.993728638</c:v>
                </c:pt>
                <c:pt idx="1004">
                  <c:v>0.99402618399999998</c:v>
                </c:pt>
                <c:pt idx="1005">
                  <c:v>0.99406051600000001</c:v>
                </c:pt>
                <c:pt idx="1006">
                  <c:v>0.99441528300000004</c:v>
                </c:pt>
                <c:pt idx="1007">
                  <c:v>0.99468231200000001</c:v>
                </c:pt>
                <c:pt idx="1008">
                  <c:v>0.99478149400000004</c:v>
                </c:pt>
                <c:pt idx="1009">
                  <c:v>0.99506378200000001</c:v>
                </c:pt>
                <c:pt idx="1010">
                  <c:v>0.99517822300000003</c:v>
                </c:pt>
                <c:pt idx="1011">
                  <c:v>0.99519729599999995</c:v>
                </c:pt>
                <c:pt idx="1012">
                  <c:v>0.99525833100000005</c:v>
                </c:pt>
                <c:pt idx="1013">
                  <c:v>0.99529552499999996</c:v>
                </c:pt>
                <c:pt idx="1014">
                  <c:v>0.99541091900000001</c:v>
                </c:pt>
                <c:pt idx="1015">
                  <c:v>0.99586868299999998</c:v>
                </c:pt>
                <c:pt idx="1016">
                  <c:v>0.99592208900000001</c:v>
                </c:pt>
                <c:pt idx="1017">
                  <c:v>0.99603271500000001</c:v>
                </c:pt>
                <c:pt idx="1018">
                  <c:v>0.99622726399999995</c:v>
                </c:pt>
                <c:pt idx="1019">
                  <c:v>0.99629592899999997</c:v>
                </c:pt>
                <c:pt idx="1020">
                  <c:v>0.99638652800000005</c:v>
                </c:pt>
                <c:pt idx="1021">
                  <c:v>0.99645614599999999</c:v>
                </c:pt>
                <c:pt idx="1022">
                  <c:v>0.99649238600000001</c:v>
                </c:pt>
                <c:pt idx="1023">
                  <c:v>0.99684524500000005</c:v>
                </c:pt>
                <c:pt idx="1024">
                  <c:v>0.99685478199999999</c:v>
                </c:pt>
                <c:pt idx="1025">
                  <c:v>0.99690246599999999</c:v>
                </c:pt>
                <c:pt idx="1026">
                  <c:v>0.99692535400000004</c:v>
                </c:pt>
                <c:pt idx="1027">
                  <c:v>0.99697971299999999</c:v>
                </c:pt>
                <c:pt idx="1028">
                  <c:v>0.99700069400000002</c:v>
                </c:pt>
                <c:pt idx="1029">
                  <c:v>0.99710559799999998</c:v>
                </c:pt>
                <c:pt idx="1030">
                  <c:v>0.99716568000000005</c:v>
                </c:pt>
                <c:pt idx="1031">
                  <c:v>0.99716949499999996</c:v>
                </c:pt>
                <c:pt idx="1032">
                  <c:v>0.99728393599999998</c:v>
                </c:pt>
                <c:pt idx="1033">
                  <c:v>0.997332573</c:v>
                </c:pt>
                <c:pt idx="1034">
                  <c:v>0.99753952000000001</c:v>
                </c:pt>
                <c:pt idx="1035">
                  <c:v>0.99755859400000002</c:v>
                </c:pt>
                <c:pt idx="1036">
                  <c:v>0.99779796600000004</c:v>
                </c:pt>
                <c:pt idx="1037">
                  <c:v>0.99799823799999998</c:v>
                </c:pt>
                <c:pt idx="1038">
                  <c:v>0.998157501</c:v>
                </c:pt>
                <c:pt idx="1039">
                  <c:v>0.99820041699999995</c:v>
                </c:pt>
                <c:pt idx="1040">
                  <c:v>0.99825191499999999</c:v>
                </c:pt>
                <c:pt idx="1041">
                  <c:v>0.998380661</c:v>
                </c:pt>
                <c:pt idx="1042">
                  <c:v>0.99840164200000003</c:v>
                </c:pt>
                <c:pt idx="1043">
                  <c:v>0.99840640999999997</c:v>
                </c:pt>
                <c:pt idx="1044">
                  <c:v>0.99846839899999995</c:v>
                </c:pt>
                <c:pt idx="1045">
                  <c:v>0.99847030599999997</c:v>
                </c:pt>
                <c:pt idx="1046">
                  <c:v>0.99850845300000002</c:v>
                </c:pt>
                <c:pt idx="1047">
                  <c:v>0.99858570099999999</c:v>
                </c:pt>
                <c:pt idx="1048">
                  <c:v>0.99864292099999996</c:v>
                </c:pt>
                <c:pt idx="1049">
                  <c:v>0.99869060499999995</c:v>
                </c:pt>
                <c:pt idx="1050">
                  <c:v>0.99885177599999997</c:v>
                </c:pt>
                <c:pt idx="1051">
                  <c:v>0.99885559099999999</c:v>
                </c:pt>
                <c:pt idx="1052">
                  <c:v>0.99885749800000001</c:v>
                </c:pt>
                <c:pt idx="1053">
                  <c:v>0.99886989599999998</c:v>
                </c:pt>
                <c:pt idx="1054">
                  <c:v>0.99888801599999999</c:v>
                </c:pt>
                <c:pt idx="1055">
                  <c:v>0.99904155699999997</c:v>
                </c:pt>
                <c:pt idx="1056">
                  <c:v>0.999061584</c:v>
                </c:pt>
                <c:pt idx="1057">
                  <c:v>0.99908447300000003</c:v>
                </c:pt>
                <c:pt idx="1058">
                  <c:v>0.99926376299999997</c:v>
                </c:pt>
                <c:pt idx="1059">
                  <c:v>0.99966812100000002</c:v>
                </c:pt>
                <c:pt idx="1060">
                  <c:v>0.99970626799999995</c:v>
                </c:pt>
                <c:pt idx="1061">
                  <c:v>0.99973869299999996</c:v>
                </c:pt>
                <c:pt idx="1062">
                  <c:v>0.99984836600000004</c:v>
                </c:pt>
                <c:pt idx="1063">
                  <c:v>0.99985122699999995</c:v>
                </c:pt>
                <c:pt idx="1064">
                  <c:v>0.99992370600000002</c:v>
                </c:pt>
                <c:pt idx="1065">
                  <c:v>0.99992752100000004</c:v>
                </c:pt>
                <c:pt idx="1066">
                  <c:v>0.99992752100000004</c:v>
                </c:pt>
                <c:pt idx="1067">
                  <c:v>0.99994278000000003</c:v>
                </c:pt>
                <c:pt idx="1068">
                  <c:v>0.99996948200000002</c:v>
                </c:pt>
                <c:pt idx="1069">
                  <c:v>0.99997711199999995</c:v>
                </c:pt>
              </c:numCache>
            </c:numRef>
          </c:xVal>
          <c:yVal>
            <c:numRef>
              <c:f>'v8-v16'!$E$2:$E$1071</c:f>
              <c:numCache>
                <c:formatCode>General</c:formatCode>
                <c:ptCount val="1070"/>
                <c:pt idx="0">
                  <c:v>739270</c:v>
                </c:pt>
                <c:pt idx="1">
                  <c:v>783497</c:v>
                </c:pt>
                <c:pt idx="2">
                  <c:v>48360</c:v>
                </c:pt>
                <c:pt idx="3">
                  <c:v>50117</c:v>
                </c:pt>
                <c:pt idx="4">
                  <c:v>48310</c:v>
                </c:pt>
                <c:pt idx="5">
                  <c:v>49693</c:v>
                </c:pt>
                <c:pt idx="6">
                  <c:v>48232</c:v>
                </c:pt>
                <c:pt idx="7">
                  <c:v>49377</c:v>
                </c:pt>
                <c:pt idx="8">
                  <c:v>48330</c:v>
                </c:pt>
                <c:pt idx="9">
                  <c:v>49680</c:v>
                </c:pt>
                <c:pt idx="10">
                  <c:v>48224</c:v>
                </c:pt>
                <c:pt idx="11">
                  <c:v>50010</c:v>
                </c:pt>
                <c:pt idx="12">
                  <c:v>48382</c:v>
                </c:pt>
                <c:pt idx="13">
                  <c:v>50603</c:v>
                </c:pt>
                <c:pt idx="14">
                  <c:v>45295</c:v>
                </c:pt>
                <c:pt idx="15">
                  <c:v>48741</c:v>
                </c:pt>
                <c:pt idx="16">
                  <c:v>46664</c:v>
                </c:pt>
                <c:pt idx="17">
                  <c:v>48216</c:v>
                </c:pt>
                <c:pt idx="18">
                  <c:v>45745</c:v>
                </c:pt>
                <c:pt idx="19">
                  <c:v>46780</c:v>
                </c:pt>
                <c:pt idx="20">
                  <c:v>46889</c:v>
                </c:pt>
                <c:pt idx="21">
                  <c:v>48113</c:v>
                </c:pt>
                <c:pt idx="22">
                  <c:v>47467</c:v>
                </c:pt>
                <c:pt idx="23">
                  <c:v>48125</c:v>
                </c:pt>
                <c:pt idx="24">
                  <c:v>47238</c:v>
                </c:pt>
                <c:pt idx="25">
                  <c:v>47130</c:v>
                </c:pt>
                <c:pt idx="26">
                  <c:v>48300</c:v>
                </c:pt>
                <c:pt idx="27">
                  <c:v>51102</c:v>
                </c:pt>
                <c:pt idx="28">
                  <c:v>48280</c:v>
                </c:pt>
                <c:pt idx="29">
                  <c:v>51154</c:v>
                </c:pt>
                <c:pt idx="30">
                  <c:v>48248</c:v>
                </c:pt>
                <c:pt idx="31">
                  <c:v>51229</c:v>
                </c:pt>
                <c:pt idx="32">
                  <c:v>48297</c:v>
                </c:pt>
                <c:pt idx="33">
                  <c:v>51211</c:v>
                </c:pt>
                <c:pt idx="34">
                  <c:v>48277</c:v>
                </c:pt>
                <c:pt idx="35">
                  <c:v>51272</c:v>
                </c:pt>
                <c:pt idx="36">
                  <c:v>48256</c:v>
                </c:pt>
                <c:pt idx="37">
                  <c:v>51276</c:v>
                </c:pt>
                <c:pt idx="38">
                  <c:v>48310</c:v>
                </c:pt>
                <c:pt idx="39">
                  <c:v>51142</c:v>
                </c:pt>
                <c:pt idx="40">
                  <c:v>48387</c:v>
                </c:pt>
                <c:pt idx="41">
                  <c:v>51194</c:v>
                </c:pt>
                <c:pt idx="42">
                  <c:v>48192</c:v>
                </c:pt>
                <c:pt idx="43">
                  <c:v>51123</c:v>
                </c:pt>
                <c:pt idx="44">
                  <c:v>48298</c:v>
                </c:pt>
                <c:pt idx="45">
                  <c:v>51203</c:v>
                </c:pt>
                <c:pt idx="46">
                  <c:v>48373</c:v>
                </c:pt>
                <c:pt idx="47">
                  <c:v>51180</c:v>
                </c:pt>
                <c:pt idx="48">
                  <c:v>48369</c:v>
                </c:pt>
                <c:pt idx="49">
                  <c:v>51101</c:v>
                </c:pt>
                <c:pt idx="50">
                  <c:v>11968</c:v>
                </c:pt>
                <c:pt idx="51">
                  <c:v>11981</c:v>
                </c:pt>
                <c:pt idx="52">
                  <c:v>12072</c:v>
                </c:pt>
                <c:pt idx="53">
                  <c:v>12037</c:v>
                </c:pt>
                <c:pt idx="54">
                  <c:v>11808</c:v>
                </c:pt>
                <c:pt idx="55">
                  <c:v>11876</c:v>
                </c:pt>
                <c:pt idx="56">
                  <c:v>11838</c:v>
                </c:pt>
                <c:pt idx="57">
                  <c:v>11944</c:v>
                </c:pt>
                <c:pt idx="58">
                  <c:v>11903</c:v>
                </c:pt>
                <c:pt idx="59">
                  <c:v>11958</c:v>
                </c:pt>
                <c:pt idx="60">
                  <c:v>12136</c:v>
                </c:pt>
                <c:pt idx="61">
                  <c:v>12017</c:v>
                </c:pt>
                <c:pt idx="62">
                  <c:v>11241</c:v>
                </c:pt>
                <c:pt idx="63">
                  <c:v>11958</c:v>
                </c:pt>
                <c:pt idx="64">
                  <c:v>11245</c:v>
                </c:pt>
                <c:pt idx="65">
                  <c:v>11944</c:v>
                </c:pt>
                <c:pt idx="66">
                  <c:v>11801</c:v>
                </c:pt>
                <c:pt idx="67">
                  <c:v>11958</c:v>
                </c:pt>
                <c:pt idx="68">
                  <c:v>12173</c:v>
                </c:pt>
                <c:pt idx="69">
                  <c:v>11974</c:v>
                </c:pt>
                <c:pt idx="70">
                  <c:v>11796</c:v>
                </c:pt>
                <c:pt idx="71">
                  <c:v>11716</c:v>
                </c:pt>
                <c:pt idx="72">
                  <c:v>11992</c:v>
                </c:pt>
                <c:pt idx="73">
                  <c:v>11838</c:v>
                </c:pt>
                <c:pt idx="74">
                  <c:v>11735</c:v>
                </c:pt>
                <c:pt idx="75">
                  <c:v>12125</c:v>
                </c:pt>
                <c:pt idx="76">
                  <c:v>12170</c:v>
                </c:pt>
                <c:pt idx="77">
                  <c:v>12082</c:v>
                </c:pt>
                <c:pt idx="78">
                  <c:v>11981</c:v>
                </c:pt>
                <c:pt idx="79">
                  <c:v>11528</c:v>
                </c:pt>
                <c:pt idx="80">
                  <c:v>12108</c:v>
                </c:pt>
                <c:pt idx="81">
                  <c:v>11877</c:v>
                </c:pt>
                <c:pt idx="82">
                  <c:v>11680</c:v>
                </c:pt>
                <c:pt idx="83">
                  <c:v>12087</c:v>
                </c:pt>
                <c:pt idx="84">
                  <c:v>12131</c:v>
                </c:pt>
                <c:pt idx="85">
                  <c:v>11980</c:v>
                </c:pt>
                <c:pt idx="86">
                  <c:v>11942</c:v>
                </c:pt>
                <c:pt idx="87">
                  <c:v>11803</c:v>
                </c:pt>
                <c:pt idx="88">
                  <c:v>12076</c:v>
                </c:pt>
                <c:pt idx="89">
                  <c:v>12028</c:v>
                </c:pt>
                <c:pt idx="90">
                  <c:v>11642</c:v>
                </c:pt>
                <c:pt idx="91">
                  <c:v>12047</c:v>
                </c:pt>
                <c:pt idx="92">
                  <c:v>12160</c:v>
                </c:pt>
                <c:pt idx="93">
                  <c:v>11763</c:v>
                </c:pt>
                <c:pt idx="94">
                  <c:v>11973</c:v>
                </c:pt>
                <c:pt idx="95">
                  <c:v>12082</c:v>
                </c:pt>
                <c:pt idx="96">
                  <c:v>12064</c:v>
                </c:pt>
                <c:pt idx="97">
                  <c:v>12166</c:v>
                </c:pt>
                <c:pt idx="98">
                  <c:v>10498</c:v>
                </c:pt>
                <c:pt idx="99">
                  <c:v>11535</c:v>
                </c:pt>
                <c:pt idx="100">
                  <c:v>9657</c:v>
                </c:pt>
                <c:pt idx="101">
                  <c:v>9932</c:v>
                </c:pt>
                <c:pt idx="102">
                  <c:v>11835</c:v>
                </c:pt>
                <c:pt idx="103">
                  <c:v>12131</c:v>
                </c:pt>
                <c:pt idx="104">
                  <c:v>12049</c:v>
                </c:pt>
                <c:pt idx="105">
                  <c:v>11834</c:v>
                </c:pt>
                <c:pt idx="106">
                  <c:v>12016</c:v>
                </c:pt>
                <c:pt idx="107">
                  <c:v>12086</c:v>
                </c:pt>
                <c:pt idx="108">
                  <c:v>12090</c:v>
                </c:pt>
                <c:pt idx="109">
                  <c:v>12007</c:v>
                </c:pt>
                <c:pt idx="110">
                  <c:v>11929</c:v>
                </c:pt>
                <c:pt idx="111">
                  <c:v>11888</c:v>
                </c:pt>
                <c:pt idx="112">
                  <c:v>12032</c:v>
                </c:pt>
                <c:pt idx="113">
                  <c:v>11918</c:v>
                </c:pt>
                <c:pt idx="114">
                  <c:v>11925</c:v>
                </c:pt>
                <c:pt idx="115">
                  <c:v>11990</c:v>
                </c:pt>
                <c:pt idx="116">
                  <c:v>12068</c:v>
                </c:pt>
                <c:pt idx="117">
                  <c:v>12028</c:v>
                </c:pt>
                <c:pt idx="118">
                  <c:v>12032</c:v>
                </c:pt>
                <c:pt idx="119">
                  <c:v>11835</c:v>
                </c:pt>
                <c:pt idx="120">
                  <c:v>12059</c:v>
                </c:pt>
                <c:pt idx="121">
                  <c:v>12010</c:v>
                </c:pt>
                <c:pt idx="122">
                  <c:v>12160</c:v>
                </c:pt>
                <c:pt idx="123">
                  <c:v>12124</c:v>
                </c:pt>
                <c:pt idx="124">
                  <c:v>12105</c:v>
                </c:pt>
                <c:pt idx="125">
                  <c:v>12153</c:v>
                </c:pt>
                <c:pt idx="126">
                  <c:v>12164</c:v>
                </c:pt>
                <c:pt idx="127">
                  <c:v>12169</c:v>
                </c:pt>
                <c:pt idx="128">
                  <c:v>12065</c:v>
                </c:pt>
                <c:pt idx="129">
                  <c:v>12115</c:v>
                </c:pt>
                <c:pt idx="130">
                  <c:v>12106</c:v>
                </c:pt>
                <c:pt idx="131">
                  <c:v>12132</c:v>
                </c:pt>
                <c:pt idx="132">
                  <c:v>12094</c:v>
                </c:pt>
                <c:pt idx="133">
                  <c:v>12136</c:v>
                </c:pt>
                <c:pt idx="134">
                  <c:v>12111</c:v>
                </c:pt>
                <c:pt idx="135">
                  <c:v>12117</c:v>
                </c:pt>
                <c:pt idx="136">
                  <c:v>12090</c:v>
                </c:pt>
                <c:pt idx="137">
                  <c:v>12190</c:v>
                </c:pt>
                <c:pt idx="138">
                  <c:v>12134</c:v>
                </c:pt>
                <c:pt idx="139">
                  <c:v>12126</c:v>
                </c:pt>
                <c:pt idx="140">
                  <c:v>12134</c:v>
                </c:pt>
                <c:pt idx="141">
                  <c:v>12137</c:v>
                </c:pt>
                <c:pt idx="142">
                  <c:v>12106</c:v>
                </c:pt>
                <c:pt idx="143">
                  <c:v>12115</c:v>
                </c:pt>
                <c:pt idx="144">
                  <c:v>12094</c:v>
                </c:pt>
                <c:pt idx="145">
                  <c:v>12126</c:v>
                </c:pt>
                <c:pt idx="146">
                  <c:v>12102</c:v>
                </c:pt>
                <c:pt idx="147">
                  <c:v>12125</c:v>
                </c:pt>
                <c:pt idx="148">
                  <c:v>12095</c:v>
                </c:pt>
                <c:pt idx="149">
                  <c:v>12144</c:v>
                </c:pt>
                <c:pt idx="150">
                  <c:v>12115</c:v>
                </c:pt>
                <c:pt idx="151">
                  <c:v>12157</c:v>
                </c:pt>
                <c:pt idx="152">
                  <c:v>12104</c:v>
                </c:pt>
                <c:pt idx="153">
                  <c:v>12121</c:v>
                </c:pt>
                <c:pt idx="154">
                  <c:v>12061</c:v>
                </c:pt>
                <c:pt idx="155">
                  <c:v>12114</c:v>
                </c:pt>
                <c:pt idx="156">
                  <c:v>12127</c:v>
                </c:pt>
                <c:pt idx="157">
                  <c:v>12106</c:v>
                </c:pt>
                <c:pt idx="158">
                  <c:v>12112</c:v>
                </c:pt>
                <c:pt idx="159">
                  <c:v>12124</c:v>
                </c:pt>
                <c:pt idx="160">
                  <c:v>12112</c:v>
                </c:pt>
                <c:pt idx="161">
                  <c:v>12074</c:v>
                </c:pt>
                <c:pt idx="162">
                  <c:v>12107</c:v>
                </c:pt>
                <c:pt idx="163">
                  <c:v>12120</c:v>
                </c:pt>
                <c:pt idx="164">
                  <c:v>12141</c:v>
                </c:pt>
                <c:pt idx="165">
                  <c:v>12080</c:v>
                </c:pt>
                <c:pt idx="166">
                  <c:v>12148</c:v>
                </c:pt>
                <c:pt idx="167">
                  <c:v>12150</c:v>
                </c:pt>
                <c:pt idx="168">
                  <c:v>12100</c:v>
                </c:pt>
                <c:pt idx="169">
                  <c:v>12062</c:v>
                </c:pt>
                <c:pt idx="170">
                  <c:v>12093</c:v>
                </c:pt>
                <c:pt idx="171">
                  <c:v>12148</c:v>
                </c:pt>
                <c:pt idx="172">
                  <c:v>12143</c:v>
                </c:pt>
                <c:pt idx="173">
                  <c:v>12090</c:v>
                </c:pt>
                <c:pt idx="174">
                  <c:v>12177</c:v>
                </c:pt>
                <c:pt idx="175">
                  <c:v>12108</c:v>
                </c:pt>
                <c:pt idx="176">
                  <c:v>12116</c:v>
                </c:pt>
                <c:pt idx="177">
                  <c:v>12115</c:v>
                </c:pt>
                <c:pt idx="178">
                  <c:v>12155</c:v>
                </c:pt>
                <c:pt idx="179">
                  <c:v>12109</c:v>
                </c:pt>
                <c:pt idx="180">
                  <c:v>12068</c:v>
                </c:pt>
                <c:pt idx="181">
                  <c:v>12086</c:v>
                </c:pt>
                <c:pt idx="182">
                  <c:v>12115</c:v>
                </c:pt>
                <c:pt idx="183">
                  <c:v>12152</c:v>
                </c:pt>
                <c:pt idx="184">
                  <c:v>12160</c:v>
                </c:pt>
                <c:pt idx="185">
                  <c:v>12182</c:v>
                </c:pt>
                <c:pt idx="186">
                  <c:v>12095</c:v>
                </c:pt>
                <c:pt idx="187">
                  <c:v>12109</c:v>
                </c:pt>
                <c:pt idx="188">
                  <c:v>12137</c:v>
                </c:pt>
                <c:pt idx="189">
                  <c:v>12105</c:v>
                </c:pt>
                <c:pt idx="190">
                  <c:v>12112</c:v>
                </c:pt>
                <c:pt idx="191">
                  <c:v>12083</c:v>
                </c:pt>
                <c:pt idx="192">
                  <c:v>12093</c:v>
                </c:pt>
                <c:pt idx="193">
                  <c:v>12108</c:v>
                </c:pt>
                <c:pt idx="194">
                  <c:v>35608</c:v>
                </c:pt>
                <c:pt idx="195">
                  <c:v>11988</c:v>
                </c:pt>
                <c:pt idx="196">
                  <c:v>11305</c:v>
                </c:pt>
                <c:pt idx="197">
                  <c:v>36746</c:v>
                </c:pt>
                <c:pt idx="198">
                  <c:v>11884</c:v>
                </c:pt>
                <c:pt idx="199">
                  <c:v>11444</c:v>
                </c:pt>
                <c:pt idx="200">
                  <c:v>8134</c:v>
                </c:pt>
                <c:pt idx="201">
                  <c:v>11000</c:v>
                </c:pt>
                <c:pt idx="202">
                  <c:v>10976</c:v>
                </c:pt>
                <c:pt idx="203">
                  <c:v>8613</c:v>
                </c:pt>
                <c:pt idx="204">
                  <c:v>10819</c:v>
                </c:pt>
                <c:pt idx="205">
                  <c:v>11174</c:v>
                </c:pt>
                <c:pt idx="206">
                  <c:v>32316</c:v>
                </c:pt>
                <c:pt idx="207">
                  <c:v>8057</c:v>
                </c:pt>
                <c:pt idx="208">
                  <c:v>11551</c:v>
                </c:pt>
                <c:pt idx="209">
                  <c:v>11481</c:v>
                </c:pt>
                <c:pt idx="210">
                  <c:v>9926</c:v>
                </c:pt>
                <c:pt idx="211">
                  <c:v>48324</c:v>
                </c:pt>
                <c:pt idx="212">
                  <c:v>36555</c:v>
                </c:pt>
                <c:pt idx="213">
                  <c:v>11240</c:v>
                </c:pt>
                <c:pt idx="214">
                  <c:v>11156</c:v>
                </c:pt>
                <c:pt idx="215">
                  <c:v>11002</c:v>
                </c:pt>
                <c:pt idx="216">
                  <c:v>11119</c:v>
                </c:pt>
                <c:pt idx="217">
                  <c:v>10934</c:v>
                </c:pt>
                <c:pt idx="218">
                  <c:v>8952</c:v>
                </c:pt>
                <c:pt idx="219">
                  <c:v>7690</c:v>
                </c:pt>
                <c:pt idx="220">
                  <c:v>10917</c:v>
                </c:pt>
                <c:pt idx="221">
                  <c:v>10879</c:v>
                </c:pt>
                <c:pt idx="222">
                  <c:v>11422</c:v>
                </c:pt>
                <c:pt idx="223">
                  <c:v>11335</c:v>
                </c:pt>
                <c:pt idx="224">
                  <c:v>10427</c:v>
                </c:pt>
                <c:pt idx="225">
                  <c:v>10297</c:v>
                </c:pt>
                <c:pt idx="226">
                  <c:v>46188</c:v>
                </c:pt>
                <c:pt idx="227">
                  <c:v>11118</c:v>
                </c:pt>
                <c:pt idx="228">
                  <c:v>10571</c:v>
                </c:pt>
                <c:pt idx="229">
                  <c:v>10324</c:v>
                </c:pt>
                <c:pt idx="230">
                  <c:v>10958</c:v>
                </c:pt>
                <c:pt idx="231">
                  <c:v>10846</c:v>
                </c:pt>
                <c:pt idx="232">
                  <c:v>11029</c:v>
                </c:pt>
                <c:pt idx="233">
                  <c:v>7795</c:v>
                </c:pt>
                <c:pt idx="234">
                  <c:v>10688</c:v>
                </c:pt>
                <c:pt idx="235">
                  <c:v>45727</c:v>
                </c:pt>
                <c:pt idx="236">
                  <c:v>45676</c:v>
                </c:pt>
                <c:pt idx="237">
                  <c:v>44031</c:v>
                </c:pt>
                <c:pt idx="238">
                  <c:v>39313</c:v>
                </c:pt>
                <c:pt idx="239">
                  <c:v>10307</c:v>
                </c:pt>
                <c:pt idx="240">
                  <c:v>10942</c:v>
                </c:pt>
                <c:pt idx="241">
                  <c:v>9387</c:v>
                </c:pt>
                <c:pt idx="242">
                  <c:v>41652</c:v>
                </c:pt>
                <c:pt idx="243">
                  <c:v>10665</c:v>
                </c:pt>
                <c:pt idx="244">
                  <c:v>6783</c:v>
                </c:pt>
                <c:pt idx="245">
                  <c:v>9996</c:v>
                </c:pt>
                <c:pt idx="246">
                  <c:v>10699</c:v>
                </c:pt>
                <c:pt idx="247">
                  <c:v>5496</c:v>
                </c:pt>
                <c:pt idx="248">
                  <c:v>10084</c:v>
                </c:pt>
                <c:pt idx="249">
                  <c:v>34428</c:v>
                </c:pt>
                <c:pt idx="250">
                  <c:v>32512</c:v>
                </c:pt>
                <c:pt idx="251">
                  <c:v>9891</c:v>
                </c:pt>
                <c:pt idx="252">
                  <c:v>41958</c:v>
                </c:pt>
                <c:pt idx="253">
                  <c:v>7685</c:v>
                </c:pt>
                <c:pt idx="254">
                  <c:v>31939</c:v>
                </c:pt>
                <c:pt idx="255">
                  <c:v>631076</c:v>
                </c:pt>
                <c:pt idx="256">
                  <c:v>10574</c:v>
                </c:pt>
                <c:pt idx="257">
                  <c:v>25615</c:v>
                </c:pt>
                <c:pt idx="258">
                  <c:v>9544</c:v>
                </c:pt>
                <c:pt idx="259">
                  <c:v>8581</c:v>
                </c:pt>
                <c:pt idx="260">
                  <c:v>10348</c:v>
                </c:pt>
                <c:pt idx="261">
                  <c:v>31132</c:v>
                </c:pt>
                <c:pt idx="262">
                  <c:v>10404</c:v>
                </c:pt>
                <c:pt idx="263">
                  <c:v>9684</c:v>
                </c:pt>
                <c:pt idx="264">
                  <c:v>8987</c:v>
                </c:pt>
                <c:pt idx="265">
                  <c:v>33398</c:v>
                </c:pt>
                <c:pt idx="266">
                  <c:v>8422</c:v>
                </c:pt>
                <c:pt idx="267">
                  <c:v>10172</c:v>
                </c:pt>
                <c:pt idx="268">
                  <c:v>7495</c:v>
                </c:pt>
                <c:pt idx="269">
                  <c:v>39968</c:v>
                </c:pt>
                <c:pt idx="270">
                  <c:v>43193</c:v>
                </c:pt>
                <c:pt idx="271">
                  <c:v>9138</c:v>
                </c:pt>
                <c:pt idx="272">
                  <c:v>8114</c:v>
                </c:pt>
                <c:pt idx="273">
                  <c:v>9222</c:v>
                </c:pt>
                <c:pt idx="274">
                  <c:v>9965</c:v>
                </c:pt>
                <c:pt idx="275">
                  <c:v>36914</c:v>
                </c:pt>
                <c:pt idx="276">
                  <c:v>4462</c:v>
                </c:pt>
                <c:pt idx="277">
                  <c:v>8023</c:v>
                </c:pt>
                <c:pt idx="278">
                  <c:v>6365</c:v>
                </c:pt>
                <c:pt idx="279">
                  <c:v>572273</c:v>
                </c:pt>
                <c:pt idx="280">
                  <c:v>9353</c:v>
                </c:pt>
                <c:pt idx="281">
                  <c:v>4709</c:v>
                </c:pt>
                <c:pt idx="282">
                  <c:v>37481</c:v>
                </c:pt>
                <c:pt idx="283">
                  <c:v>9094</c:v>
                </c:pt>
                <c:pt idx="284">
                  <c:v>38908</c:v>
                </c:pt>
                <c:pt idx="285">
                  <c:v>9636</c:v>
                </c:pt>
                <c:pt idx="286">
                  <c:v>9175</c:v>
                </c:pt>
                <c:pt idx="287">
                  <c:v>9806</c:v>
                </c:pt>
                <c:pt idx="288">
                  <c:v>9139</c:v>
                </c:pt>
                <c:pt idx="289">
                  <c:v>6921</c:v>
                </c:pt>
                <c:pt idx="290">
                  <c:v>9839</c:v>
                </c:pt>
                <c:pt idx="291">
                  <c:v>4375</c:v>
                </c:pt>
                <c:pt idx="292">
                  <c:v>34205</c:v>
                </c:pt>
                <c:pt idx="293">
                  <c:v>26667</c:v>
                </c:pt>
                <c:pt idx="294">
                  <c:v>7727</c:v>
                </c:pt>
                <c:pt idx="295">
                  <c:v>7322</c:v>
                </c:pt>
                <c:pt idx="296">
                  <c:v>9113</c:v>
                </c:pt>
                <c:pt idx="297">
                  <c:v>9531</c:v>
                </c:pt>
                <c:pt idx="298">
                  <c:v>26643</c:v>
                </c:pt>
                <c:pt idx="299">
                  <c:v>8751</c:v>
                </c:pt>
                <c:pt idx="300">
                  <c:v>34276</c:v>
                </c:pt>
                <c:pt idx="301">
                  <c:v>3790</c:v>
                </c:pt>
                <c:pt idx="302">
                  <c:v>9333</c:v>
                </c:pt>
                <c:pt idx="303">
                  <c:v>34662</c:v>
                </c:pt>
                <c:pt idx="304">
                  <c:v>8408</c:v>
                </c:pt>
                <c:pt idx="305">
                  <c:v>8062</c:v>
                </c:pt>
                <c:pt idx="306">
                  <c:v>7411</c:v>
                </c:pt>
                <c:pt idx="307">
                  <c:v>7099</c:v>
                </c:pt>
                <c:pt idx="308">
                  <c:v>8990</c:v>
                </c:pt>
                <c:pt idx="309">
                  <c:v>5102</c:v>
                </c:pt>
                <c:pt idx="310">
                  <c:v>7497</c:v>
                </c:pt>
                <c:pt idx="311">
                  <c:v>37884</c:v>
                </c:pt>
                <c:pt idx="312">
                  <c:v>8898</c:v>
                </c:pt>
                <c:pt idx="313">
                  <c:v>8799</c:v>
                </c:pt>
                <c:pt idx="314">
                  <c:v>8630</c:v>
                </c:pt>
                <c:pt idx="315">
                  <c:v>4338</c:v>
                </c:pt>
                <c:pt idx="316">
                  <c:v>8521</c:v>
                </c:pt>
                <c:pt idx="317">
                  <c:v>6081</c:v>
                </c:pt>
                <c:pt idx="318">
                  <c:v>8674</c:v>
                </c:pt>
                <c:pt idx="319">
                  <c:v>5708</c:v>
                </c:pt>
                <c:pt idx="320">
                  <c:v>5923</c:v>
                </c:pt>
                <c:pt idx="321">
                  <c:v>8580</c:v>
                </c:pt>
                <c:pt idx="322">
                  <c:v>34153</c:v>
                </c:pt>
                <c:pt idx="323">
                  <c:v>8730</c:v>
                </c:pt>
                <c:pt idx="324">
                  <c:v>7388</c:v>
                </c:pt>
                <c:pt idx="325">
                  <c:v>31497</c:v>
                </c:pt>
                <c:pt idx="326">
                  <c:v>7184</c:v>
                </c:pt>
                <c:pt idx="327">
                  <c:v>6985</c:v>
                </c:pt>
                <c:pt idx="328">
                  <c:v>7379</c:v>
                </c:pt>
                <c:pt idx="329">
                  <c:v>8176</c:v>
                </c:pt>
                <c:pt idx="330">
                  <c:v>7282</c:v>
                </c:pt>
                <c:pt idx="331">
                  <c:v>4872</c:v>
                </c:pt>
                <c:pt idx="332">
                  <c:v>28961</c:v>
                </c:pt>
                <c:pt idx="333">
                  <c:v>21267</c:v>
                </c:pt>
                <c:pt idx="334">
                  <c:v>8459</c:v>
                </c:pt>
                <c:pt idx="335">
                  <c:v>7523</c:v>
                </c:pt>
                <c:pt idx="336">
                  <c:v>7727</c:v>
                </c:pt>
                <c:pt idx="337">
                  <c:v>6674</c:v>
                </c:pt>
                <c:pt idx="338">
                  <c:v>5681</c:v>
                </c:pt>
                <c:pt idx="339">
                  <c:v>20820</c:v>
                </c:pt>
                <c:pt idx="340">
                  <c:v>8049</c:v>
                </c:pt>
                <c:pt idx="341">
                  <c:v>6684</c:v>
                </c:pt>
                <c:pt idx="342">
                  <c:v>30257</c:v>
                </c:pt>
                <c:pt idx="343">
                  <c:v>3284</c:v>
                </c:pt>
                <c:pt idx="344">
                  <c:v>28157</c:v>
                </c:pt>
                <c:pt idx="345">
                  <c:v>5031</c:v>
                </c:pt>
                <c:pt idx="346">
                  <c:v>6856</c:v>
                </c:pt>
                <c:pt idx="347">
                  <c:v>7130</c:v>
                </c:pt>
                <c:pt idx="348">
                  <c:v>6759</c:v>
                </c:pt>
                <c:pt idx="349">
                  <c:v>27192</c:v>
                </c:pt>
                <c:pt idx="350">
                  <c:v>4524</c:v>
                </c:pt>
                <c:pt idx="351">
                  <c:v>7082</c:v>
                </c:pt>
                <c:pt idx="352">
                  <c:v>6162</c:v>
                </c:pt>
                <c:pt idx="353">
                  <c:v>505493</c:v>
                </c:pt>
                <c:pt idx="354">
                  <c:v>474987</c:v>
                </c:pt>
                <c:pt idx="355">
                  <c:v>7722</c:v>
                </c:pt>
                <c:pt idx="356">
                  <c:v>7766</c:v>
                </c:pt>
                <c:pt idx="357">
                  <c:v>7853</c:v>
                </c:pt>
                <c:pt idx="358">
                  <c:v>7658</c:v>
                </c:pt>
                <c:pt idx="359">
                  <c:v>31344</c:v>
                </c:pt>
                <c:pt idx="360">
                  <c:v>33417</c:v>
                </c:pt>
                <c:pt idx="361">
                  <c:v>7265</c:v>
                </c:pt>
                <c:pt idx="362">
                  <c:v>7355</c:v>
                </c:pt>
                <c:pt idx="363">
                  <c:v>7374</c:v>
                </c:pt>
                <c:pt idx="364">
                  <c:v>7619</c:v>
                </c:pt>
                <c:pt idx="365">
                  <c:v>7623</c:v>
                </c:pt>
                <c:pt idx="366">
                  <c:v>7693</c:v>
                </c:pt>
                <c:pt idx="367">
                  <c:v>7935</c:v>
                </c:pt>
                <c:pt idx="368">
                  <c:v>7613</c:v>
                </c:pt>
                <c:pt idx="369">
                  <c:v>31264</c:v>
                </c:pt>
                <c:pt idx="370">
                  <c:v>32358</c:v>
                </c:pt>
                <c:pt idx="371">
                  <c:v>7337</c:v>
                </c:pt>
                <c:pt idx="372">
                  <c:v>7814</c:v>
                </c:pt>
                <c:pt idx="373">
                  <c:v>7507</c:v>
                </c:pt>
                <c:pt idx="374">
                  <c:v>7788</c:v>
                </c:pt>
                <c:pt idx="375">
                  <c:v>7262</c:v>
                </c:pt>
                <c:pt idx="376">
                  <c:v>7856</c:v>
                </c:pt>
                <c:pt idx="377">
                  <c:v>7904</c:v>
                </c:pt>
                <c:pt idx="378">
                  <c:v>7785</c:v>
                </c:pt>
                <c:pt idx="379">
                  <c:v>31362</c:v>
                </c:pt>
                <c:pt idx="380">
                  <c:v>32115</c:v>
                </c:pt>
                <c:pt idx="381">
                  <c:v>7483</c:v>
                </c:pt>
                <c:pt idx="382">
                  <c:v>7456</c:v>
                </c:pt>
                <c:pt idx="383">
                  <c:v>7660</c:v>
                </c:pt>
                <c:pt idx="384">
                  <c:v>7679</c:v>
                </c:pt>
                <c:pt idx="385">
                  <c:v>7165</c:v>
                </c:pt>
                <c:pt idx="386">
                  <c:v>7834</c:v>
                </c:pt>
                <c:pt idx="387">
                  <c:v>7930</c:v>
                </c:pt>
                <c:pt idx="388">
                  <c:v>7859</c:v>
                </c:pt>
                <c:pt idx="389">
                  <c:v>31173</c:v>
                </c:pt>
                <c:pt idx="390">
                  <c:v>7633</c:v>
                </c:pt>
                <c:pt idx="391">
                  <c:v>7764</c:v>
                </c:pt>
                <c:pt idx="392">
                  <c:v>7828</c:v>
                </c:pt>
                <c:pt idx="393">
                  <c:v>7942</c:v>
                </c:pt>
                <c:pt idx="394">
                  <c:v>7009</c:v>
                </c:pt>
                <c:pt idx="395">
                  <c:v>7904</c:v>
                </c:pt>
                <c:pt idx="396">
                  <c:v>7967</c:v>
                </c:pt>
                <c:pt idx="397">
                  <c:v>7703</c:v>
                </c:pt>
                <c:pt idx="398">
                  <c:v>31206</c:v>
                </c:pt>
                <c:pt idx="399">
                  <c:v>32933</c:v>
                </c:pt>
                <c:pt idx="400">
                  <c:v>7689</c:v>
                </c:pt>
                <c:pt idx="401">
                  <c:v>7875</c:v>
                </c:pt>
                <c:pt idx="402">
                  <c:v>7911</c:v>
                </c:pt>
                <c:pt idx="403">
                  <c:v>7887</c:v>
                </c:pt>
                <c:pt idx="404">
                  <c:v>6934</c:v>
                </c:pt>
                <c:pt idx="405">
                  <c:v>7946</c:v>
                </c:pt>
                <c:pt idx="406">
                  <c:v>7922</c:v>
                </c:pt>
                <c:pt idx="407">
                  <c:v>7544</c:v>
                </c:pt>
                <c:pt idx="408">
                  <c:v>31360</c:v>
                </c:pt>
                <c:pt idx="409">
                  <c:v>33685</c:v>
                </c:pt>
                <c:pt idx="410">
                  <c:v>7794</c:v>
                </c:pt>
                <c:pt idx="411">
                  <c:v>7867</c:v>
                </c:pt>
                <c:pt idx="412">
                  <c:v>7879</c:v>
                </c:pt>
                <c:pt idx="413">
                  <c:v>7903</c:v>
                </c:pt>
                <c:pt idx="414">
                  <c:v>28838</c:v>
                </c:pt>
                <c:pt idx="415">
                  <c:v>31082</c:v>
                </c:pt>
                <c:pt idx="416">
                  <c:v>5822</c:v>
                </c:pt>
                <c:pt idx="417">
                  <c:v>7226</c:v>
                </c:pt>
                <c:pt idx="418">
                  <c:v>6083</c:v>
                </c:pt>
                <c:pt idx="419">
                  <c:v>6095</c:v>
                </c:pt>
                <c:pt idx="420">
                  <c:v>29905</c:v>
                </c:pt>
                <c:pt idx="421">
                  <c:v>7400</c:v>
                </c:pt>
                <c:pt idx="422">
                  <c:v>7876</c:v>
                </c:pt>
                <c:pt idx="423">
                  <c:v>7662</c:v>
                </c:pt>
                <c:pt idx="424">
                  <c:v>7724</c:v>
                </c:pt>
                <c:pt idx="425">
                  <c:v>31094</c:v>
                </c:pt>
                <c:pt idx="426">
                  <c:v>7533</c:v>
                </c:pt>
                <c:pt idx="427">
                  <c:v>7633</c:v>
                </c:pt>
                <c:pt idx="428">
                  <c:v>7625</c:v>
                </c:pt>
                <c:pt idx="429">
                  <c:v>7789</c:v>
                </c:pt>
                <c:pt idx="430">
                  <c:v>29225</c:v>
                </c:pt>
                <c:pt idx="431">
                  <c:v>31105</c:v>
                </c:pt>
                <c:pt idx="432">
                  <c:v>7585</c:v>
                </c:pt>
                <c:pt idx="433">
                  <c:v>7676</c:v>
                </c:pt>
                <c:pt idx="434">
                  <c:v>7724</c:v>
                </c:pt>
                <c:pt idx="435">
                  <c:v>7766</c:v>
                </c:pt>
                <c:pt idx="436">
                  <c:v>30195</c:v>
                </c:pt>
                <c:pt idx="437">
                  <c:v>31409</c:v>
                </c:pt>
                <c:pt idx="438">
                  <c:v>7666</c:v>
                </c:pt>
                <c:pt idx="439">
                  <c:v>7596</c:v>
                </c:pt>
                <c:pt idx="440">
                  <c:v>7764</c:v>
                </c:pt>
                <c:pt idx="441">
                  <c:v>7784</c:v>
                </c:pt>
                <c:pt idx="442">
                  <c:v>30112</c:v>
                </c:pt>
                <c:pt idx="443">
                  <c:v>30801</c:v>
                </c:pt>
                <c:pt idx="444">
                  <c:v>7496</c:v>
                </c:pt>
                <c:pt idx="445">
                  <c:v>7099</c:v>
                </c:pt>
                <c:pt idx="446">
                  <c:v>7713</c:v>
                </c:pt>
                <c:pt idx="447">
                  <c:v>7800</c:v>
                </c:pt>
                <c:pt idx="448">
                  <c:v>7880</c:v>
                </c:pt>
                <c:pt idx="449">
                  <c:v>7872</c:v>
                </c:pt>
                <c:pt idx="450">
                  <c:v>7958</c:v>
                </c:pt>
                <c:pt idx="451">
                  <c:v>7838</c:v>
                </c:pt>
                <c:pt idx="452">
                  <c:v>31361</c:v>
                </c:pt>
                <c:pt idx="453">
                  <c:v>34284</c:v>
                </c:pt>
                <c:pt idx="454">
                  <c:v>7894</c:v>
                </c:pt>
                <c:pt idx="455">
                  <c:v>7923</c:v>
                </c:pt>
                <c:pt idx="456">
                  <c:v>7913</c:v>
                </c:pt>
                <c:pt idx="457">
                  <c:v>7938</c:v>
                </c:pt>
                <c:pt idx="458">
                  <c:v>7900</c:v>
                </c:pt>
                <c:pt idx="459">
                  <c:v>7904</c:v>
                </c:pt>
                <c:pt idx="460">
                  <c:v>7874</c:v>
                </c:pt>
                <c:pt idx="461">
                  <c:v>7892</c:v>
                </c:pt>
                <c:pt idx="462">
                  <c:v>31313</c:v>
                </c:pt>
                <c:pt idx="463">
                  <c:v>34180</c:v>
                </c:pt>
                <c:pt idx="464">
                  <c:v>7943</c:v>
                </c:pt>
                <c:pt idx="465">
                  <c:v>7890</c:v>
                </c:pt>
                <c:pt idx="466">
                  <c:v>7908</c:v>
                </c:pt>
                <c:pt idx="467">
                  <c:v>7909</c:v>
                </c:pt>
                <c:pt idx="468">
                  <c:v>7901</c:v>
                </c:pt>
                <c:pt idx="469">
                  <c:v>7894</c:v>
                </c:pt>
                <c:pt idx="470">
                  <c:v>7972</c:v>
                </c:pt>
                <c:pt idx="471">
                  <c:v>7882</c:v>
                </c:pt>
                <c:pt idx="472">
                  <c:v>31316</c:v>
                </c:pt>
                <c:pt idx="473">
                  <c:v>34289</c:v>
                </c:pt>
                <c:pt idx="474">
                  <c:v>7912</c:v>
                </c:pt>
                <c:pt idx="475">
                  <c:v>7966</c:v>
                </c:pt>
                <c:pt idx="476">
                  <c:v>7898</c:v>
                </c:pt>
                <c:pt idx="477">
                  <c:v>7895</c:v>
                </c:pt>
                <c:pt idx="478">
                  <c:v>7960</c:v>
                </c:pt>
                <c:pt idx="479">
                  <c:v>7902</c:v>
                </c:pt>
                <c:pt idx="480">
                  <c:v>7913</c:v>
                </c:pt>
                <c:pt idx="481">
                  <c:v>7898</c:v>
                </c:pt>
                <c:pt idx="482">
                  <c:v>31245</c:v>
                </c:pt>
                <c:pt idx="483">
                  <c:v>34244</c:v>
                </c:pt>
                <c:pt idx="484">
                  <c:v>7938</c:v>
                </c:pt>
                <c:pt idx="485">
                  <c:v>7860</c:v>
                </c:pt>
                <c:pt idx="486">
                  <c:v>7903</c:v>
                </c:pt>
                <c:pt idx="487">
                  <c:v>7966</c:v>
                </c:pt>
                <c:pt idx="488">
                  <c:v>7933</c:v>
                </c:pt>
                <c:pt idx="489">
                  <c:v>7869</c:v>
                </c:pt>
                <c:pt idx="490">
                  <c:v>7898</c:v>
                </c:pt>
                <c:pt idx="491">
                  <c:v>7848</c:v>
                </c:pt>
                <c:pt idx="492">
                  <c:v>31343</c:v>
                </c:pt>
                <c:pt idx="493">
                  <c:v>34328</c:v>
                </c:pt>
                <c:pt idx="494">
                  <c:v>7987</c:v>
                </c:pt>
                <c:pt idx="495">
                  <c:v>7972</c:v>
                </c:pt>
                <c:pt idx="496">
                  <c:v>7925</c:v>
                </c:pt>
                <c:pt idx="497">
                  <c:v>7934</c:v>
                </c:pt>
                <c:pt idx="498">
                  <c:v>7957</c:v>
                </c:pt>
                <c:pt idx="499">
                  <c:v>7887</c:v>
                </c:pt>
                <c:pt idx="500">
                  <c:v>7943</c:v>
                </c:pt>
                <c:pt idx="501">
                  <c:v>7849</c:v>
                </c:pt>
                <c:pt idx="502">
                  <c:v>31310</c:v>
                </c:pt>
                <c:pt idx="503">
                  <c:v>34273</c:v>
                </c:pt>
                <c:pt idx="504">
                  <c:v>7914</c:v>
                </c:pt>
                <c:pt idx="505">
                  <c:v>7869</c:v>
                </c:pt>
                <c:pt idx="506">
                  <c:v>7905</c:v>
                </c:pt>
                <c:pt idx="507">
                  <c:v>7883</c:v>
                </c:pt>
                <c:pt idx="508">
                  <c:v>31347</c:v>
                </c:pt>
                <c:pt idx="509">
                  <c:v>34268</c:v>
                </c:pt>
                <c:pt idx="510">
                  <c:v>7901</c:v>
                </c:pt>
                <c:pt idx="511">
                  <c:v>7883</c:v>
                </c:pt>
                <c:pt idx="512">
                  <c:v>7913</c:v>
                </c:pt>
                <c:pt idx="513">
                  <c:v>7917</c:v>
                </c:pt>
                <c:pt idx="514">
                  <c:v>31363</c:v>
                </c:pt>
                <c:pt idx="515">
                  <c:v>34274</c:v>
                </c:pt>
                <c:pt idx="516">
                  <c:v>7875</c:v>
                </c:pt>
                <c:pt idx="517">
                  <c:v>7914</c:v>
                </c:pt>
                <c:pt idx="518">
                  <c:v>7900</c:v>
                </c:pt>
                <c:pt idx="519">
                  <c:v>7879</c:v>
                </c:pt>
                <c:pt idx="520">
                  <c:v>31206</c:v>
                </c:pt>
                <c:pt idx="521">
                  <c:v>34245</c:v>
                </c:pt>
                <c:pt idx="522">
                  <c:v>7876</c:v>
                </c:pt>
                <c:pt idx="523">
                  <c:v>7895</c:v>
                </c:pt>
                <c:pt idx="524">
                  <c:v>7943</c:v>
                </c:pt>
                <c:pt idx="525">
                  <c:v>7928</c:v>
                </c:pt>
                <c:pt idx="526">
                  <c:v>31289</c:v>
                </c:pt>
                <c:pt idx="527">
                  <c:v>34368</c:v>
                </c:pt>
                <c:pt idx="528">
                  <c:v>7909</c:v>
                </c:pt>
                <c:pt idx="529">
                  <c:v>7988</c:v>
                </c:pt>
                <c:pt idx="530">
                  <c:v>7890</c:v>
                </c:pt>
                <c:pt idx="531">
                  <c:v>7900</c:v>
                </c:pt>
                <c:pt idx="532">
                  <c:v>31308</c:v>
                </c:pt>
                <c:pt idx="533">
                  <c:v>34399</c:v>
                </c:pt>
                <c:pt idx="534">
                  <c:v>7903</c:v>
                </c:pt>
                <c:pt idx="535">
                  <c:v>7941</c:v>
                </c:pt>
                <c:pt idx="536">
                  <c:v>7925</c:v>
                </c:pt>
                <c:pt idx="537">
                  <c:v>7885</c:v>
                </c:pt>
                <c:pt idx="538">
                  <c:v>31177</c:v>
                </c:pt>
                <c:pt idx="539">
                  <c:v>34261</c:v>
                </c:pt>
                <c:pt idx="540">
                  <c:v>7894</c:v>
                </c:pt>
                <c:pt idx="541">
                  <c:v>7882</c:v>
                </c:pt>
                <c:pt idx="542">
                  <c:v>7931</c:v>
                </c:pt>
                <c:pt idx="543">
                  <c:v>7927</c:v>
                </c:pt>
                <c:pt idx="544">
                  <c:v>32352</c:v>
                </c:pt>
                <c:pt idx="545">
                  <c:v>31891</c:v>
                </c:pt>
                <c:pt idx="546">
                  <c:v>29426</c:v>
                </c:pt>
                <c:pt idx="547">
                  <c:v>393626</c:v>
                </c:pt>
                <c:pt idx="548">
                  <c:v>19350</c:v>
                </c:pt>
                <c:pt idx="549">
                  <c:v>7713</c:v>
                </c:pt>
                <c:pt idx="550">
                  <c:v>7521</c:v>
                </c:pt>
                <c:pt idx="551">
                  <c:v>31161</c:v>
                </c:pt>
                <c:pt idx="552">
                  <c:v>5485</c:v>
                </c:pt>
                <c:pt idx="553">
                  <c:v>6687</c:v>
                </c:pt>
                <c:pt idx="554">
                  <c:v>5254</c:v>
                </c:pt>
                <c:pt idx="555">
                  <c:v>21011</c:v>
                </c:pt>
                <c:pt idx="556">
                  <c:v>6734</c:v>
                </c:pt>
                <c:pt idx="557">
                  <c:v>6947</c:v>
                </c:pt>
                <c:pt idx="558">
                  <c:v>27236</c:v>
                </c:pt>
                <c:pt idx="559">
                  <c:v>16831</c:v>
                </c:pt>
                <c:pt idx="560">
                  <c:v>18534</c:v>
                </c:pt>
                <c:pt idx="561">
                  <c:v>20524</c:v>
                </c:pt>
                <c:pt idx="562">
                  <c:v>7082</c:v>
                </c:pt>
                <c:pt idx="563">
                  <c:v>4491</c:v>
                </c:pt>
                <c:pt idx="564">
                  <c:v>7332</c:v>
                </c:pt>
                <c:pt idx="565">
                  <c:v>3659</c:v>
                </c:pt>
                <c:pt idx="566">
                  <c:v>6322</c:v>
                </c:pt>
                <c:pt idx="567">
                  <c:v>6770</c:v>
                </c:pt>
                <c:pt idx="568">
                  <c:v>3732</c:v>
                </c:pt>
                <c:pt idx="569">
                  <c:v>6812</c:v>
                </c:pt>
                <c:pt idx="570">
                  <c:v>6397</c:v>
                </c:pt>
                <c:pt idx="571">
                  <c:v>6231</c:v>
                </c:pt>
                <c:pt idx="572">
                  <c:v>6581</c:v>
                </c:pt>
                <c:pt idx="573">
                  <c:v>16418</c:v>
                </c:pt>
                <c:pt idx="574">
                  <c:v>6660</c:v>
                </c:pt>
                <c:pt idx="575">
                  <c:v>5782</c:v>
                </c:pt>
                <c:pt idx="576">
                  <c:v>4165</c:v>
                </c:pt>
                <c:pt idx="577">
                  <c:v>6009</c:v>
                </c:pt>
                <c:pt idx="578">
                  <c:v>5658</c:v>
                </c:pt>
                <c:pt idx="579">
                  <c:v>3924</c:v>
                </c:pt>
                <c:pt idx="580">
                  <c:v>2809</c:v>
                </c:pt>
                <c:pt idx="581">
                  <c:v>6142</c:v>
                </c:pt>
                <c:pt idx="582">
                  <c:v>5781</c:v>
                </c:pt>
                <c:pt idx="583">
                  <c:v>6432</c:v>
                </c:pt>
                <c:pt idx="584">
                  <c:v>4633</c:v>
                </c:pt>
                <c:pt idx="585">
                  <c:v>2671</c:v>
                </c:pt>
                <c:pt idx="586">
                  <c:v>6416</c:v>
                </c:pt>
                <c:pt idx="587">
                  <c:v>18909</c:v>
                </c:pt>
                <c:pt idx="588">
                  <c:v>5752</c:v>
                </c:pt>
                <c:pt idx="589">
                  <c:v>15457</c:v>
                </c:pt>
                <c:pt idx="590">
                  <c:v>19979</c:v>
                </c:pt>
                <c:pt idx="591">
                  <c:v>3772</c:v>
                </c:pt>
                <c:pt idx="592">
                  <c:v>25783</c:v>
                </c:pt>
                <c:pt idx="593">
                  <c:v>3627</c:v>
                </c:pt>
                <c:pt idx="594">
                  <c:v>6274</c:v>
                </c:pt>
                <c:pt idx="595">
                  <c:v>6045</c:v>
                </c:pt>
                <c:pt idx="596">
                  <c:v>6086</c:v>
                </c:pt>
                <c:pt idx="597">
                  <c:v>5871</c:v>
                </c:pt>
                <c:pt idx="598">
                  <c:v>6233</c:v>
                </c:pt>
                <c:pt idx="599">
                  <c:v>6079</c:v>
                </c:pt>
                <c:pt idx="600">
                  <c:v>4703</c:v>
                </c:pt>
                <c:pt idx="601">
                  <c:v>5701</c:v>
                </c:pt>
                <c:pt idx="602">
                  <c:v>23926</c:v>
                </c:pt>
                <c:pt idx="603">
                  <c:v>3008</c:v>
                </c:pt>
                <c:pt idx="604">
                  <c:v>2913</c:v>
                </c:pt>
                <c:pt idx="605">
                  <c:v>15330</c:v>
                </c:pt>
                <c:pt idx="606">
                  <c:v>3575</c:v>
                </c:pt>
                <c:pt idx="607">
                  <c:v>4101</c:v>
                </c:pt>
                <c:pt idx="608">
                  <c:v>2790</c:v>
                </c:pt>
                <c:pt idx="609">
                  <c:v>6067</c:v>
                </c:pt>
                <c:pt idx="610">
                  <c:v>22401</c:v>
                </c:pt>
                <c:pt idx="611">
                  <c:v>3655</c:v>
                </c:pt>
                <c:pt idx="612">
                  <c:v>5146</c:v>
                </c:pt>
                <c:pt idx="613">
                  <c:v>5292</c:v>
                </c:pt>
                <c:pt idx="614">
                  <c:v>22920</c:v>
                </c:pt>
                <c:pt idx="615">
                  <c:v>23104</c:v>
                </c:pt>
                <c:pt idx="616">
                  <c:v>5875</c:v>
                </c:pt>
                <c:pt idx="617">
                  <c:v>5431</c:v>
                </c:pt>
                <c:pt idx="618">
                  <c:v>14112</c:v>
                </c:pt>
                <c:pt idx="619">
                  <c:v>328866</c:v>
                </c:pt>
                <c:pt idx="620">
                  <c:v>22776</c:v>
                </c:pt>
                <c:pt idx="621">
                  <c:v>22487</c:v>
                </c:pt>
                <c:pt idx="622">
                  <c:v>3521</c:v>
                </c:pt>
                <c:pt idx="623">
                  <c:v>3265</c:v>
                </c:pt>
                <c:pt idx="624">
                  <c:v>5400</c:v>
                </c:pt>
                <c:pt idx="625">
                  <c:v>5016</c:v>
                </c:pt>
                <c:pt idx="626">
                  <c:v>5440</c:v>
                </c:pt>
                <c:pt idx="627">
                  <c:v>20573</c:v>
                </c:pt>
                <c:pt idx="628">
                  <c:v>4565</c:v>
                </c:pt>
                <c:pt idx="629">
                  <c:v>4111</c:v>
                </c:pt>
                <c:pt idx="630">
                  <c:v>5305</c:v>
                </c:pt>
                <c:pt idx="631">
                  <c:v>21254</c:v>
                </c:pt>
                <c:pt idx="632">
                  <c:v>4661</c:v>
                </c:pt>
                <c:pt idx="633">
                  <c:v>5370</c:v>
                </c:pt>
                <c:pt idx="634">
                  <c:v>3971</c:v>
                </c:pt>
                <c:pt idx="635">
                  <c:v>5118</c:v>
                </c:pt>
                <c:pt idx="636">
                  <c:v>4077</c:v>
                </c:pt>
                <c:pt idx="637">
                  <c:v>4294</c:v>
                </c:pt>
                <c:pt idx="638">
                  <c:v>15065</c:v>
                </c:pt>
                <c:pt idx="639">
                  <c:v>4947</c:v>
                </c:pt>
                <c:pt idx="640">
                  <c:v>5259</c:v>
                </c:pt>
                <c:pt idx="641">
                  <c:v>3733</c:v>
                </c:pt>
                <c:pt idx="642">
                  <c:v>19219</c:v>
                </c:pt>
                <c:pt idx="643">
                  <c:v>2153</c:v>
                </c:pt>
                <c:pt idx="644">
                  <c:v>4264</c:v>
                </c:pt>
                <c:pt idx="645">
                  <c:v>2621</c:v>
                </c:pt>
                <c:pt idx="646">
                  <c:v>5095</c:v>
                </c:pt>
                <c:pt idx="647">
                  <c:v>4880</c:v>
                </c:pt>
                <c:pt idx="648">
                  <c:v>3643</c:v>
                </c:pt>
                <c:pt idx="649">
                  <c:v>4474</c:v>
                </c:pt>
                <c:pt idx="650">
                  <c:v>3900</c:v>
                </c:pt>
                <c:pt idx="651">
                  <c:v>4295</c:v>
                </c:pt>
                <c:pt idx="652">
                  <c:v>15445</c:v>
                </c:pt>
                <c:pt idx="653">
                  <c:v>4745</c:v>
                </c:pt>
                <c:pt idx="654">
                  <c:v>12409</c:v>
                </c:pt>
                <c:pt idx="655">
                  <c:v>4179</c:v>
                </c:pt>
                <c:pt idx="656">
                  <c:v>4546</c:v>
                </c:pt>
                <c:pt idx="657">
                  <c:v>4662</c:v>
                </c:pt>
                <c:pt idx="658">
                  <c:v>3504</c:v>
                </c:pt>
                <c:pt idx="659">
                  <c:v>20191</c:v>
                </c:pt>
                <c:pt idx="660">
                  <c:v>18597</c:v>
                </c:pt>
                <c:pt idx="661">
                  <c:v>3588</c:v>
                </c:pt>
                <c:pt idx="662">
                  <c:v>4098</c:v>
                </c:pt>
                <c:pt idx="663">
                  <c:v>4048</c:v>
                </c:pt>
                <c:pt idx="664">
                  <c:v>4489</c:v>
                </c:pt>
                <c:pt idx="665">
                  <c:v>4453</c:v>
                </c:pt>
                <c:pt idx="666">
                  <c:v>4471</c:v>
                </c:pt>
                <c:pt idx="667">
                  <c:v>4110</c:v>
                </c:pt>
                <c:pt idx="668">
                  <c:v>3902</c:v>
                </c:pt>
                <c:pt idx="669">
                  <c:v>4505</c:v>
                </c:pt>
                <c:pt idx="670">
                  <c:v>9859</c:v>
                </c:pt>
                <c:pt idx="671">
                  <c:v>10074</c:v>
                </c:pt>
                <c:pt idx="672">
                  <c:v>2934</c:v>
                </c:pt>
                <c:pt idx="673">
                  <c:v>3397</c:v>
                </c:pt>
                <c:pt idx="674">
                  <c:v>2347</c:v>
                </c:pt>
                <c:pt idx="675">
                  <c:v>2958</c:v>
                </c:pt>
                <c:pt idx="676">
                  <c:v>3287</c:v>
                </c:pt>
                <c:pt idx="677">
                  <c:v>4224</c:v>
                </c:pt>
                <c:pt idx="678">
                  <c:v>3878</c:v>
                </c:pt>
                <c:pt idx="679">
                  <c:v>11602</c:v>
                </c:pt>
                <c:pt idx="680">
                  <c:v>3869</c:v>
                </c:pt>
                <c:pt idx="681">
                  <c:v>2219</c:v>
                </c:pt>
                <c:pt idx="682">
                  <c:v>3951</c:v>
                </c:pt>
                <c:pt idx="683">
                  <c:v>3512</c:v>
                </c:pt>
                <c:pt idx="684">
                  <c:v>4079</c:v>
                </c:pt>
                <c:pt idx="685">
                  <c:v>3862</c:v>
                </c:pt>
                <c:pt idx="686">
                  <c:v>1905</c:v>
                </c:pt>
                <c:pt idx="687">
                  <c:v>3375</c:v>
                </c:pt>
                <c:pt idx="688">
                  <c:v>3607</c:v>
                </c:pt>
                <c:pt idx="689">
                  <c:v>2722</c:v>
                </c:pt>
                <c:pt idx="690">
                  <c:v>2266</c:v>
                </c:pt>
                <c:pt idx="691">
                  <c:v>3497</c:v>
                </c:pt>
                <c:pt idx="692">
                  <c:v>3379</c:v>
                </c:pt>
                <c:pt idx="693">
                  <c:v>3127</c:v>
                </c:pt>
                <c:pt idx="694">
                  <c:v>3673</c:v>
                </c:pt>
                <c:pt idx="695">
                  <c:v>1414</c:v>
                </c:pt>
                <c:pt idx="696">
                  <c:v>13673</c:v>
                </c:pt>
                <c:pt idx="697">
                  <c:v>2876</c:v>
                </c:pt>
                <c:pt idx="698">
                  <c:v>3409</c:v>
                </c:pt>
                <c:pt idx="699">
                  <c:v>2056</c:v>
                </c:pt>
                <c:pt idx="700">
                  <c:v>2902</c:v>
                </c:pt>
                <c:pt idx="701">
                  <c:v>7442</c:v>
                </c:pt>
                <c:pt idx="702">
                  <c:v>12193</c:v>
                </c:pt>
                <c:pt idx="703">
                  <c:v>3140</c:v>
                </c:pt>
                <c:pt idx="704">
                  <c:v>1952</c:v>
                </c:pt>
                <c:pt idx="705">
                  <c:v>12162</c:v>
                </c:pt>
                <c:pt idx="706">
                  <c:v>7434</c:v>
                </c:pt>
                <c:pt idx="707">
                  <c:v>3310</c:v>
                </c:pt>
                <c:pt idx="708">
                  <c:v>226876</c:v>
                </c:pt>
                <c:pt idx="709">
                  <c:v>209164</c:v>
                </c:pt>
                <c:pt idx="710">
                  <c:v>14130</c:v>
                </c:pt>
                <c:pt idx="711">
                  <c:v>16136</c:v>
                </c:pt>
                <c:pt idx="712">
                  <c:v>14195</c:v>
                </c:pt>
                <c:pt idx="713">
                  <c:v>15553</c:v>
                </c:pt>
                <c:pt idx="714">
                  <c:v>14254</c:v>
                </c:pt>
                <c:pt idx="715">
                  <c:v>15541</c:v>
                </c:pt>
                <c:pt idx="716">
                  <c:v>14238</c:v>
                </c:pt>
                <c:pt idx="717">
                  <c:v>15683</c:v>
                </c:pt>
                <c:pt idx="718">
                  <c:v>14131</c:v>
                </c:pt>
                <c:pt idx="719">
                  <c:v>16058</c:v>
                </c:pt>
                <c:pt idx="720">
                  <c:v>14224</c:v>
                </c:pt>
                <c:pt idx="721">
                  <c:v>16352</c:v>
                </c:pt>
                <c:pt idx="722">
                  <c:v>12992</c:v>
                </c:pt>
                <c:pt idx="723">
                  <c:v>14393</c:v>
                </c:pt>
                <c:pt idx="724">
                  <c:v>13349</c:v>
                </c:pt>
                <c:pt idx="725">
                  <c:v>15351</c:v>
                </c:pt>
                <c:pt idx="726">
                  <c:v>13598</c:v>
                </c:pt>
                <c:pt idx="727">
                  <c:v>15134</c:v>
                </c:pt>
                <c:pt idx="728">
                  <c:v>13026</c:v>
                </c:pt>
                <c:pt idx="729">
                  <c:v>15070</c:v>
                </c:pt>
                <c:pt idx="730">
                  <c:v>15038</c:v>
                </c:pt>
                <c:pt idx="731">
                  <c:v>13725</c:v>
                </c:pt>
                <c:pt idx="732">
                  <c:v>15131</c:v>
                </c:pt>
                <c:pt idx="733">
                  <c:v>14239</c:v>
                </c:pt>
                <c:pt idx="734">
                  <c:v>16367</c:v>
                </c:pt>
                <c:pt idx="735">
                  <c:v>14189</c:v>
                </c:pt>
                <c:pt idx="736">
                  <c:v>16348</c:v>
                </c:pt>
                <c:pt idx="737">
                  <c:v>14266</c:v>
                </c:pt>
                <c:pt idx="738">
                  <c:v>16428</c:v>
                </c:pt>
                <c:pt idx="739">
                  <c:v>14137</c:v>
                </c:pt>
                <c:pt idx="740">
                  <c:v>16393</c:v>
                </c:pt>
                <c:pt idx="741">
                  <c:v>14235</c:v>
                </c:pt>
                <c:pt idx="742">
                  <c:v>16405</c:v>
                </c:pt>
                <c:pt idx="743">
                  <c:v>14186</c:v>
                </c:pt>
                <c:pt idx="744">
                  <c:v>16363</c:v>
                </c:pt>
                <c:pt idx="745">
                  <c:v>14242</c:v>
                </c:pt>
                <c:pt idx="746">
                  <c:v>16450</c:v>
                </c:pt>
                <c:pt idx="747">
                  <c:v>14280</c:v>
                </c:pt>
                <c:pt idx="748">
                  <c:v>16422</c:v>
                </c:pt>
                <c:pt idx="749">
                  <c:v>14222</c:v>
                </c:pt>
                <c:pt idx="750">
                  <c:v>16384</c:v>
                </c:pt>
                <c:pt idx="751">
                  <c:v>14208</c:v>
                </c:pt>
                <c:pt idx="752">
                  <c:v>16410</c:v>
                </c:pt>
                <c:pt idx="753">
                  <c:v>14179</c:v>
                </c:pt>
                <c:pt idx="754">
                  <c:v>16437</c:v>
                </c:pt>
                <c:pt idx="755">
                  <c:v>14173</c:v>
                </c:pt>
                <c:pt idx="756">
                  <c:v>16420</c:v>
                </c:pt>
                <c:pt idx="757">
                  <c:v>13166</c:v>
                </c:pt>
                <c:pt idx="758">
                  <c:v>3504</c:v>
                </c:pt>
                <c:pt idx="759">
                  <c:v>3503</c:v>
                </c:pt>
                <c:pt idx="760">
                  <c:v>3592</c:v>
                </c:pt>
                <c:pt idx="761">
                  <c:v>3545</c:v>
                </c:pt>
                <c:pt idx="762">
                  <c:v>3382</c:v>
                </c:pt>
                <c:pt idx="763">
                  <c:v>3439</c:v>
                </c:pt>
                <c:pt idx="764">
                  <c:v>3386</c:v>
                </c:pt>
                <c:pt idx="765">
                  <c:v>3563</c:v>
                </c:pt>
                <c:pt idx="766">
                  <c:v>3499</c:v>
                </c:pt>
                <c:pt idx="767">
                  <c:v>3529</c:v>
                </c:pt>
                <c:pt idx="768">
                  <c:v>3586</c:v>
                </c:pt>
                <c:pt idx="769">
                  <c:v>3474</c:v>
                </c:pt>
                <c:pt idx="770">
                  <c:v>3432</c:v>
                </c:pt>
                <c:pt idx="771">
                  <c:v>3565</c:v>
                </c:pt>
                <c:pt idx="772">
                  <c:v>3534</c:v>
                </c:pt>
                <c:pt idx="773">
                  <c:v>3581</c:v>
                </c:pt>
                <c:pt idx="774">
                  <c:v>3221</c:v>
                </c:pt>
                <c:pt idx="775">
                  <c:v>3612</c:v>
                </c:pt>
                <c:pt idx="776">
                  <c:v>3616</c:v>
                </c:pt>
                <c:pt idx="777">
                  <c:v>3534</c:v>
                </c:pt>
                <c:pt idx="778">
                  <c:v>3526</c:v>
                </c:pt>
                <c:pt idx="779">
                  <c:v>3509</c:v>
                </c:pt>
                <c:pt idx="780">
                  <c:v>3543</c:v>
                </c:pt>
                <c:pt idx="781">
                  <c:v>3608</c:v>
                </c:pt>
                <c:pt idx="782">
                  <c:v>3181</c:v>
                </c:pt>
                <c:pt idx="783">
                  <c:v>3628</c:v>
                </c:pt>
                <c:pt idx="784">
                  <c:v>3597</c:v>
                </c:pt>
                <c:pt idx="785">
                  <c:v>3578</c:v>
                </c:pt>
                <c:pt idx="786">
                  <c:v>3388</c:v>
                </c:pt>
                <c:pt idx="787">
                  <c:v>3623</c:v>
                </c:pt>
                <c:pt idx="788">
                  <c:v>3583</c:v>
                </c:pt>
                <c:pt idx="789">
                  <c:v>3574</c:v>
                </c:pt>
                <c:pt idx="790">
                  <c:v>3091</c:v>
                </c:pt>
                <c:pt idx="791">
                  <c:v>3637</c:v>
                </c:pt>
                <c:pt idx="792">
                  <c:v>3597</c:v>
                </c:pt>
                <c:pt idx="793">
                  <c:v>3517</c:v>
                </c:pt>
                <c:pt idx="794">
                  <c:v>3419</c:v>
                </c:pt>
                <c:pt idx="795">
                  <c:v>3594</c:v>
                </c:pt>
                <c:pt idx="796">
                  <c:v>3551</c:v>
                </c:pt>
                <c:pt idx="797">
                  <c:v>3612</c:v>
                </c:pt>
                <c:pt idx="798">
                  <c:v>3071</c:v>
                </c:pt>
                <c:pt idx="799">
                  <c:v>3627</c:v>
                </c:pt>
                <c:pt idx="800">
                  <c:v>3596</c:v>
                </c:pt>
                <c:pt idx="801">
                  <c:v>3396</c:v>
                </c:pt>
                <c:pt idx="802">
                  <c:v>3501</c:v>
                </c:pt>
                <c:pt idx="803">
                  <c:v>3553</c:v>
                </c:pt>
                <c:pt idx="804">
                  <c:v>3565</c:v>
                </c:pt>
                <c:pt idx="805">
                  <c:v>3608</c:v>
                </c:pt>
                <c:pt idx="806">
                  <c:v>2660</c:v>
                </c:pt>
                <c:pt idx="807">
                  <c:v>3353</c:v>
                </c:pt>
                <c:pt idx="808">
                  <c:v>2714</c:v>
                </c:pt>
                <c:pt idx="809">
                  <c:v>2867</c:v>
                </c:pt>
                <c:pt idx="810">
                  <c:v>3327</c:v>
                </c:pt>
                <c:pt idx="811">
                  <c:v>3561</c:v>
                </c:pt>
                <c:pt idx="812">
                  <c:v>3423</c:v>
                </c:pt>
                <c:pt idx="813">
                  <c:v>3519</c:v>
                </c:pt>
                <c:pt idx="814">
                  <c:v>3350</c:v>
                </c:pt>
                <c:pt idx="815">
                  <c:v>3495</c:v>
                </c:pt>
                <c:pt idx="816">
                  <c:v>3488</c:v>
                </c:pt>
                <c:pt idx="817">
                  <c:v>3565</c:v>
                </c:pt>
                <c:pt idx="818">
                  <c:v>3448</c:v>
                </c:pt>
                <c:pt idx="819">
                  <c:v>3461</c:v>
                </c:pt>
                <c:pt idx="820">
                  <c:v>3505</c:v>
                </c:pt>
                <c:pt idx="821">
                  <c:v>3542</c:v>
                </c:pt>
                <c:pt idx="822">
                  <c:v>3429</c:v>
                </c:pt>
                <c:pt idx="823">
                  <c:v>3413</c:v>
                </c:pt>
                <c:pt idx="824">
                  <c:v>3545</c:v>
                </c:pt>
                <c:pt idx="825">
                  <c:v>3567</c:v>
                </c:pt>
                <c:pt idx="826">
                  <c:v>3517</c:v>
                </c:pt>
                <c:pt idx="827">
                  <c:v>3252</c:v>
                </c:pt>
                <c:pt idx="828">
                  <c:v>3516</c:v>
                </c:pt>
                <c:pt idx="829">
                  <c:v>3587</c:v>
                </c:pt>
                <c:pt idx="830">
                  <c:v>3621</c:v>
                </c:pt>
                <c:pt idx="831">
                  <c:v>3621</c:v>
                </c:pt>
                <c:pt idx="832">
                  <c:v>3615</c:v>
                </c:pt>
                <c:pt idx="833">
                  <c:v>3632</c:v>
                </c:pt>
                <c:pt idx="834">
                  <c:v>3614</c:v>
                </c:pt>
                <c:pt idx="835">
                  <c:v>3616</c:v>
                </c:pt>
                <c:pt idx="836">
                  <c:v>3588</c:v>
                </c:pt>
                <c:pt idx="837">
                  <c:v>3609</c:v>
                </c:pt>
                <c:pt idx="838">
                  <c:v>3581</c:v>
                </c:pt>
                <c:pt idx="839">
                  <c:v>3605</c:v>
                </c:pt>
                <c:pt idx="840">
                  <c:v>3608</c:v>
                </c:pt>
                <c:pt idx="841">
                  <c:v>3607</c:v>
                </c:pt>
                <c:pt idx="842">
                  <c:v>3623</c:v>
                </c:pt>
                <c:pt idx="843">
                  <c:v>3624</c:v>
                </c:pt>
                <c:pt idx="844">
                  <c:v>3603</c:v>
                </c:pt>
                <c:pt idx="845">
                  <c:v>3604</c:v>
                </c:pt>
                <c:pt idx="846">
                  <c:v>3623</c:v>
                </c:pt>
                <c:pt idx="847">
                  <c:v>3598</c:v>
                </c:pt>
                <c:pt idx="848">
                  <c:v>3591</c:v>
                </c:pt>
                <c:pt idx="849">
                  <c:v>3587</c:v>
                </c:pt>
                <c:pt idx="850">
                  <c:v>3616</c:v>
                </c:pt>
                <c:pt idx="851">
                  <c:v>3612</c:v>
                </c:pt>
                <c:pt idx="852">
                  <c:v>3625</c:v>
                </c:pt>
                <c:pt idx="853">
                  <c:v>3626</c:v>
                </c:pt>
                <c:pt idx="854">
                  <c:v>3617</c:v>
                </c:pt>
                <c:pt idx="855">
                  <c:v>3609</c:v>
                </c:pt>
                <c:pt idx="856">
                  <c:v>3598</c:v>
                </c:pt>
                <c:pt idx="857">
                  <c:v>3617</c:v>
                </c:pt>
                <c:pt idx="858">
                  <c:v>3636</c:v>
                </c:pt>
                <c:pt idx="859">
                  <c:v>3605</c:v>
                </c:pt>
                <c:pt idx="860">
                  <c:v>3600</c:v>
                </c:pt>
                <c:pt idx="861">
                  <c:v>3611</c:v>
                </c:pt>
                <c:pt idx="862">
                  <c:v>3623</c:v>
                </c:pt>
                <c:pt idx="863">
                  <c:v>3620</c:v>
                </c:pt>
                <c:pt idx="864">
                  <c:v>3598</c:v>
                </c:pt>
                <c:pt idx="865">
                  <c:v>3603</c:v>
                </c:pt>
                <c:pt idx="866">
                  <c:v>3612</c:v>
                </c:pt>
                <c:pt idx="867">
                  <c:v>3608</c:v>
                </c:pt>
                <c:pt idx="868">
                  <c:v>3628</c:v>
                </c:pt>
                <c:pt idx="869">
                  <c:v>3594</c:v>
                </c:pt>
                <c:pt idx="870">
                  <c:v>3606</c:v>
                </c:pt>
                <c:pt idx="871">
                  <c:v>3613</c:v>
                </c:pt>
                <c:pt idx="872">
                  <c:v>3604</c:v>
                </c:pt>
                <c:pt idx="873">
                  <c:v>3593</c:v>
                </c:pt>
                <c:pt idx="874">
                  <c:v>3625</c:v>
                </c:pt>
                <c:pt idx="875">
                  <c:v>3615</c:v>
                </c:pt>
                <c:pt idx="876">
                  <c:v>3604</c:v>
                </c:pt>
                <c:pt idx="877">
                  <c:v>3596</c:v>
                </c:pt>
                <c:pt idx="878">
                  <c:v>3604</c:v>
                </c:pt>
                <c:pt idx="879">
                  <c:v>3602</c:v>
                </c:pt>
                <c:pt idx="880">
                  <c:v>3614</c:v>
                </c:pt>
                <c:pt idx="881">
                  <c:v>3620</c:v>
                </c:pt>
                <c:pt idx="882">
                  <c:v>3622</c:v>
                </c:pt>
                <c:pt idx="883">
                  <c:v>3612</c:v>
                </c:pt>
                <c:pt idx="884">
                  <c:v>3608</c:v>
                </c:pt>
                <c:pt idx="885">
                  <c:v>3614</c:v>
                </c:pt>
                <c:pt idx="886">
                  <c:v>3608</c:v>
                </c:pt>
                <c:pt idx="887">
                  <c:v>3594</c:v>
                </c:pt>
                <c:pt idx="888">
                  <c:v>3608</c:v>
                </c:pt>
                <c:pt idx="889">
                  <c:v>3629</c:v>
                </c:pt>
                <c:pt idx="890">
                  <c:v>3597</c:v>
                </c:pt>
                <c:pt idx="891">
                  <c:v>3601</c:v>
                </c:pt>
                <c:pt idx="892">
                  <c:v>3609</c:v>
                </c:pt>
                <c:pt idx="893">
                  <c:v>3605</c:v>
                </c:pt>
                <c:pt idx="894">
                  <c:v>3616</c:v>
                </c:pt>
                <c:pt idx="895">
                  <c:v>3600</c:v>
                </c:pt>
                <c:pt idx="896">
                  <c:v>3618</c:v>
                </c:pt>
                <c:pt idx="897">
                  <c:v>3615</c:v>
                </c:pt>
                <c:pt idx="898">
                  <c:v>3619</c:v>
                </c:pt>
                <c:pt idx="899">
                  <c:v>3597</c:v>
                </c:pt>
                <c:pt idx="900">
                  <c:v>3588</c:v>
                </c:pt>
                <c:pt idx="901">
                  <c:v>3610</c:v>
                </c:pt>
                <c:pt idx="902">
                  <c:v>7251</c:v>
                </c:pt>
                <c:pt idx="903">
                  <c:v>7015</c:v>
                </c:pt>
                <c:pt idx="904">
                  <c:v>3283</c:v>
                </c:pt>
                <c:pt idx="905">
                  <c:v>8240</c:v>
                </c:pt>
                <c:pt idx="906">
                  <c:v>2481</c:v>
                </c:pt>
                <c:pt idx="907">
                  <c:v>2956</c:v>
                </c:pt>
                <c:pt idx="908">
                  <c:v>8963</c:v>
                </c:pt>
                <c:pt idx="909">
                  <c:v>6683</c:v>
                </c:pt>
                <c:pt idx="910">
                  <c:v>2606</c:v>
                </c:pt>
                <c:pt idx="911">
                  <c:v>11229</c:v>
                </c:pt>
                <c:pt idx="912">
                  <c:v>6998</c:v>
                </c:pt>
                <c:pt idx="913">
                  <c:v>2819</c:v>
                </c:pt>
                <c:pt idx="914">
                  <c:v>2865</c:v>
                </c:pt>
                <c:pt idx="915">
                  <c:v>8941</c:v>
                </c:pt>
                <c:pt idx="916">
                  <c:v>6494</c:v>
                </c:pt>
                <c:pt idx="917">
                  <c:v>8380</c:v>
                </c:pt>
                <c:pt idx="918">
                  <c:v>2922</c:v>
                </c:pt>
                <c:pt idx="919">
                  <c:v>2766</c:v>
                </c:pt>
                <c:pt idx="920">
                  <c:v>2867</c:v>
                </c:pt>
                <c:pt idx="921">
                  <c:v>2820</c:v>
                </c:pt>
                <c:pt idx="922">
                  <c:v>11985</c:v>
                </c:pt>
                <c:pt idx="923">
                  <c:v>8467</c:v>
                </c:pt>
                <c:pt idx="924">
                  <c:v>3085</c:v>
                </c:pt>
                <c:pt idx="925">
                  <c:v>6614</c:v>
                </c:pt>
                <c:pt idx="926">
                  <c:v>2814</c:v>
                </c:pt>
                <c:pt idx="927">
                  <c:v>1325</c:v>
                </c:pt>
                <c:pt idx="928">
                  <c:v>1952</c:v>
                </c:pt>
                <c:pt idx="929">
                  <c:v>2849</c:v>
                </c:pt>
                <c:pt idx="930">
                  <c:v>11404</c:v>
                </c:pt>
                <c:pt idx="931">
                  <c:v>2849</c:v>
                </c:pt>
                <c:pt idx="932">
                  <c:v>2716</c:v>
                </c:pt>
                <c:pt idx="933">
                  <c:v>2478</c:v>
                </c:pt>
                <c:pt idx="934">
                  <c:v>2020</c:v>
                </c:pt>
                <c:pt idx="935">
                  <c:v>11705</c:v>
                </c:pt>
                <c:pt idx="936">
                  <c:v>2201</c:v>
                </c:pt>
                <c:pt idx="937">
                  <c:v>2798</c:v>
                </c:pt>
                <c:pt idx="938">
                  <c:v>2682</c:v>
                </c:pt>
                <c:pt idx="939">
                  <c:v>2802</c:v>
                </c:pt>
                <c:pt idx="940">
                  <c:v>9711</c:v>
                </c:pt>
                <c:pt idx="941">
                  <c:v>2717</c:v>
                </c:pt>
                <c:pt idx="942">
                  <c:v>2464</c:v>
                </c:pt>
                <c:pt idx="943">
                  <c:v>5695</c:v>
                </c:pt>
                <c:pt idx="944">
                  <c:v>2154</c:v>
                </c:pt>
                <c:pt idx="945">
                  <c:v>2355</c:v>
                </c:pt>
                <c:pt idx="946">
                  <c:v>1487</c:v>
                </c:pt>
                <c:pt idx="947">
                  <c:v>1693</c:v>
                </c:pt>
                <c:pt idx="948">
                  <c:v>2177</c:v>
                </c:pt>
                <c:pt idx="949">
                  <c:v>2466</c:v>
                </c:pt>
                <c:pt idx="950">
                  <c:v>2500</c:v>
                </c:pt>
                <c:pt idx="951">
                  <c:v>2519</c:v>
                </c:pt>
                <c:pt idx="952">
                  <c:v>2159</c:v>
                </c:pt>
                <c:pt idx="953">
                  <c:v>10559</c:v>
                </c:pt>
                <c:pt idx="954">
                  <c:v>2330</c:v>
                </c:pt>
                <c:pt idx="955">
                  <c:v>8323</c:v>
                </c:pt>
                <c:pt idx="956">
                  <c:v>2002</c:v>
                </c:pt>
                <c:pt idx="957">
                  <c:v>9559</c:v>
                </c:pt>
                <c:pt idx="958">
                  <c:v>10405</c:v>
                </c:pt>
                <c:pt idx="959">
                  <c:v>6697</c:v>
                </c:pt>
                <c:pt idx="960">
                  <c:v>2100</c:v>
                </c:pt>
                <c:pt idx="961">
                  <c:v>2068</c:v>
                </c:pt>
                <c:pt idx="962">
                  <c:v>2171</c:v>
                </c:pt>
                <c:pt idx="963">
                  <c:v>2036</c:v>
                </c:pt>
                <c:pt idx="964">
                  <c:v>8396</c:v>
                </c:pt>
                <c:pt idx="965">
                  <c:v>8636</c:v>
                </c:pt>
                <c:pt idx="966">
                  <c:v>8228</c:v>
                </c:pt>
                <c:pt idx="967">
                  <c:v>8113</c:v>
                </c:pt>
                <c:pt idx="968">
                  <c:v>1908</c:v>
                </c:pt>
                <c:pt idx="969">
                  <c:v>1920</c:v>
                </c:pt>
                <c:pt idx="970">
                  <c:v>1622</c:v>
                </c:pt>
                <c:pt idx="971">
                  <c:v>871</c:v>
                </c:pt>
                <c:pt idx="972">
                  <c:v>1441</c:v>
                </c:pt>
                <c:pt idx="973">
                  <c:v>1131</c:v>
                </c:pt>
                <c:pt idx="974">
                  <c:v>1794</c:v>
                </c:pt>
                <c:pt idx="975">
                  <c:v>1679</c:v>
                </c:pt>
                <c:pt idx="976">
                  <c:v>1868</c:v>
                </c:pt>
                <c:pt idx="977">
                  <c:v>1749</c:v>
                </c:pt>
                <c:pt idx="978">
                  <c:v>7512</c:v>
                </c:pt>
                <c:pt idx="979">
                  <c:v>8148</c:v>
                </c:pt>
                <c:pt idx="980">
                  <c:v>1447</c:v>
                </c:pt>
                <c:pt idx="981">
                  <c:v>1685</c:v>
                </c:pt>
                <c:pt idx="982">
                  <c:v>1359</c:v>
                </c:pt>
                <c:pt idx="983">
                  <c:v>1627</c:v>
                </c:pt>
                <c:pt idx="984">
                  <c:v>6766</c:v>
                </c:pt>
                <c:pt idx="985">
                  <c:v>1625</c:v>
                </c:pt>
                <c:pt idx="986">
                  <c:v>4212</c:v>
                </c:pt>
                <c:pt idx="987">
                  <c:v>7085</c:v>
                </c:pt>
                <c:pt idx="988">
                  <c:v>6826</c:v>
                </c:pt>
                <c:pt idx="989">
                  <c:v>1637</c:v>
                </c:pt>
                <c:pt idx="990">
                  <c:v>1604</c:v>
                </c:pt>
                <c:pt idx="991">
                  <c:v>702</c:v>
                </c:pt>
                <c:pt idx="992">
                  <c:v>5774</c:v>
                </c:pt>
                <c:pt idx="993">
                  <c:v>1441</c:v>
                </c:pt>
                <c:pt idx="994">
                  <c:v>1364</c:v>
                </c:pt>
                <c:pt idx="995">
                  <c:v>1258</c:v>
                </c:pt>
                <c:pt idx="996">
                  <c:v>1222</c:v>
                </c:pt>
                <c:pt idx="997">
                  <c:v>923</c:v>
                </c:pt>
                <c:pt idx="998">
                  <c:v>1083</c:v>
                </c:pt>
                <c:pt idx="999">
                  <c:v>1035</c:v>
                </c:pt>
                <c:pt idx="1000">
                  <c:v>425</c:v>
                </c:pt>
                <c:pt idx="1001">
                  <c:v>444</c:v>
                </c:pt>
                <c:pt idx="1002">
                  <c:v>2633</c:v>
                </c:pt>
                <c:pt idx="1003">
                  <c:v>351</c:v>
                </c:pt>
                <c:pt idx="1004">
                  <c:v>972</c:v>
                </c:pt>
                <c:pt idx="1005">
                  <c:v>2471</c:v>
                </c:pt>
                <c:pt idx="1006">
                  <c:v>2388</c:v>
                </c:pt>
                <c:pt idx="1007">
                  <c:v>889</c:v>
                </c:pt>
                <c:pt idx="1008">
                  <c:v>821</c:v>
                </c:pt>
                <c:pt idx="1009">
                  <c:v>709</c:v>
                </c:pt>
                <c:pt idx="1010">
                  <c:v>1993</c:v>
                </c:pt>
                <c:pt idx="1011">
                  <c:v>748</c:v>
                </c:pt>
                <c:pt idx="1012">
                  <c:v>754</c:v>
                </c:pt>
                <c:pt idx="1013">
                  <c:v>1944</c:v>
                </c:pt>
                <c:pt idx="1014">
                  <c:v>384</c:v>
                </c:pt>
                <c:pt idx="1015">
                  <c:v>542</c:v>
                </c:pt>
                <c:pt idx="1016">
                  <c:v>2645</c:v>
                </c:pt>
                <c:pt idx="1017">
                  <c:v>588</c:v>
                </c:pt>
                <c:pt idx="1018">
                  <c:v>478</c:v>
                </c:pt>
                <c:pt idx="1019">
                  <c:v>533</c:v>
                </c:pt>
                <c:pt idx="1020">
                  <c:v>1549</c:v>
                </c:pt>
                <c:pt idx="1021">
                  <c:v>178</c:v>
                </c:pt>
                <c:pt idx="1022">
                  <c:v>1410</c:v>
                </c:pt>
                <c:pt idx="1023">
                  <c:v>461</c:v>
                </c:pt>
                <c:pt idx="1024">
                  <c:v>1209</c:v>
                </c:pt>
                <c:pt idx="1025">
                  <c:v>442</c:v>
                </c:pt>
                <c:pt idx="1026">
                  <c:v>513</c:v>
                </c:pt>
                <c:pt idx="1027">
                  <c:v>1986</c:v>
                </c:pt>
                <c:pt idx="1028">
                  <c:v>1919</c:v>
                </c:pt>
                <c:pt idx="1029">
                  <c:v>1076</c:v>
                </c:pt>
                <c:pt idx="1030">
                  <c:v>334</c:v>
                </c:pt>
                <c:pt idx="1031">
                  <c:v>440</c:v>
                </c:pt>
                <c:pt idx="1032">
                  <c:v>395</c:v>
                </c:pt>
                <c:pt idx="1033">
                  <c:v>1210</c:v>
                </c:pt>
                <c:pt idx="1034">
                  <c:v>417</c:v>
                </c:pt>
                <c:pt idx="1035">
                  <c:v>194</c:v>
                </c:pt>
                <c:pt idx="1036">
                  <c:v>1282</c:v>
                </c:pt>
                <c:pt idx="1037">
                  <c:v>1336</c:v>
                </c:pt>
                <c:pt idx="1038">
                  <c:v>785</c:v>
                </c:pt>
                <c:pt idx="1039">
                  <c:v>1151</c:v>
                </c:pt>
                <c:pt idx="1040">
                  <c:v>610</c:v>
                </c:pt>
                <c:pt idx="1041">
                  <c:v>435</c:v>
                </c:pt>
                <c:pt idx="1042">
                  <c:v>225</c:v>
                </c:pt>
                <c:pt idx="1043">
                  <c:v>272</c:v>
                </c:pt>
                <c:pt idx="1044">
                  <c:v>837</c:v>
                </c:pt>
                <c:pt idx="1045">
                  <c:v>259</c:v>
                </c:pt>
                <c:pt idx="1046">
                  <c:v>226</c:v>
                </c:pt>
                <c:pt idx="1047">
                  <c:v>953</c:v>
                </c:pt>
                <c:pt idx="1048">
                  <c:v>514</c:v>
                </c:pt>
                <c:pt idx="1049">
                  <c:v>366</c:v>
                </c:pt>
                <c:pt idx="1050">
                  <c:v>145</c:v>
                </c:pt>
                <c:pt idx="1051">
                  <c:v>617</c:v>
                </c:pt>
                <c:pt idx="1052">
                  <c:v>244</c:v>
                </c:pt>
                <c:pt idx="1053">
                  <c:v>402</c:v>
                </c:pt>
                <c:pt idx="1054">
                  <c:v>551</c:v>
                </c:pt>
                <c:pt idx="1055">
                  <c:v>400</c:v>
                </c:pt>
                <c:pt idx="1056">
                  <c:v>155</c:v>
                </c:pt>
                <c:pt idx="1057">
                  <c:v>230</c:v>
                </c:pt>
                <c:pt idx="1058">
                  <c:v>21</c:v>
                </c:pt>
                <c:pt idx="1059">
                  <c:v>45</c:v>
                </c:pt>
                <c:pt idx="1060">
                  <c:v>11</c:v>
                </c:pt>
                <c:pt idx="1061">
                  <c:v>25</c:v>
                </c:pt>
                <c:pt idx="1062">
                  <c:v>107</c:v>
                </c:pt>
                <c:pt idx="1063">
                  <c:v>32</c:v>
                </c:pt>
                <c:pt idx="1064">
                  <c:v>10</c:v>
                </c:pt>
                <c:pt idx="1065">
                  <c:v>17</c:v>
                </c:pt>
                <c:pt idx="1066">
                  <c:v>15</c:v>
                </c:pt>
                <c:pt idx="1067">
                  <c:v>11</c:v>
                </c:pt>
                <c:pt idx="1068">
                  <c:v>1</c:v>
                </c:pt>
                <c:pt idx="106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CB-4D35-BCC9-FF7236059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975152"/>
        <c:axId val="165971792"/>
      </c:scatterChart>
      <c:valAx>
        <c:axId val="165975152"/>
        <c:scaling>
          <c:orientation val="minMax"/>
          <c:max val="1"/>
          <c:min val="0.9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971792"/>
        <c:crosses val="autoZero"/>
        <c:crossBetween val="midCat"/>
      </c:valAx>
      <c:valAx>
        <c:axId val="165971792"/>
        <c:scaling>
          <c:orientation val="minMax"/>
          <c:max val="8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97515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C06B0A0-50EE-D266-F6A5-168AC590C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r="28710"/>
          <a:stretch/>
        </p:blipFill>
        <p:spPr>
          <a:xfrm rot="5400000">
            <a:off x="4383759" y="-4383758"/>
            <a:ext cx="3424481" cy="121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5132E-C69C-9D60-BDAC-58F1044900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511826"/>
            <a:ext cx="9206346" cy="1364974"/>
          </a:xfrm>
        </p:spPr>
        <p:txBody>
          <a:bodyPr anchor="b">
            <a:normAutofit/>
          </a:bodyPr>
          <a:lstStyle>
            <a:lvl1pPr algn="l">
              <a:defRPr sz="5400">
                <a:latin typeface="Inter SemiBold" panose="02000503000000020004" pitchFamily="2" charset="0"/>
              </a:defRPr>
            </a:lvl1pPr>
          </a:lstStyle>
          <a:p>
            <a:r>
              <a:rPr lang="zh-CN" altLang="en-US" dirty="0"/>
              <a:t>这里是标题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79486-CE7E-6D78-2C71-8F7213F8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02086"/>
            <a:ext cx="9144000" cy="98104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Inter SemiBold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066FA-3386-1C12-B1C1-F3AC45C9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0A374-2D89-2062-DF8D-0E589968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270E-B368-74E2-D0B5-738B4BC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631E17-B2B9-72D5-6512-23FE61ADA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46" b="72689" l="1059" r="98306">
                        <a14:foregroundMark x1="94001" y1="37403" x2="94001" y2="37403"/>
                        <a14:foregroundMark x1="20536" y1="54270" x2="20536" y2="54270"/>
                        <a14:foregroundMark x1="37474" y1="39097" x2="37474" y2="39097"/>
                        <a14:foregroundMark x1="4517" y1="34862" x2="4517" y2="34862"/>
                        <a14:foregroundMark x1="1129" y1="32322" x2="1129" y2="32322"/>
                        <a14:foregroundMark x1="1129" y1="33169" x2="1129" y2="33169"/>
                        <a14:foregroundMark x1="1976" y1="34016" x2="1976" y2="34016"/>
                        <a14:foregroundMark x1="37332" y1="72759" x2="37332" y2="72759"/>
                        <a14:foregroundMark x1="98306" y1="32816" x2="98306" y2="32816"/>
                      </a14:backgroundRemoval>
                    </a14:imgEffect>
                  </a14:imgLayer>
                </a14:imgProps>
              </a:ext>
            </a:extLst>
          </a:blip>
          <a:srcRect t="25213" b="22873"/>
          <a:stretch/>
        </p:blipFill>
        <p:spPr>
          <a:xfrm>
            <a:off x="11002132" y="427283"/>
            <a:ext cx="703336" cy="365126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194F5B5-FAE4-6A46-CB4E-9ABA4847F31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3333908"/>
              </p:ext>
            </p:extLst>
          </p:nvPr>
        </p:nvGraphicFramePr>
        <p:xfrm>
          <a:off x="2" y="4"/>
          <a:ext cx="12191998" cy="342447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495990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16640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004610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283182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7890904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1132049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89640030"/>
                    </a:ext>
                  </a:extLst>
                </a:gridCol>
              </a:tblGrid>
              <a:tr h="11414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29317"/>
                  </a:ext>
                </a:extLst>
              </a:tr>
              <a:tr h="1141493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C6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801557"/>
                  </a:ext>
                </a:extLst>
              </a:tr>
              <a:tr h="11414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C6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22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7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602D-1154-4AB9-901C-669E2DCC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712EC-B4E8-6E98-1449-D7E6BE4E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40E4-EC3B-98F4-743D-1AE01012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E49C3-B45E-5BF9-47E7-5211C58E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2BBD5-B6F6-A2A7-524F-F08D4B2E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C70AC-23D8-BC05-437D-CCD17182F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1561E-2418-4523-CF1B-F3F9A86A7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99505-F543-3279-7474-23AEB0EC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01B65-56C5-79EF-C1DB-39DF4FD2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6BB4B-3A4F-252E-8DA9-99AD7D0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CCC24-6780-B8F4-399D-2EFA995E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C67D5"/>
                </a:solidFill>
                <a:latin typeface="Inter SemiBold" panose="02000503000000020004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88B3D-F49F-C8F7-900E-D20B81CB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ter SemiBold" panose="02000503000000020004" pitchFamily="2" charset="0"/>
              </a:defRPr>
            </a:lvl1pPr>
            <a:lvl2pPr>
              <a:defRPr>
                <a:latin typeface="Inter SemiBold" panose="02000503000000020004" pitchFamily="2" charset="0"/>
              </a:defRPr>
            </a:lvl2pPr>
            <a:lvl3pPr>
              <a:defRPr>
                <a:latin typeface="Inter SemiBold" panose="02000503000000020004" pitchFamily="2" charset="0"/>
              </a:defRPr>
            </a:lvl3pPr>
            <a:lvl4pPr>
              <a:defRPr>
                <a:latin typeface="Inter SemiBold" panose="02000503000000020004" pitchFamily="2" charset="0"/>
              </a:defRPr>
            </a:lvl4pPr>
            <a:lvl5pPr>
              <a:defRPr>
                <a:latin typeface="Inter SemiBold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CFA0D-8FB9-14F0-79E4-7A22D052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CF7D7-04E4-6AB1-3DCC-7C1BDC1B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5AD5A-0BCB-7CD5-2E46-90B6F2C6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F47776-E4EB-4D85-25B5-36B62A161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346" b="72689" l="1059" r="98306">
                        <a14:foregroundMark x1="94001" y1="37403" x2="94001" y2="37403"/>
                        <a14:foregroundMark x1="20536" y1="54270" x2="20536" y2="54270"/>
                        <a14:foregroundMark x1="37474" y1="39097" x2="37474" y2="39097"/>
                        <a14:foregroundMark x1="4517" y1="34862" x2="4517" y2="34862"/>
                        <a14:foregroundMark x1="1129" y1="32322" x2="1129" y2="32322"/>
                        <a14:foregroundMark x1="1129" y1="33169" x2="1129" y2="33169"/>
                        <a14:foregroundMark x1="1976" y1="34016" x2="1976" y2="34016"/>
                        <a14:foregroundMark x1="37332" y1="72759" x2="37332" y2="72759"/>
                        <a14:foregroundMark x1="98306" y1="32816" x2="98306" y2="32816"/>
                      </a14:backgroundRemoval>
                    </a14:imgEffect>
                  </a14:imgLayer>
                </a14:imgProps>
              </a:ext>
            </a:extLst>
          </a:blip>
          <a:srcRect t="25213" b="22873"/>
          <a:stretch/>
        </p:blipFill>
        <p:spPr>
          <a:xfrm>
            <a:off x="11002132" y="427283"/>
            <a:ext cx="70333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D764-3484-C03A-7D00-A65CD24C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35B06-A40E-C770-DD58-A29B8ED7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312DA-A3EA-0237-A5B9-A533D07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5550-AE44-FAB2-BCE9-80A40BB2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03030-6F00-331F-CF7E-DD7EC280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01E5-D7A2-889A-4645-572655D8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29A9E-EF6D-9267-E9A5-981D75D70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4355-2B1B-15B8-A069-38913903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E748-C12D-40C6-B467-7082C42E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12B0A-B940-4D95-B8D4-DD89BCC7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F3C0A-1D9B-8B7B-3FEA-18E5D1DD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1D669-3A51-3217-F17D-DA663671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99FA5-5FF3-8E89-1261-1A55964E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65751-EFCD-3A41-2922-826B20BC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00579-B774-CD53-E288-6A58279EB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9B5C11-655A-05CE-F3BE-4720D1580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DDBA83-CC9C-FF2C-FC24-B01198E4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1663A-BC79-74AF-8439-BCE4CC56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F4325-1A70-FF2A-9880-C511CE0B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C01BE-C414-2621-A6C8-7C26DE29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51C10A-88B2-76A1-F4EB-6F8736E1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EFDADE-C176-652A-507E-B0174301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D89D57-A3F1-AD57-C114-583F0987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66638-F294-FECB-3E8F-23EF4E9E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D817A-A464-1136-6384-E29F13AE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80551-3318-FB61-AF97-828A8C38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A393B-B06C-0466-1855-7D82A037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044B1-47A4-8DBE-899A-1D43F625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B2C39-6919-1E7E-84DD-ECE58B00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F40AB-8B4C-FBD4-F901-B27DACAC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C946F-915A-68D7-F7E5-A42415D4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252F6-CEDF-2024-E269-5A0C2828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F22-198E-39DC-DDA8-A0048A94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1B78BF-E0C0-B4CC-2833-9D6FDCD5D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6E0A7-F115-F829-A0C1-057D9642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2B5EF-D6A0-CBA9-BCD1-8CA955D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F33D9-A7DC-45E6-6559-024CB50C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6C7B5-AF61-6D8A-EA76-A4B6BFD0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E85941-5472-92DB-0FBD-6A8EFDB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C22F6-CBA6-9D3D-AB37-9A96AC84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5CCCA-5419-2AEF-48D6-05A3D487E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B95F-A57B-4CCC-91B5-8451B5080C65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ECCBE-58A3-D1DB-BBFA-3FE108EE1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E3138-6554-FA8E-2473-F0AD3E02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B23D-D515-F9E6-276D-63CE9F864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工作总结与规划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1D9E2-B211-7C5E-7E45-0C606FFC4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薛泽宇</a:t>
            </a:r>
          </a:p>
        </p:txBody>
      </p:sp>
    </p:spTree>
    <p:extLst>
      <p:ext uri="{BB962C8B-B14F-4D97-AF65-F5344CB8AC3E}">
        <p14:creationId xmlns:p14="http://schemas.microsoft.com/office/powerpoint/2010/main" val="32305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后期计划：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821"/>
            <a:ext cx="11506810" cy="5366925"/>
          </a:xfrm>
        </p:spPr>
        <p:txBody>
          <a:bodyPr>
            <a:normAutofit fontScale="85000" lnSpcReduction="10000"/>
          </a:bodyPr>
          <a:lstStyle/>
          <a:p>
            <a:pPr marL="0" lvl="0" indent="0" algn="just">
              <a:buNone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整理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SpMM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相关背景与要点，为开题报告等后续工作做准备。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Ge-SpMM (SC20)</a:t>
            </a:r>
            <a:endParaRPr lang="zh-CN" altLang="zh-CN" sz="18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Sputnik (SC20)</a:t>
            </a:r>
            <a:endParaRPr lang="zh-CN" altLang="zh-CN" sz="18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VectorSparse (SC21)</a:t>
            </a:r>
            <a:endParaRPr lang="zh-CN" altLang="zh-CN" sz="18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Magicube (SC22)</a:t>
            </a:r>
            <a:endParaRPr lang="zh-CN" altLang="zh-CN" sz="18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Efficient Sparse Matrix Kernels based on Adaptive Workload-Balancing and Parallel-Reduction (DAC21)</a:t>
            </a:r>
            <a:endParaRPr lang="zh-CN" altLang="zh-CN" sz="18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Shfl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-BW: Accelerating Deep Neural Network Inference with Tensor-Core Aware Weight Pruning (DAC22)</a:t>
            </a:r>
            <a:endParaRPr lang="zh-CN" altLang="zh-CN" sz="18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TC-GNN: Accelerating Sparse Graph Neural Network Computation Via Dense Tensor Core on GPUs (ATC)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Heuristic Adaptability to Input Dynamics for SpMM on GPUs (DAC22)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Adaptive Sparse Tiling for Sparse Matrix Multiplication (PPoPP19)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Exploiting Locality in Sparse Matrix-Matrix Multiplication on Many-Core Architectures (TPDS VOL. 28, NO. 8, AUGUST 2017)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SparseRT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Accelerating Unstructured Sparsity on GPUs for Deep Learning Inference (PACT 20)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Sgap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Towards Efficient Sparse Tensor Algebra Compilation for GPU 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· Distributed, Parallel, and Cluster Computing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Programming Model for GPU Load Balancing (PPoPP23)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Efficient and Effective Sparse Tensor Reordering (ICS19)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AlphaSparse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Generating High Performance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SpMV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Codes Directly from Sparse Matrices (sc22)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Unleashing the Low-Precision Computation Potential of Tensor Cores on GPUs (CGO21)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1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后期计划：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821"/>
            <a:ext cx="11506810" cy="536692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07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7808"/>
            <a:ext cx="10833197" cy="6604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A100 Tensor Core GPU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实现了非结构化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SpMM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F4D151-B4D3-31D1-30E6-176C9370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03" y="1577515"/>
            <a:ext cx="6505297" cy="52804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93BF34-3F0F-5763-A5E9-3DDB591408E9}"/>
              </a:ext>
            </a:extLst>
          </p:cNvPr>
          <p:cNvSpPr txBox="1"/>
          <p:nvPr/>
        </p:nvSpPr>
        <p:spPr>
          <a:xfrm>
            <a:off x="20044" y="1718268"/>
            <a:ext cx="5598979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相似匹配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互补匹配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Shuffle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对稀疏矩阵进行换行，再将换行后的矩阵按照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 Core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输入格式大小的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进行压缩。形成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Shuffle+Tiled-CSR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的预处理方法。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当数据进入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后，又提出了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适应性访存模式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网格分块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两个针对带宽利用率提升的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84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前期工作：对非结构化稀疏的研究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0C6A36-91EA-AB28-1761-5984FB251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04392"/>
                <a:ext cx="9184574" cy="320706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Row Shuffle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算法换行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相似匹配</a:t>
                </a:r>
                <a:endParaRPr lang="en-US" altLang="zh-CN" sz="1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互补匹配</a:t>
                </a:r>
                <a:endParaRPr lang="en-US" altLang="zh-CN" sz="1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𝑇𝑖𝑙𝑒</m:t>
                    </m:r>
                    <m: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𝑛𝑢𝑚</m:t>
                    </m:r>
                    <m: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𝑟𝑜𝑤</m:t>
                        </m:r>
                        <m:r>
                          <a:rPr lang="en-US" altLang="zh-CN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_</m:t>
                        </m:r>
                        <m:r>
                          <a:rPr lang="en-US" altLang="zh-CN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𝑛𝑢𝑚</m:t>
                        </m:r>
                      </m:sup>
                      <m:e>
                        <m:r>
                          <a:rPr lang="en-US" altLang="zh-CN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𝑛𝑛𝑧</m:t>
                            </m:r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_</m:t>
                            </m:r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𝑐𝑜𝑙</m:t>
                            </m:r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_</m:t>
                            </m:r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𝑛𝑢𝑚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16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𝑈𝑡𝑖𝑙𝑖𝑧𝑎𝑡𝑖𝑜𝑛</m:t>
                    </m:r>
                    <m: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𝑛𝑛𝑧</m:t>
                        </m:r>
                      </m:num>
                      <m:den>
                        <m:r>
                          <a:rPr lang="en-US" altLang="zh-CN" sz="20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8∗16∗</m:t>
                        </m:r>
                        <m:r>
                          <a:rPr lang="en-US" altLang="zh-CN" sz="20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𝑇𝑖𝑙𝑒</m:t>
                        </m:r>
                        <m:r>
                          <a:rPr lang="en-US" altLang="zh-CN" sz="20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_</m:t>
                        </m:r>
                        <m:r>
                          <a:rPr lang="en-US" altLang="zh-CN" sz="20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𝑛𝑢𝑚</m:t>
                        </m:r>
                      </m:den>
                    </m:f>
                  </m:oMath>
                </a14:m>
                <a:endPara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0C6A36-91EA-AB28-1761-5984FB251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4392"/>
                <a:ext cx="9184574" cy="3207064"/>
              </a:xfrm>
              <a:blipFill>
                <a:blip r:embed="rId2"/>
                <a:stretch>
                  <a:fillRect l="-597" t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187C9AA-988B-02FC-9616-772C187B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49" y="903214"/>
            <a:ext cx="6366553" cy="59547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DD1901-12E1-2A5E-C8FF-426078E6A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2" t="7980"/>
          <a:stretch/>
        </p:blipFill>
        <p:spPr>
          <a:xfrm>
            <a:off x="0" y="3779775"/>
            <a:ext cx="5893149" cy="30792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AECDE7-6E36-465F-9764-3338F5036B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07"/>
          <a:stretch/>
        </p:blipFill>
        <p:spPr>
          <a:xfrm>
            <a:off x="4292794" y="1204392"/>
            <a:ext cx="1600355" cy="22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前期工作：对非结构化稀疏的研究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4392"/>
            <a:ext cx="1140439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一个非零列对应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矩阵一行。</a:t>
            </a:r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矩阵的局部性提升，能够减小了带宽压力。</a:t>
            </a:r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并且能提高</a:t>
            </a:r>
            <a:r>
              <a:rPr lang="en-US" altLang="zh-CN" b="1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ea typeface="微软雅黑" panose="020B0503020204020204" pitchFamily="34" charset="-122"/>
              </a:rPr>
              <a:t>矩阵的复用性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26E3B2D-3713-6D7C-29AF-6E24A2066550}"/>
              </a:ext>
            </a:extLst>
          </p:cNvPr>
          <p:cNvGrpSpPr/>
          <p:nvPr/>
        </p:nvGrpSpPr>
        <p:grpSpPr>
          <a:xfrm>
            <a:off x="7851900" y="1673304"/>
            <a:ext cx="4165931" cy="1925931"/>
            <a:chOff x="50081" y="3075880"/>
            <a:chExt cx="5586092" cy="25824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644E2B-45E5-C024-BF4E-D08232090485}"/>
                </a:ext>
              </a:extLst>
            </p:cNvPr>
            <p:cNvSpPr/>
            <p:nvPr/>
          </p:nvSpPr>
          <p:spPr>
            <a:xfrm>
              <a:off x="50081" y="4578358"/>
              <a:ext cx="2160000" cy="1080000"/>
            </a:xfrm>
            <a:prstGeom prst="rect">
              <a:avLst/>
            </a:prstGeom>
            <a:solidFill>
              <a:srgbClr val="93CC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V=8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A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5A5FD8-8056-5DF3-F54B-07F771CE7520}"/>
                </a:ext>
              </a:extLst>
            </p:cNvPr>
            <p:cNvSpPr/>
            <p:nvPr/>
          </p:nvSpPr>
          <p:spPr>
            <a:xfrm>
              <a:off x="2210081" y="3075880"/>
              <a:ext cx="3426092" cy="1502478"/>
            </a:xfrm>
            <a:prstGeom prst="rect">
              <a:avLst/>
            </a:prstGeom>
            <a:solidFill>
              <a:srgbClr val="2E5DB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B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DB696F-3FE5-4689-16CF-EDBBFFF0E7E8}"/>
                </a:ext>
              </a:extLst>
            </p:cNvPr>
            <p:cNvSpPr/>
            <p:nvPr/>
          </p:nvSpPr>
          <p:spPr>
            <a:xfrm>
              <a:off x="2210081" y="4578358"/>
              <a:ext cx="3426092" cy="10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C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8789A1-AC4F-C585-A48D-D6A12B8495E4}"/>
              </a:ext>
            </a:extLst>
          </p:cNvPr>
          <p:cNvGrpSpPr/>
          <p:nvPr/>
        </p:nvGrpSpPr>
        <p:grpSpPr>
          <a:xfrm>
            <a:off x="7850680" y="4001786"/>
            <a:ext cx="4167151" cy="2732160"/>
            <a:chOff x="6460381" y="3075880"/>
            <a:chExt cx="5586092" cy="366247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BC32C6-37D4-9D1E-6F0A-4AFBA06D9141}"/>
                </a:ext>
              </a:extLst>
            </p:cNvPr>
            <p:cNvSpPr/>
            <p:nvPr/>
          </p:nvSpPr>
          <p:spPr>
            <a:xfrm>
              <a:off x="6460381" y="4578358"/>
              <a:ext cx="2160000" cy="2160000"/>
            </a:xfrm>
            <a:prstGeom prst="rect">
              <a:avLst/>
            </a:prstGeom>
            <a:solidFill>
              <a:srgbClr val="93CC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V=16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A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18B9EB-8F82-12B7-E7FA-E6E4498577AE}"/>
                </a:ext>
              </a:extLst>
            </p:cNvPr>
            <p:cNvSpPr/>
            <p:nvPr/>
          </p:nvSpPr>
          <p:spPr>
            <a:xfrm>
              <a:off x="8620381" y="3075880"/>
              <a:ext cx="3426092" cy="1502478"/>
            </a:xfrm>
            <a:prstGeom prst="rect">
              <a:avLst/>
            </a:prstGeom>
            <a:solidFill>
              <a:srgbClr val="2E5DB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B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9C0C09-A9B5-2CED-034B-C8B9F3E7A6A2}"/>
                </a:ext>
              </a:extLst>
            </p:cNvPr>
            <p:cNvSpPr/>
            <p:nvPr/>
          </p:nvSpPr>
          <p:spPr>
            <a:xfrm>
              <a:off x="8620381" y="4578358"/>
              <a:ext cx="3426092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C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D138978-9DBB-2104-5010-059F1C574D27}"/>
              </a:ext>
            </a:extLst>
          </p:cNvPr>
          <p:cNvSpPr/>
          <p:nvPr/>
        </p:nvSpPr>
        <p:spPr>
          <a:xfrm>
            <a:off x="3173008" y="2972900"/>
            <a:ext cx="1961422" cy="1577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E50D5A-A5C8-E2E9-75DD-9156FD414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47"/>
          <a:stretch/>
        </p:blipFill>
        <p:spPr>
          <a:xfrm>
            <a:off x="1313262" y="4550415"/>
            <a:ext cx="1827029" cy="161133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F1EF34F-2D7C-A8D9-49DA-C64BB12653D3}"/>
              </a:ext>
            </a:extLst>
          </p:cNvPr>
          <p:cNvSpPr/>
          <p:nvPr/>
        </p:nvSpPr>
        <p:spPr>
          <a:xfrm>
            <a:off x="3173008" y="4701497"/>
            <a:ext cx="1961422" cy="139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半闭框 20">
            <a:extLst>
              <a:ext uri="{FF2B5EF4-FFF2-40B4-BE49-F238E27FC236}">
                <a16:creationId xmlns:a16="http://schemas.microsoft.com/office/drawing/2014/main" id="{4C656244-E9B4-6C91-5548-A68BB5A6B14D}"/>
              </a:ext>
            </a:extLst>
          </p:cNvPr>
          <p:cNvSpPr/>
          <p:nvPr/>
        </p:nvSpPr>
        <p:spPr>
          <a:xfrm>
            <a:off x="1674383" y="3022747"/>
            <a:ext cx="1498624" cy="1611331"/>
          </a:xfrm>
          <a:prstGeom prst="halfFrame">
            <a:avLst>
              <a:gd name="adj1" fmla="val 2620"/>
              <a:gd name="adj2" fmla="val 26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半闭框 21">
            <a:extLst>
              <a:ext uri="{FF2B5EF4-FFF2-40B4-BE49-F238E27FC236}">
                <a16:creationId xmlns:a16="http://schemas.microsoft.com/office/drawing/2014/main" id="{8ECE22B2-7AF0-E712-EF24-B523CBE334B6}"/>
              </a:ext>
            </a:extLst>
          </p:cNvPr>
          <p:cNvSpPr/>
          <p:nvPr/>
        </p:nvSpPr>
        <p:spPr>
          <a:xfrm>
            <a:off x="2150113" y="3546125"/>
            <a:ext cx="1022894" cy="1153035"/>
          </a:xfrm>
          <a:prstGeom prst="halfFrame">
            <a:avLst>
              <a:gd name="adj1" fmla="val 2510"/>
              <a:gd name="adj2" fmla="val 30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半闭框 22">
            <a:extLst>
              <a:ext uri="{FF2B5EF4-FFF2-40B4-BE49-F238E27FC236}">
                <a16:creationId xmlns:a16="http://schemas.microsoft.com/office/drawing/2014/main" id="{46482CD0-3439-0871-6797-188B94B4C970}"/>
              </a:ext>
            </a:extLst>
          </p:cNvPr>
          <p:cNvSpPr/>
          <p:nvPr/>
        </p:nvSpPr>
        <p:spPr>
          <a:xfrm>
            <a:off x="1912247" y="3287499"/>
            <a:ext cx="1260760" cy="2319727"/>
          </a:xfrm>
          <a:prstGeom prst="halfFrame">
            <a:avLst>
              <a:gd name="adj1" fmla="val 2575"/>
              <a:gd name="adj2" fmla="val 2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半闭框 23">
            <a:extLst>
              <a:ext uri="{FF2B5EF4-FFF2-40B4-BE49-F238E27FC236}">
                <a16:creationId xmlns:a16="http://schemas.microsoft.com/office/drawing/2014/main" id="{FCCF2921-1423-4F10-ADDF-E7A3FD0391C0}"/>
              </a:ext>
            </a:extLst>
          </p:cNvPr>
          <p:cNvSpPr/>
          <p:nvPr/>
        </p:nvSpPr>
        <p:spPr>
          <a:xfrm>
            <a:off x="2387977" y="3795089"/>
            <a:ext cx="785030" cy="1325563"/>
          </a:xfrm>
          <a:prstGeom prst="halfFrame">
            <a:avLst>
              <a:gd name="adj1" fmla="val 4993"/>
              <a:gd name="adj2" fmla="val 49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半闭框 24">
            <a:extLst>
              <a:ext uri="{FF2B5EF4-FFF2-40B4-BE49-F238E27FC236}">
                <a16:creationId xmlns:a16="http://schemas.microsoft.com/office/drawing/2014/main" id="{CE4A7057-F8C3-7C5E-9BF7-00A63F72B641}"/>
              </a:ext>
            </a:extLst>
          </p:cNvPr>
          <p:cNvSpPr/>
          <p:nvPr/>
        </p:nvSpPr>
        <p:spPr>
          <a:xfrm>
            <a:off x="2863707" y="4279666"/>
            <a:ext cx="309300" cy="1325563"/>
          </a:xfrm>
          <a:prstGeom prst="halfFrame">
            <a:avLst>
              <a:gd name="adj1" fmla="val 14574"/>
              <a:gd name="adj2" fmla="val 11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前期工作：对非结构化稀疏的研究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0C6A36-91EA-AB28-1761-5984FB251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33729"/>
                <a:ext cx="12192000" cy="55475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超图算法换行</a:t>
                </a: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TC-WMMA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最小为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8(</a:t>
                </a:r>
                <a:r>
                  <a:rPr lang="en-US" altLang="zh-CN" sz="1800" dirty="0"/>
                  <a:t>wmma.m8n32k16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).V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行为一组，按组换行重排。将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设为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进行评估。</a:t>
                </a:r>
                <a:endParaRPr lang="en-US" altLang="zh-CN" sz="1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1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评估</a:t>
                </a:r>
                <a14:m>
                  <m:oMath xmlns:m="http://schemas.openxmlformats.org/officeDocument/2006/math">
                    <m:r>
                      <a:rPr lang="zh-CN" alt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标准</m:t>
                    </m:r>
                    <m:r>
                      <a:rPr lang="en-US" altLang="zh-CN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𝑛𝑛𝑧</m:t>
                    </m:r>
                    <m:r>
                      <a:rPr lang="en-US" altLang="zh-CN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𝑐𝑜𝑙</m:t>
                    </m:r>
                    <m:r>
                      <a:rPr lang="en-US" altLang="zh-CN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𝑛𝑢𝑚</m:t>
                    </m:r>
                    <m:r>
                      <a:rPr lang="zh-CN" alt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CNT_V_0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：不进行换行，对原始数据直接按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行压缩后，非零列个数</a:t>
                </a:r>
                <a14:m>
                  <m:oMath xmlns:m="http://schemas.openxmlformats.org/officeDocument/2006/math"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𝑛𝑛𝑧</m:t>
                    </m:r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𝑐𝑜𝑙</m:t>
                    </m:r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𝑛𝑢𝑚</m:t>
                    </m:r>
                  </m:oMath>
                </a14:m>
                <a:endParaRPr lang="zh-CN" altLang="en-US" sz="1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CNT_V_1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：超图换行后，对重排数据按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行压缩后，非零列个数</a:t>
                </a:r>
                <a14:m>
                  <m:oMath xmlns:m="http://schemas.openxmlformats.org/officeDocument/2006/math"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𝑛𝑛𝑧</m:t>
                    </m:r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𝑐𝑜𝑙</m:t>
                    </m:r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𝑛𝑢𝑚</m:t>
                    </m:r>
                  </m:oMath>
                </a14:m>
                <a:endParaRPr lang="zh-CN" altLang="en-US" sz="1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CN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CNT_V_1/CNT_V_0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越低越好。</a:t>
                </a: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0C6A36-91EA-AB28-1761-5984FB251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33729"/>
                <a:ext cx="12192000" cy="5547539"/>
              </a:xfrm>
              <a:blipFill>
                <a:blip r:embed="rId2"/>
                <a:stretch>
                  <a:fillRect l="-900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D41A19A-EEA7-FFD4-4398-62B24534BE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537814"/>
              </p:ext>
            </p:extLst>
          </p:nvPr>
        </p:nvGraphicFramePr>
        <p:xfrm>
          <a:off x="6158178" y="3613709"/>
          <a:ext cx="5458359" cy="324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636ECE1-61A1-023B-E13C-220999235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471959"/>
              </p:ext>
            </p:extLst>
          </p:nvPr>
        </p:nvGraphicFramePr>
        <p:xfrm>
          <a:off x="-1" y="3613709"/>
          <a:ext cx="5925313" cy="324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226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前期工作：对非结构化稀疏的研究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0C6A36-91EA-AB28-1761-5984FB251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04391"/>
                <a:ext cx="9184574" cy="55475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超图算法换行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取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B</m:t>
                    </m:r>
                    <m:r>
                      <a:rPr lang="zh-C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矩阵时，一次取一整行。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  那么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𝑛𝑛𝑧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𝑐𝑜𝑙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𝑛𝑢𝑚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与</a:t>
                </a:r>
                <a:endParaRPr lang="en-US" altLang="zh-CN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  </a:t>
                </a:r>
                <a:r>
                  <a: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访问</a:t>
                </a:r>
                <a:r>
                  <a:rPr lang="en-US" altLang="zh-CN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矩阵次数相等。</a:t>
                </a:r>
                <a:endParaRPr lang="en-US" altLang="zh-CN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1000"/>
                  </a:spcBef>
                  <a:spcAft>
                    <a:spcPts val="600"/>
                  </a:spcAft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Row Shuffle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算法评估标准不一致</a:t>
                </a:r>
                <a:endPara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1000"/>
                  </a:spcBef>
                  <a:spcAft>
                    <a:spcPts val="600"/>
                  </a:spcAft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需要重新评估</a:t>
                </a:r>
              </a:p>
              <a:p>
                <a:pPr marL="228600" lvl="1">
                  <a:lnSpc>
                    <a:spcPct val="110000"/>
                  </a:lnSpc>
                  <a:spcBef>
                    <a:spcPts val="1000"/>
                  </a:spcBef>
                  <a:spcAft>
                    <a:spcPts val="600"/>
                  </a:spcAft>
                </a:pPr>
                <a:endParaRPr lang="en-US" altLang="zh-CN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28600" lvl="1">
                  <a:lnSpc>
                    <a:spcPct val="110000"/>
                  </a:lnSpc>
                  <a:spcBef>
                    <a:spcPts val="10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V=16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V=8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的局部性更好</a:t>
                </a:r>
                <a:endParaRPr lang="en-US" altLang="zh-CN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0C6A36-91EA-AB28-1761-5984FB251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4391"/>
                <a:ext cx="9184574" cy="5547539"/>
              </a:xfrm>
              <a:blipFill>
                <a:blip r:embed="rId2"/>
                <a:stretch>
                  <a:fillRect l="-1194" t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63B5FFB-3832-6D02-35AB-7306D4EE5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732407"/>
              </p:ext>
            </p:extLst>
          </p:nvPr>
        </p:nvGraphicFramePr>
        <p:xfrm>
          <a:off x="4897740" y="2527602"/>
          <a:ext cx="7308220" cy="432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44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前期工作：对非结构化稀疏的研究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678"/>
            <a:ext cx="91845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对于超图：从整体上看，访问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次数减少，但每次访存量不变。但是每次访存计算量是原来的两倍。</a:t>
            </a:r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98AF7-6AE7-62A1-BAE2-4BEF581C43DB}"/>
              </a:ext>
            </a:extLst>
          </p:cNvPr>
          <p:cNvSpPr/>
          <p:nvPr/>
        </p:nvSpPr>
        <p:spPr>
          <a:xfrm>
            <a:off x="29264" y="2529956"/>
            <a:ext cx="1734581" cy="431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3204F1-D1D0-E90F-FE42-94681FC70141}"/>
              </a:ext>
            </a:extLst>
          </p:cNvPr>
          <p:cNvSpPr/>
          <p:nvPr/>
        </p:nvSpPr>
        <p:spPr>
          <a:xfrm>
            <a:off x="1763845" y="2529956"/>
            <a:ext cx="1734581" cy="431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D84B3E-E8CF-BEBB-4A91-9AB7648110A9}"/>
              </a:ext>
            </a:extLst>
          </p:cNvPr>
          <p:cNvSpPr/>
          <p:nvPr/>
        </p:nvSpPr>
        <p:spPr>
          <a:xfrm>
            <a:off x="3498426" y="2529956"/>
            <a:ext cx="1734581" cy="431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2923E3-C144-920D-341E-F3544A8B4F17}"/>
              </a:ext>
            </a:extLst>
          </p:cNvPr>
          <p:cNvSpPr/>
          <p:nvPr/>
        </p:nvSpPr>
        <p:spPr>
          <a:xfrm>
            <a:off x="5233007" y="2529955"/>
            <a:ext cx="1734581" cy="431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929CED-031F-D7F3-AE11-F0A0860CC646}"/>
              </a:ext>
            </a:extLst>
          </p:cNvPr>
          <p:cNvSpPr/>
          <p:nvPr/>
        </p:nvSpPr>
        <p:spPr>
          <a:xfrm>
            <a:off x="6967588" y="2529954"/>
            <a:ext cx="1734581" cy="431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3497D3-3659-6866-9779-B1AEE090ED36}"/>
              </a:ext>
            </a:extLst>
          </p:cNvPr>
          <p:cNvSpPr/>
          <p:nvPr/>
        </p:nvSpPr>
        <p:spPr>
          <a:xfrm>
            <a:off x="8702169" y="2529954"/>
            <a:ext cx="1734581" cy="431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DA0286-4B3E-7E2A-7731-045D5778335B}"/>
              </a:ext>
            </a:extLst>
          </p:cNvPr>
          <p:cNvSpPr/>
          <p:nvPr/>
        </p:nvSpPr>
        <p:spPr>
          <a:xfrm>
            <a:off x="1768624" y="2961550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2A9C5E-57AB-D4BF-F11D-0765BA23D783}"/>
              </a:ext>
            </a:extLst>
          </p:cNvPr>
          <p:cNvSpPr/>
          <p:nvPr/>
        </p:nvSpPr>
        <p:spPr>
          <a:xfrm>
            <a:off x="3503204" y="2961550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946B2F-95C2-3403-DBC4-8C7439A957C4}"/>
              </a:ext>
            </a:extLst>
          </p:cNvPr>
          <p:cNvSpPr/>
          <p:nvPr/>
        </p:nvSpPr>
        <p:spPr>
          <a:xfrm>
            <a:off x="5231758" y="2961549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73F020-5A01-6F8C-E8AA-C978FF7A8DD8}"/>
              </a:ext>
            </a:extLst>
          </p:cNvPr>
          <p:cNvSpPr/>
          <p:nvPr/>
        </p:nvSpPr>
        <p:spPr>
          <a:xfrm>
            <a:off x="6968836" y="2961550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8D7F2F-506F-B69F-7BC2-8BB96195D73A}"/>
              </a:ext>
            </a:extLst>
          </p:cNvPr>
          <p:cNvSpPr/>
          <p:nvPr/>
        </p:nvSpPr>
        <p:spPr>
          <a:xfrm>
            <a:off x="8697390" y="2961550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B08763D-CDB9-3324-9997-DFB640DE1A3E}"/>
              </a:ext>
            </a:extLst>
          </p:cNvPr>
          <p:cNvSpPr/>
          <p:nvPr/>
        </p:nvSpPr>
        <p:spPr>
          <a:xfrm>
            <a:off x="10439569" y="2974350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0A1D5E-7BF5-D9B5-486B-43278F9B215E}"/>
              </a:ext>
            </a:extLst>
          </p:cNvPr>
          <p:cNvSpPr/>
          <p:nvPr/>
        </p:nvSpPr>
        <p:spPr>
          <a:xfrm>
            <a:off x="2042680" y="4895379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4542F2-7528-F50A-6D4C-684A4DE9E2E9}"/>
              </a:ext>
            </a:extLst>
          </p:cNvPr>
          <p:cNvSpPr/>
          <p:nvPr/>
        </p:nvSpPr>
        <p:spPr>
          <a:xfrm>
            <a:off x="2696635" y="4895377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2765964-B894-62BA-F6E2-4C49C9FECC77}"/>
              </a:ext>
            </a:extLst>
          </p:cNvPr>
          <p:cNvSpPr/>
          <p:nvPr/>
        </p:nvSpPr>
        <p:spPr>
          <a:xfrm>
            <a:off x="4057342" y="4894295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73F575-10CF-38E8-BB70-8C71A747D342}"/>
              </a:ext>
            </a:extLst>
          </p:cNvPr>
          <p:cNvSpPr/>
          <p:nvPr/>
        </p:nvSpPr>
        <p:spPr>
          <a:xfrm>
            <a:off x="4711297" y="4894293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6D5794-5A23-C0B9-1CC0-28DE36E64733}"/>
              </a:ext>
            </a:extLst>
          </p:cNvPr>
          <p:cNvSpPr/>
          <p:nvPr/>
        </p:nvSpPr>
        <p:spPr>
          <a:xfrm>
            <a:off x="6076359" y="4898280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3AE7A20-3BE7-384C-E2F0-BDCF00AE9D50}"/>
              </a:ext>
            </a:extLst>
          </p:cNvPr>
          <p:cNvSpPr/>
          <p:nvPr/>
        </p:nvSpPr>
        <p:spPr>
          <a:xfrm>
            <a:off x="6730314" y="4898278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DE12A33-5B42-E6C5-7766-D7E119B13736}"/>
              </a:ext>
            </a:extLst>
          </p:cNvPr>
          <p:cNvSpPr/>
          <p:nvPr/>
        </p:nvSpPr>
        <p:spPr>
          <a:xfrm>
            <a:off x="8096624" y="4908076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EDBD35-3853-960F-43CE-E876693453FB}"/>
              </a:ext>
            </a:extLst>
          </p:cNvPr>
          <p:cNvSpPr/>
          <p:nvPr/>
        </p:nvSpPr>
        <p:spPr>
          <a:xfrm>
            <a:off x="8750579" y="4908074"/>
            <a:ext cx="652707" cy="431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E07A220-D923-729B-233C-645469566FE8}"/>
              </a:ext>
            </a:extLst>
          </p:cNvPr>
          <p:cNvSpPr/>
          <p:nvPr/>
        </p:nvSpPr>
        <p:spPr>
          <a:xfrm>
            <a:off x="5041955" y="3562502"/>
            <a:ext cx="451760" cy="60344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EF2FA6-81FA-82D3-72FE-CC2F6916A12C}"/>
              </a:ext>
            </a:extLst>
          </p:cNvPr>
          <p:cNvGrpSpPr/>
          <p:nvPr/>
        </p:nvGrpSpPr>
        <p:grpSpPr>
          <a:xfrm>
            <a:off x="29263" y="4463137"/>
            <a:ext cx="8064869" cy="432460"/>
            <a:chOff x="29264" y="4463137"/>
            <a:chExt cx="7512280" cy="43246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B7A6B8-5E94-1DD0-57F5-C41222EC94D3}"/>
                </a:ext>
              </a:extLst>
            </p:cNvPr>
            <p:cNvSpPr/>
            <p:nvPr/>
          </p:nvSpPr>
          <p:spPr>
            <a:xfrm>
              <a:off x="29264" y="4464000"/>
              <a:ext cx="1875462" cy="4315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访存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3D3A6F-DE81-FA2F-45E1-B99F9365D6E2}"/>
                </a:ext>
              </a:extLst>
            </p:cNvPr>
            <p:cNvSpPr/>
            <p:nvPr/>
          </p:nvSpPr>
          <p:spPr>
            <a:xfrm>
              <a:off x="1909020" y="4463138"/>
              <a:ext cx="1875462" cy="4315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访存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970F3C-C313-8454-3E41-3A3D1E60D555}"/>
                </a:ext>
              </a:extLst>
            </p:cNvPr>
            <p:cNvSpPr/>
            <p:nvPr/>
          </p:nvSpPr>
          <p:spPr>
            <a:xfrm>
              <a:off x="3785404" y="4463137"/>
              <a:ext cx="1875462" cy="4315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访存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0824DF9-2D66-562F-1B43-01D6142E6758}"/>
                </a:ext>
              </a:extLst>
            </p:cNvPr>
            <p:cNvSpPr/>
            <p:nvPr/>
          </p:nvSpPr>
          <p:spPr>
            <a:xfrm>
              <a:off x="5666082" y="4464000"/>
              <a:ext cx="1875462" cy="4315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6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Sparse Kernels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9421978" cy="536692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上分别测试出性能结果：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cuSPARSE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Sputnik</a:t>
            </a:r>
          </a:p>
          <a:p>
            <a:pPr>
              <a:spcAft>
                <a:spcPts val="600"/>
              </a:spcAft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VectorSparse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（后续工作将基于该工作优化并接入）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参考常用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GEMM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SpMM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优化方式以及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Magicube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VectorSparse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进行优化。（已有一定优化结果）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DLMC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后，会接入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VectorSparse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92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后期计划：实习前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160000" cy="5366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互补匹配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融合进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Hypergraph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Row Shuffle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算法和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Hypergraph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算法统一标准，重新评估。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VectorSparse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继续优化，将离线处理和在线计算都尽量优化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制定开题报告计划。内容、文献、要点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Aft>
                <a:spcPts val="600"/>
              </a:spcAft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GSIM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找出影响性能的主要原因。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autotuning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66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789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Inter SemiBold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半年度工作总结与规划</vt:lpstr>
      <vt:lpstr>前期工作：</vt:lpstr>
      <vt:lpstr>前期工作：对非结构化稀疏的研究</vt:lpstr>
      <vt:lpstr>前期工作：对非结构化稀疏的研究</vt:lpstr>
      <vt:lpstr>前期工作：对非结构化稀疏的研究</vt:lpstr>
      <vt:lpstr>前期工作：对非结构化稀疏的研究</vt:lpstr>
      <vt:lpstr>前期工作：对非结构化稀疏的研究</vt:lpstr>
      <vt:lpstr>前期工作：Sparse Kernels研究</vt:lpstr>
      <vt:lpstr>后期计划：实习前</vt:lpstr>
      <vt:lpstr>后期计划：</vt:lpstr>
      <vt:lpstr>后期计划：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子煦 和</dc:creator>
  <cp:lastModifiedBy>x zy</cp:lastModifiedBy>
  <cp:revision>13</cp:revision>
  <dcterms:created xsi:type="dcterms:W3CDTF">2023-07-07T13:27:10Z</dcterms:created>
  <dcterms:modified xsi:type="dcterms:W3CDTF">2023-07-24T02:47:46Z</dcterms:modified>
</cp:coreProperties>
</file>