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D0BB-C623-48DF-8DFE-032C00C2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37EA4-0F0F-418E-810E-D66D9430F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042DA-DB6E-4095-A74B-483BC4A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3F69E-219C-4C4F-B2FE-AC12FAD9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39290-DCB6-4D49-AF71-A45EFA5D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ADBD4-10DB-4D00-A1F1-43443FF8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AA5259-05A6-4D93-867A-A1160E85C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2CAF-9CA8-42D4-91C4-EE2901B1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E36BB-1A09-4D7B-92C3-31300784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374FD-6B43-48CF-A11B-5EC5762C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EEB226-7F20-427E-B17C-901F203E9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B7A054-F87D-460C-8545-1C514FCE8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B5F01-765C-4FBD-8F8F-66F7D672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0783E-96EB-4C1F-92A0-6CA10D64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E10D8-25B4-4FFE-94EB-0E89CD6A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A52CB-D54B-42D6-856F-43FB0231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45DB0-324F-491B-AEBC-C737C8B1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70E81-F516-4C77-8F01-994CFCD6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21EFB-5BBF-4492-91E1-8D23679D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2EC32-81EF-47DD-86F9-50A7A24B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5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F4FFC-2D80-423B-8C4D-04EA7D64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6E7A1-FE02-4ECF-9E11-2FD4F181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C254C-92F1-4C12-A651-89EF1B6F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F86D1-83B9-4329-8417-2A4578B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5A6FA-7787-40FF-8CCA-92D5E1A3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EC861-7069-47AE-BC9F-65990FBB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16E74-0D88-48A2-BBF0-CD69B7FE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55497-49F9-4928-AB00-75D834D2B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A46EC-5D1C-4FDA-8CEF-3DF97E51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354DF-F342-47A3-84D2-0C1B1FC1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8A621-A381-4B5F-987A-47D22AB6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5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D6F14-79D3-4C69-9BF5-FDBF6FB7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1EB83-2C99-4FCE-B0DD-36E0E04CF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32908-C019-4517-9A8F-2A59BE698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FE8E3-0D00-4A13-B1CB-4F5DB9A28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E17390-6647-4233-8F0C-151EF8FF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FE4F24-72B6-4E78-AB1B-8097E502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540CFE-7660-453B-98CC-522537C4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FCB93F-7F31-45E3-9024-878F1FAC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D90FF-B314-4185-84DE-5453DCA5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BD3427-7B56-40FC-A8D5-9A6F43DB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A05D9D-97B9-4371-95DF-F14F3F7C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4B7B2-D93D-4335-A599-AB4A23DC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F613AE-C261-4FB6-9006-A91A3272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FB261C-DBC5-44C6-9547-371C4C8B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B37285-01E8-454A-9B95-96645EF1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2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799F-5500-4BE7-8A31-C3A32DC3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EC918-0AF6-4BF9-A524-BB0EAADA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D7D55-C4E6-49E4-A552-2B5AABF2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1FFF5-F2BC-496B-855E-5A9FD3B9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24412-AF8F-4064-A716-6C23DD3F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F0B89-B6A1-45F2-BEFF-D757474E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1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73C2-D10A-47BD-B3C5-E1327433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58EA5D-D4C6-43D9-ADC2-A61510EEF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2B5ACA-F927-4D7C-B897-B54DA38F9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6A324-8AD1-4F5C-8736-8F825054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7CCA-54AB-4C62-B625-F52D9461D2D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94C682-5787-4422-BF08-07A7D9BC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52DA9-A418-42AE-9885-3388FE47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B852FB-D180-4D00-95C4-E316EC66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6A616-8E71-4FFF-9EA8-8FFFAA52D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A1645-463B-4F29-92E8-8F7CBC1F9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7CCA-54AB-4C62-B625-F52D9461D2D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51644-73CF-4BF1-9FDA-BE7A2F69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519FB-6927-4AE2-817C-D71F87203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CD2FD-3254-4D1F-AB0A-2094577C3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75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汇报内容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一、投稿论文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二、下一步计划</a:t>
            </a:r>
          </a:p>
        </p:txBody>
      </p:sp>
    </p:spTree>
    <p:extLst>
      <p:ext uri="{BB962C8B-B14F-4D97-AF65-F5344CB8AC3E}">
        <p14:creationId xmlns:p14="http://schemas.microsoft.com/office/powerpoint/2010/main" val="257002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15DB7EA-F923-4958-829B-FD9872ADBA88}"/>
              </a:ext>
            </a:extLst>
          </p:cNvPr>
          <p:cNvSpPr txBox="1"/>
          <p:nvPr/>
        </p:nvSpPr>
        <p:spPr>
          <a:xfrm>
            <a:off x="5976802" y="768030"/>
            <a:ext cx="2413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 i="0" u="none" strike="noStrike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SPSA-8  </a:t>
            </a:r>
            <a:r>
              <a:rPr lang="zh-CN" altLang="en-US" dirty="0"/>
              <a:t>平均提高</a:t>
            </a:r>
            <a:r>
              <a:rPr lang="en-US" altLang="zh-CN" dirty="0"/>
              <a:t>10.8x</a:t>
            </a:r>
          </a:p>
          <a:p>
            <a:r>
              <a:rPr lang="en-US" altLang="zh-CN" dirty="0"/>
              <a:t>SPSA-16 </a:t>
            </a:r>
            <a:r>
              <a:rPr lang="zh-CN" altLang="en-US" dirty="0"/>
              <a:t>平均提高</a:t>
            </a:r>
            <a:r>
              <a:rPr lang="en-US" altLang="zh-CN" dirty="0"/>
              <a:t>7.3x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50749F-3D03-4633-A816-4A2D6F74165C}"/>
              </a:ext>
            </a:extLst>
          </p:cNvPr>
          <p:cNvSpPr txBox="1"/>
          <p:nvPr/>
        </p:nvSpPr>
        <p:spPr>
          <a:xfrm>
            <a:off x="9288711" y="3950944"/>
            <a:ext cx="2413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SPSA-8  </a:t>
            </a:r>
            <a:r>
              <a:rPr lang="zh-CN" altLang="en-US" sz="1800" b="0" i="0" u="none" strike="noStrike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平均</a:t>
            </a:r>
            <a:r>
              <a:rPr lang="zh-CN" altLang="en-US" dirty="0"/>
              <a:t>提高</a:t>
            </a:r>
            <a:r>
              <a:rPr lang="en-US" altLang="zh-CN" sz="1800" b="0" i="0" u="none" strike="noStrike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7.7x</a:t>
            </a:r>
          </a:p>
          <a:p>
            <a:pPr algn="l"/>
            <a:r>
              <a:rPr lang="en-US" altLang="zh-CN" sz="1800" b="0" i="0" u="none" strike="noStrike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SPSA-16 </a:t>
            </a:r>
            <a:r>
              <a:rPr lang="zh-CN" altLang="en-US" sz="1800" b="0" i="0" u="none" strike="noStrike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平均</a:t>
            </a:r>
            <a:r>
              <a:rPr lang="zh-CN" altLang="en-US" dirty="0"/>
              <a:t>提高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r>
            <a:r>
              <a:rPr lang="en-US" altLang="zh-CN" sz="1800" b="0" i="0" u="none" strike="noStrike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.4x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2C7AA4-A651-4528-9669-9EEB65BE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0" y="3429000"/>
            <a:ext cx="8811491" cy="30020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B13C1D-0188-4065-8FAA-E2DDE6EE7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0" y="237507"/>
            <a:ext cx="5045851" cy="26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0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3CDBE-7811-4302-B4AC-D51B292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二、下一步计划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5C616-DDC5-4B67-BE2D-DCF4EC9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基于六模块编写配套硬件代码并测试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多核多脉动稀疏计算优化和研究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84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D8F1B-BDF6-478D-BBBB-6DBC3D40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u="none" strike="noStrike" dirty="0">
                <a:latin typeface="Calibri" panose="020F0502020204030204" pitchFamily="34" charset="0"/>
              </a:rPr>
              <a:t>SPSA: Exploring Sparse-Packing Computation on Systolic Arrays from Scratch</a:t>
            </a:r>
            <a:br>
              <a:rPr lang="en-US" altLang="zh-CN" sz="3200" b="0" i="0" u="none" strike="noStrike" dirty="0">
                <a:latin typeface="Calibri" panose="020F0502020204030204" pitchFamily="34" charset="0"/>
              </a:rPr>
            </a:br>
            <a:r>
              <a:rPr lang="en-US" altLang="zh-CN" sz="2000" b="0" i="0" u="none" strike="noStrik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Extension of conference paper ICPP’22.</a:t>
            </a:r>
            <a:endParaRPr lang="zh-CN" altLang="en-US" sz="6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DA80F-3358-4F5F-81F6-61340980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动机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</a:rPr>
              <a:t>稀疏计算普遍存在，虽然最近在基于脉动阵列的稀疏矩阵乘法方面已经有了很多工作，但仍有进一步的发展潜力。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在存储和计算效率方面，目前缺乏与脉动阵列深度兼容的稀疏矩阵表示格式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38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8A8C9-D99E-40CC-BB28-99D51D019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5" y="33238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动机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</a:rPr>
              <a:t>稀疏计算普遍存在，虽然最近在基于脉动阵列的稀疏矩阵乘法方面已经有了很多工作，但仍有进一步的发展潜力。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在存储和计算效率方面，目前缺乏与脉动阵列深度兼容的稀疏矩阵表示格式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B07136-528A-4249-814D-BCB24360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54" y="2857294"/>
            <a:ext cx="11310091" cy="366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8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D8F1B-BDF6-478D-BBBB-6DBC3D40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u="none" strike="noStrike" dirty="0">
                <a:latin typeface="Calibri" panose="020F0502020204030204" pitchFamily="34" charset="0"/>
              </a:rPr>
              <a:t>SPSA: Exploring Sparse-Packing Computation on Systolic Arrays from Scratch</a:t>
            </a:r>
            <a:br>
              <a:rPr lang="en-US" altLang="zh-CN" sz="3200" b="0" i="0" u="none" strike="noStrike" dirty="0">
                <a:latin typeface="Calibri" panose="020F0502020204030204" pitchFamily="34" charset="0"/>
              </a:rPr>
            </a:br>
            <a:r>
              <a:rPr lang="en-US" altLang="zh-CN" sz="2000" b="0" i="0" u="none" strike="noStrike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Extension of conference paper ICPP’22.</a:t>
            </a:r>
            <a:endParaRPr lang="zh-CN" altLang="en-US" sz="6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DA80F-3358-4F5F-81F6-61340980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动机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</a:rPr>
              <a:t>稀疏计算普遍存在，虽然最近在基于脉动阵列的稀疏矩阵乘法方面已经有了很多工作，但仍有进一步的发展潜力。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在存储和计算效率方面，目前缺乏与脉动阵列深度兼容的稀疏矩阵表示格式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硬件资源和压缩算法、稀疏计算收益之间的平衡。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07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30EBE-BC57-41AF-A354-A9BD02E7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500" b="0" i="0" u="none" strike="noStrike" dirty="0">
                <a:latin typeface="Calibri" panose="020F0502020204030204" pitchFamily="34" charset="0"/>
              </a:rPr>
              <a:t>The </a:t>
            </a:r>
            <a:r>
              <a:rPr lang="en-US" altLang="zh-CN" sz="2500" dirty="0">
                <a:latin typeface="Calibri" panose="020F0502020204030204" pitchFamily="34" charset="0"/>
              </a:rPr>
              <a:t>overview</a:t>
            </a:r>
            <a:r>
              <a:rPr lang="en-US" altLang="zh-CN" sz="2500" b="0" i="0" u="none" strike="noStrike" dirty="0">
                <a:latin typeface="Calibri" panose="020F0502020204030204" pitchFamily="34" charset="0"/>
              </a:rPr>
              <a:t> of SPSA framework.</a:t>
            </a:r>
            <a:endParaRPr lang="zh-CN" altLang="en-US" sz="25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729555-71DD-4907-8677-78E9F729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6" y="2378573"/>
            <a:ext cx="11716987" cy="35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30EBE-BC57-41AF-A354-A9BD02E7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500" b="0" i="0" u="none" strike="noStrike" dirty="0">
                <a:latin typeface="Calibri" panose="020F0502020204030204" pitchFamily="34" charset="0"/>
              </a:rPr>
              <a:t>Matrix multiplication with SPSA.</a:t>
            </a:r>
            <a:endParaRPr lang="zh-CN" altLang="en-US" sz="25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124F15-65F3-4590-8B3B-33497919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14" y="1262701"/>
            <a:ext cx="10349171" cy="55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9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30EBE-BC57-41AF-A354-A9BD02E7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500" b="0" i="0" u="none" strike="noStrike" dirty="0">
                <a:latin typeface="Calibri" panose="020F0502020204030204" pitchFamily="34" charset="0"/>
              </a:rPr>
              <a:t>CSXD format expression and execution.</a:t>
            </a:r>
            <a:endParaRPr lang="zh-CN" altLang="en-US" sz="25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CA05D-B576-468B-B24C-846E4D8E7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86" y="1389413"/>
            <a:ext cx="10398828" cy="49879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AA77F1-5FC6-4D6E-839F-D05C3239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681" y="6401249"/>
            <a:ext cx="9724637" cy="4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4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30EBE-BC57-41AF-A354-A9BD02E7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500" b="0" i="0" u="none" strike="noStrike" dirty="0">
                <a:latin typeface="Calibri" panose="020F0502020204030204" pitchFamily="34" charset="0"/>
              </a:rPr>
              <a:t>CSXD format expression and execution.</a:t>
            </a:r>
            <a:endParaRPr lang="zh-CN" altLang="en-US" sz="25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033FC5-0B65-44F9-890B-9582B2B2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0" y="1981810"/>
            <a:ext cx="1200000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3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30EBE-BC57-41AF-A354-A9BD02E7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660"/>
            <a:ext cx="10515600" cy="776593"/>
          </a:xfrm>
        </p:spPr>
        <p:txBody>
          <a:bodyPr>
            <a:normAutofit/>
          </a:bodyPr>
          <a:lstStyle/>
          <a:p>
            <a:r>
              <a:rPr lang="en-US" altLang="zh-CN" sz="2500" b="0" i="0" u="none" strike="noStrike" dirty="0">
                <a:latin typeface="Calibri" panose="020F0502020204030204" pitchFamily="34" charset="0"/>
              </a:rPr>
              <a:t>SPSA system architecture.</a:t>
            </a:r>
            <a:endParaRPr lang="zh-CN" altLang="en-US" sz="25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E3BF91-8901-403F-8180-CD53910F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5" y="688768"/>
            <a:ext cx="9618809" cy="61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8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263</Words>
  <Application>Microsoft Office PowerPoint</Application>
  <PresentationFormat>宽屏</PresentationFormat>
  <Paragraphs>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华文仿宋</vt:lpstr>
      <vt:lpstr>宋体</vt:lpstr>
      <vt:lpstr>Arial</vt:lpstr>
      <vt:lpstr>Calibri</vt:lpstr>
      <vt:lpstr>Times New Roman</vt:lpstr>
      <vt:lpstr>Office 主题​​</vt:lpstr>
      <vt:lpstr>汇报内容</vt:lpstr>
      <vt:lpstr>SPSA: Exploring Sparse-Packing Computation on Systolic Arrays from Scratch Extension of conference paper ICPP’22.</vt:lpstr>
      <vt:lpstr>PowerPoint 演示文稿</vt:lpstr>
      <vt:lpstr>SPSA: Exploring Sparse-Packing Computation on Systolic Arrays from Scratch Extension of conference paper ICPP’22.</vt:lpstr>
      <vt:lpstr>The overview of SPSA framework.</vt:lpstr>
      <vt:lpstr>Matrix multiplication with SPSA.</vt:lpstr>
      <vt:lpstr>CSXD format expression and execution.</vt:lpstr>
      <vt:lpstr>CSXD format expression and execution.</vt:lpstr>
      <vt:lpstr>SPSA system architecture.</vt:lpstr>
      <vt:lpstr>PowerPoint 演示文稿</vt:lpstr>
      <vt:lpstr>二、下一步计划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汇报内容</dc:title>
  <dc:creator>_ Mint</dc:creator>
  <cp:lastModifiedBy>_ Mint</cp:lastModifiedBy>
  <cp:revision>40</cp:revision>
  <dcterms:created xsi:type="dcterms:W3CDTF">2023-05-19T11:59:51Z</dcterms:created>
  <dcterms:modified xsi:type="dcterms:W3CDTF">2023-07-24T02:11:32Z</dcterms:modified>
</cp:coreProperties>
</file>