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3500" autoAdjust="0"/>
  </p:normalViewPr>
  <p:slideViewPr>
    <p:cSldViewPr snapToGrid="0">
      <p:cViewPr varScale="1">
        <p:scale>
          <a:sx n="115" d="100"/>
          <a:sy n="115" d="100"/>
        </p:scale>
        <p:origin x="11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D6BD5-E8DE-48E9-B168-818C50C5091D}" type="datetimeFigureOut">
              <a:rPr lang="zh-CN" altLang="en-US" smtClean="0"/>
              <a:t>23/5/13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B56D8-C971-49D5-884C-7F99C46C8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5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访存简单，带宽利用率低，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56D8-C971-49D5-884C-7F99C46C8E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56D8-C971-49D5-884C-7F99C46C8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5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当处理单个任务，所有</a:t>
            </a:r>
            <a:r>
              <a:rPr lang="en-US" altLang="zh-CN" dirty="0"/>
              <a:t>block</a:t>
            </a:r>
            <a:r>
              <a:rPr lang="zh-CN" altLang="en-US" dirty="0"/>
              <a:t>配置为一个组，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56D8-C971-49D5-884C-7F99C46C8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5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56D8-C971-49D5-884C-7F99C46C8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38ED4-9077-D715-0315-60EA39B47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1E4DF-3C71-353F-E61B-AFAA6F2BA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67BEE-70E9-63F5-E31F-F5B3F534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62CF-16D5-45AB-B4E7-DB2E33CC25B6}" type="datetimeFigureOut">
              <a:rPr lang="zh-CN" altLang="en-US" smtClean="0"/>
              <a:t>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8CF53-5AF0-1FBB-5624-A293EF07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5CCE9-765E-1484-DA33-039C8F6C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3094-4DC7-4658-9D3A-0139216C2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6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F8781-059A-AA58-EA42-E63910E5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C8D74A-5181-4EFC-CE48-9F368A675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D7EB5-33C5-5AC0-341C-196A7AB5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62CF-16D5-45AB-B4E7-DB2E33CC25B6}" type="datetimeFigureOut">
              <a:rPr lang="zh-CN" altLang="en-US" smtClean="0"/>
              <a:t>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8126C-1E0D-9DDC-B7E0-331431B2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6D05-04B5-62D8-10D8-C21810F6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3094-4DC7-4658-9D3A-0139216C2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8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CA3865-E136-60CC-57E3-34CDFAAAB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37F644-52A6-9E3B-1110-8C5DB3D36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FFE06-688E-0A2F-FD60-CD956463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62CF-16D5-45AB-B4E7-DB2E33CC25B6}" type="datetimeFigureOut">
              <a:rPr lang="zh-CN" altLang="en-US" smtClean="0"/>
              <a:t>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26842-BFBD-968D-144A-ED6A4065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55822-DAD6-F01B-6F31-16BF4366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3094-4DC7-4658-9D3A-0139216C2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CB5C1-1D35-C77E-EA9A-9049843A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51BC1-7028-E0DD-BF19-8490259E7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6037F-94C4-475F-CEF3-A5CCD2FB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62CF-16D5-45AB-B4E7-DB2E33CC25B6}" type="datetimeFigureOut">
              <a:rPr lang="zh-CN" altLang="en-US" smtClean="0"/>
              <a:t>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82D77-A2A3-5489-50DC-5379C2CC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2AB0A-3D48-556D-7A85-B7628A94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3094-4DC7-4658-9D3A-0139216C2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23496-304C-E8FA-8AA3-651DD235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55DFF-DA19-2D3D-36D1-A8913DF46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905B7-B946-E661-425C-D06294F7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62CF-16D5-45AB-B4E7-DB2E33CC25B6}" type="datetimeFigureOut">
              <a:rPr lang="zh-CN" altLang="en-US" smtClean="0"/>
              <a:t>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7FDB3-E2C4-ABB0-4F61-1B08C57D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4C40B-8627-13F3-1CCB-1572160D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3094-4DC7-4658-9D3A-0139216C2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62106-6B4F-809A-0D43-126FAF93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B0709-2C5B-5ACE-F9D8-F1A348C30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A9732-FC21-C6C1-132D-497257A0F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60039-EF7A-5126-09E6-BA3644ED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62CF-16D5-45AB-B4E7-DB2E33CC25B6}" type="datetimeFigureOut">
              <a:rPr lang="zh-CN" altLang="en-US" smtClean="0"/>
              <a:t>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E9E27-6244-DAB4-ACC7-29260BC8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BA387-DB61-01A5-0966-F1D7D8EB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3094-4DC7-4658-9D3A-0139216C2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5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21EAA-173F-198D-5E19-CFA41DB1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9FEB7-F91A-2A46-01A9-A613D709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80B3D8-C637-FD5B-68F3-4FA99205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5872D4-5D02-A790-9EF3-57244F292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83994C-9B29-B771-02F2-B5AACA3CF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2D097C-ECEA-1821-4568-91B1C60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62CF-16D5-45AB-B4E7-DB2E33CC25B6}" type="datetimeFigureOut">
              <a:rPr lang="zh-CN" altLang="en-US" smtClean="0"/>
              <a:t>23/5/10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F7A280-C2B5-9255-4F36-69952A8B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FCE1B0-9064-F9C5-A003-086374A6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3094-4DC7-4658-9D3A-0139216C2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D758-F33C-D74A-47B1-43B5B2CE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47D2F4-C623-8658-245A-CCD23DF7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62CF-16D5-45AB-B4E7-DB2E33CC25B6}" type="datetimeFigureOut">
              <a:rPr lang="zh-CN" altLang="en-US" smtClean="0"/>
              <a:t>23/5/10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A16947-5813-C6F2-3B2C-B169CA4D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D96D6E-2DD3-0E5E-A99A-CCD8B35F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3094-4DC7-4658-9D3A-0139216C2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1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48BBCB-06EC-251C-F89F-0E7AC8D1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62CF-16D5-45AB-B4E7-DB2E33CC25B6}" type="datetimeFigureOut">
              <a:rPr lang="zh-CN" altLang="en-US" smtClean="0"/>
              <a:t>23/5/10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695980-42DF-0157-94DB-FED5A612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08F7C9-F0D3-CE04-93B6-2FB5BFF7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3094-4DC7-4658-9D3A-0139216C2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8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F4BE9-76CD-4A39-D45C-CE7B7C89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874F1-8CBE-552F-6D3C-AB210CFB0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74D8D-26E0-FCCF-FA46-DAC31E326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F5240-22CA-AF32-BD6D-C60267C0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62CF-16D5-45AB-B4E7-DB2E33CC25B6}" type="datetimeFigureOut">
              <a:rPr lang="zh-CN" altLang="en-US" smtClean="0"/>
              <a:t>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FFD5F-4CF9-BC17-1764-42B5E7A6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E1122-E518-6CAE-804C-A7D84E78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3094-4DC7-4658-9D3A-0139216C2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2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88E8D-B248-D47C-EC73-3ABF5DAA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26C7E-1AC6-499D-965B-8EB45BA93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7170C-7FF7-89E6-2E7A-B8211BA0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3B4FB-605D-2837-A86C-A1823F90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62CF-16D5-45AB-B4E7-DB2E33CC25B6}" type="datetimeFigureOut">
              <a:rPr lang="zh-CN" altLang="en-US" smtClean="0"/>
              <a:t>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57C9B-EDAD-F965-A9CF-2DA93558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778F6-7D33-F88A-A830-ED237668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3094-4DC7-4658-9D3A-0139216C2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3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60D2A3-DE76-80C5-81AC-89620C7E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56E31-C58F-81B2-2BA8-782CF4C6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73DC0-2338-3278-C4EF-7BD977C3C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262CF-16D5-45AB-B4E7-DB2E33CC25B6}" type="datetimeFigureOut">
              <a:rPr lang="zh-CN" altLang="en-US" smtClean="0"/>
              <a:t>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E87A2-E4F8-A45A-0CF9-7919DF06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6351D-0FD9-8FC4-10B7-6D4184F96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C3094-4DC7-4658-9D3A-0139216C2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7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E7D508-732E-9C96-AA32-40F7782FDB30}"/>
              </a:ext>
            </a:extLst>
          </p:cNvPr>
          <p:cNvSpPr txBox="1"/>
          <p:nvPr/>
        </p:nvSpPr>
        <p:spPr>
          <a:xfrm>
            <a:off x="520262" y="536027"/>
            <a:ext cx="889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基于脉动阵列切分的多任务处理器：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E8D2A1-56F7-828D-4E5E-ACBAE20F366C}"/>
              </a:ext>
            </a:extLst>
          </p:cNvPr>
          <p:cNvSpPr txBox="1"/>
          <p:nvPr/>
        </p:nvSpPr>
        <p:spPr>
          <a:xfrm>
            <a:off x="520261" y="1213945"/>
            <a:ext cx="108151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现有的架构：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Datamirror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ReDAS</a:t>
            </a:r>
            <a:r>
              <a:rPr lang="en-US" altLang="zh-CN" sz="2800" dirty="0"/>
              <a:t>: </a:t>
            </a:r>
            <a:r>
              <a:rPr lang="zh-CN" altLang="en-US" sz="2800" dirty="0"/>
              <a:t>没有介绍周边模块如何配合，简化带宽等分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FlexSA</a:t>
            </a:r>
            <a:r>
              <a:rPr lang="en-US" altLang="zh-CN" sz="2800" dirty="0"/>
              <a:t>: </a:t>
            </a:r>
            <a:r>
              <a:rPr lang="zh-CN" altLang="en-US" sz="2800" dirty="0"/>
              <a:t>仅支持</a:t>
            </a:r>
            <a:r>
              <a:rPr lang="en-US" altLang="zh-CN" sz="2800" dirty="0"/>
              <a:t>GEMM</a:t>
            </a:r>
          </a:p>
          <a:p>
            <a:endParaRPr lang="en-US" altLang="zh-CN" sz="2800" dirty="0"/>
          </a:p>
          <a:p>
            <a:r>
              <a:rPr lang="en-US" altLang="zh-CN" sz="2800" dirty="0"/>
              <a:t>Planaria:  </a:t>
            </a:r>
            <a:r>
              <a:rPr lang="zh-CN" altLang="en-US" sz="2800" dirty="0"/>
              <a:t>限制需要分等大小的阵列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针对场景：小卷积，深度卷积，剪枝后的模型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008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E7D508-732E-9C96-AA32-40F7782FDB30}"/>
              </a:ext>
            </a:extLst>
          </p:cNvPr>
          <p:cNvSpPr txBox="1"/>
          <p:nvPr/>
        </p:nvSpPr>
        <p:spPr>
          <a:xfrm>
            <a:off x="520262" y="551793"/>
            <a:ext cx="9539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基于脉动阵列切分的多任务处理器：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E8D2A1-56F7-828D-4E5E-ACBAE20F366C}"/>
              </a:ext>
            </a:extLst>
          </p:cNvPr>
          <p:cNvSpPr txBox="1"/>
          <p:nvPr/>
        </p:nvSpPr>
        <p:spPr>
          <a:xfrm>
            <a:off x="520262" y="1213945"/>
            <a:ext cx="11303876" cy="713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基础版本：支持两个独立的</a:t>
            </a:r>
            <a:r>
              <a:rPr lang="en-US" altLang="zh-CN" sz="2800" dirty="0"/>
              <a:t>GEMM</a:t>
            </a:r>
            <a:r>
              <a:rPr lang="zh-CN" altLang="en-US" sz="2800" dirty="0"/>
              <a:t>运算，或者协同计算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SA</a:t>
            </a:r>
            <a:r>
              <a:rPr lang="zh-CN" altLang="en-US" sz="2800" dirty="0"/>
              <a:t>：阵列划分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双向链路，</a:t>
            </a:r>
            <a:r>
              <a:rPr lang="en-US" altLang="zh-CN" sz="2800" dirty="0"/>
              <a:t>PE</a:t>
            </a:r>
            <a:r>
              <a:rPr lang="zh-CN" altLang="en-US" sz="2800" dirty="0"/>
              <a:t>增加下到上，右到左的数据通路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增加寄存器判断阵列边界，配置数据流方向等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增加通路和互联还可以对子阵列进行拼接</a:t>
            </a:r>
            <a:r>
              <a:rPr lang="en-US" altLang="zh-CN" sz="2800" dirty="0"/>
              <a:t>8x32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5492F9-4952-287C-E51E-6D440A436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862" y="2159876"/>
            <a:ext cx="2846876" cy="25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E7D508-732E-9C96-AA32-40F7782FDB30}"/>
              </a:ext>
            </a:extLst>
          </p:cNvPr>
          <p:cNvSpPr txBox="1"/>
          <p:nvPr/>
        </p:nvSpPr>
        <p:spPr>
          <a:xfrm>
            <a:off x="520262" y="551793"/>
            <a:ext cx="9539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基于脉动阵列切分的多任务处理器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E8D2A1-56F7-828D-4E5E-ACBAE20F366C}"/>
              </a:ext>
            </a:extLst>
          </p:cNvPr>
          <p:cNvSpPr txBox="1"/>
          <p:nvPr/>
        </p:nvSpPr>
        <p:spPr>
          <a:xfrm>
            <a:off x="520262" y="1213945"/>
            <a:ext cx="10389476" cy="4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基础版本：支持两个独立的</a:t>
            </a:r>
            <a:r>
              <a:rPr lang="en-US" altLang="zh-CN" sz="2800" dirty="0"/>
              <a:t>GEMM</a:t>
            </a:r>
            <a:r>
              <a:rPr lang="zh-CN" altLang="en-US" sz="2800" dirty="0"/>
              <a:t>运算，或者协同计算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Buffer: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将如</a:t>
            </a:r>
            <a:r>
              <a:rPr lang="en-US" altLang="zh-CN" sz="2800" dirty="0"/>
              <a:t>1MB</a:t>
            </a:r>
            <a:r>
              <a:rPr lang="zh-CN" altLang="en-US" sz="2800" dirty="0"/>
              <a:t>大小分成</a:t>
            </a:r>
            <a:r>
              <a:rPr lang="en-US" altLang="zh-CN" sz="2800" dirty="0"/>
              <a:t>8</a:t>
            </a:r>
            <a:r>
              <a:rPr lang="zh-CN" altLang="en-US" sz="2800" dirty="0"/>
              <a:t>份</a:t>
            </a:r>
            <a:r>
              <a:rPr lang="en-US" altLang="zh-CN" sz="2800" dirty="0"/>
              <a:t>128KB</a:t>
            </a:r>
            <a:r>
              <a:rPr lang="zh-CN" altLang="en-US" sz="2800" dirty="0"/>
              <a:t>，组合成多种分配方案，根据负载大小，由模拟器算出</a:t>
            </a:r>
            <a:r>
              <a:rPr lang="en-US" altLang="zh-CN" sz="2800" dirty="0"/>
              <a:t>buffer</a:t>
            </a:r>
            <a:r>
              <a:rPr lang="zh-CN" altLang="en-US" sz="2800" dirty="0"/>
              <a:t>的最佳分配配置</a:t>
            </a:r>
            <a:r>
              <a:rPr lang="en-US" altLang="zh-CN" sz="2800" dirty="0" err="1"/>
              <a:t>mem_ctrl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8B5C45-D9A6-3013-716C-DC503AA5E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516" y="3847605"/>
            <a:ext cx="2963294" cy="26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6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E7D508-732E-9C96-AA32-40F7782FDB30}"/>
              </a:ext>
            </a:extLst>
          </p:cNvPr>
          <p:cNvSpPr txBox="1"/>
          <p:nvPr/>
        </p:nvSpPr>
        <p:spPr>
          <a:xfrm>
            <a:off x="520262" y="551793"/>
            <a:ext cx="9539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基于脉动阵列切分的多任务处理器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E8D2A1-56F7-828D-4E5E-ACBAE20F366C}"/>
              </a:ext>
            </a:extLst>
          </p:cNvPr>
          <p:cNvSpPr txBox="1"/>
          <p:nvPr/>
        </p:nvSpPr>
        <p:spPr>
          <a:xfrm>
            <a:off x="520262" y="1213945"/>
            <a:ext cx="10389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800" dirty="0"/>
            </a:b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295762-FCB8-B997-4870-E1EEA1A555AD}"/>
              </a:ext>
            </a:extLst>
          </p:cNvPr>
          <p:cNvSpPr txBox="1"/>
          <p:nvPr/>
        </p:nvSpPr>
        <p:spPr>
          <a:xfrm>
            <a:off x="520262" y="1213945"/>
            <a:ext cx="10389476" cy="325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基础版本：支持两个独立的</a:t>
            </a:r>
            <a:r>
              <a:rPr lang="en-US" altLang="zh-CN" sz="2800" dirty="0"/>
              <a:t>GEMM</a:t>
            </a:r>
            <a:r>
              <a:rPr lang="zh-CN" altLang="en-US" sz="2800" dirty="0"/>
              <a:t>运算，或者协同计算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SAG, DAG: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对于</a:t>
            </a:r>
            <a:r>
              <a:rPr lang="en-US" altLang="zh-CN" sz="2800" dirty="0" err="1"/>
              <a:t>gemm</a:t>
            </a:r>
            <a:r>
              <a:rPr lang="zh-CN" altLang="en-US" sz="2800" dirty="0"/>
              <a:t>，水平切分不需要增加，垂直切分需要增加一份</a:t>
            </a:r>
            <a:r>
              <a:rPr lang="en-US" altLang="zh-CN" sz="2800" dirty="0"/>
              <a:t>DAG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对于</a:t>
            </a:r>
            <a:r>
              <a:rPr lang="en-US" altLang="zh-CN" sz="2800" dirty="0"/>
              <a:t>conv</a:t>
            </a:r>
            <a:r>
              <a:rPr lang="zh-CN" altLang="en-US" sz="2800" dirty="0"/>
              <a:t>，需要重新考虑地址生成逻辑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136B86-BA28-8EAA-CBB0-B40F4987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55" y="4011286"/>
            <a:ext cx="2883479" cy="28467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A80AF41-3040-FCAB-0D14-FC0D918A1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897" y="4011286"/>
            <a:ext cx="2883480" cy="28467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0DE6AB1-462F-F0D3-5D86-E7F680F5032B}"/>
              </a:ext>
            </a:extLst>
          </p:cNvPr>
          <p:cNvSpPr txBox="1"/>
          <p:nvPr/>
        </p:nvSpPr>
        <p:spPr>
          <a:xfrm>
            <a:off x="914734" y="4320617"/>
            <a:ext cx="188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101013-A50C-3F7D-2BDB-A81701E23C8B}"/>
              </a:ext>
            </a:extLst>
          </p:cNvPr>
          <p:cNvSpPr txBox="1"/>
          <p:nvPr/>
        </p:nvSpPr>
        <p:spPr>
          <a:xfrm>
            <a:off x="8835267" y="4320617"/>
            <a:ext cx="18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</a:t>
            </a:r>
            <a:r>
              <a:rPr lang="en-US" altLang="zh-CN" dirty="0" err="1"/>
              <a:t>gemm</a:t>
            </a:r>
            <a:r>
              <a:rPr lang="zh-CN" altLang="en-US" dirty="0"/>
              <a:t>拼接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213D796-7106-0344-803F-934884B08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071" y="4124818"/>
            <a:ext cx="3711338" cy="26541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828B568-A08A-6EA4-C2D1-B9433840370A}"/>
              </a:ext>
            </a:extLst>
          </p:cNvPr>
          <p:cNvSpPr txBox="1"/>
          <p:nvPr/>
        </p:nvSpPr>
        <p:spPr>
          <a:xfrm>
            <a:off x="4543071" y="4211779"/>
            <a:ext cx="188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垂直</a:t>
            </a:r>
          </a:p>
        </p:txBody>
      </p:sp>
    </p:spTree>
    <p:extLst>
      <p:ext uri="{BB962C8B-B14F-4D97-AF65-F5344CB8AC3E}">
        <p14:creationId xmlns:p14="http://schemas.microsoft.com/office/powerpoint/2010/main" val="351675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18356</TotalTime>
  <Words>249</Words>
  <Application>Microsoft Office PowerPoint</Application>
  <PresentationFormat>宽屏</PresentationFormat>
  <Paragraphs>40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18810665859@163.com</dc:creator>
  <cp:lastModifiedBy>18810665859@163.com</cp:lastModifiedBy>
  <cp:revision>20</cp:revision>
  <dcterms:created xsi:type="dcterms:W3CDTF">2023-05-12T07:50:19Z</dcterms:created>
  <dcterms:modified xsi:type="dcterms:W3CDTF">2023-05-25T01:46:52Z</dcterms:modified>
</cp:coreProperties>
</file>