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13" autoAdjust="0"/>
  </p:normalViewPr>
  <p:slideViewPr>
    <p:cSldViewPr snapToGrid="0">
      <p:cViewPr varScale="1">
        <p:scale>
          <a:sx n="92" d="100"/>
          <a:sy n="92" d="100"/>
        </p:scale>
        <p:origin x="21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57F86-48FF-41AB-8426-FD1E278AA853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9F6BD-7953-40C9-B6E8-ED455674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8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9ABAE-6E8C-8257-7A00-D3456298C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3A7B84-C104-186C-6452-80BB40181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30C8B-5167-C7EE-7ABF-FB30468E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F7A1D-ABA5-8F85-64C9-357D218F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3F82B-1357-8FDC-B0A6-7CCA3A7A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7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00095-4B98-C131-05A7-1A4BD6A3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093428-64FA-800F-6F9C-3D1D13ABA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BC6AD-FD06-C71E-DB96-2F8EA116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1FA26-72D4-A8EE-408A-7688C0F2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ED0AA-2095-817E-D00C-06FA1172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011609-02C0-3226-94C9-FDB3CD739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2DE581-91BD-BED2-C72E-B71A2049B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45942-A6CB-6D61-8E98-67030729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FF36E-1CA9-C0C8-DE0D-D37322FF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3EAD6-8C56-EBF7-09E1-AD5D7EDC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8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75726-64E6-245D-80C7-5EB74A16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B6255-04C7-3DD1-553C-9FC50630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8B3F7-CC26-9D71-77CB-11AAA34F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81545-ED0D-D247-278B-5B93938E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7D2BC-DD44-C5B8-8085-632D4E88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8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77622-8763-4DC8-8186-1D750242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27FD36-0406-44A0-54A8-4D5148B33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5DC42-1D46-2749-D1AF-8138A880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6D9DB-7845-E330-5174-D79AC6AB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FC3A-C82B-81C8-8A65-F7304DA5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4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A8DEF-69ED-BA34-9DEB-0406BA37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D1810-4826-5034-89CA-71EFE8B3E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A009D0-AE6D-1A4D-1E71-6747DA1C4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94625A-BE71-0C9D-22B2-9BE2DB56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CBE71C-3CCA-D5DB-F173-63F0575A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2B964A-14E6-0C2B-CEDA-AA15E402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4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E2458-A4AD-7EE9-D6BC-C327C87B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A3E3D-FAA7-D850-FAAD-59634AB01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FC65D5-F6AB-3329-FCA4-1B5BD43F8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629088-B772-B00B-F9C3-34AD70EFE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F0BC7E-03F1-3217-5408-DC8541CB8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D279C1-3325-AAA9-0674-7C1096D1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19BFF6-8378-2763-4E77-BDCBD3A9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4AAAD6-74C1-B09F-F617-589E10B1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3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F6E77-9698-7FFC-3D4C-E3C9DD8D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51C10-12DF-CFAC-6326-3820D5EC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0AE8EF-5800-F711-FA5C-AD276A3C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601C5F-1EEF-9039-A7D5-5E09EDF0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6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12CE55-E34F-5801-4B84-22805D67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488065-F216-A237-5426-11985899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ED65D7-66F8-5C43-11BF-EDD43B6D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AEADE-7085-D096-237D-AD4F8303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494F4-CCCD-3B4C-0F0A-8E30ED2B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9AA1F8-D367-2714-586D-E5FB2441D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A6198-6702-B8FE-4063-FC407E6C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8F6594-ED23-12E9-D07F-2C6EF7D2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DF7BF0-666E-C113-CDC8-F5040FE9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82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3E00D-5621-80DA-B13A-1939309B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BDDFEF-2D9A-B67C-C80E-23C542D9A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B40E6-7EE4-ADE4-F1ED-57E3933D7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C73CF8-B504-1389-64EF-647A9947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81B4A-0D5E-2A89-F6A4-FC6F7DF9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5BB0AF-7959-C7EE-2548-1A67ABAB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5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CBFA9F-83AD-491E-5393-2F3B1886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FD9CDF-5B5C-7B33-C766-8955F8150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4B538-D655-271B-6FC1-28DE18CCF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CD61-19AF-443C-A50A-9E399C6E04A2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8BA27-4D14-B530-6948-CB9686752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FCF8D-0D58-466F-5A1E-EF4AA8B0B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F2CCDF11-2712-AE2F-63C6-4C7181727EBF}"/>
              </a:ext>
            </a:extLst>
          </p:cNvPr>
          <p:cNvSpPr/>
          <p:nvPr/>
        </p:nvSpPr>
        <p:spPr>
          <a:xfrm>
            <a:off x="-223405" y="698781"/>
            <a:ext cx="12713278" cy="9619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D46BE8-BEE6-E18D-E1CC-AE1D80D713E3}"/>
              </a:ext>
            </a:extLst>
          </p:cNvPr>
          <p:cNvSpPr txBox="1"/>
          <p:nvPr/>
        </p:nvSpPr>
        <p:spPr>
          <a:xfrm>
            <a:off x="368179" y="2743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通讯下界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95DFE2A-7E5E-F16D-1A38-12D092E56BA3}"/>
              </a:ext>
            </a:extLst>
          </p:cNvPr>
          <p:cNvGrpSpPr/>
          <p:nvPr/>
        </p:nvGrpSpPr>
        <p:grpSpPr>
          <a:xfrm>
            <a:off x="368179" y="3576667"/>
            <a:ext cx="5127827" cy="1551521"/>
            <a:chOff x="518033" y="1067582"/>
            <a:chExt cx="5127827" cy="155152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56328B9-4E4A-D1FD-6135-88BE6AB07878}"/>
                </a:ext>
              </a:extLst>
            </p:cNvPr>
            <p:cNvSpPr/>
            <p:nvPr/>
          </p:nvSpPr>
          <p:spPr>
            <a:xfrm>
              <a:off x="930310" y="1430383"/>
              <a:ext cx="973183" cy="11887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B3E7189-8956-7FB4-1C65-D6E07A3CE058}"/>
                </a:ext>
              </a:extLst>
            </p:cNvPr>
            <p:cNvSpPr/>
            <p:nvPr/>
          </p:nvSpPr>
          <p:spPr>
            <a:xfrm rot="5400000">
              <a:off x="2416753" y="1430383"/>
              <a:ext cx="973183" cy="11887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DB7E95D-96A8-9168-77F8-828C06DA45BA}"/>
                </a:ext>
              </a:extLst>
            </p:cNvPr>
            <p:cNvSpPr/>
            <p:nvPr/>
          </p:nvSpPr>
          <p:spPr>
            <a:xfrm rot="10800000">
              <a:off x="3968509" y="1430383"/>
              <a:ext cx="1188720" cy="11887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07611E-241C-BEA9-CCC4-F41894C6A582}"/>
                </a:ext>
              </a:extLst>
            </p:cNvPr>
            <p:cNvSpPr txBox="1"/>
            <p:nvPr/>
          </p:nvSpPr>
          <p:spPr>
            <a:xfrm>
              <a:off x="1936961" y="184007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C68A3CE-D4CB-E98E-128D-B3B6BA0E16A4}"/>
                </a:ext>
              </a:extLst>
            </p:cNvPr>
            <p:cNvSpPr txBox="1"/>
            <p:nvPr/>
          </p:nvSpPr>
          <p:spPr>
            <a:xfrm>
              <a:off x="3531174" y="184007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73BB64B-177A-B2DB-0E58-567EE1A74C1C}"/>
                </a:ext>
              </a:extLst>
            </p:cNvPr>
            <p:cNvSpPr txBox="1"/>
            <p:nvPr/>
          </p:nvSpPr>
          <p:spPr>
            <a:xfrm>
              <a:off x="1224380" y="106758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82900A3-04B9-ACF7-2642-7C440A2ADF92}"/>
                    </a:ext>
                  </a:extLst>
                </p:cNvPr>
                <p:cNvSpPr txBox="1"/>
                <p:nvPr/>
              </p:nvSpPr>
              <p:spPr>
                <a:xfrm>
                  <a:off x="518033" y="1840077"/>
                  <a:ext cx="4451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oMath>
                    </m:oMathPara>
                  </a14:m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82900A3-04B9-ACF7-2642-7C440A2AD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33" y="1840077"/>
                  <a:ext cx="4451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502C2B0-C7BC-C109-53D6-A77AFF7F4EFD}"/>
                </a:ext>
              </a:extLst>
            </p:cNvPr>
            <p:cNvSpPr txBox="1"/>
            <p:nvPr/>
          </p:nvSpPr>
          <p:spPr>
            <a:xfrm>
              <a:off x="2710824" y="114447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0C19F72-B7B3-5A48-C136-84A2B880FD52}"/>
                </a:ext>
              </a:extLst>
            </p:cNvPr>
            <p:cNvSpPr txBox="1"/>
            <p:nvPr/>
          </p:nvSpPr>
          <p:spPr>
            <a:xfrm>
              <a:off x="5256010" y="184007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D783DAC-7ED6-7216-4BFA-F8C8DA6852E8}"/>
                </a:ext>
              </a:extLst>
            </p:cNvPr>
            <p:cNvSpPr txBox="1"/>
            <p:nvPr/>
          </p:nvSpPr>
          <p:spPr>
            <a:xfrm>
              <a:off x="4386378" y="106758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FBA11FD-C40E-0317-913B-DA245FCC4BA0}"/>
                </a:ext>
              </a:extLst>
            </p:cNvPr>
            <p:cNvCxnSpPr/>
            <p:nvPr/>
          </p:nvCxnSpPr>
          <p:spPr>
            <a:xfrm>
              <a:off x="930310" y="1613263"/>
              <a:ext cx="973183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4CADA7B-2577-ABC6-BA3A-7258B54320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1333" y="1538151"/>
              <a:ext cx="3896" cy="973184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72B1398-F73D-5AF1-01A9-5247F68F2C17}"/>
                </a:ext>
              </a:extLst>
            </p:cNvPr>
            <p:cNvSpPr/>
            <p:nvPr/>
          </p:nvSpPr>
          <p:spPr>
            <a:xfrm>
              <a:off x="4227059" y="1570809"/>
              <a:ext cx="78378" cy="849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C050F14-D022-C0DC-63B7-8A9E6BB491AA}"/>
                  </a:ext>
                </a:extLst>
              </p:cNvPr>
              <p:cNvSpPr txBox="1"/>
              <p:nvPr/>
            </p:nvSpPr>
            <p:spPr>
              <a:xfrm>
                <a:off x="2351143" y="5411830"/>
                <a:ext cx="1367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𝑀𝐾𝑁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C050F14-D022-C0DC-63B7-8A9E6BB49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143" y="5411830"/>
                <a:ext cx="1367234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F29640-2F7F-5FEA-8E24-5FA051F6CAD1}"/>
                  </a:ext>
                </a:extLst>
              </p:cNvPr>
              <p:cNvSpPr txBox="1"/>
              <p:nvPr/>
            </p:nvSpPr>
            <p:spPr>
              <a:xfrm>
                <a:off x="6484585" y="5264193"/>
                <a:ext cx="3136563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𝑀𝑁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𝑀𝐾𝑁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F29640-2F7F-5FEA-8E24-5FA051F6C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585" y="5264193"/>
                <a:ext cx="3136563" cy="664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028FBA1B-BF69-C9B7-03BD-5BE9AE8C06EF}"/>
              </a:ext>
            </a:extLst>
          </p:cNvPr>
          <p:cNvGrpSpPr/>
          <p:nvPr/>
        </p:nvGrpSpPr>
        <p:grpSpPr>
          <a:xfrm>
            <a:off x="5926505" y="3576667"/>
            <a:ext cx="5127827" cy="1551521"/>
            <a:chOff x="392428" y="3914871"/>
            <a:chExt cx="5127827" cy="155152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7CEC152-D494-5A3A-3567-258577452562}"/>
                </a:ext>
              </a:extLst>
            </p:cNvPr>
            <p:cNvSpPr/>
            <p:nvPr/>
          </p:nvSpPr>
          <p:spPr>
            <a:xfrm>
              <a:off x="804705" y="4277672"/>
              <a:ext cx="973183" cy="11887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F10D89D-588B-DB5E-1B5A-8BD48E931CEA}"/>
                </a:ext>
              </a:extLst>
            </p:cNvPr>
            <p:cNvSpPr/>
            <p:nvPr/>
          </p:nvSpPr>
          <p:spPr>
            <a:xfrm rot="5400000">
              <a:off x="2291148" y="4277672"/>
              <a:ext cx="973183" cy="11887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FA4B813-573F-BAB7-8887-432CD80EC6F8}"/>
                </a:ext>
              </a:extLst>
            </p:cNvPr>
            <p:cNvSpPr/>
            <p:nvPr/>
          </p:nvSpPr>
          <p:spPr>
            <a:xfrm rot="10800000">
              <a:off x="3842904" y="4277672"/>
              <a:ext cx="1188720" cy="11887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E4E23F4-468A-0228-BFAC-03037E28CD1E}"/>
                </a:ext>
              </a:extLst>
            </p:cNvPr>
            <p:cNvSpPr txBox="1"/>
            <p:nvPr/>
          </p:nvSpPr>
          <p:spPr>
            <a:xfrm>
              <a:off x="1811356" y="468736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B14AA7B-BC15-BB88-DD11-7B4C376AAD5D}"/>
                </a:ext>
              </a:extLst>
            </p:cNvPr>
            <p:cNvSpPr txBox="1"/>
            <p:nvPr/>
          </p:nvSpPr>
          <p:spPr>
            <a:xfrm>
              <a:off x="3405569" y="468736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48A812B-D90F-F1A9-0B27-049A2605711A}"/>
                </a:ext>
              </a:extLst>
            </p:cNvPr>
            <p:cNvSpPr txBox="1"/>
            <p:nvPr/>
          </p:nvSpPr>
          <p:spPr>
            <a:xfrm>
              <a:off x="1098775" y="391487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A8792D83-2B1E-61F4-B583-167FEF0577A0}"/>
                    </a:ext>
                  </a:extLst>
                </p:cNvPr>
                <p:cNvSpPr txBox="1"/>
                <p:nvPr/>
              </p:nvSpPr>
              <p:spPr>
                <a:xfrm>
                  <a:off x="392428" y="4687366"/>
                  <a:ext cx="4451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oMath>
                    </m:oMathPara>
                  </a14:m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A8792D83-2B1E-61F4-B583-167FEF057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28" y="4687366"/>
                  <a:ext cx="4451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97CABB1-0CE8-C73D-A102-80A50CCD27F3}"/>
                </a:ext>
              </a:extLst>
            </p:cNvPr>
            <p:cNvSpPr txBox="1"/>
            <p:nvPr/>
          </p:nvSpPr>
          <p:spPr>
            <a:xfrm>
              <a:off x="2585219" y="39917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80D0469-2DAB-5FCE-6A7E-C5180A9D6317}"/>
                </a:ext>
              </a:extLst>
            </p:cNvPr>
            <p:cNvSpPr txBox="1"/>
            <p:nvPr/>
          </p:nvSpPr>
          <p:spPr>
            <a:xfrm>
              <a:off x="5130405" y="4687366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83B7C74-4116-4CBD-33E9-82E75D327A8D}"/>
                </a:ext>
              </a:extLst>
            </p:cNvPr>
            <p:cNvSpPr txBox="1"/>
            <p:nvPr/>
          </p:nvSpPr>
          <p:spPr>
            <a:xfrm>
              <a:off x="4260773" y="391487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16C50FD-F831-2D4B-80E2-809C893CF111}"/>
                </a:ext>
              </a:extLst>
            </p:cNvPr>
            <p:cNvSpPr/>
            <p:nvPr/>
          </p:nvSpPr>
          <p:spPr>
            <a:xfrm>
              <a:off x="808118" y="4484891"/>
              <a:ext cx="969769" cy="2090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951043A-9EE0-0E93-84BF-850DAFF038C6}"/>
                </a:ext>
              </a:extLst>
            </p:cNvPr>
            <p:cNvSpPr/>
            <p:nvPr/>
          </p:nvSpPr>
          <p:spPr>
            <a:xfrm rot="5400000">
              <a:off x="2106828" y="4767530"/>
              <a:ext cx="973182" cy="2090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7208923-21E0-B149-9403-34FB124E1064}"/>
                </a:ext>
              </a:extLst>
            </p:cNvPr>
            <p:cNvSpPr/>
            <p:nvPr/>
          </p:nvSpPr>
          <p:spPr>
            <a:xfrm rot="5400000">
              <a:off x="4168099" y="4484891"/>
              <a:ext cx="209007" cy="2090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3D7249F-8BF1-3C0D-56B2-7CDBECB54049}"/>
                </a:ext>
              </a:extLst>
            </p:cNvPr>
            <p:cNvSpPr txBox="1"/>
            <p:nvPr/>
          </p:nvSpPr>
          <p:spPr>
            <a:xfrm>
              <a:off x="4128973" y="4554056"/>
              <a:ext cx="28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BEC4787-605F-1D3D-ED35-EA870DE65069}"/>
                </a:ext>
              </a:extLst>
            </p:cNvPr>
            <p:cNvSpPr txBox="1"/>
            <p:nvPr/>
          </p:nvSpPr>
          <p:spPr>
            <a:xfrm>
              <a:off x="4332258" y="4361100"/>
              <a:ext cx="28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770956C-36C0-782E-42C5-3E197A47A7BF}"/>
                </a:ext>
              </a:extLst>
            </p:cNvPr>
            <p:cNvSpPr txBox="1"/>
            <p:nvPr/>
          </p:nvSpPr>
          <p:spPr>
            <a:xfrm>
              <a:off x="743815" y="4370004"/>
              <a:ext cx="28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7D45C43-FD50-9329-1AA7-466E7A329547}"/>
                </a:ext>
              </a:extLst>
            </p:cNvPr>
            <p:cNvSpPr txBox="1"/>
            <p:nvPr/>
          </p:nvSpPr>
          <p:spPr>
            <a:xfrm>
              <a:off x="2441589" y="4284203"/>
              <a:ext cx="28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D3E723B-1BB2-A299-038D-E8ED8394BBD3}"/>
              </a:ext>
            </a:extLst>
          </p:cNvPr>
          <p:cNvSpPr txBox="1"/>
          <p:nvPr/>
        </p:nvSpPr>
        <p:spPr>
          <a:xfrm>
            <a:off x="1" y="86842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J.-W. Hong and H. T. Kung, “I/O Complexity: The Red-blue Pebble Game,” in Thirteenth ACM Symposium on Theory of Computing, 1981, pp. 326–333.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B86F281-9C44-96C4-340D-4847BC3363BA}"/>
              </a:ext>
            </a:extLst>
          </p:cNvPr>
          <p:cNvSpPr/>
          <p:nvPr/>
        </p:nvSpPr>
        <p:spPr>
          <a:xfrm>
            <a:off x="0" y="6583669"/>
            <a:ext cx="12192000" cy="274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A8FA809C-B220-FD92-9F1F-A72932AC5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0247" y="1932018"/>
            <a:ext cx="6268563" cy="12891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E6C5C85-A59C-918C-90FB-83092F768AF4}"/>
                  </a:ext>
                </a:extLst>
              </p:cNvPr>
              <p:cNvSpPr txBox="1"/>
              <p:nvPr/>
            </p:nvSpPr>
            <p:spPr>
              <a:xfrm>
                <a:off x="4843375" y="5942718"/>
                <a:ext cx="63592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E6C5C85-A59C-918C-90FB-83092F76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375" y="5942718"/>
                <a:ext cx="6359236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F01EFA0-5757-032B-4D35-982BB188B2E5}"/>
              </a:ext>
            </a:extLst>
          </p:cNvPr>
          <p:cNvCxnSpPr/>
          <p:nvPr/>
        </p:nvCxnSpPr>
        <p:spPr>
          <a:xfrm>
            <a:off x="5678632" y="3429000"/>
            <a:ext cx="0" cy="2730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AF6FF66D-F329-11EA-436F-2377EC2F2BB0}"/>
              </a:ext>
            </a:extLst>
          </p:cNvPr>
          <p:cNvSpPr/>
          <p:nvPr/>
        </p:nvSpPr>
        <p:spPr>
          <a:xfrm>
            <a:off x="-223405" y="698781"/>
            <a:ext cx="12713278" cy="9619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46D28BB-F905-B4C9-0354-9FF974976439}"/>
              </a:ext>
            </a:extLst>
          </p:cNvPr>
          <p:cNvGrpSpPr/>
          <p:nvPr/>
        </p:nvGrpSpPr>
        <p:grpSpPr>
          <a:xfrm>
            <a:off x="5219006" y="3049691"/>
            <a:ext cx="5127827" cy="2404275"/>
            <a:chOff x="392428" y="3914871"/>
            <a:chExt cx="5127827" cy="240427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7CEC152-D494-5A3A-3567-258577452562}"/>
                </a:ext>
              </a:extLst>
            </p:cNvPr>
            <p:cNvSpPr/>
            <p:nvPr/>
          </p:nvSpPr>
          <p:spPr>
            <a:xfrm>
              <a:off x="804705" y="4277672"/>
              <a:ext cx="973183" cy="11887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F10D89D-588B-DB5E-1B5A-8BD48E931CEA}"/>
                </a:ext>
              </a:extLst>
            </p:cNvPr>
            <p:cNvSpPr/>
            <p:nvPr/>
          </p:nvSpPr>
          <p:spPr>
            <a:xfrm rot="5400000">
              <a:off x="2291148" y="4277672"/>
              <a:ext cx="973183" cy="11887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FA4B813-573F-BAB7-8887-432CD80EC6F8}"/>
                </a:ext>
              </a:extLst>
            </p:cNvPr>
            <p:cNvSpPr/>
            <p:nvPr/>
          </p:nvSpPr>
          <p:spPr>
            <a:xfrm rot="10800000">
              <a:off x="3842904" y="4277672"/>
              <a:ext cx="1188720" cy="11887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E4E23F4-468A-0228-BFAC-03037E28CD1E}"/>
                </a:ext>
              </a:extLst>
            </p:cNvPr>
            <p:cNvSpPr txBox="1"/>
            <p:nvPr/>
          </p:nvSpPr>
          <p:spPr>
            <a:xfrm>
              <a:off x="1811356" y="468736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B14AA7B-BC15-BB88-DD11-7B4C376AAD5D}"/>
                </a:ext>
              </a:extLst>
            </p:cNvPr>
            <p:cNvSpPr txBox="1"/>
            <p:nvPr/>
          </p:nvSpPr>
          <p:spPr>
            <a:xfrm>
              <a:off x="3405569" y="468736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48A812B-D90F-F1A9-0B27-049A2605711A}"/>
                </a:ext>
              </a:extLst>
            </p:cNvPr>
            <p:cNvSpPr txBox="1"/>
            <p:nvPr/>
          </p:nvSpPr>
          <p:spPr>
            <a:xfrm>
              <a:off x="1098775" y="391487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A8792D83-2B1E-61F4-B583-167FEF0577A0}"/>
                    </a:ext>
                  </a:extLst>
                </p:cNvPr>
                <p:cNvSpPr txBox="1"/>
                <p:nvPr/>
              </p:nvSpPr>
              <p:spPr>
                <a:xfrm>
                  <a:off x="392428" y="4687366"/>
                  <a:ext cx="4451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oMath>
                    </m:oMathPara>
                  </a14:m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A8792D83-2B1E-61F4-B583-167FEF057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28" y="4687366"/>
                  <a:ext cx="4451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97CABB1-0CE8-C73D-A102-80A50CCD27F3}"/>
                </a:ext>
              </a:extLst>
            </p:cNvPr>
            <p:cNvSpPr txBox="1"/>
            <p:nvPr/>
          </p:nvSpPr>
          <p:spPr>
            <a:xfrm>
              <a:off x="2585219" y="39917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80D0469-2DAB-5FCE-6A7E-C5180A9D6317}"/>
                </a:ext>
              </a:extLst>
            </p:cNvPr>
            <p:cNvSpPr txBox="1"/>
            <p:nvPr/>
          </p:nvSpPr>
          <p:spPr>
            <a:xfrm>
              <a:off x="5130405" y="4687366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83B7C74-4116-4CBD-33E9-82E75D327A8D}"/>
                </a:ext>
              </a:extLst>
            </p:cNvPr>
            <p:cNvSpPr txBox="1"/>
            <p:nvPr/>
          </p:nvSpPr>
          <p:spPr>
            <a:xfrm>
              <a:off x="4260773" y="391487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16C50FD-F831-2D4B-80E2-809C893CF111}"/>
                </a:ext>
              </a:extLst>
            </p:cNvPr>
            <p:cNvSpPr/>
            <p:nvPr/>
          </p:nvSpPr>
          <p:spPr>
            <a:xfrm>
              <a:off x="808118" y="4484891"/>
              <a:ext cx="969769" cy="2090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951043A-9EE0-0E93-84BF-850DAFF038C6}"/>
                </a:ext>
              </a:extLst>
            </p:cNvPr>
            <p:cNvSpPr/>
            <p:nvPr/>
          </p:nvSpPr>
          <p:spPr>
            <a:xfrm rot="5400000">
              <a:off x="2106828" y="4767530"/>
              <a:ext cx="973182" cy="2090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7208923-21E0-B149-9403-34FB124E1064}"/>
                </a:ext>
              </a:extLst>
            </p:cNvPr>
            <p:cNvSpPr/>
            <p:nvPr/>
          </p:nvSpPr>
          <p:spPr>
            <a:xfrm rot="5400000">
              <a:off x="4168099" y="4484891"/>
              <a:ext cx="209007" cy="2090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3D7249F-8BF1-3C0D-56B2-7CDBECB54049}"/>
                </a:ext>
              </a:extLst>
            </p:cNvPr>
            <p:cNvSpPr txBox="1"/>
            <p:nvPr/>
          </p:nvSpPr>
          <p:spPr>
            <a:xfrm>
              <a:off x="4128973" y="4554056"/>
              <a:ext cx="28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BEC4787-605F-1D3D-ED35-EA870DE65069}"/>
                </a:ext>
              </a:extLst>
            </p:cNvPr>
            <p:cNvSpPr txBox="1"/>
            <p:nvPr/>
          </p:nvSpPr>
          <p:spPr>
            <a:xfrm>
              <a:off x="4332258" y="4361100"/>
              <a:ext cx="28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70F29640-2F7F-5FEA-8E24-5FA051F6CAD1}"/>
                    </a:ext>
                  </a:extLst>
                </p:cNvPr>
                <p:cNvSpPr txBox="1"/>
                <p:nvPr/>
              </p:nvSpPr>
              <p:spPr>
                <a:xfrm>
                  <a:off x="871958" y="5654540"/>
                  <a:ext cx="3946530" cy="6646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𝑥𝑦</m:t>
                            </m:r>
                          </m:den>
                        </m:f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𝑥𝐾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𝑦𝐾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𝑀𝐾𝑁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</m:rad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𝑥𝑦</m:t>
                        </m:r>
                      </m:oMath>
                    </m:oMathPara>
                  </a14:m>
                  <a:endPara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70F29640-2F7F-5FEA-8E24-5FA051F6C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58" y="5654540"/>
                  <a:ext cx="3946530" cy="6646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770956C-36C0-782E-42C5-3E197A47A7BF}"/>
                </a:ext>
              </a:extLst>
            </p:cNvPr>
            <p:cNvSpPr txBox="1"/>
            <p:nvPr/>
          </p:nvSpPr>
          <p:spPr>
            <a:xfrm>
              <a:off x="743815" y="4370004"/>
              <a:ext cx="28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7D45C43-FD50-9329-1AA7-466E7A329547}"/>
                </a:ext>
              </a:extLst>
            </p:cNvPr>
            <p:cNvSpPr txBox="1"/>
            <p:nvPr/>
          </p:nvSpPr>
          <p:spPr>
            <a:xfrm>
              <a:off x="2441589" y="4284203"/>
              <a:ext cx="28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666FB244-F195-2C89-7803-980C851DE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773" y="1755220"/>
            <a:ext cx="5562641" cy="1181109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25FDE0F6-EE32-0EEE-1B57-64469506AE24}"/>
              </a:ext>
            </a:extLst>
          </p:cNvPr>
          <p:cNvSpPr txBox="1"/>
          <p:nvPr/>
        </p:nvSpPr>
        <p:spPr>
          <a:xfrm>
            <a:off x="0" y="839862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X. Chen, Y. Han and Y. Wang, "Communication Lower Bound in Convolution Accelerators," 2020 IEEE International Symposium on High Performance Computer Architecture (HPCA), San Diego, CA, USA, 2020, pp. 529-541, doi: 10.1109/HPCA47549.2020.00050.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F53AE9-DE98-11E7-7766-B5B32FA9DF1E}"/>
              </a:ext>
            </a:extLst>
          </p:cNvPr>
          <p:cNvSpPr txBox="1"/>
          <p:nvPr/>
        </p:nvSpPr>
        <p:spPr>
          <a:xfrm>
            <a:off x="368179" y="2743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通讯下界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DB58356-14D5-FFEB-4A9A-F960E818BCCC}"/>
              </a:ext>
            </a:extLst>
          </p:cNvPr>
          <p:cNvSpPr/>
          <p:nvPr/>
        </p:nvSpPr>
        <p:spPr>
          <a:xfrm>
            <a:off x="0" y="6583669"/>
            <a:ext cx="12192000" cy="274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FF8B5D-8CEC-0354-8BC7-3DD69B7DD3B0}"/>
                  </a:ext>
                </a:extLst>
              </p:cNvPr>
              <p:cNvSpPr txBox="1"/>
              <p:nvPr/>
            </p:nvSpPr>
            <p:spPr>
              <a:xfrm>
                <a:off x="7418231" y="2325393"/>
                <a:ext cx="1668855" cy="6109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FF8B5D-8CEC-0354-8BC7-3DD69B7DD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231" y="2325393"/>
                <a:ext cx="1668855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图片 40">
            <a:extLst>
              <a:ext uri="{FF2B5EF4-FFF2-40B4-BE49-F238E27FC236}">
                <a16:creationId xmlns:a16="http://schemas.microsoft.com/office/drawing/2014/main" id="{4931C0D1-5A89-614D-B34D-156BEC8EB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59" y="3024813"/>
            <a:ext cx="4429157" cy="31527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CCA03EF-8A4D-75DB-A617-6F755AA89D59}"/>
                  </a:ext>
                </a:extLst>
              </p:cNvPr>
              <p:cNvSpPr txBox="1"/>
              <p:nvPr/>
            </p:nvSpPr>
            <p:spPr>
              <a:xfrm>
                <a:off x="5705093" y="5548590"/>
                <a:ext cx="3310073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CCA03EF-8A4D-75DB-A617-6F755AA8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093" y="5548590"/>
                <a:ext cx="3310073" cy="6646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26B2DDD-408C-82EE-7396-D78E6DB2D00E}"/>
                  </a:ext>
                </a:extLst>
              </p:cNvPr>
              <p:cNvSpPr txBox="1"/>
              <p:nvPr/>
            </p:nvSpPr>
            <p:spPr>
              <a:xfrm>
                <a:off x="7411796" y="5703405"/>
                <a:ext cx="46423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𝑅𝑦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26B2DDD-408C-82EE-7396-D78E6DB2D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796" y="5703405"/>
                <a:ext cx="4642363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79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178</Words>
  <Application>Microsoft Office PowerPoint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鑫</dc:creator>
  <cp:lastModifiedBy>鑫</cp:lastModifiedBy>
  <cp:revision>46</cp:revision>
  <dcterms:created xsi:type="dcterms:W3CDTF">2023-02-17T01:18:36Z</dcterms:created>
  <dcterms:modified xsi:type="dcterms:W3CDTF">2023-05-12T15:00:23Z</dcterms:modified>
</cp:coreProperties>
</file>