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4" r:id="rId4"/>
    <p:sldId id="266" r:id="rId5"/>
    <p:sldId id="258" r:id="rId6"/>
    <p:sldId id="269" r:id="rId7"/>
    <p:sldId id="260" r:id="rId8"/>
    <p:sldId id="267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03" autoAdjust="0"/>
  </p:normalViewPr>
  <p:slideViewPr>
    <p:cSldViewPr snapToGrid="0">
      <p:cViewPr>
        <p:scale>
          <a:sx n="62" d="100"/>
          <a:sy n="62" d="100"/>
        </p:scale>
        <p:origin x="80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168A9-2195-4DC9-8243-0DB217218889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127E-E9A0-472A-A504-A286D4F40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0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2127E-E9A0-472A-A504-A286D4F400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TSMC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2127E-E9A0-472A-A504-A286D4F400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1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2127E-E9A0-472A-A504-A286D4F400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6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2127E-E9A0-472A-A504-A286D4F400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9FE4-4FF4-B5BF-98AE-A5A8E1D25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0DA9C7-A64C-2674-7362-961F8C4F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16039-1F0A-B215-1062-6C8EE35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A2D5D-5916-BF15-BDE9-2C35859B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D50A7-F317-A307-DBF6-72F3256F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4E9D4-6608-8E25-417D-2CA56A43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92A5D-B657-B27C-F819-EB10E47F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E018F-3F78-E7E1-0BA5-7B750830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9C7E1-647E-AA6A-9037-880ED6C5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59285-DE2F-93EB-5752-E0B65668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6C427-FF6B-0879-5E28-0504404F8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7A064-3A34-FF8E-D781-BF6EB1B0B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2B7E0-58A3-3AF7-F195-9C6E4FD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A9C47-AF34-5DBC-4D18-C8206D5D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40856-BB80-1FA5-3AAC-751A04B8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579B4-548A-FE1F-1E6F-A5F748F0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1541F-06E3-426D-B017-1FB5A952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4FE6F-5642-94C9-42A2-DA117463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2EEAA-7F9A-45A9-3E25-105BF6D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10D76-78F8-B33F-891B-A07006C6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5F737-4B8F-A16B-0B13-CF4AC861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255F9-D0B2-7D5B-5513-6A1578F7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84F54-EAF6-3C90-349C-ED139B12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28E40-09D5-08F4-CFB7-A1755716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6047B-6117-026D-D846-D19BDB3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7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8CD8-02E9-2A24-48DF-F08CF5F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74BFD-16A0-3068-A4CB-4FE9F9C0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46DD4-8FFF-19A9-261F-3937AEEED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F4327-7017-8441-CB3E-953E2B51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9A4EA-452C-63DD-ECCF-9DA44151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ABC2C-D6B6-E0A3-ED71-1603C92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F16DB-2B4E-AFA6-0C74-EED27E5C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2CC38-539C-3FF0-93BC-CB462A3D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45B7D-01EE-DD49-DC06-E10EC8BC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8E1D7D-7D2A-E25F-CCD5-414E8E807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EB7A99-9BC2-FA74-BB0C-175480B2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A6357-2C2F-9319-FE88-8457C0D2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EB437-BA11-3E7D-A461-719E7F0C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67AF6-0A9F-046C-40EB-5F2BC1BE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357AD-6254-630B-2F7F-F457F56E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5A26B-2363-3139-3099-4BFF0324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92C98E-9360-7D54-17D9-C7D2040D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7495A-BBFF-F5CD-AED2-C153E3E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044C3-E412-3D7A-CAF3-B520292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1A11E-36F8-2450-BF8D-209A0DC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0B50B-3C7A-49C7-5DFC-54414D3F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8D18F-2A19-7EE7-E809-2A40C33A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2E8C1-23A6-360E-993A-993E702C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5FA46-1041-68A1-C249-929ECB06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4A582-5B07-1ADD-CD13-83A636E7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33F70-BE4A-5361-66DB-51EF5485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DBB26-E42F-A25E-F609-F3809C9D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694A-9B6A-8E12-2680-7A4AB77A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777AA4-E112-F832-7067-46A63CFB1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AEEC1-6B5B-49EB-02E8-EDD593F5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2632D-ED3B-A38A-E4DA-AC616EE0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40E7D-79AD-6662-1392-BFF2EF8B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C79B0-DD66-8BF6-0124-965D219B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A9A06C-3A07-2D7D-9933-5C5F09F8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FEDD6-8555-3040-7071-FE00F2D9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FFB72-374B-0238-2EEC-AAFCC5A90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3383-53D9-4D59-A494-4BBACC922368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0378-548B-93FE-71D5-62F14FB00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8C97E-411F-49DC-E8BE-9CE33AA2F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D3B8-D45C-4CEA-A4E3-FE918DA1C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B6458C8-0C91-E073-455B-EDC861A0A8BE}"/>
              </a:ext>
            </a:extLst>
          </p:cNvPr>
          <p:cNvSpPr/>
          <p:nvPr/>
        </p:nvSpPr>
        <p:spPr>
          <a:xfrm>
            <a:off x="-224117" y="1827474"/>
            <a:ext cx="12586446" cy="160152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49451B-57D5-1CF6-3190-0301156F4E9A}"/>
              </a:ext>
            </a:extLst>
          </p:cNvPr>
          <p:cNvSpPr txBox="1"/>
          <p:nvPr/>
        </p:nvSpPr>
        <p:spPr>
          <a:xfrm>
            <a:off x="3523129" y="198751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存内计算</a:t>
            </a:r>
            <a:r>
              <a:rPr lang="en-US" altLang="zh-CN" sz="6000" dirty="0"/>
              <a:t>-CIM</a:t>
            </a:r>
            <a:endParaRPr lang="zh-CN" altLang="en-US" sz="6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E4B9E4-509B-0C01-8416-87FCA2BF83F0}"/>
              </a:ext>
            </a:extLst>
          </p:cNvPr>
          <p:cNvSpPr txBox="1"/>
          <p:nvPr/>
        </p:nvSpPr>
        <p:spPr>
          <a:xfrm>
            <a:off x="5478659" y="3793268"/>
            <a:ext cx="172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报告人：鞠鑫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2023.03.18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47BA7D-6D06-8FE5-A7C4-5E32A9B9CBA7}"/>
              </a:ext>
            </a:extLst>
          </p:cNvPr>
          <p:cNvSpPr txBox="1"/>
          <p:nvPr/>
        </p:nvSpPr>
        <p:spPr>
          <a:xfrm>
            <a:off x="5163669" y="2875002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in memory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D74F4B-4214-83CA-B851-A6099CF96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6"/>
          <a:stretch/>
        </p:blipFill>
        <p:spPr>
          <a:xfrm>
            <a:off x="124822" y="216627"/>
            <a:ext cx="11476190" cy="11011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FEE31F-01C1-0E05-9A36-E199E96DCB04}"/>
              </a:ext>
            </a:extLst>
          </p:cNvPr>
          <p:cNvSpPr txBox="1"/>
          <p:nvPr/>
        </p:nvSpPr>
        <p:spPr>
          <a:xfrm>
            <a:off x="10417671" y="993472"/>
            <a:ext cx="1183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ISSCC-22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D268A7-44EC-3AEF-38DB-9A9D25CB7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4"/>
          <a:stretch/>
        </p:blipFill>
        <p:spPr>
          <a:xfrm>
            <a:off x="295989" y="1512883"/>
            <a:ext cx="5588437" cy="42218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A2DE99-C3FC-8CA5-332D-606A0646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579" y="1426554"/>
            <a:ext cx="4245125" cy="3600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A94CD0BD-12FB-57BD-F322-8342617D4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573686"/>
                  </p:ext>
                </p:extLst>
              </p:nvPr>
            </p:nvGraphicFramePr>
            <p:xfrm>
              <a:off x="6169629" y="5027538"/>
              <a:ext cx="5159023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3539216460"/>
                        </a:ext>
                      </a:extLst>
                    </a:gridCol>
                    <a:gridCol w="824089">
                      <a:extLst>
                        <a:ext uri="{9D8B030D-6E8A-4147-A177-3AD203B41FA5}">
                          <a16:colId xmlns:a16="http://schemas.microsoft.com/office/drawing/2014/main" val="1939167423"/>
                        </a:ext>
                      </a:extLst>
                    </a:gridCol>
                    <a:gridCol w="1467555">
                      <a:extLst>
                        <a:ext uri="{9D8B030D-6E8A-4147-A177-3AD203B41FA5}">
                          <a16:colId xmlns:a16="http://schemas.microsoft.com/office/drawing/2014/main" val="4047437477"/>
                        </a:ext>
                      </a:extLst>
                    </a:gridCol>
                    <a:gridCol w="1546579">
                      <a:extLst>
                        <a:ext uri="{9D8B030D-6E8A-4147-A177-3AD203B41FA5}">
                          <a16:colId xmlns:a16="http://schemas.microsoft.com/office/drawing/2014/main" val="409540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Tec.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TOPs/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𝒎𝒎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TOPs/W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844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TPU(INT8)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154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MZ(FP64)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97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CIM(INT4)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221.2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253.5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6114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A94CD0BD-12FB-57BD-F322-8342617D4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573686"/>
                  </p:ext>
                </p:extLst>
              </p:nvPr>
            </p:nvGraphicFramePr>
            <p:xfrm>
              <a:off x="6169629" y="5027538"/>
              <a:ext cx="5159023" cy="148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3539216460"/>
                        </a:ext>
                      </a:extLst>
                    </a:gridCol>
                    <a:gridCol w="824089">
                      <a:extLst>
                        <a:ext uri="{9D8B030D-6E8A-4147-A177-3AD203B41FA5}">
                          <a16:colId xmlns:a16="http://schemas.microsoft.com/office/drawing/2014/main" val="1939167423"/>
                        </a:ext>
                      </a:extLst>
                    </a:gridCol>
                    <a:gridCol w="1467555">
                      <a:extLst>
                        <a:ext uri="{9D8B030D-6E8A-4147-A177-3AD203B41FA5}">
                          <a16:colId xmlns:a16="http://schemas.microsoft.com/office/drawing/2014/main" val="4047437477"/>
                        </a:ext>
                      </a:extLst>
                    </a:gridCol>
                    <a:gridCol w="1546579">
                      <a:extLst>
                        <a:ext uri="{9D8B030D-6E8A-4147-A177-3AD203B41FA5}">
                          <a16:colId xmlns:a16="http://schemas.microsoft.com/office/drawing/2014/main" val="40954017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Tec.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46473" t="-8197" r="-1070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TOPs/W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844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TPU(INT8)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154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MZ(FP64)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97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CIM(INT4)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221.2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253.5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611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92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图片 407">
            <a:extLst>
              <a:ext uri="{FF2B5EF4-FFF2-40B4-BE49-F238E27FC236}">
                <a16:creationId xmlns:a16="http://schemas.microsoft.com/office/drawing/2014/main" id="{851EE83C-0E2B-F1B6-2086-EDBEF40C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0"/>
          <a:stretch/>
        </p:blipFill>
        <p:spPr>
          <a:xfrm>
            <a:off x="2763567" y="199350"/>
            <a:ext cx="5808043" cy="440230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66C969-8579-FA5D-A324-D061F0BAC390}"/>
              </a:ext>
            </a:extLst>
          </p:cNvPr>
          <p:cNvCxnSpPr>
            <a:cxnSpLocks/>
          </p:cNvCxnSpPr>
          <p:nvPr/>
        </p:nvCxnSpPr>
        <p:spPr>
          <a:xfrm>
            <a:off x="1536703" y="4041422"/>
            <a:ext cx="173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2C470B8-D1F3-D5E0-8B1D-CDFEA3467115}"/>
              </a:ext>
            </a:extLst>
          </p:cNvPr>
          <p:cNvCxnSpPr>
            <a:cxnSpLocks/>
          </p:cNvCxnSpPr>
          <p:nvPr/>
        </p:nvCxnSpPr>
        <p:spPr>
          <a:xfrm flipV="1">
            <a:off x="1536703" y="2641600"/>
            <a:ext cx="0" cy="139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39945F-55C5-192F-A5AE-39B5159C242E}"/>
              </a:ext>
            </a:extLst>
          </p:cNvPr>
          <p:cNvCxnSpPr>
            <a:cxnSpLocks/>
          </p:cNvCxnSpPr>
          <p:nvPr/>
        </p:nvCxnSpPr>
        <p:spPr>
          <a:xfrm flipV="1">
            <a:off x="1536703" y="3429000"/>
            <a:ext cx="890408" cy="61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A1F3434-85DB-9AE3-B688-0EF4FFB02011}"/>
              </a:ext>
            </a:extLst>
          </p:cNvPr>
          <p:cNvSpPr txBox="1"/>
          <p:nvPr/>
        </p:nvSpPr>
        <p:spPr>
          <a:xfrm>
            <a:off x="3012168" y="397338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F56DFF-E130-6B90-C261-8B49A04C442E}"/>
              </a:ext>
            </a:extLst>
          </p:cNvPr>
          <p:cNvSpPr txBox="1"/>
          <p:nvPr/>
        </p:nvSpPr>
        <p:spPr>
          <a:xfrm>
            <a:off x="2083458" y="331882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BCD9EF-A294-2156-FD70-B9B3E0762616}"/>
              </a:ext>
            </a:extLst>
          </p:cNvPr>
          <p:cNvSpPr txBox="1"/>
          <p:nvPr/>
        </p:nvSpPr>
        <p:spPr>
          <a:xfrm>
            <a:off x="1248959" y="2641600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图片 407">
            <a:extLst>
              <a:ext uri="{FF2B5EF4-FFF2-40B4-BE49-F238E27FC236}">
                <a16:creationId xmlns:a16="http://schemas.microsoft.com/office/drawing/2014/main" id="{851EE83C-0E2B-F1B6-2086-EDBEF40C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0"/>
          <a:stretch/>
        </p:blipFill>
        <p:spPr>
          <a:xfrm>
            <a:off x="2763567" y="199350"/>
            <a:ext cx="5808043" cy="4402307"/>
          </a:xfrm>
          <a:prstGeom prst="rect">
            <a:avLst/>
          </a:prstGeom>
        </p:spPr>
      </p:pic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CE6770D1-D044-5D85-8B86-B934F8880DFF}"/>
              </a:ext>
            </a:extLst>
          </p:cNvPr>
          <p:cNvGrpSpPr/>
          <p:nvPr/>
        </p:nvGrpSpPr>
        <p:grpSpPr>
          <a:xfrm>
            <a:off x="775220" y="4440555"/>
            <a:ext cx="10879796" cy="2033154"/>
            <a:chOff x="673620" y="173355"/>
            <a:chExt cx="10879796" cy="2033154"/>
          </a:xfrm>
        </p:grpSpPr>
        <p:sp>
          <p:nvSpPr>
            <p:cNvPr id="189" name="等腰三角形 188">
              <a:extLst>
                <a:ext uri="{FF2B5EF4-FFF2-40B4-BE49-F238E27FC236}">
                  <a16:creationId xmlns:a16="http://schemas.microsoft.com/office/drawing/2014/main" id="{67E2AFC2-A532-5CE6-688C-45D3C6D53BA4}"/>
                </a:ext>
              </a:extLst>
            </p:cNvPr>
            <p:cNvSpPr/>
            <p:nvPr/>
          </p:nvSpPr>
          <p:spPr>
            <a:xfrm rot="5400000">
              <a:off x="8097419" y="727430"/>
              <a:ext cx="1570706" cy="135437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等腰三角形 187">
              <a:extLst>
                <a:ext uri="{FF2B5EF4-FFF2-40B4-BE49-F238E27FC236}">
                  <a16:creationId xmlns:a16="http://schemas.microsoft.com/office/drawing/2014/main" id="{0ECFEEB3-550D-193B-49B7-AC3C2B870041}"/>
                </a:ext>
              </a:extLst>
            </p:cNvPr>
            <p:cNvSpPr/>
            <p:nvPr/>
          </p:nvSpPr>
          <p:spPr>
            <a:xfrm rot="5400000">
              <a:off x="7991910" y="735482"/>
              <a:ext cx="1570706" cy="135437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等腰三角形 186">
              <a:extLst>
                <a:ext uri="{FF2B5EF4-FFF2-40B4-BE49-F238E27FC236}">
                  <a16:creationId xmlns:a16="http://schemas.microsoft.com/office/drawing/2014/main" id="{D61B3ED2-5652-651B-E6E6-F9AFF81EE825}"/>
                </a:ext>
              </a:extLst>
            </p:cNvPr>
            <p:cNvSpPr/>
            <p:nvPr/>
          </p:nvSpPr>
          <p:spPr>
            <a:xfrm rot="5400000">
              <a:off x="7874335" y="743968"/>
              <a:ext cx="1570706" cy="135437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C18DEB-5088-3D89-4DBF-23033774A38B}"/>
                </a:ext>
              </a:extLst>
            </p:cNvPr>
            <p:cNvSpPr/>
            <p:nvPr/>
          </p:nvSpPr>
          <p:spPr>
            <a:xfrm>
              <a:off x="1687444" y="681037"/>
              <a:ext cx="5910279" cy="1429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2CCFD13-C878-8DCF-D7D1-FB3B9E617513}"/>
                </a:ext>
              </a:extLst>
            </p:cNvPr>
            <p:cNvSpPr/>
            <p:nvPr/>
          </p:nvSpPr>
          <p:spPr>
            <a:xfrm>
              <a:off x="1811003" y="791650"/>
              <a:ext cx="1219201" cy="1214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4AF60A-B5BF-A7DC-B985-75F73A33F56C}"/>
                </a:ext>
              </a:extLst>
            </p:cNvPr>
            <p:cNvSpPr/>
            <p:nvPr/>
          </p:nvSpPr>
          <p:spPr>
            <a:xfrm>
              <a:off x="3290180" y="791650"/>
              <a:ext cx="1219201" cy="1214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427F94-51F0-4AF8-DEAA-9F0C14654B6E}"/>
                </a:ext>
              </a:extLst>
            </p:cNvPr>
            <p:cNvSpPr/>
            <p:nvPr/>
          </p:nvSpPr>
          <p:spPr>
            <a:xfrm>
              <a:off x="4769357" y="809579"/>
              <a:ext cx="1219201" cy="1214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00022-13F0-AE6B-E737-3157FF95CA87}"/>
                </a:ext>
              </a:extLst>
            </p:cNvPr>
            <p:cNvSpPr/>
            <p:nvPr/>
          </p:nvSpPr>
          <p:spPr>
            <a:xfrm>
              <a:off x="6249655" y="809579"/>
              <a:ext cx="1219201" cy="12148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87E67A6-B16C-1746-9AFA-3EAFBB41F166}"/>
                </a:ext>
              </a:extLst>
            </p:cNvPr>
            <p:cNvCxnSpPr/>
            <p:nvPr/>
          </p:nvCxnSpPr>
          <p:spPr>
            <a:xfrm>
              <a:off x="1371731" y="791650"/>
              <a:ext cx="0" cy="12148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DC4A62D-89D9-1C83-D249-5E1E39D8181D}"/>
                </a:ext>
              </a:extLst>
            </p:cNvPr>
            <p:cNvCxnSpPr/>
            <p:nvPr/>
          </p:nvCxnSpPr>
          <p:spPr>
            <a:xfrm>
              <a:off x="1405256" y="1399076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D0DFF33-4444-1F13-E7BB-E3B5FF07251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642584" y="173355"/>
              <a:ext cx="0" cy="50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43511B-F488-1817-049B-05D8046D6B0D}"/>
                </a:ext>
              </a:extLst>
            </p:cNvPr>
            <p:cNvSpPr txBox="1"/>
            <p:nvPr/>
          </p:nvSpPr>
          <p:spPr>
            <a:xfrm>
              <a:off x="3954805" y="274956"/>
              <a:ext cx="727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 [1:0]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B61BDD-A6FB-B033-5D57-DEA55D85E596}"/>
                </a:ext>
              </a:extLst>
            </p:cNvPr>
            <p:cNvCxnSpPr/>
            <p:nvPr/>
          </p:nvCxnSpPr>
          <p:spPr>
            <a:xfrm>
              <a:off x="1923203" y="791650"/>
              <a:ext cx="0" cy="1214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BFC6EB6-5C26-7C63-D36D-EB6C635FAEEE}"/>
                </a:ext>
              </a:extLst>
            </p:cNvPr>
            <p:cNvSpPr txBox="1"/>
            <p:nvPr/>
          </p:nvSpPr>
          <p:spPr>
            <a:xfrm>
              <a:off x="2243468" y="612941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91D8C96-FA38-A672-C261-5E6CD16A8D36}"/>
                </a:ext>
              </a:extLst>
            </p:cNvPr>
            <p:cNvSpPr txBox="1"/>
            <p:nvPr/>
          </p:nvSpPr>
          <p:spPr>
            <a:xfrm>
              <a:off x="1585915" y="1268271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222A30D-1F49-1FF7-4B76-CFE8AC020533}"/>
                </a:ext>
              </a:extLst>
            </p:cNvPr>
            <p:cNvSpPr txBox="1"/>
            <p:nvPr/>
          </p:nvSpPr>
          <p:spPr>
            <a:xfrm>
              <a:off x="7921316" y="385090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2AB7795-59CB-1F68-9383-67806F022F68}"/>
                </a:ext>
              </a:extLst>
            </p:cNvPr>
            <p:cNvSpPr txBox="1"/>
            <p:nvPr/>
          </p:nvSpPr>
          <p:spPr>
            <a:xfrm>
              <a:off x="998765" y="1209256"/>
              <a:ext cx="43633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64 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4b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02DC745-AE74-8DC4-6B2C-E7C670566A1D}"/>
                </a:ext>
              </a:extLst>
            </p:cNvPr>
            <p:cNvSpPr/>
            <p:nvPr/>
          </p:nvSpPr>
          <p:spPr>
            <a:xfrm>
              <a:off x="10077041" y="1128352"/>
              <a:ext cx="1476375" cy="34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9B4D1BB-A5DF-DF56-161A-115C2E7F0A54}"/>
                </a:ext>
              </a:extLst>
            </p:cNvPr>
            <p:cNvSpPr txBox="1"/>
            <p:nvPr/>
          </p:nvSpPr>
          <p:spPr>
            <a:xfrm>
              <a:off x="673620" y="1257242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0AD8FA8-5F6B-0A3C-0408-3633F7252968}"/>
                </a:ext>
              </a:extLst>
            </p:cNvPr>
            <p:cNvGrpSpPr/>
            <p:nvPr/>
          </p:nvGrpSpPr>
          <p:grpSpPr>
            <a:xfrm>
              <a:off x="1736738" y="743746"/>
              <a:ext cx="6325137" cy="276999"/>
              <a:chOff x="2177348" y="1067080"/>
              <a:chExt cx="6325137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03197A7-22C0-D12F-7B4B-C8C2F34E8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97435" cy="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917CFCC-10B4-6873-E235-90730B99862C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C6DFBFD-9F4D-9933-23E5-15F3089EF363}"/>
                </a:ext>
              </a:extLst>
            </p:cNvPr>
            <p:cNvGrpSpPr/>
            <p:nvPr/>
          </p:nvGrpSpPr>
          <p:grpSpPr>
            <a:xfrm>
              <a:off x="1736738" y="1048536"/>
              <a:ext cx="6274565" cy="276999"/>
              <a:chOff x="2177348" y="1067080"/>
              <a:chExt cx="6274565" cy="276999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1904B693-AE6B-F9BB-C202-1A0943D3E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ADF397B-BF54-6237-38BE-851B3A51A499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EE075BBA-FE79-512A-D776-8255186B5E98}"/>
                </a:ext>
              </a:extLst>
            </p:cNvPr>
            <p:cNvGrpSpPr/>
            <p:nvPr/>
          </p:nvGrpSpPr>
          <p:grpSpPr>
            <a:xfrm>
              <a:off x="1736738" y="1182337"/>
              <a:ext cx="6274565" cy="276999"/>
              <a:chOff x="2177348" y="1067080"/>
              <a:chExt cx="6274565" cy="276999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4D80D65A-4990-29C2-BE5D-DA84E302A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7FF5924-5586-9AF2-9FF6-DC283A2387BF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9273ED96-2054-7F9B-E9DB-59A994309105}"/>
                </a:ext>
              </a:extLst>
            </p:cNvPr>
            <p:cNvGrpSpPr/>
            <p:nvPr/>
          </p:nvGrpSpPr>
          <p:grpSpPr>
            <a:xfrm>
              <a:off x="1736738" y="1343294"/>
              <a:ext cx="6274565" cy="276999"/>
              <a:chOff x="2177348" y="1067080"/>
              <a:chExt cx="6274565" cy="276999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F89F3BFB-1AD4-E65C-33FB-03E0B4215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7A8592E-22FB-99F2-D901-3AEA8517A1C6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429375FC-EB32-01C1-67BC-FF42A81CAFAC}"/>
                </a:ext>
              </a:extLst>
            </p:cNvPr>
            <p:cNvGrpSpPr/>
            <p:nvPr/>
          </p:nvGrpSpPr>
          <p:grpSpPr>
            <a:xfrm>
              <a:off x="1736738" y="1496587"/>
              <a:ext cx="6274565" cy="276999"/>
              <a:chOff x="2177348" y="1067080"/>
              <a:chExt cx="6274565" cy="276999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3E51F322-413A-D514-ED59-5FADA2E9D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D98B7C4-4489-D605-EC09-FB3DE8A1D76D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B38C2C0-E40E-0507-6D4E-1F30018972EB}"/>
                </a:ext>
              </a:extLst>
            </p:cNvPr>
            <p:cNvGrpSpPr/>
            <p:nvPr/>
          </p:nvGrpSpPr>
          <p:grpSpPr>
            <a:xfrm>
              <a:off x="1736738" y="1648445"/>
              <a:ext cx="6274565" cy="276999"/>
              <a:chOff x="2177348" y="1067080"/>
              <a:chExt cx="6274565" cy="276999"/>
            </a:xfrm>
          </p:grpSpPr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96AFD8DF-1AD9-CDDE-F769-ADCBA1E52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794D60-CB09-1D15-1FD9-CF47F1001809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5F05D5D4-29BC-3231-D8C4-2DAAAC37A553}"/>
                </a:ext>
              </a:extLst>
            </p:cNvPr>
            <p:cNvGrpSpPr/>
            <p:nvPr/>
          </p:nvGrpSpPr>
          <p:grpSpPr>
            <a:xfrm>
              <a:off x="1736738" y="1797774"/>
              <a:ext cx="6274565" cy="276999"/>
              <a:chOff x="2177348" y="1067080"/>
              <a:chExt cx="6274565" cy="276999"/>
            </a:xfrm>
          </p:grpSpPr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5C548D2C-49FF-D541-2567-85F2FDC06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FA9FAF4-4290-0C4A-FA38-C9C2254CB128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059F73AC-9C81-D631-4AE8-CFFD2DDFA365}"/>
                </a:ext>
              </a:extLst>
            </p:cNvPr>
            <p:cNvGrpSpPr/>
            <p:nvPr/>
          </p:nvGrpSpPr>
          <p:grpSpPr>
            <a:xfrm>
              <a:off x="1739830" y="890544"/>
              <a:ext cx="6274565" cy="276999"/>
              <a:chOff x="2177348" y="1067080"/>
              <a:chExt cx="6274565" cy="276999"/>
            </a:xfrm>
          </p:grpSpPr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A797DFDE-9AC7-A121-01D8-29528685D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050" y="1220373"/>
                <a:ext cx="6146863" cy="38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4B90C5F-885F-2458-0F49-2C400798627B}"/>
                  </a:ext>
                </a:extLst>
              </p:cNvPr>
              <p:cNvSpPr txBox="1"/>
              <p:nvPr/>
            </p:nvSpPr>
            <p:spPr>
              <a:xfrm flipH="1">
                <a:off x="2177348" y="1067080"/>
                <a:ext cx="9644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57B13B71-7E2A-F91A-EF34-1BC0E535B706}"/>
                </a:ext>
              </a:extLst>
            </p:cNvPr>
            <p:cNvSpPr/>
            <p:nvPr/>
          </p:nvSpPr>
          <p:spPr>
            <a:xfrm>
              <a:off x="10018390" y="1184870"/>
              <a:ext cx="1476375" cy="34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7B520BE-5957-A633-E779-AA82D7E11E66}"/>
                </a:ext>
              </a:extLst>
            </p:cNvPr>
            <p:cNvSpPr/>
            <p:nvPr/>
          </p:nvSpPr>
          <p:spPr>
            <a:xfrm>
              <a:off x="9938987" y="1237853"/>
              <a:ext cx="1476375" cy="34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3EFCB0BE-2B1D-0E4C-6AC9-CA6C021F9EC6}"/>
                </a:ext>
              </a:extLst>
            </p:cNvPr>
            <p:cNvGrpSpPr/>
            <p:nvPr/>
          </p:nvGrpSpPr>
          <p:grpSpPr>
            <a:xfrm>
              <a:off x="8017162" y="844427"/>
              <a:ext cx="1123587" cy="1158900"/>
              <a:chOff x="7516422" y="3594428"/>
              <a:chExt cx="1123587" cy="115890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2174DA2B-724F-DB0E-56C7-239C2AE1E880}"/>
                  </a:ext>
                </a:extLst>
              </p:cNvPr>
              <p:cNvSpPr/>
              <p:nvPr/>
            </p:nvSpPr>
            <p:spPr>
              <a:xfrm>
                <a:off x="8172416" y="3846130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64E81D4A-18FD-2CE3-89C1-6C126594D736}"/>
                  </a:ext>
                </a:extLst>
              </p:cNvPr>
              <p:cNvSpPr/>
              <p:nvPr/>
            </p:nvSpPr>
            <p:spPr>
              <a:xfrm>
                <a:off x="8177673" y="4412189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EE30EFF5-3F95-2651-FD6C-42FBC424BBFE}"/>
                  </a:ext>
                </a:extLst>
              </p:cNvPr>
              <p:cNvSpPr/>
              <p:nvPr/>
            </p:nvSpPr>
            <p:spPr>
              <a:xfrm>
                <a:off x="8538436" y="4142609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FBCC9D7-A01B-2F51-CC16-7B6BFB7CCB14}"/>
                  </a:ext>
                </a:extLst>
              </p:cNvPr>
              <p:cNvSpPr/>
              <p:nvPr/>
            </p:nvSpPr>
            <p:spPr>
              <a:xfrm>
                <a:off x="7516422" y="3919286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DFC2B12-B2B4-7D95-7394-B10BEF3565B2}"/>
                  </a:ext>
                </a:extLst>
              </p:cNvPr>
              <p:cNvSpPr/>
              <p:nvPr/>
            </p:nvSpPr>
            <p:spPr>
              <a:xfrm>
                <a:off x="7516422" y="4064626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086420C-D627-564A-5299-B143F5A6A47F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>
                <a:off x="7617995" y="3964630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84E640F1-8DE1-4FBC-E58C-AD5DCA4260DB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7617995" y="4037223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D5E113B-7AC4-368C-8AD5-D5EBC8D6C9C6}"/>
                  </a:ext>
                </a:extLst>
              </p:cNvPr>
              <p:cNvSpPr/>
              <p:nvPr/>
            </p:nvSpPr>
            <p:spPr>
              <a:xfrm>
                <a:off x="7867697" y="3990477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DB2EC01-7CEE-7C4D-895E-0FB3454F7710}"/>
                  </a:ext>
                </a:extLst>
              </p:cNvPr>
              <p:cNvSpPr/>
              <p:nvPr/>
            </p:nvSpPr>
            <p:spPr>
              <a:xfrm>
                <a:off x="7516422" y="421829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CA7EC00D-8D8E-5455-C946-B7EDC22D286D}"/>
                  </a:ext>
                </a:extLst>
              </p:cNvPr>
              <p:cNvSpPr/>
              <p:nvPr/>
            </p:nvSpPr>
            <p:spPr>
              <a:xfrm>
                <a:off x="7516422" y="436363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DE3E132-8269-8A91-8609-04F2D32B0DA5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7617995" y="4263637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E7DD415F-5547-8F5E-D2B2-8613878E1BD2}"/>
                  </a:ext>
                </a:extLst>
              </p:cNvPr>
              <p:cNvCxnSpPr>
                <a:cxnSpLocks/>
                <a:stCxn id="67" idx="6"/>
              </p:cNvCxnSpPr>
              <p:nvPr/>
            </p:nvCxnSpPr>
            <p:spPr>
              <a:xfrm flipV="1">
                <a:off x="7617995" y="433622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59E2733D-AF49-F9A7-9690-F78500E7AABA}"/>
                  </a:ext>
                </a:extLst>
              </p:cNvPr>
              <p:cNvSpPr/>
              <p:nvPr/>
            </p:nvSpPr>
            <p:spPr>
              <a:xfrm>
                <a:off x="7867697" y="428948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F8973D8-86B2-0772-0C32-CD1C05D6A49C}"/>
                  </a:ext>
                </a:extLst>
              </p:cNvPr>
              <p:cNvSpPr/>
              <p:nvPr/>
            </p:nvSpPr>
            <p:spPr>
              <a:xfrm>
                <a:off x="7516422" y="4517299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8B261DE-9D28-911F-8B29-8DD8DBFFBE08}"/>
                  </a:ext>
                </a:extLst>
              </p:cNvPr>
              <p:cNvSpPr/>
              <p:nvPr/>
            </p:nvSpPr>
            <p:spPr>
              <a:xfrm>
                <a:off x="7516422" y="4662640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F712D0C-87F0-ACBE-D4B9-955CE1065E95}"/>
                  </a:ext>
                </a:extLst>
              </p:cNvPr>
              <p:cNvCxnSpPr>
                <a:cxnSpLocks/>
                <a:stCxn id="72" idx="6"/>
              </p:cNvCxnSpPr>
              <p:nvPr/>
            </p:nvCxnSpPr>
            <p:spPr>
              <a:xfrm>
                <a:off x="7617995" y="4562643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1B628380-415C-F6C6-7433-11C642F6B982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 flipV="1">
                <a:off x="7617995" y="4635236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38D9D625-827D-68AA-01E9-154BAEF4973F}"/>
                  </a:ext>
                </a:extLst>
              </p:cNvPr>
              <p:cNvSpPr/>
              <p:nvPr/>
            </p:nvSpPr>
            <p:spPr>
              <a:xfrm>
                <a:off x="7867697" y="4588491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67FD2B1-5E8B-35A7-D457-6838F6963ACB}"/>
                  </a:ext>
                </a:extLst>
              </p:cNvPr>
              <p:cNvCxnSpPr>
                <a:cxnSpLocks/>
                <a:stCxn id="64" idx="6"/>
              </p:cNvCxnSpPr>
              <p:nvPr/>
            </p:nvCxnSpPr>
            <p:spPr>
              <a:xfrm flipV="1">
                <a:off x="7969270" y="3891474"/>
                <a:ext cx="203147" cy="144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E6A9F714-9777-5B5D-3ADF-7E3DD5646226}"/>
                  </a:ext>
                </a:extLst>
              </p:cNvPr>
              <p:cNvCxnSpPr>
                <a:cxnSpLocks/>
                <a:stCxn id="96" idx="2"/>
              </p:cNvCxnSpPr>
              <p:nvPr/>
            </p:nvCxnSpPr>
            <p:spPr>
              <a:xfrm flipH="1" flipV="1">
                <a:off x="7969270" y="4337341"/>
                <a:ext cx="208403" cy="12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2DD5EC39-04BA-AF88-F2AE-3AAFC5C55AB4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7969270" y="4457533"/>
                <a:ext cx="208403" cy="179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16E6A902-8701-0908-70F5-2570F1414A7F}"/>
                  </a:ext>
                </a:extLst>
              </p:cNvPr>
              <p:cNvCxnSpPr>
                <a:cxnSpLocks/>
                <a:endCxn id="95" idx="6"/>
              </p:cNvCxnSpPr>
              <p:nvPr/>
            </p:nvCxnSpPr>
            <p:spPr>
              <a:xfrm flipH="1" flipV="1">
                <a:off x="8273990" y="3891474"/>
                <a:ext cx="260500" cy="299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FDBB1B9D-C81C-2CF1-7504-5B288CD8B991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279246" y="4153028"/>
                <a:ext cx="255244" cy="304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77347246-7EB1-7846-BDAE-301AE77A83C8}"/>
                  </a:ext>
                </a:extLst>
              </p:cNvPr>
              <p:cNvSpPr/>
              <p:nvPr/>
            </p:nvSpPr>
            <p:spPr>
              <a:xfrm>
                <a:off x="7518164" y="3594428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37089A98-C50C-464E-E6C7-14DBD34E12AD}"/>
                  </a:ext>
                </a:extLst>
              </p:cNvPr>
              <p:cNvSpPr/>
              <p:nvPr/>
            </p:nvSpPr>
            <p:spPr>
              <a:xfrm>
                <a:off x="7518164" y="3739769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1D3BC934-C880-B01E-5ACA-24E033DD21E6}"/>
                  </a:ext>
                </a:extLst>
              </p:cNvPr>
              <p:cNvCxnSpPr>
                <a:cxnSpLocks/>
                <a:stCxn id="250" idx="6"/>
              </p:cNvCxnSpPr>
              <p:nvPr/>
            </p:nvCxnSpPr>
            <p:spPr>
              <a:xfrm>
                <a:off x="7619737" y="3639772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3B8EE8E8-5777-3116-6461-A55016559BAE}"/>
                  </a:ext>
                </a:extLst>
              </p:cNvPr>
              <p:cNvCxnSpPr>
                <a:cxnSpLocks/>
                <a:stCxn id="251" idx="6"/>
              </p:cNvCxnSpPr>
              <p:nvPr/>
            </p:nvCxnSpPr>
            <p:spPr>
              <a:xfrm flipV="1">
                <a:off x="7619737" y="3712365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0A6CCC47-A808-9F30-9777-FBB7C3EB9F20}"/>
                  </a:ext>
                </a:extLst>
              </p:cNvPr>
              <p:cNvSpPr/>
              <p:nvPr/>
            </p:nvSpPr>
            <p:spPr>
              <a:xfrm>
                <a:off x="7869439" y="3665620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67EE3643-596F-FCB2-0D78-DECBE3B36DB7}"/>
                  </a:ext>
                </a:extLst>
              </p:cNvPr>
              <p:cNvCxnSpPr>
                <a:cxnSpLocks/>
                <a:stCxn id="95" idx="2"/>
              </p:cNvCxnSpPr>
              <p:nvPr/>
            </p:nvCxnSpPr>
            <p:spPr>
              <a:xfrm flipH="1" flipV="1">
                <a:off x="7962911" y="3706334"/>
                <a:ext cx="209505" cy="185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3E7E5FC9-FF47-7F2C-8B40-78D6A472C79E}"/>
                </a:ext>
              </a:extLst>
            </p:cNvPr>
            <p:cNvCxnSpPr/>
            <p:nvPr/>
          </p:nvCxnSpPr>
          <p:spPr>
            <a:xfrm>
              <a:off x="9617937" y="1399076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66C969-8579-FA5D-A324-D061F0BAC390}"/>
              </a:ext>
            </a:extLst>
          </p:cNvPr>
          <p:cNvCxnSpPr>
            <a:cxnSpLocks/>
          </p:cNvCxnSpPr>
          <p:nvPr/>
        </p:nvCxnSpPr>
        <p:spPr>
          <a:xfrm>
            <a:off x="1536703" y="4041422"/>
            <a:ext cx="1737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2C470B8-D1F3-D5E0-8B1D-CDFEA3467115}"/>
              </a:ext>
            </a:extLst>
          </p:cNvPr>
          <p:cNvCxnSpPr>
            <a:cxnSpLocks/>
          </p:cNvCxnSpPr>
          <p:nvPr/>
        </p:nvCxnSpPr>
        <p:spPr>
          <a:xfrm flipV="1">
            <a:off x="1536703" y="2641600"/>
            <a:ext cx="0" cy="139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39945F-55C5-192F-A5AE-39B5159C242E}"/>
              </a:ext>
            </a:extLst>
          </p:cNvPr>
          <p:cNvCxnSpPr>
            <a:cxnSpLocks/>
          </p:cNvCxnSpPr>
          <p:nvPr/>
        </p:nvCxnSpPr>
        <p:spPr>
          <a:xfrm flipV="1">
            <a:off x="1536703" y="3429000"/>
            <a:ext cx="890408" cy="61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A1F3434-85DB-9AE3-B688-0EF4FFB02011}"/>
              </a:ext>
            </a:extLst>
          </p:cNvPr>
          <p:cNvSpPr txBox="1"/>
          <p:nvPr/>
        </p:nvSpPr>
        <p:spPr>
          <a:xfrm>
            <a:off x="3012168" y="397338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F56DFF-E130-6B90-C261-8B49A04C442E}"/>
              </a:ext>
            </a:extLst>
          </p:cNvPr>
          <p:cNvSpPr txBox="1"/>
          <p:nvPr/>
        </p:nvSpPr>
        <p:spPr>
          <a:xfrm>
            <a:off x="2083458" y="331882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BCD9EF-A294-2156-FD70-B9B3E0762616}"/>
              </a:ext>
            </a:extLst>
          </p:cNvPr>
          <p:cNvSpPr txBox="1"/>
          <p:nvPr/>
        </p:nvSpPr>
        <p:spPr>
          <a:xfrm>
            <a:off x="1248959" y="2641600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67E2AFC2-A532-5CE6-688C-45D3C6D53BA4}"/>
              </a:ext>
            </a:extLst>
          </p:cNvPr>
          <p:cNvSpPr/>
          <p:nvPr/>
        </p:nvSpPr>
        <p:spPr>
          <a:xfrm rot="5400000">
            <a:off x="8097419" y="727430"/>
            <a:ext cx="1570706" cy="135437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等腰三角形 187">
            <a:extLst>
              <a:ext uri="{FF2B5EF4-FFF2-40B4-BE49-F238E27FC236}">
                <a16:creationId xmlns:a16="http://schemas.microsoft.com/office/drawing/2014/main" id="{0ECFEEB3-550D-193B-49B7-AC3C2B870041}"/>
              </a:ext>
            </a:extLst>
          </p:cNvPr>
          <p:cNvSpPr/>
          <p:nvPr/>
        </p:nvSpPr>
        <p:spPr>
          <a:xfrm rot="5400000">
            <a:off x="7991910" y="735482"/>
            <a:ext cx="1570706" cy="13543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等腰三角形 186">
            <a:extLst>
              <a:ext uri="{FF2B5EF4-FFF2-40B4-BE49-F238E27FC236}">
                <a16:creationId xmlns:a16="http://schemas.microsoft.com/office/drawing/2014/main" id="{D61B3ED2-5652-651B-E6E6-F9AFF81EE825}"/>
              </a:ext>
            </a:extLst>
          </p:cNvPr>
          <p:cNvSpPr/>
          <p:nvPr/>
        </p:nvSpPr>
        <p:spPr>
          <a:xfrm rot="5400000">
            <a:off x="7874335" y="743968"/>
            <a:ext cx="1570706" cy="13543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C18DEB-5088-3D89-4DBF-23033774A38B}"/>
              </a:ext>
            </a:extLst>
          </p:cNvPr>
          <p:cNvSpPr/>
          <p:nvPr/>
        </p:nvSpPr>
        <p:spPr>
          <a:xfrm>
            <a:off x="1687444" y="666750"/>
            <a:ext cx="5910279" cy="1443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CFD13-C878-8DCF-D7D1-FB3B9E617513}"/>
              </a:ext>
            </a:extLst>
          </p:cNvPr>
          <p:cNvSpPr/>
          <p:nvPr/>
        </p:nvSpPr>
        <p:spPr>
          <a:xfrm>
            <a:off x="1811003" y="791650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4AF60A-B5BF-A7DC-B985-75F73A33F56C}"/>
              </a:ext>
            </a:extLst>
          </p:cNvPr>
          <p:cNvSpPr/>
          <p:nvPr/>
        </p:nvSpPr>
        <p:spPr>
          <a:xfrm>
            <a:off x="3290180" y="791650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427F94-51F0-4AF8-DEAA-9F0C14654B6E}"/>
              </a:ext>
            </a:extLst>
          </p:cNvPr>
          <p:cNvSpPr/>
          <p:nvPr/>
        </p:nvSpPr>
        <p:spPr>
          <a:xfrm>
            <a:off x="4769357" y="809579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00022-13F0-AE6B-E737-3157FF95CA87}"/>
              </a:ext>
            </a:extLst>
          </p:cNvPr>
          <p:cNvSpPr/>
          <p:nvPr/>
        </p:nvSpPr>
        <p:spPr>
          <a:xfrm>
            <a:off x="6249655" y="809579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7E67A6-B16C-1746-9AFA-3EAFBB41F166}"/>
              </a:ext>
            </a:extLst>
          </p:cNvPr>
          <p:cNvCxnSpPr/>
          <p:nvPr/>
        </p:nvCxnSpPr>
        <p:spPr>
          <a:xfrm>
            <a:off x="1371731" y="791650"/>
            <a:ext cx="0" cy="12148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C4A62D-89D9-1C83-D249-5E1E39D8181D}"/>
              </a:ext>
            </a:extLst>
          </p:cNvPr>
          <p:cNvCxnSpPr/>
          <p:nvPr/>
        </p:nvCxnSpPr>
        <p:spPr>
          <a:xfrm>
            <a:off x="1405256" y="1399076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0DFF33-4444-1F13-E7BB-E3B5FF0725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42584" y="173355"/>
            <a:ext cx="0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43511B-F488-1817-049B-05D8046D6B0D}"/>
              </a:ext>
            </a:extLst>
          </p:cNvPr>
          <p:cNvSpPr txBox="1"/>
          <p:nvPr/>
        </p:nvSpPr>
        <p:spPr>
          <a:xfrm>
            <a:off x="3977383" y="173355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[1:0]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B61BDD-A6FB-B033-5D57-DEA55D85E596}"/>
              </a:ext>
            </a:extLst>
          </p:cNvPr>
          <p:cNvCxnSpPr/>
          <p:nvPr/>
        </p:nvCxnSpPr>
        <p:spPr>
          <a:xfrm>
            <a:off x="1923203" y="791650"/>
            <a:ext cx="0" cy="121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FC6EB6-5C26-7C63-D36D-EB6C635FAEEE}"/>
              </a:ext>
            </a:extLst>
          </p:cNvPr>
          <p:cNvSpPr txBox="1"/>
          <p:nvPr/>
        </p:nvSpPr>
        <p:spPr>
          <a:xfrm>
            <a:off x="2243468" y="61294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1D8C96-FA38-A672-C261-5E6CD16A8D36}"/>
              </a:ext>
            </a:extLst>
          </p:cNvPr>
          <p:cNvSpPr txBox="1"/>
          <p:nvPr/>
        </p:nvSpPr>
        <p:spPr>
          <a:xfrm>
            <a:off x="1585915" y="12682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22A30D-1F49-1FF7-4B76-CFE8AC020533}"/>
              </a:ext>
            </a:extLst>
          </p:cNvPr>
          <p:cNvSpPr txBox="1"/>
          <p:nvPr/>
        </p:nvSpPr>
        <p:spPr>
          <a:xfrm>
            <a:off x="7921316" y="3850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AB7795-59CB-1F68-9383-67806F022F68}"/>
              </a:ext>
            </a:extLst>
          </p:cNvPr>
          <p:cNvSpPr txBox="1"/>
          <p:nvPr/>
        </p:nvSpPr>
        <p:spPr>
          <a:xfrm>
            <a:off x="998765" y="1209256"/>
            <a:ext cx="4363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4b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2DC745-AE74-8DC4-6B2C-E7C670566A1D}"/>
              </a:ext>
            </a:extLst>
          </p:cNvPr>
          <p:cNvSpPr/>
          <p:nvPr/>
        </p:nvSpPr>
        <p:spPr>
          <a:xfrm>
            <a:off x="10077041" y="1128352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9B4D1BB-A5DF-DF56-161A-115C2E7F0A54}"/>
              </a:ext>
            </a:extLst>
          </p:cNvPr>
          <p:cNvSpPr txBox="1"/>
          <p:nvPr/>
        </p:nvSpPr>
        <p:spPr>
          <a:xfrm>
            <a:off x="673620" y="12572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03197A7-22C0-D12F-7B4B-C8C2F34E8B7B}"/>
              </a:ext>
            </a:extLst>
          </p:cNvPr>
          <p:cNvCxnSpPr>
            <a:cxnSpLocks/>
          </p:cNvCxnSpPr>
          <p:nvPr/>
        </p:nvCxnSpPr>
        <p:spPr>
          <a:xfrm>
            <a:off x="1864440" y="897039"/>
            <a:ext cx="6197435" cy="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917CFCC-10B4-6873-E235-90730B99862C}"/>
              </a:ext>
            </a:extLst>
          </p:cNvPr>
          <p:cNvSpPr txBox="1"/>
          <p:nvPr/>
        </p:nvSpPr>
        <p:spPr>
          <a:xfrm flipH="1">
            <a:off x="1736738" y="743746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904B693-AE6B-F9BB-C202-1A0943D3EEB6}"/>
              </a:ext>
            </a:extLst>
          </p:cNvPr>
          <p:cNvCxnSpPr>
            <a:cxnSpLocks/>
          </p:cNvCxnSpPr>
          <p:nvPr/>
        </p:nvCxnSpPr>
        <p:spPr>
          <a:xfrm>
            <a:off x="1864440" y="1201829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ADF397B-BF54-6237-38BE-851B3A51A499}"/>
              </a:ext>
            </a:extLst>
          </p:cNvPr>
          <p:cNvSpPr txBox="1"/>
          <p:nvPr/>
        </p:nvSpPr>
        <p:spPr>
          <a:xfrm flipH="1">
            <a:off x="1736738" y="1048536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D80D65A-4990-29C2-BE5D-DA84E302AA51}"/>
              </a:ext>
            </a:extLst>
          </p:cNvPr>
          <p:cNvCxnSpPr>
            <a:cxnSpLocks/>
          </p:cNvCxnSpPr>
          <p:nvPr/>
        </p:nvCxnSpPr>
        <p:spPr>
          <a:xfrm>
            <a:off x="1864440" y="1335630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7FF5924-5586-9AF2-9FF6-DC283A2387BF}"/>
              </a:ext>
            </a:extLst>
          </p:cNvPr>
          <p:cNvSpPr txBox="1"/>
          <p:nvPr/>
        </p:nvSpPr>
        <p:spPr>
          <a:xfrm flipH="1">
            <a:off x="1736738" y="1182337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89F3BFB-1AD4-E65C-33FB-03E0B421542D}"/>
              </a:ext>
            </a:extLst>
          </p:cNvPr>
          <p:cNvCxnSpPr>
            <a:cxnSpLocks/>
          </p:cNvCxnSpPr>
          <p:nvPr/>
        </p:nvCxnSpPr>
        <p:spPr>
          <a:xfrm>
            <a:off x="1864440" y="1496587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7A8592E-22FB-99F2-D901-3AEA8517A1C6}"/>
              </a:ext>
            </a:extLst>
          </p:cNvPr>
          <p:cNvSpPr txBox="1"/>
          <p:nvPr/>
        </p:nvSpPr>
        <p:spPr>
          <a:xfrm flipH="1">
            <a:off x="1736738" y="1343294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E51F322-413A-D514-ED59-5FADA2E9D346}"/>
              </a:ext>
            </a:extLst>
          </p:cNvPr>
          <p:cNvCxnSpPr>
            <a:cxnSpLocks/>
          </p:cNvCxnSpPr>
          <p:nvPr/>
        </p:nvCxnSpPr>
        <p:spPr>
          <a:xfrm>
            <a:off x="1864440" y="1649880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D98B7C4-4489-D605-EC09-FB3DE8A1D76D}"/>
              </a:ext>
            </a:extLst>
          </p:cNvPr>
          <p:cNvSpPr txBox="1"/>
          <p:nvPr/>
        </p:nvSpPr>
        <p:spPr>
          <a:xfrm flipH="1">
            <a:off x="1736738" y="1496587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6AFD8DF-1AD9-CDDE-F769-ADCBA1E52098}"/>
              </a:ext>
            </a:extLst>
          </p:cNvPr>
          <p:cNvCxnSpPr>
            <a:cxnSpLocks/>
          </p:cNvCxnSpPr>
          <p:nvPr/>
        </p:nvCxnSpPr>
        <p:spPr>
          <a:xfrm>
            <a:off x="1864440" y="1801738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A794D60-CB09-1D15-1FD9-CF47F1001809}"/>
              </a:ext>
            </a:extLst>
          </p:cNvPr>
          <p:cNvSpPr txBox="1"/>
          <p:nvPr/>
        </p:nvSpPr>
        <p:spPr>
          <a:xfrm flipH="1">
            <a:off x="1736738" y="1648445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5C548D2C-49FF-D541-2567-85F2FDC06C9B}"/>
              </a:ext>
            </a:extLst>
          </p:cNvPr>
          <p:cNvCxnSpPr>
            <a:cxnSpLocks/>
          </p:cNvCxnSpPr>
          <p:nvPr/>
        </p:nvCxnSpPr>
        <p:spPr>
          <a:xfrm>
            <a:off x="1864440" y="1951067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FA9FAF4-4290-0C4A-FA38-C9C2254CB128}"/>
              </a:ext>
            </a:extLst>
          </p:cNvPr>
          <p:cNvSpPr txBox="1"/>
          <p:nvPr/>
        </p:nvSpPr>
        <p:spPr>
          <a:xfrm flipH="1">
            <a:off x="1736738" y="1797774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797DFDE-9AC7-A121-01D8-29528685D1D0}"/>
              </a:ext>
            </a:extLst>
          </p:cNvPr>
          <p:cNvCxnSpPr>
            <a:cxnSpLocks/>
          </p:cNvCxnSpPr>
          <p:nvPr/>
        </p:nvCxnSpPr>
        <p:spPr>
          <a:xfrm>
            <a:off x="1867532" y="1043837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4B90C5F-885F-2458-0F49-2C400798627B}"/>
              </a:ext>
            </a:extLst>
          </p:cNvPr>
          <p:cNvSpPr txBox="1"/>
          <p:nvPr/>
        </p:nvSpPr>
        <p:spPr>
          <a:xfrm flipH="1">
            <a:off x="1739830" y="890544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7B13B71-7E2A-F91A-EF34-1BC0E535B706}"/>
              </a:ext>
            </a:extLst>
          </p:cNvPr>
          <p:cNvSpPr/>
          <p:nvPr/>
        </p:nvSpPr>
        <p:spPr>
          <a:xfrm>
            <a:off x="10018390" y="1184870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7B520BE-5957-A633-E779-AA82D7E11E66}"/>
              </a:ext>
            </a:extLst>
          </p:cNvPr>
          <p:cNvSpPr/>
          <p:nvPr/>
        </p:nvSpPr>
        <p:spPr>
          <a:xfrm>
            <a:off x="9938987" y="1237853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74DA2B-724F-DB0E-56C7-239C2AE1E880}"/>
              </a:ext>
            </a:extLst>
          </p:cNvPr>
          <p:cNvSpPr/>
          <p:nvPr/>
        </p:nvSpPr>
        <p:spPr>
          <a:xfrm>
            <a:off x="8673156" y="1096129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4E81D4A-18FD-2CE3-89C1-6C126594D736}"/>
              </a:ext>
            </a:extLst>
          </p:cNvPr>
          <p:cNvSpPr/>
          <p:nvPr/>
        </p:nvSpPr>
        <p:spPr>
          <a:xfrm>
            <a:off x="8678413" y="166218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E30EFF5-3F95-2651-FD6C-42FBC424BBFE}"/>
              </a:ext>
            </a:extLst>
          </p:cNvPr>
          <p:cNvSpPr/>
          <p:nvPr/>
        </p:nvSpPr>
        <p:spPr>
          <a:xfrm>
            <a:off x="9039176" y="139260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FBCC9D7-A01B-2F51-CC16-7B6BFB7CCB14}"/>
              </a:ext>
            </a:extLst>
          </p:cNvPr>
          <p:cNvSpPr/>
          <p:nvPr/>
        </p:nvSpPr>
        <p:spPr>
          <a:xfrm>
            <a:off x="8017162" y="1169285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DFC2B12-B2B4-7D95-7394-B10BEF3565B2}"/>
              </a:ext>
            </a:extLst>
          </p:cNvPr>
          <p:cNvSpPr/>
          <p:nvPr/>
        </p:nvSpPr>
        <p:spPr>
          <a:xfrm>
            <a:off x="8017162" y="1314625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086420C-D627-564A-5299-B143F5A6A47F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8118735" y="1214629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4E640F1-8DE1-4FBC-E58C-AD5DCA4260DB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8118735" y="1287222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FD5E113B-7AC4-368C-8AD5-D5EBC8D6C9C6}"/>
              </a:ext>
            </a:extLst>
          </p:cNvPr>
          <p:cNvSpPr/>
          <p:nvPr/>
        </p:nvSpPr>
        <p:spPr>
          <a:xfrm>
            <a:off x="8368437" y="1240476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DB2EC01-7CEE-7C4D-895E-0FB3454F7710}"/>
              </a:ext>
            </a:extLst>
          </p:cNvPr>
          <p:cNvSpPr/>
          <p:nvPr/>
        </p:nvSpPr>
        <p:spPr>
          <a:xfrm>
            <a:off x="8017162" y="1468292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A7EC00D-8D8E-5455-C946-B7EDC22D286D}"/>
              </a:ext>
            </a:extLst>
          </p:cNvPr>
          <p:cNvSpPr/>
          <p:nvPr/>
        </p:nvSpPr>
        <p:spPr>
          <a:xfrm>
            <a:off x="8017162" y="1613632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DE3E132-8269-8A91-8609-04F2D32B0DA5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118735" y="1513636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7DD415F-5547-8F5E-D2B2-8613878E1BD2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8118735" y="1586228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59E2733D-AF49-F9A7-9690-F78500E7AABA}"/>
              </a:ext>
            </a:extLst>
          </p:cNvPr>
          <p:cNvSpPr/>
          <p:nvPr/>
        </p:nvSpPr>
        <p:spPr>
          <a:xfrm>
            <a:off x="8368437" y="1539483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F8973D8-86B2-0772-0C32-CD1C05D6A49C}"/>
              </a:ext>
            </a:extLst>
          </p:cNvPr>
          <p:cNvSpPr/>
          <p:nvPr/>
        </p:nvSpPr>
        <p:spPr>
          <a:xfrm>
            <a:off x="8017162" y="176729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B261DE-9D28-911F-8B29-8DD8DBFFBE08}"/>
              </a:ext>
            </a:extLst>
          </p:cNvPr>
          <p:cNvSpPr/>
          <p:nvPr/>
        </p:nvSpPr>
        <p:spPr>
          <a:xfrm>
            <a:off x="8017162" y="1912639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F712D0C-87F0-ACBE-D4B9-955CE1065E95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118735" y="1812642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B628380-415C-F6C6-7433-11C642F6B982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8118735" y="1885235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38D9D625-827D-68AA-01E9-154BAEF4973F}"/>
              </a:ext>
            </a:extLst>
          </p:cNvPr>
          <p:cNvSpPr/>
          <p:nvPr/>
        </p:nvSpPr>
        <p:spPr>
          <a:xfrm>
            <a:off x="8368437" y="1838490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7FD2B1-5E8B-35A7-D457-6838F6963ACB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470010" y="1141473"/>
            <a:ext cx="203147" cy="14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6A9F714-9777-5B5D-3ADF-7E3DD564622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8470010" y="1587340"/>
            <a:ext cx="208403" cy="12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DD5EC39-04BA-AF88-F2AE-3AAFC5C55AB4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8470010" y="1707532"/>
            <a:ext cx="208403" cy="17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6E6A902-8701-0908-70F5-2570F1414A7F}"/>
              </a:ext>
            </a:extLst>
          </p:cNvPr>
          <p:cNvCxnSpPr>
            <a:cxnSpLocks/>
            <a:endCxn id="95" idx="6"/>
          </p:cNvCxnSpPr>
          <p:nvPr/>
        </p:nvCxnSpPr>
        <p:spPr>
          <a:xfrm flipH="1" flipV="1">
            <a:off x="8774730" y="1141473"/>
            <a:ext cx="260500" cy="2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DBB1B9D-C81C-2CF1-7504-5B288CD8B99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8779986" y="1403027"/>
            <a:ext cx="255244" cy="30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>
            <a:extLst>
              <a:ext uri="{FF2B5EF4-FFF2-40B4-BE49-F238E27FC236}">
                <a16:creationId xmlns:a16="http://schemas.microsoft.com/office/drawing/2014/main" id="{77347246-7EB1-7846-BDAE-301AE77A83C8}"/>
              </a:ext>
            </a:extLst>
          </p:cNvPr>
          <p:cNvSpPr/>
          <p:nvPr/>
        </p:nvSpPr>
        <p:spPr>
          <a:xfrm>
            <a:off x="8018904" y="844427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37089A98-C50C-464E-E6C7-14DBD34E12AD}"/>
              </a:ext>
            </a:extLst>
          </p:cNvPr>
          <p:cNvSpPr/>
          <p:nvPr/>
        </p:nvSpPr>
        <p:spPr>
          <a:xfrm>
            <a:off x="8018904" y="98976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1D3BC934-C880-B01E-5ACA-24E033DD21E6}"/>
              </a:ext>
            </a:extLst>
          </p:cNvPr>
          <p:cNvCxnSpPr>
            <a:cxnSpLocks/>
            <a:stCxn id="250" idx="6"/>
          </p:cNvCxnSpPr>
          <p:nvPr/>
        </p:nvCxnSpPr>
        <p:spPr>
          <a:xfrm>
            <a:off x="8120477" y="889771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3B8EE8E8-5777-3116-6461-A55016559BAE}"/>
              </a:ext>
            </a:extLst>
          </p:cNvPr>
          <p:cNvCxnSpPr>
            <a:cxnSpLocks/>
            <a:stCxn id="251" idx="6"/>
          </p:cNvCxnSpPr>
          <p:nvPr/>
        </p:nvCxnSpPr>
        <p:spPr>
          <a:xfrm flipV="1">
            <a:off x="8120477" y="962364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0A6CCC47-A808-9F30-9777-FBB7C3EB9F20}"/>
              </a:ext>
            </a:extLst>
          </p:cNvPr>
          <p:cNvSpPr/>
          <p:nvPr/>
        </p:nvSpPr>
        <p:spPr>
          <a:xfrm>
            <a:off x="8370179" y="915619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67EE3643-596F-FCB2-0D78-DECBE3B36DB7}"/>
              </a:ext>
            </a:extLst>
          </p:cNvPr>
          <p:cNvCxnSpPr>
            <a:cxnSpLocks/>
            <a:stCxn id="95" idx="2"/>
          </p:cNvCxnSpPr>
          <p:nvPr/>
        </p:nvCxnSpPr>
        <p:spPr>
          <a:xfrm flipH="1" flipV="1">
            <a:off x="8463651" y="956333"/>
            <a:ext cx="209505" cy="18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3E7E5FC9-FF47-7F2C-8B40-78D6A472C79E}"/>
              </a:ext>
            </a:extLst>
          </p:cNvPr>
          <p:cNvCxnSpPr/>
          <p:nvPr/>
        </p:nvCxnSpPr>
        <p:spPr>
          <a:xfrm>
            <a:off x="9617937" y="1399076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A9B7602-5364-B0A6-1094-B72F7F53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89" y="2396367"/>
            <a:ext cx="9638095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67E2AFC2-A532-5CE6-688C-45D3C6D53BA4}"/>
              </a:ext>
            </a:extLst>
          </p:cNvPr>
          <p:cNvSpPr/>
          <p:nvPr/>
        </p:nvSpPr>
        <p:spPr>
          <a:xfrm rot="5400000">
            <a:off x="8097419" y="727430"/>
            <a:ext cx="1570706" cy="135437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等腰三角形 187">
            <a:extLst>
              <a:ext uri="{FF2B5EF4-FFF2-40B4-BE49-F238E27FC236}">
                <a16:creationId xmlns:a16="http://schemas.microsoft.com/office/drawing/2014/main" id="{0ECFEEB3-550D-193B-49B7-AC3C2B870041}"/>
              </a:ext>
            </a:extLst>
          </p:cNvPr>
          <p:cNvSpPr/>
          <p:nvPr/>
        </p:nvSpPr>
        <p:spPr>
          <a:xfrm rot="5400000">
            <a:off x="7991910" y="735482"/>
            <a:ext cx="1570706" cy="13543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等腰三角形 186">
            <a:extLst>
              <a:ext uri="{FF2B5EF4-FFF2-40B4-BE49-F238E27FC236}">
                <a16:creationId xmlns:a16="http://schemas.microsoft.com/office/drawing/2014/main" id="{D61B3ED2-5652-651B-E6E6-F9AFF81EE825}"/>
              </a:ext>
            </a:extLst>
          </p:cNvPr>
          <p:cNvSpPr/>
          <p:nvPr/>
        </p:nvSpPr>
        <p:spPr>
          <a:xfrm rot="5400000">
            <a:off x="7874335" y="743968"/>
            <a:ext cx="1570706" cy="13543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C18DEB-5088-3D89-4DBF-23033774A38B}"/>
              </a:ext>
            </a:extLst>
          </p:cNvPr>
          <p:cNvSpPr/>
          <p:nvPr/>
        </p:nvSpPr>
        <p:spPr>
          <a:xfrm>
            <a:off x="1687444" y="666750"/>
            <a:ext cx="5910279" cy="1443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CFD13-C878-8DCF-D7D1-FB3B9E617513}"/>
              </a:ext>
            </a:extLst>
          </p:cNvPr>
          <p:cNvSpPr/>
          <p:nvPr/>
        </p:nvSpPr>
        <p:spPr>
          <a:xfrm>
            <a:off x="1811003" y="791650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4AF60A-B5BF-A7DC-B985-75F73A33F56C}"/>
              </a:ext>
            </a:extLst>
          </p:cNvPr>
          <p:cNvSpPr/>
          <p:nvPr/>
        </p:nvSpPr>
        <p:spPr>
          <a:xfrm>
            <a:off x="3290180" y="791650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427F94-51F0-4AF8-DEAA-9F0C14654B6E}"/>
              </a:ext>
            </a:extLst>
          </p:cNvPr>
          <p:cNvSpPr/>
          <p:nvPr/>
        </p:nvSpPr>
        <p:spPr>
          <a:xfrm>
            <a:off x="4769357" y="809579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00022-13F0-AE6B-E737-3157FF95CA87}"/>
              </a:ext>
            </a:extLst>
          </p:cNvPr>
          <p:cNvSpPr/>
          <p:nvPr/>
        </p:nvSpPr>
        <p:spPr>
          <a:xfrm>
            <a:off x="6249655" y="809579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7E67A6-B16C-1746-9AFA-3EAFBB41F166}"/>
              </a:ext>
            </a:extLst>
          </p:cNvPr>
          <p:cNvCxnSpPr/>
          <p:nvPr/>
        </p:nvCxnSpPr>
        <p:spPr>
          <a:xfrm>
            <a:off x="1371731" y="791650"/>
            <a:ext cx="0" cy="12148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C4A62D-89D9-1C83-D249-5E1E39D8181D}"/>
              </a:ext>
            </a:extLst>
          </p:cNvPr>
          <p:cNvCxnSpPr/>
          <p:nvPr/>
        </p:nvCxnSpPr>
        <p:spPr>
          <a:xfrm>
            <a:off x="1405256" y="1399076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0DFF33-4444-1F13-E7BB-E3B5FF0725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42584" y="173355"/>
            <a:ext cx="0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43511B-F488-1817-049B-05D8046D6B0D}"/>
              </a:ext>
            </a:extLst>
          </p:cNvPr>
          <p:cNvSpPr txBox="1"/>
          <p:nvPr/>
        </p:nvSpPr>
        <p:spPr>
          <a:xfrm>
            <a:off x="3977383" y="173355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[1:0]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B61BDD-A6FB-B033-5D57-DEA55D85E596}"/>
              </a:ext>
            </a:extLst>
          </p:cNvPr>
          <p:cNvCxnSpPr/>
          <p:nvPr/>
        </p:nvCxnSpPr>
        <p:spPr>
          <a:xfrm>
            <a:off x="1923203" y="791650"/>
            <a:ext cx="0" cy="121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FC6EB6-5C26-7C63-D36D-EB6C635FAEEE}"/>
              </a:ext>
            </a:extLst>
          </p:cNvPr>
          <p:cNvSpPr txBox="1"/>
          <p:nvPr/>
        </p:nvSpPr>
        <p:spPr>
          <a:xfrm>
            <a:off x="2243468" y="61294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1D8C96-FA38-A672-C261-5E6CD16A8D36}"/>
              </a:ext>
            </a:extLst>
          </p:cNvPr>
          <p:cNvSpPr txBox="1"/>
          <p:nvPr/>
        </p:nvSpPr>
        <p:spPr>
          <a:xfrm>
            <a:off x="1585915" y="12682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22A30D-1F49-1FF7-4B76-CFE8AC020533}"/>
              </a:ext>
            </a:extLst>
          </p:cNvPr>
          <p:cNvSpPr txBox="1"/>
          <p:nvPr/>
        </p:nvSpPr>
        <p:spPr>
          <a:xfrm>
            <a:off x="7921316" y="3850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AB7795-59CB-1F68-9383-67806F022F68}"/>
              </a:ext>
            </a:extLst>
          </p:cNvPr>
          <p:cNvSpPr txBox="1"/>
          <p:nvPr/>
        </p:nvSpPr>
        <p:spPr>
          <a:xfrm>
            <a:off x="998765" y="1209256"/>
            <a:ext cx="4363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4b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2DC745-AE74-8DC4-6B2C-E7C670566A1D}"/>
              </a:ext>
            </a:extLst>
          </p:cNvPr>
          <p:cNvSpPr/>
          <p:nvPr/>
        </p:nvSpPr>
        <p:spPr>
          <a:xfrm>
            <a:off x="10077041" y="1128352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9B4D1BB-A5DF-DF56-161A-115C2E7F0A54}"/>
              </a:ext>
            </a:extLst>
          </p:cNvPr>
          <p:cNvSpPr txBox="1"/>
          <p:nvPr/>
        </p:nvSpPr>
        <p:spPr>
          <a:xfrm>
            <a:off x="673620" y="12572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03197A7-22C0-D12F-7B4B-C8C2F34E8B7B}"/>
              </a:ext>
            </a:extLst>
          </p:cNvPr>
          <p:cNvCxnSpPr>
            <a:cxnSpLocks/>
          </p:cNvCxnSpPr>
          <p:nvPr/>
        </p:nvCxnSpPr>
        <p:spPr>
          <a:xfrm>
            <a:off x="1864440" y="897039"/>
            <a:ext cx="6197435" cy="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917CFCC-10B4-6873-E235-90730B99862C}"/>
              </a:ext>
            </a:extLst>
          </p:cNvPr>
          <p:cNvSpPr txBox="1"/>
          <p:nvPr/>
        </p:nvSpPr>
        <p:spPr>
          <a:xfrm flipH="1">
            <a:off x="1736738" y="743746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904B693-AE6B-F9BB-C202-1A0943D3EEB6}"/>
              </a:ext>
            </a:extLst>
          </p:cNvPr>
          <p:cNvCxnSpPr>
            <a:cxnSpLocks/>
          </p:cNvCxnSpPr>
          <p:nvPr/>
        </p:nvCxnSpPr>
        <p:spPr>
          <a:xfrm>
            <a:off x="1864440" y="1201829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ADF397B-BF54-6237-38BE-851B3A51A499}"/>
              </a:ext>
            </a:extLst>
          </p:cNvPr>
          <p:cNvSpPr txBox="1"/>
          <p:nvPr/>
        </p:nvSpPr>
        <p:spPr>
          <a:xfrm flipH="1">
            <a:off x="1736738" y="1048536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D80D65A-4990-29C2-BE5D-DA84E302AA51}"/>
              </a:ext>
            </a:extLst>
          </p:cNvPr>
          <p:cNvCxnSpPr>
            <a:cxnSpLocks/>
          </p:cNvCxnSpPr>
          <p:nvPr/>
        </p:nvCxnSpPr>
        <p:spPr>
          <a:xfrm>
            <a:off x="1864440" y="1335630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7FF5924-5586-9AF2-9FF6-DC283A2387BF}"/>
              </a:ext>
            </a:extLst>
          </p:cNvPr>
          <p:cNvSpPr txBox="1"/>
          <p:nvPr/>
        </p:nvSpPr>
        <p:spPr>
          <a:xfrm flipH="1">
            <a:off x="1736738" y="1182337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89F3BFB-1AD4-E65C-33FB-03E0B421542D}"/>
              </a:ext>
            </a:extLst>
          </p:cNvPr>
          <p:cNvCxnSpPr>
            <a:cxnSpLocks/>
          </p:cNvCxnSpPr>
          <p:nvPr/>
        </p:nvCxnSpPr>
        <p:spPr>
          <a:xfrm>
            <a:off x="1864440" y="1496587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7A8592E-22FB-99F2-D901-3AEA8517A1C6}"/>
              </a:ext>
            </a:extLst>
          </p:cNvPr>
          <p:cNvSpPr txBox="1"/>
          <p:nvPr/>
        </p:nvSpPr>
        <p:spPr>
          <a:xfrm flipH="1">
            <a:off x="1736738" y="1343294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E51F322-413A-D514-ED59-5FADA2E9D346}"/>
              </a:ext>
            </a:extLst>
          </p:cNvPr>
          <p:cNvCxnSpPr>
            <a:cxnSpLocks/>
          </p:cNvCxnSpPr>
          <p:nvPr/>
        </p:nvCxnSpPr>
        <p:spPr>
          <a:xfrm>
            <a:off x="1864440" y="1649880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D98B7C4-4489-D605-EC09-FB3DE8A1D76D}"/>
              </a:ext>
            </a:extLst>
          </p:cNvPr>
          <p:cNvSpPr txBox="1"/>
          <p:nvPr/>
        </p:nvSpPr>
        <p:spPr>
          <a:xfrm flipH="1">
            <a:off x="1736738" y="1496587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6AFD8DF-1AD9-CDDE-F769-ADCBA1E52098}"/>
              </a:ext>
            </a:extLst>
          </p:cNvPr>
          <p:cNvCxnSpPr>
            <a:cxnSpLocks/>
          </p:cNvCxnSpPr>
          <p:nvPr/>
        </p:nvCxnSpPr>
        <p:spPr>
          <a:xfrm>
            <a:off x="1864440" y="1801738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A794D60-CB09-1D15-1FD9-CF47F1001809}"/>
              </a:ext>
            </a:extLst>
          </p:cNvPr>
          <p:cNvSpPr txBox="1"/>
          <p:nvPr/>
        </p:nvSpPr>
        <p:spPr>
          <a:xfrm flipH="1">
            <a:off x="1736738" y="1648445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5C548D2C-49FF-D541-2567-85F2FDC06C9B}"/>
              </a:ext>
            </a:extLst>
          </p:cNvPr>
          <p:cNvCxnSpPr>
            <a:cxnSpLocks/>
          </p:cNvCxnSpPr>
          <p:nvPr/>
        </p:nvCxnSpPr>
        <p:spPr>
          <a:xfrm>
            <a:off x="1864440" y="1951067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FA9FAF4-4290-0C4A-FA38-C9C2254CB128}"/>
              </a:ext>
            </a:extLst>
          </p:cNvPr>
          <p:cNvSpPr txBox="1"/>
          <p:nvPr/>
        </p:nvSpPr>
        <p:spPr>
          <a:xfrm flipH="1">
            <a:off x="1736738" y="1797774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797DFDE-9AC7-A121-01D8-29528685D1D0}"/>
              </a:ext>
            </a:extLst>
          </p:cNvPr>
          <p:cNvCxnSpPr>
            <a:cxnSpLocks/>
          </p:cNvCxnSpPr>
          <p:nvPr/>
        </p:nvCxnSpPr>
        <p:spPr>
          <a:xfrm>
            <a:off x="1867532" y="1043837"/>
            <a:ext cx="6146863" cy="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4B90C5F-885F-2458-0F49-2C400798627B}"/>
              </a:ext>
            </a:extLst>
          </p:cNvPr>
          <p:cNvSpPr txBox="1"/>
          <p:nvPr/>
        </p:nvSpPr>
        <p:spPr>
          <a:xfrm flipH="1">
            <a:off x="1739830" y="890544"/>
            <a:ext cx="96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7B13B71-7E2A-F91A-EF34-1BC0E535B706}"/>
              </a:ext>
            </a:extLst>
          </p:cNvPr>
          <p:cNvSpPr/>
          <p:nvPr/>
        </p:nvSpPr>
        <p:spPr>
          <a:xfrm>
            <a:off x="10018390" y="1184870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7B520BE-5957-A633-E779-AA82D7E11E66}"/>
              </a:ext>
            </a:extLst>
          </p:cNvPr>
          <p:cNvSpPr/>
          <p:nvPr/>
        </p:nvSpPr>
        <p:spPr>
          <a:xfrm>
            <a:off x="9938987" y="1237853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74DA2B-724F-DB0E-56C7-239C2AE1E880}"/>
              </a:ext>
            </a:extLst>
          </p:cNvPr>
          <p:cNvSpPr/>
          <p:nvPr/>
        </p:nvSpPr>
        <p:spPr>
          <a:xfrm>
            <a:off x="8673156" y="1096129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4E81D4A-18FD-2CE3-89C1-6C126594D736}"/>
              </a:ext>
            </a:extLst>
          </p:cNvPr>
          <p:cNvSpPr/>
          <p:nvPr/>
        </p:nvSpPr>
        <p:spPr>
          <a:xfrm>
            <a:off x="8678413" y="166218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E30EFF5-3F95-2651-FD6C-42FBC424BBFE}"/>
              </a:ext>
            </a:extLst>
          </p:cNvPr>
          <p:cNvSpPr/>
          <p:nvPr/>
        </p:nvSpPr>
        <p:spPr>
          <a:xfrm>
            <a:off x="9039176" y="139260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FBCC9D7-A01B-2F51-CC16-7B6BFB7CCB14}"/>
              </a:ext>
            </a:extLst>
          </p:cNvPr>
          <p:cNvSpPr/>
          <p:nvPr/>
        </p:nvSpPr>
        <p:spPr>
          <a:xfrm>
            <a:off x="8017162" y="1169285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DFC2B12-B2B4-7D95-7394-B10BEF3565B2}"/>
              </a:ext>
            </a:extLst>
          </p:cNvPr>
          <p:cNvSpPr/>
          <p:nvPr/>
        </p:nvSpPr>
        <p:spPr>
          <a:xfrm>
            <a:off x="8017162" y="1314625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086420C-D627-564A-5299-B143F5A6A47F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8118735" y="1214629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4E640F1-8DE1-4FBC-E58C-AD5DCA4260DB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8118735" y="1287222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FD5E113B-7AC4-368C-8AD5-D5EBC8D6C9C6}"/>
              </a:ext>
            </a:extLst>
          </p:cNvPr>
          <p:cNvSpPr/>
          <p:nvPr/>
        </p:nvSpPr>
        <p:spPr>
          <a:xfrm>
            <a:off x="8368437" y="1240476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DB2EC01-7CEE-7C4D-895E-0FB3454F7710}"/>
              </a:ext>
            </a:extLst>
          </p:cNvPr>
          <p:cNvSpPr/>
          <p:nvPr/>
        </p:nvSpPr>
        <p:spPr>
          <a:xfrm>
            <a:off x="8017162" y="1468292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A7EC00D-8D8E-5455-C946-B7EDC22D286D}"/>
              </a:ext>
            </a:extLst>
          </p:cNvPr>
          <p:cNvSpPr/>
          <p:nvPr/>
        </p:nvSpPr>
        <p:spPr>
          <a:xfrm>
            <a:off x="8017162" y="1613632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DE3E132-8269-8A91-8609-04F2D32B0DA5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118735" y="1513636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7DD415F-5547-8F5E-D2B2-8613878E1BD2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8118735" y="1586228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59E2733D-AF49-F9A7-9690-F78500E7AABA}"/>
              </a:ext>
            </a:extLst>
          </p:cNvPr>
          <p:cNvSpPr/>
          <p:nvPr/>
        </p:nvSpPr>
        <p:spPr>
          <a:xfrm>
            <a:off x="8368437" y="1539483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F8973D8-86B2-0772-0C32-CD1C05D6A49C}"/>
              </a:ext>
            </a:extLst>
          </p:cNvPr>
          <p:cNvSpPr/>
          <p:nvPr/>
        </p:nvSpPr>
        <p:spPr>
          <a:xfrm>
            <a:off x="8017162" y="176729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B261DE-9D28-911F-8B29-8DD8DBFFBE08}"/>
              </a:ext>
            </a:extLst>
          </p:cNvPr>
          <p:cNvSpPr/>
          <p:nvPr/>
        </p:nvSpPr>
        <p:spPr>
          <a:xfrm>
            <a:off x="8017162" y="1912639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F712D0C-87F0-ACBE-D4B9-955CE1065E95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118735" y="1812642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B628380-415C-F6C6-7433-11C642F6B982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8118735" y="1885235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38D9D625-827D-68AA-01E9-154BAEF4973F}"/>
              </a:ext>
            </a:extLst>
          </p:cNvPr>
          <p:cNvSpPr/>
          <p:nvPr/>
        </p:nvSpPr>
        <p:spPr>
          <a:xfrm>
            <a:off x="8368437" y="1838490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7FD2B1-5E8B-35A7-D457-6838F6963ACB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470010" y="1141473"/>
            <a:ext cx="203147" cy="14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6A9F714-9777-5B5D-3ADF-7E3DD5646226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8470010" y="1587340"/>
            <a:ext cx="208403" cy="12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DD5EC39-04BA-AF88-F2AE-3AAFC5C55AB4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8470010" y="1707532"/>
            <a:ext cx="208403" cy="17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6E6A902-8701-0908-70F5-2570F1414A7F}"/>
              </a:ext>
            </a:extLst>
          </p:cNvPr>
          <p:cNvCxnSpPr>
            <a:cxnSpLocks/>
            <a:endCxn id="95" idx="6"/>
          </p:cNvCxnSpPr>
          <p:nvPr/>
        </p:nvCxnSpPr>
        <p:spPr>
          <a:xfrm flipH="1" flipV="1">
            <a:off x="8774730" y="1141473"/>
            <a:ext cx="260500" cy="29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DBB1B9D-C81C-2CF1-7504-5B288CD8B991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8779986" y="1403027"/>
            <a:ext cx="255244" cy="30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>
            <a:extLst>
              <a:ext uri="{FF2B5EF4-FFF2-40B4-BE49-F238E27FC236}">
                <a16:creationId xmlns:a16="http://schemas.microsoft.com/office/drawing/2014/main" id="{77347246-7EB1-7846-BDAE-301AE77A83C8}"/>
              </a:ext>
            </a:extLst>
          </p:cNvPr>
          <p:cNvSpPr/>
          <p:nvPr/>
        </p:nvSpPr>
        <p:spPr>
          <a:xfrm>
            <a:off x="8018904" y="844427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37089A98-C50C-464E-E6C7-14DBD34E12AD}"/>
              </a:ext>
            </a:extLst>
          </p:cNvPr>
          <p:cNvSpPr/>
          <p:nvPr/>
        </p:nvSpPr>
        <p:spPr>
          <a:xfrm>
            <a:off x="8018904" y="989768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1D3BC934-C880-B01E-5ACA-24E033DD21E6}"/>
              </a:ext>
            </a:extLst>
          </p:cNvPr>
          <p:cNvCxnSpPr>
            <a:cxnSpLocks/>
            <a:stCxn id="250" idx="6"/>
          </p:cNvCxnSpPr>
          <p:nvPr/>
        </p:nvCxnSpPr>
        <p:spPr>
          <a:xfrm>
            <a:off x="8120477" y="889771"/>
            <a:ext cx="249701" cy="6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3B8EE8E8-5777-3116-6461-A55016559BAE}"/>
              </a:ext>
            </a:extLst>
          </p:cNvPr>
          <p:cNvCxnSpPr>
            <a:cxnSpLocks/>
            <a:stCxn id="251" idx="6"/>
          </p:cNvCxnSpPr>
          <p:nvPr/>
        </p:nvCxnSpPr>
        <p:spPr>
          <a:xfrm flipV="1">
            <a:off x="8120477" y="962364"/>
            <a:ext cx="249701" cy="7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0A6CCC47-A808-9F30-9777-FBB7C3EB9F20}"/>
              </a:ext>
            </a:extLst>
          </p:cNvPr>
          <p:cNvSpPr/>
          <p:nvPr/>
        </p:nvSpPr>
        <p:spPr>
          <a:xfrm>
            <a:off x="8370179" y="915619"/>
            <a:ext cx="101573" cy="90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67EE3643-596F-FCB2-0D78-DECBE3B36DB7}"/>
              </a:ext>
            </a:extLst>
          </p:cNvPr>
          <p:cNvCxnSpPr>
            <a:cxnSpLocks/>
            <a:stCxn id="95" idx="2"/>
          </p:cNvCxnSpPr>
          <p:nvPr/>
        </p:nvCxnSpPr>
        <p:spPr>
          <a:xfrm flipH="1" flipV="1">
            <a:off x="8463651" y="956333"/>
            <a:ext cx="209505" cy="18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3E7E5FC9-FF47-7F2C-8B40-78D6A472C79E}"/>
              </a:ext>
            </a:extLst>
          </p:cNvPr>
          <p:cNvCxnSpPr/>
          <p:nvPr/>
        </p:nvCxnSpPr>
        <p:spPr>
          <a:xfrm>
            <a:off x="9617937" y="1399076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A9B7602-5364-B0A6-1094-B72F7F53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89" y="2396367"/>
            <a:ext cx="9638095" cy="20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0E9AC6-C3CF-66DD-4AAF-F452798E3E90}"/>
              </a:ext>
            </a:extLst>
          </p:cNvPr>
          <p:cNvSpPr txBox="1"/>
          <p:nvPr/>
        </p:nvSpPr>
        <p:spPr>
          <a:xfrm>
            <a:off x="1573830" y="606429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PE</a:t>
            </a:r>
            <a:r>
              <a:rPr lang="zh-CN" altLang="en-US" b="1" dirty="0"/>
              <a:t>利用率极低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输入矩阵带宽占用较高</a:t>
            </a: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5491283-8FC6-A0F0-4D37-AFDF31772E55}"/>
              </a:ext>
            </a:extLst>
          </p:cNvPr>
          <p:cNvGrpSpPr/>
          <p:nvPr/>
        </p:nvGrpSpPr>
        <p:grpSpPr>
          <a:xfrm>
            <a:off x="863756" y="4429600"/>
            <a:ext cx="2560210" cy="1572860"/>
            <a:chOff x="863756" y="4429600"/>
            <a:chExt cx="2560210" cy="15728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E5CDAA8-D460-B8C9-9A25-C7C9B071B10B}"/>
                </a:ext>
              </a:extLst>
            </p:cNvPr>
            <p:cNvGrpSpPr/>
            <p:nvPr/>
          </p:nvGrpSpPr>
          <p:grpSpPr>
            <a:xfrm>
              <a:off x="863756" y="4781595"/>
              <a:ext cx="2560210" cy="1220865"/>
              <a:chOff x="676743" y="5078282"/>
              <a:chExt cx="2560210" cy="1220865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9F19CF81-8CE7-4244-F62C-CD2FFB43B935}"/>
                  </a:ext>
                </a:extLst>
              </p:cNvPr>
              <p:cNvSpPr/>
              <p:nvPr/>
            </p:nvSpPr>
            <p:spPr>
              <a:xfrm>
                <a:off x="2017752" y="5084295"/>
                <a:ext cx="1219201" cy="121485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E51FAC76-4AB1-6421-0D42-B43ABF9AC116}"/>
                  </a:ext>
                </a:extLst>
              </p:cNvPr>
              <p:cNvSpPr/>
              <p:nvPr/>
            </p:nvSpPr>
            <p:spPr>
              <a:xfrm>
                <a:off x="2017753" y="5084295"/>
                <a:ext cx="89876" cy="33435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平行四边形 201">
                <a:extLst>
                  <a:ext uri="{FF2B5EF4-FFF2-40B4-BE49-F238E27FC236}">
                    <a16:creationId xmlns:a16="http://schemas.microsoft.com/office/drawing/2014/main" id="{9FDE3CF7-9E9B-DA2B-F611-3260392DD505}"/>
                  </a:ext>
                </a:extLst>
              </p:cNvPr>
              <p:cNvSpPr/>
              <p:nvPr/>
            </p:nvSpPr>
            <p:spPr>
              <a:xfrm>
                <a:off x="676743" y="5078282"/>
                <a:ext cx="1266094" cy="334349"/>
              </a:xfrm>
              <a:prstGeom prst="parallelogram">
                <a:avLst>
                  <a:gd name="adj" fmla="val 8197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F421332-D451-E319-A1AB-9366CFE2626C}"/>
                </a:ext>
              </a:extLst>
            </p:cNvPr>
            <p:cNvSpPr txBox="1"/>
            <p:nvPr/>
          </p:nvSpPr>
          <p:spPr>
            <a:xfrm>
              <a:off x="2431639" y="442960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WS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13B0494-6D0C-3419-78D3-DD87E7B088B2}"/>
              </a:ext>
            </a:extLst>
          </p:cNvPr>
          <p:cNvSpPr txBox="1"/>
          <p:nvPr/>
        </p:nvSpPr>
        <p:spPr>
          <a:xfrm>
            <a:off x="7478305" y="6064291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PE</a:t>
            </a:r>
            <a:r>
              <a:rPr lang="zh-CN" altLang="en-US" b="1" dirty="0"/>
              <a:t>利用率较低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固定矩阵频繁替换，带宽占用高</a:t>
            </a: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289D887F-D5A7-C6BD-2EF2-6F2D6C67C801}"/>
              </a:ext>
            </a:extLst>
          </p:cNvPr>
          <p:cNvGrpSpPr/>
          <p:nvPr/>
        </p:nvGrpSpPr>
        <p:grpSpPr>
          <a:xfrm>
            <a:off x="7557701" y="4443385"/>
            <a:ext cx="1786462" cy="1566919"/>
            <a:chOff x="7557701" y="4443385"/>
            <a:chExt cx="1786462" cy="1566919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1438D5B-A406-E795-F507-1D2F0515196D}"/>
                </a:ext>
              </a:extLst>
            </p:cNvPr>
            <p:cNvSpPr/>
            <p:nvPr/>
          </p:nvSpPr>
          <p:spPr>
            <a:xfrm>
              <a:off x="8033543" y="4795452"/>
              <a:ext cx="1310620" cy="1214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DF7471E-B08A-07AF-136B-241623DE130D}"/>
                </a:ext>
              </a:extLst>
            </p:cNvPr>
            <p:cNvSpPr/>
            <p:nvPr/>
          </p:nvSpPr>
          <p:spPr>
            <a:xfrm>
              <a:off x="8033544" y="4795452"/>
              <a:ext cx="1310619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平行四边形 204">
              <a:extLst>
                <a:ext uri="{FF2B5EF4-FFF2-40B4-BE49-F238E27FC236}">
                  <a16:creationId xmlns:a16="http://schemas.microsoft.com/office/drawing/2014/main" id="{09B13774-D628-24B9-A963-F65FD9E9CA1D}"/>
                </a:ext>
              </a:extLst>
            </p:cNvPr>
            <p:cNvSpPr/>
            <p:nvPr/>
          </p:nvSpPr>
          <p:spPr>
            <a:xfrm>
              <a:off x="7557701" y="4789439"/>
              <a:ext cx="395310" cy="334349"/>
            </a:xfrm>
            <a:prstGeom prst="parallelogram">
              <a:avLst>
                <a:gd name="adj" fmla="val 8197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A9FC3DC-A1BB-6659-DA83-0524D6E79DE5}"/>
                </a:ext>
              </a:extLst>
            </p:cNvPr>
            <p:cNvSpPr txBox="1"/>
            <p:nvPr/>
          </p:nvSpPr>
          <p:spPr>
            <a:xfrm>
              <a:off x="8584055" y="4443385"/>
              <a:ext cx="360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IS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CBCCBB71-E52D-FA13-E621-1D473E74A392}"/>
              </a:ext>
            </a:extLst>
          </p:cNvPr>
          <p:cNvGrpSpPr/>
          <p:nvPr/>
        </p:nvGrpSpPr>
        <p:grpSpPr>
          <a:xfrm>
            <a:off x="4033436" y="4514852"/>
            <a:ext cx="2835193" cy="1801490"/>
            <a:chOff x="4033436" y="4514852"/>
            <a:chExt cx="2835193" cy="180149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088309F-F86B-3B32-2387-B3FDB3FA5C51}"/>
                </a:ext>
              </a:extLst>
            </p:cNvPr>
            <p:cNvSpPr/>
            <p:nvPr/>
          </p:nvSpPr>
          <p:spPr>
            <a:xfrm>
              <a:off x="4696257" y="5101490"/>
              <a:ext cx="1310620" cy="1214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D872E27-F0DA-ECFB-C22B-517AA14E818F}"/>
                </a:ext>
              </a:extLst>
            </p:cNvPr>
            <p:cNvSpPr/>
            <p:nvPr/>
          </p:nvSpPr>
          <p:spPr>
            <a:xfrm>
              <a:off x="4696258" y="5101491"/>
              <a:ext cx="528937" cy="1048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835776C0-F315-BF1A-5287-B493278083B1}"/>
                </a:ext>
              </a:extLst>
            </p:cNvPr>
            <p:cNvSpPr/>
            <p:nvPr/>
          </p:nvSpPr>
          <p:spPr>
            <a:xfrm>
              <a:off x="4033436" y="5101490"/>
              <a:ext cx="582289" cy="104830"/>
            </a:xfrm>
            <a:prstGeom prst="parallelogram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8B833AEC-6FE5-442C-6AE6-397F9D92C41B}"/>
                </a:ext>
              </a:extLst>
            </p:cNvPr>
            <p:cNvSpPr/>
            <p:nvPr/>
          </p:nvSpPr>
          <p:spPr>
            <a:xfrm rot="5400000" flipV="1">
              <a:off x="4703531" y="4507581"/>
              <a:ext cx="514393" cy="528936"/>
            </a:xfrm>
            <a:prstGeom prst="parallelogram">
              <a:avLst>
                <a:gd name="adj" fmla="val 30478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A6808EA-E12B-3A19-6C1B-E57EF014363C}"/>
                </a:ext>
              </a:extLst>
            </p:cNvPr>
            <p:cNvSpPr txBox="1"/>
            <p:nvPr/>
          </p:nvSpPr>
          <p:spPr>
            <a:xfrm>
              <a:off x="6175423" y="5324873"/>
              <a:ext cx="69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OS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9D72780-2E6B-0F66-3607-AA4223C404CF}"/>
              </a:ext>
            </a:extLst>
          </p:cNvPr>
          <p:cNvSpPr/>
          <p:nvPr/>
        </p:nvSpPr>
        <p:spPr>
          <a:xfrm>
            <a:off x="998765" y="2396367"/>
            <a:ext cx="7775959" cy="207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D5022A1-9F37-0445-9BC5-140850F2833C}"/>
              </a:ext>
            </a:extLst>
          </p:cNvPr>
          <p:cNvGrpSpPr/>
          <p:nvPr/>
        </p:nvGrpSpPr>
        <p:grpSpPr>
          <a:xfrm>
            <a:off x="3270949" y="2726653"/>
            <a:ext cx="3091460" cy="928418"/>
            <a:chOff x="2166339" y="2637472"/>
            <a:chExt cx="3091460" cy="928418"/>
          </a:xfrm>
        </p:grpSpPr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1B932033-F3CD-BA75-3B89-B0A95F9362ED}"/>
                </a:ext>
              </a:extLst>
            </p:cNvPr>
            <p:cNvSpPr/>
            <p:nvPr/>
          </p:nvSpPr>
          <p:spPr>
            <a:xfrm>
              <a:off x="2457920" y="3226072"/>
              <a:ext cx="582289" cy="104830"/>
            </a:xfrm>
            <a:prstGeom prst="parallelogram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4761ED4A-4341-298E-37CB-4A43424E779B}"/>
                </a:ext>
              </a:extLst>
            </p:cNvPr>
            <p:cNvSpPr/>
            <p:nvPr/>
          </p:nvSpPr>
          <p:spPr>
            <a:xfrm rot="5400000">
              <a:off x="4171057" y="2479148"/>
              <a:ext cx="582289" cy="1591195"/>
            </a:xfrm>
            <a:prstGeom prst="parallelogram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6668426-6492-7B83-4F1C-B5B11E8C6C21}"/>
                </a:ext>
              </a:extLst>
            </p:cNvPr>
            <p:cNvSpPr txBox="1"/>
            <p:nvPr/>
          </p:nvSpPr>
          <p:spPr>
            <a:xfrm>
              <a:off x="2166339" y="30845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E251835-AA7B-530D-6440-0AEAD5E87F5B}"/>
                </a:ext>
              </a:extLst>
            </p:cNvPr>
            <p:cNvSpPr txBox="1"/>
            <p:nvPr/>
          </p:nvSpPr>
          <p:spPr>
            <a:xfrm>
              <a:off x="2598177" y="29044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4B0A63C1-CB08-A71E-E826-332FB5092C32}"/>
                </a:ext>
              </a:extLst>
            </p:cNvPr>
            <p:cNvSpPr txBox="1"/>
            <p:nvPr/>
          </p:nvSpPr>
          <p:spPr>
            <a:xfrm>
              <a:off x="3345804" y="310759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7922971-5637-FFC4-6C86-B6B134B3A988}"/>
                </a:ext>
              </a:extLst>
            </p:cNvPr>
            <p:cNvSpPr txBox="1"/>
            <p:nvPr/>
          </p:nvSpPr>
          <p:spPr>
            <a:xfrm>
              <a:off x="4080354" y="263747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12544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F41AD21B-31FD-E854-5E2D-727D28413ED3}"/>
              </a:ext>
            </a:extLst>
          </p:cNvPr>
          <p:cNvGrpSpPr/>
          <p:nvPr/>
        </p:nvGrpSpPr>
        <p:grpSpPr>
          <a:xfrm>
            <a:off x="5445112" y="2616920"/>
            <a:ext cx="3966487" cy="1105595"/>
            <a:chOff x="1641833" y="4576068"/>
            <a:chExt cx="3966487" cy="1105595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6A486AE-A903-8D3C-6D6B-889572618560}"/>
                </a:ext>
              </a:extLst>
            </p:cNvPr>
            <p:cNvCxnSpPr/>
            <p:nvPr/>
          </p:nvCxnSpPr>
          <p:spPr>
            <a:xfrm>
              <a:off x="3634740" y="4742381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7F737B3-F3F9-78E2-F01D-8E6CAB694C13}"/>
                </a:ext>
              </a:extLst>
            </p:cNvPr>
            <p:cNvGrpSpPr/>
            <p:nvPr/>
          </p:nvGrpSpPr>
          <p:grpSpPr>
            <a:xfrm>
              <a:off x="3135622" y="4628830"/>
              <a:ext cx="452848" cy="236029"/>
              <a:chOff x="7516422" y="3619822"/>
              <a:chExt cx="452848" cy="23602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99FA2F9-6027-E8CF-91A6-4FB981A0C69A}"/>
                  </a:ext>
                </a:extLst>
              </p:cNvPr>
              <p:cNvSpPr/>
              <p:nvPr/>
            </p:nvSpPr>
            <p:spPr>
              <a:xfrm>
                <a:off x="7516422" y="3619822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F7225D1-5461-A1B1-7572-E2DE311BB0DD}"/>
                  </a:ext>
                </a:extLst>
              </p:cNvPr>
              <p:cNvSpPr/>
              <p:nvPr/>
            </p:nvSpPr>
            <p:spPr>
              <a:xfrm>
                <a:off x="7516422" y="376516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0F69C33-A644-28B9-F568-69429210364C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>
                <a:off x="7617995" y="3665166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E2706EC-6ADC-526B-264D-E8BF256C12A1}"/>
                  </a:ext>
                </a:extLst>
              </p:cNvPr>
              <p:cNvCxnSpPr>
                <a:cxnSpLocks/>
                <a:stCxn id="38" idx="6"/>
              </p:cNvCxnSpPr>
              <p:nvPr/>
            </p:nvCxnSpPr>
            <p:spPr>
              <a:xfrm flipV="1">
                <a:off x="7617995" y="373775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E4F438C5-B802-3A78-CBEB-33D5B873BEF0}"/>
                  </a:ext>
                </a:extLst>
              </p:cNvPr>
              <p:cNvSpPr/>
              <p:nvPr/>
            </p:nvSpPr>
            <p:spPr>
              <a:xfrm>
                <a:off x="7867697" y="369101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98F7E72-6DE1-F507-F3BB-CBB9E26630BC}"/>
                </a:ext>
              </a:extLst>
            </p:cNvPr>
            <p:cNvSpPr/>
            <p:nvPr/>
          </p:nvSpPr>
          <p:spPr>
            <a:xfrm>
              <a:off x="1806155" y="4576068"/>
              <a:ext cx="1219201" cy="1105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FDDEB706-E924-AA3A-3C4B-877E8F5841AA}"/>
                </a:ext>
              </a:extLst>
            </p:cNvPr>
            <p:cNvSpPr/>
            <p:nvPr/>
          </p:nvSpPr>
          <p:spPr>
            <a:xfrm>
              <a:off x="1806156" y="4576068"/>
              <a:ext cx="1219200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660EE2C-8E80-5135-9AD7-0BF3DC7AC090}"/>
                </a:ext>
              </a:extLst>
            </p:cNvPr>
            <p:cNvSpPr/>
            <p:nvPr/>
          </p:nvSpPr>
          <p:spPr>
            <a:xfrm>
              <a:off x="1806489" y="4909167"/>
              <a:ext cx="1219200" cy="3343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811B7AD-71DC-E5E3-2FFD-0B0BB11DBB70}"/>
                </a:ext>
              </a:extLst>
            </p:cNvPr>
            <p:cNvSpPr/>
            <p:nvPr/>
          </p:nvSpPr>
          <p:spPr>
            <a:xfrm>
              <a:off x="1806156" y="5242266"/>
              <a:ext cx="1219200" cy="3343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AA7A9B1-EE4A-559F-6C3D-B3C00DB17F3C}"/>
                </a:ext>
              </a:extLst>
            </p:cNvPr>
            <p:cNvSpPr/>
            <p:nvPr/>
          </p:nvSpPr>
          <p:spPr>
            <a:xfrm>
              <a:off x="1641833" y="4576068"/>
              <a:ext cx="89876" cy="3343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99C4764-545D-643A-0062-CFB7E48EFF83}"/>
                </a:ext>
              </a:extLst>
            </p:cNvPr>
            <p:cNvSpPr/>
            <p:nvPr/>
          </p:nvSpPr>
          <p:spPr>
            <a:xfrm>
              <a:off x="1641833" y="4909167"/>
              <a:ext cx="89876" cy="3343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3575F78-14BB-0C1F-75D9-D3643FC278AE}"/>
                </a:ext>
              </a:extLst>
            </p:cNvPr>
            <p:cNvSpPr/>
            <p:nvPr/>
          </p:nvSpPr>
          <p:spPr>
            <a:xfrm>
              <a:off x="1641833" y="5242266"/>
              <a:ext cx="89876" cy="3343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43A7EC58-5B1E-D2F6-76F6-D6C14F371C1A}"/>
                </a:ext>
              </a:extLst>
            </p:cNvPr>
            <p:cNvGrpSpPr/>
            <p:nvPr/>
          </p:nvGrpSpPr>
          <p:grpSpPr>
            <a:xfrm>
              <a:off x="3137247" y="4955886"/>
              <a:ext cx="452848" cy="236029"/>
              <a:chOff x="7516422" y="3619822"/>
              <a:chExt cx="452848" cy="236029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78840270-1DC0-F3EB-C22C-6A5ECB7C5A8D}"/>
                  </a:ext>
                </a:extLst>
              </p:cNvPr>
              <p:cNvSpPr/>
              <p:nvPr/>
            </p:nvSpPr>
            <p:spPr>
              <a:xfrm>
                <a:off x="7516422" y="3619822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1E93B40D-683A-FEEC-A740-92C4EBB14825}"/>
                  </a:ext>
                </a:extLst>
              </p:cNvPr>
              <p:cNvSpPr/>
              <p:nvPr/>
            </p:nvSpPr>
            <p:spPr>
              <a:xfrm>
                <a:off x="7516422" y="376516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5845F3FB-8729-34C5-3F29-4495735A25BA}"/>
                  </a:ext>
                </a:extLst>
              </p:cNvPr>
              <p:cNvCxnSpPr>
                <a:cxnSpLocks/>
                <a:stCxn id="218" idx="6"/>
              </p:cNvCxnSpPr>
              <p:nvPr/>
            </p:nvCxnSpPr>
            <p:spPr>
              <a:xfrm>
                <a:off x="7617995" y="3665166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6C26965C-1D16-1055-2ED8-736E5B7531D5}"/>
                  </a:ext>
                </a:extLst>
              </p:cNvPr>
              <p:cNvCxnSpPr>
                <a:cxnSpLocks/>
                <a:stCxn id="219" idx="6"/>
              </p:cNvCxnSpPr>
              <p:nvPr/>
            </p:nvCxnSpPr>
            <p:spPr>
              <a:xfrm flipV="1">
                <a:off x="7617995" y="373775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1D6BCCD7-FE4F-F3E5-D9EF-60BE7B28DC34}"/>
                  </a:ext>
                </a:extLst>
              </p:cNvPr>
              <p:cNvSpPr/>
              <p:nvPr/>
            </p:nvSpPr>
            <p:spPr>
              <a:xfrm>
                <a:off x="7867697" y="369101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E1B6FF84-C7ED-0293-4D40-CFBE21896C37}"/>
                </a:ext>
              </a:extLst>
            </p:cNvPr>
            <p:cNvGrpSpPr/>
            <p:nvPr/>
          </p:nvGrpSpPr>
          <p:grpSpPr>
            <a:xfrm>
              <a:off x="3143242" y="5291427"/>
              <a:ext cx="452848" cy="236029"/>
              <a:chOff x="7516422" y="3619822"/>
              <a:chExt cx="452848" cy="236029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58297A28-C1ED-859A-B0FB-DC88934EB049}"/>
                  </a:ext>
                </a:extLst>
              </p:cNvPr>
              <p:cNvSpPr/>
              <p:nvPr/>
            </p:nvSpPr>
            <p:spPr>
              <a:xfrm>
                <a:off x="7516422" y="3619822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599B5946-06BE-D82C-16A5-A9E887E20428}"/>
                  </a:ext>
                </a:extLst>
              </p:cNvPr>
              <p:cNvSpPr/>
              <p:nvPr/>
            </p:nvSpPr>
            <p:spPr>
              <a:xfrm>
                <a:off x="7516422" y="376516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BA5A807E-14D7-288E-128E-27B256D342BE}"/>
                  </a:ext>
                </a:extLst>
              </p:cNvPr>
              <p:cNvCxnSpPr>
                <a:cxnSpLocks/>
                <a:stCxn id="224" idx="6"/>
              </p:cNvCxnSpPr>
              <p:nvPr/>
            </p:nvCxnSpPr>
            <p:spPr>
              <a:xfrm>
                <a:off x="7617995" y="3665166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CB5E45FB-11A9-4747-AF9C-6D91C106203F}"/>
                  </a:ext>
                </a:extLst>
              </p:cNvPr>
              <p:cNvCxnSpPr>
                <a:cxnSpLocks/>
                <a:stCxn id="225" idx="6"/>
              </p:cNvCxnSpPr>
              <p:nvPr/>
            </p:nvCxnSpPr>
            <p:spPr>
              <a:xfrm flipV="1">
                <a:off x="7617995" y="373775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8651BA98-03C9-A22E-9889-AE894E745039}"/>
                  </a:ext>
                </a:extLst>
              </p:cNvPr>
              <p:cNvSpPr/>
              <p:nvPr/>
            </p:nvSpPr>
            <p:spPr>
              <a:xfrm>
                <a:off x="7867697" y="369101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018F1ACA-4F79-9A5F-AF2E-A5FAECF34333}"/>
                </a:ext>
              </a:extLst>
            </p:cNvPr>
            <p:cNvSpPr/>
            <p:nvPr/>
          </p:nvSpPr>
          <p:spPr>
            <a:xfrm>
              <a:off x="3955158" y="4639062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46EBC5A7-C437-8E80-846C-2540FBA234EF}"/>
                </a:ext>
              </a:extLst>
            </p:cNvPr>
            <p:cNvCxnSpPr/>
            <p:nvPr/>
          </p:nvCxnSpPr>
          <p:spPr>
            <a:xfrm>
              <a:off x="3634740" y="5065310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1AFDD98D-B610-7728-5DBD-00B0948ED83D}"/>
                </a:ext>
              </a:extLst>
            </p:cNvPr>
            <p:cNvSpPr/>
            <p:nvPr/>
          </p:nvSpPr>
          <p:spPr>
            <a:xfrm>
              <a:off x="3955158" y="4961991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5B03B110-FA15-F34C-70E5-FE4760B0B8A8}"/>
                </a:ext>
              </a:extLst>
            </p:cNvPr>
            <p:cNvCxnSpPr/>
            <p:nvPr/>
          </p:nvCxnSpPr>
          <p:spPr>
            <a:xfrm>
              <a:off x="3643259" y="5400851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B65459A1-5E8C-9439-E60D-AE2D394D167D}"/>
                </a:ext>
              </a:extLst>
            </p:cNvPr>
            <p:cNvSpPr/>
            <p:nvPr/>
          </p:nvSpPr>
          <p:spPr>
            <a:xfrm>
              <a:off x="3963677" y="5297532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C0E9A9D4-C398-2202-51C1-899A187350EF}"/>
                </a:ext>
              </a:extLst>
            </p:cNvPr>
            <p:cNvCxnSpPr>
              <a:cxnSpLocks/>
            </p:cNvCxnSpPr>
            <p:nvPr/>
          </p:nvCxnSpPr>
          <p:spPr>
            <a:xfrm>
              <a:off x="4771019" y="4742381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6593AC2-9B14-2C82-7617-0E34C56247E3}"/>
                </a:ext>
              </a:extLst>
            </p:cNvPr>
            <p:cNvSpPr/>
            <p:nvPr/>
          </p:nvSpPr>
          <p:spPr>
            <a:xfrm>
              <a:off x="5095364" y="4632320"/>
              <a:ext cx="351050" cy="895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F03F01DD-D574-22E8-3B54-3C764718460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5068051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2ED48695-F193-FC39-8117-7EAF76EEF16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166" y="5400851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5F7FC2DC-2A47-2282-9591-50A14735FD89}"/>
                </a:ext>
              </a:extLst>
            </p:cNvPr>
            <p:cNvCxnSpPr/>
            <p:nvPr/>
          </p:nvCxnSpPr>
          <p:spPr>
            <a:xfrm>
              <a:off x="4905706" y="4742381"/>
              <a:ext cx="0" cy="939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678D51DE-9168-F677-1A71-F1718B7446FB}"/>
                </a:ext>
              </a:extLst>
            </p:cNvPr>
            <p:cNvCxnSpPr>
              <a:cxnSpLocks/>
            </p:cNvCxnSpPr>
            <p:nvPr/>
          </p:nvCxnSpPr>
          <p:spPr>
            <a:xfrm>
              <a:off x="4905373" y="5681663"/>
              <a:ext cx="702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67E2AFC2-A532-5CE6-688C-45D3C6D53BA4}"/>
              </a:ext>
            </a:extLst>
          </p:cNvPr>
          <p:cNvSpPr/>
          <p:nvPr/>
        </p:nvSpPr>
        <p:spPr>
          <a:xfrm rot="5400000">
            <a:off x="8097419" y="727430"/>
            <a:ext cx="1570706" cy="135437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等腰三角形 187">
            <a:extLst>
              <a:ext uri="{FF2B5EF4-FFF2-40B4-BE49-F238E27FC236}">
                <a16:creationId xmlns:a16="http://schemas.microsoft.com/office/drawing/2014/main" id="{0ECFEEB3-550D-193B-49B7-AC3C2B870041}"/>
              </a:ext>
            </a:extLst>
          </p:cNvPr>
          <p:cNvSpPr/>
          <p:nvPr/>
        </p:nvSpPr>
        <p:spPr>
          <a:xfrm rot="5400000">
            <a:off x="7991910" y="735482"/>
            <a:ext cx="1570706" cy="13543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等腰三角形 186">
            <a:extLst>
              <a:ext uri="{FF2B5EF4-FFF2-40B4-BE49-F238E27FC236}">
                <a16:creationId xmlns:a16="http://schemas.microsoft.com/office/drawing/2014/main" id="{D61B3ED2-5652-651B-E6E6-F9AFF81EE825}"/>
              </a:ext>
            </a:extLst>
          </p:cNvPr>
          <p:cNvSpPr/>
          <p:nvPr/>
        </p:nvSpPr>
        <p:spPr>
          <a:xfrm rot="5400000">
            <a:off x="7874335" y="743968"/>
            <a:ext cx="1570706" cy="135437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C18DEB-5088-3D89-4DBF-23033774A38B}"/>
              </a:ext>
            </a:extLst>
          </p:cNvPr>
          <p:cNvSpPr/>
          <p:nvPr/>
        </p:nvSpPr>
        <p:spPr>
          <a:xfrm>
            <a:off x="1687444" y="695841"/>
            <a:ext cx="5910279" cy="1414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CFD13-C878-8DCF-D7D1-FB3B9E617513}"/>
              </a:ext>
            </a:extLst>
          </p:cNvPr>
          <p:cNvSpPr/>
          <p:nvPr/>
        </p:nvSpPr>
        <p:spPr>
          <a:xfrm>
            <a:off x="1811003" y="791650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4AF60A-B5BF-A7DC-B985-75F73A33F56C}"/>
              </a:ext>
            </a:extLst>
          </p:cNvPr>
          <p:cNvSpPr/>
          <p:nvPr/>
        </p:nvSpPr>
        <p:spPr>
          <a:xfrm>
            <a:off x="3290180" y="791650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427F94-51F0-4AF8-DEAA-9F0C14654B6E}"/>
              </a:ext>
            </a:extLst>
          </p:cNvPr>
          <p:cNvSpPr/>
          <p:nvPr/>
        </p:nvSpPr>
        <p:spPr>
          <a:xfrm>
            <a:off x="4769357" y="809579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200022-13F0-AE6B-E737-3157FF95CA87}"/>
              </a:ext>
            </a:extLst>
          </p:cNvPr>
          <p:cNvSpPr/>
          <p:nvPr/>
        </p:nvSpPr>
        <p:spPr>
          <a:xfrm>
            <a:off x="6249655" y="809579"/>
            <a:ext cx="1219201" cy="121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7E67A6-B16C-1746-9AFA-3EAFBB41F166}"/>
              </a:ext>
            </a:extLst>
          </p:cNvPr>
          <p:cNvCxnSpPr/>
          <p:nvPr/>
        </p:nvCxnSpPr>
        <p:spPr>
          <a:xfrm>
            <a:off x="1371731" y="791650"/>
            <a:ext cx="0" cy="12148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C4A62D-89D9-1C83-D249-5E1E39D8181D}"/>
              </a:ext>
            </a:extLst>
          </p:cNvPr>
          <p:cNvCxnSpPr/>
          <p:nvPr/>
        </p:nvCxnSpPr>
        <p:spPr>
          <a:xfrm>
            <a:off x="1405256" y="1399076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0DFF33-4444-1F13-E7BB-E3B5FF0725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42584" y="173355"/>
            <a:ext cx="0" cy="52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43511B-F488-1817-049B-05D8046D6B0D}"/>
              </a:ext>
            </a:extLst>
          </p:cNvPr>
          <p:cNvSpPr txBox="1"/>
          <p:nvPr/>
        </p:nvSpPr>
        <p:spPr>
          <a:xfrm>
            <a:off x="3977383" y="173355"/>
            <a:ext cx="7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[1:0]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DB61BDD-A6FB-B033-5D57-DEA55D85E596}"/>
              </a:ext>
            </a:extLst>
          </p:cNvPr>
          <p:cNvCxnSpPr/>
          <p:nvPr/>
        </p:nvCxnSpPr>
        <p:spPr>
          <a:xfrm>
            <a:off x="1923203" y="791650"/>
            <a:ext cx="0" cy="121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FC6EB6-5C26-7C63-D36D-EB6C635FAEEE}"/>
              </a:ext>
            </a:extLst>
          </p:cNvPr>
          <p:cNvSpPr txBox="1"/>
          <p:nvPr/>
        </p:nvSpPr>
        <p:spPr>
          <a:xfrm>
            <a:off x="2243468" y="61294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1D8C96-FA38-A672-C261-5E6CD16A8D36}"/>
              </a:ext>
            </a:extLst>
          </p:cNvPr>
          <p:cNvSpPr txBox="1"/>
          <p:nvPr/>
        </p:nvSpPr>
        <p:spPr>
          <a:xfrm>
            <a:off x="1585915" y="12682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22A30D-1F49-1FF7-4B76-CFE8AC020533}"/>
              </a:ext>
            </a:extLst>
          </p:cNvPr>
          <p:cNvSpPr txBox="1"/>
          <p:nvPr/>
        </p:nvSpPr>
        <p:spPr>
          <a:xfrm>
            <a:off x="7921316" y="3850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AB7795-59CB-1F68-9383-67806F022F68}"/>
              </a:ext>
            </a:extLst>
          </p:cNvPr>
          <p:cNvSpPr txBox="1"/>
          <p:nvPr/>
        </p:nvSpPr>
        <p:spPr>
          <a:xfrm>
            <a:off x="998765" y="1209256"/>
            <a:ext cx="4363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4b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2DC745-AE74-8DC4-6B2C-E7C670566A1D}"/>
              </a:ext>
            </a:extLst>
          </p:cNvPr>
          <p:cNvSpPr/>
          <p:nvPr/>
        </p:nvSpPr>
        <p:spPr>
          <a:xfrm>
            <a:off x="10077041" y="1128352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9B4D1BB-A5DF-DF56-161A-115C2E7F0A54}"/>
              </a:ext>
            </a:extLst>
          </p:cNvPr>
          <p:cNvSpPr txBox="1"/>
          <p:nvPr/>
        </p:nvSpPr>
        <p:spPr>
          <a:xfrm>
            <a:off x="673620" y="125724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90AD8FA8-5F6B-0A3C-0408-3633F7252968}"/>
              </a:ext>
            </a:extLst>
          </p:cNvPr>
          <p:cNvGrpSpPr/>
          <p:nvPr/>
        </p:nvGrpSpPr>
        <p:grpSpPr>
          <a:xfrm>
            <a:off x="1736738" y="743746"/>
            <a:ext cx="6325137" cy="276999"/>
            <a:chOff x="2177348" y="1067080"/>
            <a:chExt cx="6325137" cy="276999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03197A7-22C0-D12F-7B4B-C8C2F34E8B7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97435" cy="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917CFCC-10B4-6873-E235-90730B99862C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C6DFBFD-9F4D-9933-23E5-15F3089EF363}"/>
              </a:ext>
            </a:extLst>
          </p:cNvPr>
          <p:cNvGrpSpPr/>
          <p:nvPr/>
        </p:nvGrpSpPr>
        <p:grpSpPr>
          <a:xfrm>
            <a:off x="1736738" y="1048536"/>
            <a:ext cx="6274565" cy="276999"/>
            <a:chOff x="2177348" y="1067080"/>
            <a:chExt cx="6274565" cy="276999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904B693-AE6B-F9BB-C202-1A0943D3EEB6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ADF397B-BF54-6237-38BE-851B3A51A499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E075BBA-FE79-512A-D776-8255186B5E98}"/>
              </a:ext>
            </a:extLst>
          </p:cNvPr>
          <p:cNvGrpSpPr/>
          <p:nvPr/>
        </p:nvGrpSpPr>
        <p:grpSpPr>
          <a:xfrm>
            <a:off x="1736738" y="1182337"/>
            <a:ext cx="6274565" cy="276999"/>
            <a:chOff x="2177348" y="1067080"/>
            <a:chExt cx="6274565" cy="276999"/>
          </a:xfrm>
        </p:grpSpPr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4D80D65A-4990-29C2-BE5D-DA84E302AA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7FF5924-5586-9AF2-9FF6-DC283A2387BF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273ED96-2054-7F9B-E9DB-59A994309105}"/>
              </a:ext>
            </a:extLst>
          </p:cNvPr>
          <p:cNvGrpSpPr/>
          <p:nvPr/>
        </p:nvGrpSpPr>
        <p:grpSpPr>
          <a:xfrm>
            <a:off x="1736738" y="1343294"/>
            <a:ext cx="6274565" cy="276999"/>
            <a:chOff x="2177348" y="1067080"/>
            <a:chExt cx="6274565" cy="276999"/>
          </a:xfrm>
        </p:grpSpPr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89F3BFB-1AD4-E65C-33FB-03E0B421542D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B7A8592E-22FB-99F2-D901-3AEA8517A1C6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429375FC-EB32-01C1-67BC-FF42A81CAFAC}"/>
              </a:ext>
            </a:extLst>
          </p:cNvPr>
          <p:cNvGrpSpPr/>
          <p:nvPr/>
        </p:nvGrpSpPr>
        <p:grpSpPr>
          <a:xfrm>
            <a:off x="1736738" y="1496587"/>
            <a:ext cx="6274565" cy="276999"/>
            <a:chOff x="2177348" y="1067080"/>
            <a:chExt cx="6274565" cy="276999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E51F322-413A-D514-ED59-5FADA2E9D346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5D98B7C4-4489-D605-EC09-FB3DE8A1D76D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B38C2C0-E40E-0507-6D4E-1F30018972EB}"/>
              </a:ext>
            </a:extLst>
          </p:cNvPr>
          <p:cNvGrpSpPr/>
          <p:nvPr/>
        </p:nvGrpSpPr>
        <p:grpSpPr>
          <a:xfrm>
            <a:off x="1736738" y="1648445"/>
            <a:ext cx="6274565" cy="276999"/>
            <a:chOff x="2177348" y="1067080"/>
            <a:chExt cx="6274565" cy="276999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96AFD8DF-1AD9-CDDE-F769-ADCBA1E52098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6A794D60-CB09-1D15-1FD9-CF47F1001809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5F05D5D4-29BC-3231-D8C4-2DAAAC37A553}"/>
              </a:ext>
            </a:extLst>
          </p:cNvPr>
          <p:cNvGrpSpPr/>
          <p:nvPr/>
        </p:nvGrpSpPr>
        <p:grpSpPr>
          <a:xfrm>
            <a:off x="1736738" y="1797774"/>
            <a:ext cx="6274565" cy="276999"/>
            <a:chOff x="2177348" y="1067080"/>
            <a:chExt cx="6274565" cy="276999"/>
          </a:xfrm>
        </p:grpSpPr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5C548D2C-49FF-D541-2567-85F2FDC06C9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FA9FAF4-4290-0C4A-FA38-C9C2254CB128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73AC-9C81-D631-4AE8-CFFD2DDFA365}"/>
              </a:ext>
            </a:extLst>
          </p:cNvPr>
          <p:cNvGrpSpPr/>
          <p:nvPr/>
        </p:nvGrpSpPr>
        <p:grpSpPr>
          <a:xfrm>
            <a:off x="1739830" y="890544"/>
            <a:ext cx="6274565" cy="276999"/>
            <a:chOff x="2177348" y="1067080"/>
            <a:chExt cx="6274565" cy="276999"/>
          </a:xfrm>
        </p:grpSpPr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A797DFDE-9AC7-A121-01D8-29528685D1D0}"/>
                </a:ext>
              </a:extLst>
            </p:cNvPr>
            <p:cNvCxnSpPr>
              <a:cxnSpLocks/>
            </p:cNvCxnSpPr>
            <p:nvPr/>
          </p:nvCxnSpPr>
          <p:spPr>
            <a:xfrm>
              <a:off x="2305050" y="1220373"/>
              <a:ext cx="6146863" cy="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14B90C5F-885F-2458-0F49-2C400798627B}"/>
                </a:ext>
              </a:extLst>
            </p:cNvPr>
            <p:cNvSpPr txBox="1"/>
            <p:nvPr/>
          </p:nvSpPr>
          <p:spPr>
            <a:xfrm flipH="1">
              <a:off x="2177348" y="1067080"/>
              <a:ext cx="964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矩形 189">
            <a:extLst>
              <a:ext uri="{FF2B5EF4-FFF2-40B4-BE49-F238E27FC236}">
                <a16:creationId xmlns:a16="http://schemas.microsoft.com/office/drawing/2014/main" id="{57B13B71-7E2A-F91A-EF34-1BC0E535B706}"/>
              </a:ext>
            </a:extLst>
          </p:cNvPr>
          <p:cNvSpPr/>
          <p:nvPr/>
        </p:nvSpPr>
        <p:spPr>
          <a:xfrm>
            <a:off x="10018390" y="1184870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7B520BE-5957-A633-E779-AA82D7E11E66}"/>
              </a:ext>
            </a:extLst>
          </p:cNvPr>
          <p:cNvSpPr/>
          <p:nvPr/>
        </p:nvSpPr>
        <p:spPr>
          <a:xfrm>
            <a:off x="9938987" y="1237853"/>
            <a:ext cx="1476375" cy="34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&amp; acc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3EFCB0BE-2B1D-0E4C-6AC9-CA6C021F9EC6}"/>
              </a:ext>
            </a:extLst>
          </p:cNvPr>
          <p:cNvGrpSpPr/>
          <p:nvPr/>
        </p:nvGrpSpPr>
        <p:grpSpPr>
          <a:xfrm>
            <a:off x="8017162" y="844427"/>
            <a:ext cx="1123587" cy="1158900"/>
            <a:chOff x="7516422" y="3594428"/>
            <a:chExt cx="1123587" cy="1158900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174DA2B-724F-DB0E-56C7-239C2AE1E880}"/>
                </a:ext>
              </a:extLst>
            </p:cNvPr>
            <p:cNvSpPr/>
            <p:nvPr/>
          </p:nvSpPr>
          <p:spPr>
            <a:xfrm>
              <a:off x="8172416" y="3846130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4E81D4A-18FD-2CE3-89C1-6C126594D736}"/>
                </a:ext>
              </a:extLst>
            </p:cNvPr>
            <p:cNvSpPr/>
            <p:nvPr/>
          </p:nvSpPr>
          <p:spPr>
            <a:xfrm>
              <a:off x="8177673" y="441218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E30EFF5-3F95-2651-FD6C-42FBC424BBFE}"/>
                </a:ext>
              </a:extLst>
            </p:cNvPr>
            <p:cNvSpPr/>
            <p:nvPr/>
          </p:nvSpPr>
          <p:spPr>
            <a:xfrm>
              <a:off x="8538436" y="414260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FBCC9D7-A01B-2F51-CC16-7B6BFB7CCB14}"/>
                </a:ext>
              </a:extLst>
            </p:cNvPr>
            <p:cNvSpPr/>
            <p:nvPr/>
          </p:nvSpPr>
          <p:spPr>
            <a:xfrm>
              <a:off x="7516422" y="3919286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DFC2B12-B2B4-7D95-7394-B10BEF3565B2}"/>
                </a:ext>
              </a:extLst>
            </p:cNvPr>
            <p:cNvSpPr/>
            <p:nvPr/>
          </p:nvSpPr>
          <p:spPr>
            <a:xfrm>
              <a:off x="7516422" y="4064626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086420C-D627-564A-5299-B143F5A6A47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7617995" y="3964630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4E640F1-8DE1-4FBC-E58C-AD5DCA4260DB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 flipV="1">
              <a:off x="7617995" y="4037223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D5E113B-7AC4-368C-8AD5-D5EBC8D6C9C6}"/>
                </a:ext>
              </a:extLst>
            </p:cNvPr>
            <p:cNvSpPr/>
            <p:nvPr/>
          </p:nvSpPr>
          <p:spPr>
            <a:xfrm>
              <a:off x="7867697" y="3990477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DB2EC01-7CEE-7C4D-895E-0FB3454F7710}"/>
                </a:ext>
              </a:extLst>
            </p:cNvPr>
            <p:cNvSpPr/>
            <p:nvPr/>
          </p:nvSpPr>
          <p:spPr>
            <a:xfrm>
              <a:off x="7516422" y="4218293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A7EC00D-8D8E-5455-C946-B7EDC22D286D}"/>
                </a:ext>
              </a:extLst>
            </p:cNvPr>
            <p:cNvSpPr/>
            <p:nvPr/>
          </p:nvSpPr>
          <p:spPr>
            <a:xfrm>
              <a:off x="7516422" y="4363633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DE3E132-8269-8A91-8609-04F2D32B0DA5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>
              <a:off x="7617995" y="4263637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7DD415F-5547-8F5E-D2B2-8613878E1BD2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 flipV="1">
              <a:off x="7617995" y="4336229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9E2733D-AF49-F9A7-9690-F78500E7AABA}"/>
                </a:ext>
              </a:extLst>
            </p:cNvPr>
            <p:cNvSpPr/>
            <p:nvPr/>
          </p:nvSpPr>
          <p:spPr>
            <a:xfrm>
              <a:off x="7867697" y="4289484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F8973D8-86B2-0772-0C32-CD1C05D6A49C}"/>
                </a:ext>
              </a:extLst>
            </p:cNvPr>
            <p:cNvSpPr/>
            <p:nvPr/>
          </p:nvSpPr>
          <p:spPr>
            <a:xfrm>
              <a:off x="7516422" y="451729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8B261DE-9D28-911F-8B29-8DD8DBFFBE08}"/>
                </a:ext>
              </a:extLst>
            </p:cNvPr>
            <p:cNvSpPr/>
            <p:nvPr/>
          </p:nvSpPr>
          <p:spPr>
            <a:xfrm>
              <a:off x="7516422" y="4662640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F712D0C-87F0-ACBE-D4B9-955CE1065E95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>
              <a:off x="7617995" y="4562643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B628380-415C-F6C6-7433-11C642F6B982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 flipV="1">
              <a:off x="7617995" y="4635236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8D9D625-827D-68AA-01E9-154BAEF4973F}"/>
                </a:ext>
              </a:extLst>
            </p:cNvPr>
            <p:cNvSpPr/>
            <p:nvPr/>
          </p:nvSpPr>
          <p:spPr>
            <a:xfrm>
              <a:off x="7867697" y="4588491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67FD2B1-5E8B-35A7-D457-6838F6963ACB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 flipV="1">
              <a:off x="7969270" y="3891474"/>
              <a:ext cx="203147" cy="144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6A9F714-9777-5B5D-3ADF-7E3DD5646226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 flipH="1" flipV="1">
              <a:off x="7969270" y="4337341"/>
              <a:ext cx="208403" cy="120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DD5EC39-04BA-AF88-F2AE-3AAFC5C55AB4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7969270" y="4457533"/>
              <a:ext cx="208403" cy="179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16E6A902-8701-0908-70F5-2570F1414A7F}"/>
                </a:ext>
              </a:extLst>
            </p:cNvPr>
            <p:cNvCxnSpPr>
              <a:cxnSpLocks/>
              <a:endCxn id="95" idx="6"/>
            </p:cNvCxnSpPr>
            <p:nvPr/>
          </p:nvCxnSpPr>
          <p:spPr>
            <a:xfrm flipH="1" flipV="1">
              <a:off x="8273990" y="3891474"/>
              <a:ext cx="260500" cy="299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DBB1B9D-C81C-2CF1-7504-5B288CD8B991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 flipV="1">
              <a:off x="8279246" y="4153028"/>
              <a:ext cx="255244" cy="304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77347246-7EB1-7846-BDAE-301AE77A83C8}"/>
                </a:ext>
              </a:extLst>
            </p:cNvPr>
            <p:cNvSpPr/>
            <p:nvPr/>
          </p:nvSpPr>
          <p:spPr>
            <a:xfrm>
              <a:off x="7518164" y="3594428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37089A98-C50C-464E-E6C7-14DBD34E12AD}"/>
                </a:ext>
              </a:extLst>
            </p:cNvPr>
            <p:cNvSpPr/>
            <p:nvPr/>
          </p:nvSpPr>
          <p:spPr>
            <a:xfrm>
              <a:off x="7518164" y="373976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1D3BC934-C880-B01E-5ACA-24E033DD21E6}"/>
                </a:ext>
              </a:extLst>
            </p:cNvPr>
            <p:cNvCxnSpPr>
              <a:cxnSpLocks/>
              <a:stCxn id="250" idx="6"/>
            </p:cNvCxnSpPr>
            <p:nvPr/>
          </p:nvCxnSpPr>
          <p:spPr>
            <a:xfrm>
              <a:off x="7619737" y="3639772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3B8EE8E8-5777-3116-6461-A55016559BAE}"/>
                </a:ext>
              </a:extLst>
            </p:cNvPr>
            <p:cNvCxnSpPr>
              <a:cxnSpLocks/>
              <a:stCxn id="251" idx="6"/>
            </p:cNvCxnSpPr>
            <p:nvPr/>
          </p:nvCxnSpPr>
          <p:spPr>
            <a:xfrm flipV="1">
              <a:off x="7619737" y="3712365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0A6CCC47-A808-9F30-9777-FBB7C3EB9F20}"/>
                </a:ext>
              </a:extLst>
            </p:cNvPr>
            <p:cNvSpPr/>
            <p:nvPr/>
          </p:nvSpPr>
          <p:spPr>
            <a:xfrm>
              <a:off x="7869439" y="3665620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67EE3643-596F-FCB2-0D78-DECBE3B36DB7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 flipV="1">
              <a:off x="7962911" y="3706334"/>
              <a:ext cx="209505" cy="185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3E7E5FC9-FF47-7F2C-8B40-78D6A472C79E}"/>
              </a:ext>
            </a:extLst>
          </p:cNvPr>
          <p:cNvCxnSpPr/>
          <p:nvPr/>
        </p:nvCxnSpPr>
        <p:spPr>
          <a:xfrm>
            <a:off x="9617937" y="1399076"/>
            <a:ext cx="259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649E734-6BF2-E8B1-2C68-8F6311B64154}"/>
              </a:ext>
            </a:extLst>
          </p:cNvPr>
          <p:cNvGrpSpPr/>
          <p:nvPr/>
        </p:nvGrpSpPr>
        <p:grpSpPr>
          <a:xfrm>
            <a:off x="100699" y="4090412"/>
            <a:ext cx="11137138" cy="2544492"/>
            <a:chOff x="100699" y="4090412"/>
            <a:chExt cx="11137138" cy="2544492"/>
          </a:xfrm>
        </p:grpSpPr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964A78D9-763B-0A6F-4A45-3DF05D28A79A}"/>
                </a:ext>
              </a:extLst>
            </p:cNvPr>
            <p:cNvSpPr txBox="1"/>
            <p:nvPr/>
          </p:nvSpPr>
          <p:spPr>
            <a:xfrm>
              <a:off x="8548470" y="5016988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C8DE167B-FEAE-F28C-BCD8-F0B7832A9F08}"/>
                </a:ext>
              </a:extLst>
            </p:cNvPr>
            <p:cNvSpPr/>
            <p:nvPr/>
          </p:nvSpPr>
          <p:spPr>
            <a:xfrm>
              <a:off x="1246714" y="4624316"/>
              <a:ext cx="7059498" cy="1320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F0B927F5-7669-DF25-D8FE-AA08CE4B0FC6}"/>
                </a:ext>
              </a:extLst>
            </p:cNvPr>
            <p:cNvSpPr/>
            <p:nvPr/>
          </p:nvSpPr>
          <p:spPr>
            <a:xfrm>
              <a:off x="1334577" y="4724652"/>
              <a:ext cx="1219201" cy="1105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4BCE5B21-D2F9-8577-ACE8-953CAE2AB598}"/>
                </a:ext>
              </a:extLst>
            </p:cNvPr>
            <p:cNvSpPr/>
            <p:nvPr/>
          </p:nvSpPr>
          <p:spPr>
            <a:xfrm>
              <a:off x="1334578" y="4724652"/>
              <a:ext cx="1219200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33140D8-778F-F7B8-9A47-CFA8AA88E76A}"/>
                </a:ext>
              </a:extLst>
            </p:cNvPr>
            <p:cNvSpPr/>
            <p:nvPr/>
          </p:nvSpPr>
          <p:spPr>
            <a:xfrm>
              <a:off x="1334911" y="5057751"/>
              <a:ext cx="1219200" cy="3343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0B98704-45C6-E93B-661D-A07933D68416}"/>
                </a:ext>
              </a:extLst>
            </p:cNvPr>
            <p:cNvSpPr/>
            <p:nvPr/>
          </p:nvSpPr>
          <p:spPr>
            <a:xfrm>
              <a:off x="1334578" y="5390850"/>
              <a:ext cx="1219200" cy="3343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8E1CA353-1EAC-D0B1-0DE9-201B732A7541}"/>
                </a:ext>
              </a:extLst>
            </p:cNvPr>
            <p:cNvSpPr/>
            <p:nvPr/>
          </p:nvSpPr>
          <p:spPr>
            <a:xfrm>
              <a:off x="801858" y="4725065"/>
              <a:ext cx="89876" cy="3343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DEA21867-064B-69B9-7334-799243CAB59F}"/>
                </a:ext>
              </a:extLst>
            </p:cNvPr>
            <p:cNvSpPr/>
            <p:nvPr/>
          </p:nvSpPr>
          <p:spPr>
            <a:xfrm>
              <a:off x="801858" y="5058164"/>
              <a:ext cx="89876" cy="3343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EE186296-4F2D-C386-C99B-3E97E256AC03}"/>
                </a:ext>
              </a:extLst>
            </p:cNvPr>
            <p:cNvSpPr/>
            <p:nvPr/>
          </p:nvSpPr>
          <p:spPr>
            <a:xfrm>
              <a:off x="801858" y="5391263"/>
              <a:ext cx="89876" cy="3343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970C8270-CBC4-1C9B-4531-9D48E8728F7D}"/>
                </a:ext>
              </a:extLst>
            </p:cNvPr>
            <p:cNvSpPr/>
            <p:nvPr/>
          </p:nvSpPr>
          <p:spPr>
            <a:xfrm>
              <a:off x="2689964" y="4733283"/>
              <a:ext cx="1219201" cy="1105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2FB5529C-AC9F-7312-2D1D-AFC72D54FB94}"/>
                </a:ext>
              </a:extLst>
            </p:cNvPr>
            <p:cNvSpPr/>
            <p:nvPr/>
          </p:nvSpPr>
          <p:spPr>
            <a:xfrm>
              <a:off x="2689965" y="4733283"/>
              <a:ext cx="1219200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D240A847-E2FD-2AA4-B773-4A7B48D28987}"/>
                </a:ext>
              </a:extLst>
            </p:cNvPr>
            <p:cNvSpPr/>
            <p:nvPr/>
          </p:nvSpPr>
          <p:spPr>
            <a:xfrm>
              <a:off x="2690298" y="5066382"/>
              <a:ext cx="1219200" cy="3343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5381C50A-2D29-3EE9-A81A-AA6C286C9FF8}"/>
                </a:ext>
              </a:extLst>
            </p:cNvPr>
            <p:cNvSpPr/>
            <p:nvPr/>
          </p:nvSpPr>
          <p:spPr>
            <a:xfrm>
              <a:off x="2689965" y="5399481"/>
              <a:ext cx="1219200" cy="3343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C9428B82-390D-9BCE-09AD-F52504A8C81B}"/>
                </a:ext>
              </a:extLst>
            </p:cNvPr>
            <p:cNvSpPr/>
            <p:nvPr/>
          </p:nvSpPr>
          <p:spPr>
            <a:xfrm>
              <a:off x="6983059" y="4721889"/>
              <a:ext cx="1219201" cy="1105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CAFEC126-C5BE-547E-D4D3-35EF0F268ED2}"/>
                </a:ext>
              </a:extLst>
            </p:cNvPr>
            <p:cNvSpPr/>
            <p:nvPr/>
          </p:nvSpPr>
          <p:spPr>
            <a:xfrm>
              <a:off x="6983060" y="4721889"/>
              <a:ext cx="1219200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70EE5812-176F-C5A4-EFC1-E5E97565CA18}"/>
                </a:ext>
              </a:extLst>
            </p:cNvPr>
            <p:cNvSpPr/>
            <p:nvPr/>
          </p:nvSpPr>
          <p:spPr>
            <a:xfrm>
              <a:off x="6983393" y="5054988"/>
              <a:ext cx="1219200" cy="3343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5076034D-36D5-5635-CCCA-4CB9CCDCAA15}"/>
                </a:ext>
              </a:extLst>
            </p:cNvPr>
            <p:cNvSpPr/>
            <p:nvPr/>
          </p:nvSpPr>
          <p:spPr>
            <a:xfrm>
              <a:off x="6983060" y="5388087"/>
              <a:ext cx="1219200" cy="3343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E1E5FF63-E9F2-A208-9B19-6C55F920AA38}"/>
                </a:ext>
              </a:extLst>
            </p:cNvPr>
            <p:cNvSpPr/>
            <p:nvPr/>
          </p:nvSpPr>
          <p:spPr>
            <a:xfrm>
              <a:off x="5815712" y="5205142"/>
              <a:ext cx="101573" cy="906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AB15DA9D-772B-81D1-A10C-5F99C25E9F9D}"/>
                </a:ext>
              </a:extLst>
            </p:cNvPr>
            <p:cNvSpPr/>
            <p:nvPr/>
          </p:nvSpPr>
          <p:spPr>
            <a:xfrm>
              <a:off x="5968112" y="5205142"/>
              <a:ext cx="101573" cy="906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D48686B-51A0-F244-F128-1D4222409CB8}"/>
                </a:ext>
              </a:extLst>
            </p:cNvPr>
            <p:cNvSpPr/>
            <p:nvPr/>
          </p:nvSpPr>
          <p:spPr>
            <a:xfrm>
              <a:off x="6120512" y="5205142"/>
              <a:ext cx="101573" cy="906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id="{330B449D-A3EE-6FFA-DC39-0559BB6BAEBC}"/>
                </a:ext>
              </a:extLst>
            </p:cNvPr>
            <p:cNvSpPr/>
            <p:nvPr/>
          </p:nvSpPr>
          <p:spPr>
            <a:xfrm>
              <a:off x="6272912" y="5205142"/>
              <a:ext cx="101573" cy="906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0799B24B-D7E4-DDF0-9CDC-51993786A040}"/>
                </a:ext>
              </a:extLst>
            </p:cNvPr>
            <p:cNvSpPr/>
            <p:nvPr/>
          </p:nvSpPr>
          <p:spPr>
            <a:xfrm>
              <a:off x="4074915" y="4724313"/>
              <a:ext cx="1219201" cy="1105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24A9EF0F-9B3B-AC6C-E9F4-0B58A6894258}"/>
                </a:ext>
              </a:extLst>
            </p:cNvPr>
            <p:cNvSpPr/>
            <p:nvPr/>
          </p:nvSpPr>
          <p:spPr>
            <a:xfrm>
              <a:off x="4074916" y="4724313"/>
              <a:ext cx="1219200" cy="3343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CE8CD171-C216-32FA-540D-495F8C5BA86C}"/>
                </a:ext>
              </a:extLst>
            </p:cNvPr>
            <p:cNvSpPr/>
            <p:nvPr/>
          </p:nvSpPr>
          <p:spPr>
            <a:xfrm>
              <a:off x="4075249" y="5057412"/>
              <a:ext cx="1219200" cy="3343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E6775430-0C54-BF8E-9E95-CE960EF93BBA}"/>
                </a:ext>
              </a:extLst>
            </p:cNvPr>
            <p:cNvSpPr/>
            <p:nvPr/>
          </p:nvSpPr>
          <p:spPr>
            <a:xfrm>
              <a:off x="4074916" y="5390511"/>
              <a:ext cx="1219200" cy="3343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8BFA3A33-B811-C1C4-51DE-1267DA9E6365}"/>
                </a:ext>
              </a:extLst>
            </p:cNvPr>
            <p:cNvCxnSpPr>
              <a:cxnSpLocks/>
            </p:cNvCxnSpPr>
            <p:nvPr/>
          </p:nvCxnSpPr>
          <p:spPr>
            <a:xfrm>
              <a:off x="4775843" y="4101237"/>
              <a:ext cx="0" cy="522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3B9AC0A3-477C-DCA0-DC2E-7B59B2A2835D}"/>
                </a:ext>
              </a:extLst>
            </p:cNvPr>
            <p:cNvSpPr txBox="1"/>
            <p:nvPr/>
          </p:nvSpPr>
          <p:spPr>
            <a:xfrm>
              <a:off x="3759649" y="4090412"/>
              <a:ext cx="1030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 [</a:t>
              </a:r>
              <a:r>
                <a:rPr lang="en-US" altLang="zh-CN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:0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左大括号 325">
              <a:extLst>
                <a:ext uri="{FF2B5EF4-FFF2-40B4-BE49-F238E27FC236}">
                  <a16:creationId xmlns:a16="http://schemas.microsoft.com/office/drawing/2014/main" id="{A45B433F-37EE-9E8F-FBBC-B31BB79BE136}"/>
                </a:ext>
              </a:extLst>
            </p:cNvPr>
            <p:cNvSpPr/>
            <p:nvPr/>
          </p:nvSpPr>
          <p:spPr>
            <a:xfrm rot="16200000">
              <a:off x="4680355" y="2643691"/>
              <a:ext cx="212502" cy="7039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58924ADC-C48E-3766-CC88-F591E90396C1}"/>
                </a:ext>
              </a:extLst>
            </p:cNvPr>
            <p:cNvSpPr/>
            <p:nvPr/>
          </p:nvSpPr>
          <p:spPr>
            <a:xfrm>
              <a:off x="8635378" y="4657156"/>
              <a:ext cx="2602459" cy="1116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D3FB06E3-8CDD-A346-CFD0-0996D8678D1F}"/>
                </a:ext>
              </a:extLst>
            </p:cNvPr>
            <p:cNvCxnSpPr/>
            <p:nvPr/>
          </p:nvCxnSpPr>
          <p:spPr>
            <a:xfrm>
              <a:off x="9195491" y="4834863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F5A27A2E-2A19-B7A0-8CD8-7738261F85E1}"/>
                </a:ext>
              </a:extLst>
            </p:cNvPr>
            <p:cNvGrpSpPr/>
            <p:nvPr/>
          </p:nvGrpSpPr>
          <p:grpSpPr>
            <a:xfrm>
              <a:off x="8696373" y="4721312"/>
              <a:ext cx="452848" cy="236029"/>
              <a:chOff x="7516422" y="3619822"/>
              <a:chExt cx="452848" cy="236029"/>
            </a:xfrm>
          </p:grpSpPr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6F5197DD-CC1C-570B-52D7-03FA89ED51C2}"/>
                  </a:ext>
                </a:extLst>
              </p:cNvPr>
              <p:cNvSpPr/>
              <p:nvPr/>
            </p:nvSpPr>
            <p:spPr>
              <a:xfrm>
                <a:off x="7516422" y="3619822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F7D9EC69-3EF1-1A9A-A96F-202A7D47E0DA}"/>
                  </a:ext>
                </a:extLst>
              </p:cNvPr>
              <p:cNvSpPr/>
              <p:nvPr/>
            </p:nvSpPr>
            <p:spPr>
              <a:xfrm>
                <a:off x="7516422" y="376516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B7B8B28F-1092-AF37-C62C-09A3157A5EAA}"/>
                  </a:ext>
                </a:extLst>
              </p:cNvPr>
              <p:cNvCxnSpPr>
                <a:cxnSpLocks/>
                <a:stCxn id="295" idx="6"/>
              </p:cNvCxnSpPr>
              <p:nvPr/>
            </p:nvCxnSpPr>
            <p:spPr>
              <a:xfrm>
                <a:off x="7617995" y="3665166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138BA034-105B-6AFC-6203-0F352142783C}"/>
                  </a:ext>
                </a:extLst>
              </p:cNvPr>
              <p:cNvCxnSpPr>
                <a:cxnSpLocks/>
                <a:stCxn id="296" idx="6"/>
              </p:cNvCxnSpPr>
              <p:nvPr/>
            </p:nvCxnSpPr>
            <p:spPr>
              <a:xfrm flipV="1">
                <a:off x="7617995" y="373775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4DC4BB8C-FB7A-F4AA-72EC-1A51FB603AA6}"/>
                  </a:ext>
                </a:extLst>
              </p:cNvPr>
              <p:cNvSpPr/>
              <p:nvPr/>
            </p:nvSpPr>
            <p:spPr>
              <a:xfrm>
                <a:off x="7867697" y="369101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3CC93EC4-9756-25BB-850A-74EF2264870F}"/>
                </a:ext>
              </a:extLst>
            </p:cNvPr>
            <p:cNvGrpSpPr/>
            <p:nvPr/>
          </p:nvGrpSpPr>
          <p:grpSpPr>
            <a:xfrm>
              <a:off x="8697998" y="5048368"/>
              <a:ext cx="452848" cy="236029"/>
              <a:chOff x="7516422" y="3619822"/>
              <a:chExt cx="452848" cy="236029"/>
            </a:xfrm>
          </p:grpSpPr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5D2C8E0E-BC26-8461-92C8-D3B65CD87878}"/>
                  </a:ext>
                </a:extLst>
              </p:cNvPr>
              <p:cNvSpPr/>
              <p:nvPr/>
            </p:nvSpPr>
            <p:spPr>
              <a:xfrm>
                <a:off x="7516422" y="3619822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BB184FEF-CA91-75A5-06A3-6169E19FA7F7}"/>
                  </a:ext>
                </a:extLst>
              </p:cNvPr>
              <p:cNvSpPr/>
              <p:nvPr/>
            </p:nvSpPr>
            <p:spPr>
              <a:xfrm>
                <a:off x="7516422" y="376516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20D7DACD-D96A-D944-1FBC-B9367803205B}"/>
                  </a:ext>
                </a:extLst>
              </p:cNvPr>
              <p:cNvCxnSpPr>
                <a:cxnSpLocks/>
                <a:stCxn id="290" idx="6"/>
              </p:cNvCxnSpPr>
              <p:nvPr/>
            </p:nvCxnSpPr>
            <p:spPr>
              <a:xfrm>
                <a:off x="7617995" y="3665166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CAC854F1-0176-C470-3920-A984F74D45C2}"/>
                  </a:ext>
                </a:extLst>
              </p:cNvPr>
              <p:cNvCxnSpPr>
                <a:cxnSpLocks/>
                <a:stCxn id="291" idx="6"/>
              </p:cNvCxnSpPr>
              <p:nvPr/>
            </p:nvCxnSpPr>
            <p:spPr>
              <a:xfrm flipV="1">
                <a:off x="7617995" y="373775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67C7C5FB-DD3B-CFA5-D881-B01767FD8820}"/>
                  </a:ext>
                </a:extLst>
              </p:cNvPr>
              <p:cNvSpPr/>
              <p:nvPr/>
            </p:nvSpPr>
            <p:spPr>
              <a:xfrm>
                <a:off x="7867697" y="369101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3E66C54F-8CC4-1206-5777-874292E428FC}"/>
                </a:ext>
              </a:extLst>
            </p:cNvPr>
            <p:cNvGrpSpPr/>
            <p:nvPr/>
          </p:nvGrpSpPr>
          <p:grpSpPr>
            <a:xfrm>
              <a:off x="8703993" y="5383909"/>
              <a:ext cx="452848" cy="236029"/>
              <a:chOff x="7516422" y="3619822"/>
              <a:chExt cx="452848" cy="236029"/>
            </a:xfrm>
          </p:grpSpPr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695D8DE4-CE63-0CC8-D666-307AA37C0EE5}"/>
                  </a:ext>
                </a:extLst>
              </p:cNvPr>
              <p:cNvSpPr/>
              <p:nvPr/>
            </p:nvSpPr>
            <p:spPr>
              <a:xfrm>
                <a:off x="7516422" y="3619822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50F054B7-B75F-4EC7-EFED-EDEA01E3D69A}"/>
                  </a:ext>
                </a:extLst>
              </p:cNvPr>
              <p:cNvSpPr/>
              <p:nvPr/>
            </p:nvSpPr>
            <p:spPr>
              <a:xfrm>
                <a:off x="7516422" y="3765163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C48C3B9D-57AA-8E11-E82C-A3EF58D23803}"/>
                  </a:ext>
                </a:extLst>
              </p:cNvPr>
              <p:cNvCxnSpPr>
                <a:cxnSpLocks/>
                <a:stCxn id="285" idx="6"/>
              </p:cNvCxnSpPr>
              <p:nvPr/>
            </p:nvCxnSpPr>
            <p:spPr>
              <a:xfrm>
                <a:off x="7617995" y="3665166"/>
                <a:ext cx="249701" cy="68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14032BEA-07B5-7013-E8F6-C9F4E702179E}"/>
                  </a:ext>
                </a:extLst>
              </p:cNvPr>
              <p:cNvCxnSpPr>
                <a:cxnSpLocks/>
                <a:stCxn id="286" idx="6"/>
              </p:cNvCxnSpPr>
              <p:nvPr/>
            </p:nvCxnSpPr>
            <p:spPr>
              <a:xfrm flipV="1">
                <a:off x="7617995" y="3737759"/>
                <a:ext cx="249701" cy="7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F2112423-EE93-9643-6590-C3BAE160A684}"/>
                  </a:ext>
                </a:extLst>
              </p:cNvPr>
              <p:cNvSpPr/>
              <p:nvPr/>
            </p:nvSpPr>
            <p:spPr>
              <a:xfrm>
                <a:off x="7867697" y="3691014"/>
                <a:ext cx="101573" cy="906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221934E2-4893-EC2B-16DA-D9B998C3AD7E}"/>
                </a:ext>
              </a:extLst>
            </p:cNvPr>
            <p:cNvSpPr/>
            <p:nvPr/>
          </p:nvSpPr>
          <p:spPr>
            <a:xfrm>
              <a:off x="9515909" y="4731544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63DDA457-113E-4413-0DD1-6BF862FCAAB2}"/>
                </a:ext>
              </a:extLst>
            </p:cNvPr>
            <p:cNvCxnSpPr/>
            <p:nvPr/>
          </p:nvCxnSpPr>
          <p:spPr>
            <a:xfrm>
              <a:off x="9195491" y="5157792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961B752-0213-DD33-3B86-7E1D34A851A7}"/>
                </a:ext>
              </a:extLst>
            </p:cNvPr>
            <p:cNvSpPr/>
            <p:nvPr/>
          </p:nvSpPr>
          <p:spPr>
            <a:xfrm>
              <a:off x="9515909" y="5054473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18458141-FB0A-29FD-675E-CFED781A3680}"/>
                </a:ext>
              </a:extLst>
            </p:cNvPr>
            <p:cNvCxnSpPr/>
            <p:nvPr/>
          </p:nvCxnSpPr>
          <p:spPr>
            <a:xfrm>
              <a:off x="9204010" y="5493333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B0F5C10-72C7-6F8D-D6AF-23A7CF08F216}"/>
                </a:ext>
              </a:extLst>
            </p:cNvPr>
            <p:cNvSpPr/>
            <p:nvPr/>
          </p:nvSpPr>
          <p:spPr>
            <a:xfrm>
              <a:off x="9524428" y="5390014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C16DD6F0-F027-387B-692D-3288175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1770" y="4834863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BA0FBFCA-F43E-8BD0-2FCA-8204C963C2F0}"/>
                </a:ext>
              </a:extLst>
            </p:cNvPr>
            <p:cNvSpPr/>
            <p:nvPr/>
          </p:nvSpPr>
          <p:spPr>
            <a:xfrm>
              <a:off x="10656115" y="4724802"/>
              <a:ext cx="351050" cy="895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852D16D8-F405-2FE7-B977-EA769DF44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251" y="5160533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09D6EF64-1145-AB69-7721-86C7DC86E72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917" y="5493333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1B3156C2-0893-4E81-4F1E-D05A6D9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457" y="4834863"/>
              <a:ext cx="0" cy="858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65C3527E-90EA-1F2A-43FB-9F38E6F8716C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124" y="5693177"/>
              <a:ext cx="702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FBB5FBAE-6B07-AFC8-D1C8-C775508EBAFE}"/>
                </a:ext>
              </a:extLst>
            </p:cNvPr>
            <p:cNvSpPr/>
            <p:nvPr/>
          </p:nvSpPr>
          <p:spPr>
            <a:xfrm>
              <a:off x="8582991" y="4715015"/>
              <a:ext cx="2602459" cy="1116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A73A10DB-EAE9-D1E6-5711-EE4646D8191D}"/>
                </a:ext>
              </a:extLst>
            </p:cNvPr>
            <p:cNvCxnSpPr/>
            <p:nvPr/>
          </p:nvCxnSpPr>
          <p:spPr>
            <a:xfrm>
              <a:off x="9143104" y="4892722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5B3F3A17-D808-6F93-4619-DEDDBED0FF7E}"/>
                </a:ext>
              </a:extLst>
            </p:cNvPr>
            <p:cNvSpPr/>
            <p:nvPr/>
          </p:nvSpPr>
          <p:spPr>
            <a:xfrm>
              <a:off x="8643986" y="4779171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6B7E2B32-AC47-19FB-1280-541997817A0C}"/>
                </a:ext>
              </a:extLst>
            </p:cNvPr>
            <p:cNvSpPr/>
            <p:nvPr/>
          </p:nvSpPr>
          <p:spPr>
            <a:xfrm>
              <a:off x="8643986" y="4924512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0C1CB44E-633A-BEC8-3011-2853D816955C}"/>
                </a:ext>
              </a:extLst>
            </p:cNvPr>
            <p:cNvCxnSpPr>
              <a:cxnSpLocks/>
              <a:stCxn id="361" idx="6"/>
            </p:cNvCxnSpPr>
            <p:nvPr/>
          </p:nvCxnSpPr>
          <p:spPr>
            <a:xfrm>
              <a:off x="8745559" y="4824515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AA57DA3-BC03-9342-236C-2BDBD0691CFE}"/>
                </a:ext>
              </a:extLst>
            </p:cNvPr>
            <p:cNvCxnSpPr>
              <a:cxnSpLocks/>
              <a:stCxn id="362" idx="6"/>
            </p:cNvCxnSpPr>
            <p:nvPr/>
          </p:nvCxnSpPr>
          <p:spPr>
            <a:xfrm flipV="1">
              <a:off x="8745559" y="4897108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21424C39-A46F-C2C7-BEEE-22CFAD90B2DE}"/>
                </a:ext>
              </a:extLst>
            </p:cNvPr>
            <p:cNvSpPr/>
            <p:nvPr/>
          </p:nvSpPr>
          <p:spPr>
            <a:xfrm>
              <a:off x="8995261" y="4850363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120539DE-8A37-AC79-5F04-098A93BDBF0B}"/>
                </a:ext>
              </a:extLst>
            </p:cNvPr>
            <p:cNvSpPr/>
            <p:nvPr/>
          </p:nvSpPr>
          <p:spPr>
            <a:xfrm>
              <a:off x="8645611" y="5106227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12B1299D-5051-08C0-53CB-3B845BA23F24}"/>
                </a:ext>
              </a:extLst>
            </p:cNvPr>
            <p:cNvSpPr/>
            <p:nvPr/>
          </p:nvSpPr>
          <p:spPr>
            <a:xfrm>
              <a:off x="8645611" y="5251568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6FA81A7F-5843-9018-A3C6-204B80958BB3}"/>
                </a:ext>
              </a:extLst>
            </p:cNvPr>
            <p:cNvCxnSpPr>
              <a:cxnSpLocks/>
              <a:stCxn id="356" idx="6"/>
            </p:cNvCxnSpPr>
            <p:nvPr/>
          </p:nvCxnSpPr>
          <p:spPr>
            <a:xfrm>
              <a:off x="8747184" y="5151571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9139829C-0F59-0995-D838-4A440349E4AD}"/>
                </a:ext>
              </a:extLst>
            </p:cNvPr>
            <p:cNvCxnSpPr>
              <a:cxnSpLocks/>
              <a:stCxn id="357" idx="6"/>
            </p:cNvCxnSpPr>
            <p:nvPr/>
          </p:nvCxnSpPr>
          <p:spPr>
            <a:xfrm flipV="1">
              <a:off x="8747184" y="5224164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EED12870-401B-CA22-47F3-BC550D7459EC}"/>
                </a:ext>
              </a:extLst>
            </p:cNvPr>
            <p:cNvSpPr/>
            <p:nvPr/>
          </p:nvSpPr>
          <p:spPr>
            <a:xfrm>
              <a:off x="8996886" y="517741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E3E978F1-FEFE-ECC9-A10D-9899C7761055}"/>
                </a:ext>
              </a:extLst>
            </p:cNvPr>
            <p:cNvSpPr/>
            <p:nvPr/>
          </p:nvSpPr>
          <p:spPr>
            <a:xfrm>
              <a:off x="8651606" y="5441768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520E77EE-A411-0E37-C474-E7FFCE1363FE}"/>
                </a:ext>
              </a:extLst>
            </p:cNvPr>
            <p:cNvSpPr/>
            <p:nvPr/>
          </p:nvSpPr>
          <p:spPr>
            <a:xfrm>
              <a:off x="8651606" y="558710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021E924F-85D3-36AD-DA8A-25C218B6E0D5}"/>
                </a:ext>
              </a:extLst>
            </p:cNvPr>
            <p:cNvCxnSpPr>
              <a:cxnSpLocks/>
              <a:stCxn id="351" idx="6"/>
            </p:cNvCxnSpPr>
            <p:nvPr/>
          </p:nvCxnSpPr>
          <p:spPr>
            <a:xfrm>
              <a:off x="8753179" y="5487112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47F160F6-2374-05B2-375F-B033A37E4636}"/>
                </a:ext>
              </a:extLst>
            </p:cNvPr>
            <p:cNvCxnSpPr>
              <a:cxnSpLocks/>
              <a:stCxn id="352" idx="6"/>
            </p:cNvCxnSpPr>
            <p:nvPr/>
          </p:nvCxnSpPr>
          <p:spPr>
            <a:xfrm flipV="1">
              <a:off x="8753179" y="5559705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C642FE85-BD45-C5A5-46EF-BB908BEA295C}"/>
                </a:ext>
              </a:extLst>
            </p:cNvPr>
            <p:cNvSpPr/>
            <p:nvPr/>
          </p:nvSpPr>
          <p:spPr>
            <a:xfrm>
              <a:off x="9002881" y="5512960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E83681D7-0DA3-F151-8668-D5A2952026D8}"/>
                </a:ext>
              </a:extLst>
            </p:cNvPr>
            <p:cNvSpPr/>
            <p:nvPr/>
          </p:nvSpPr>
          <p:spPr>
            <a:xfrm>
              <a:off x="9463522" y="4789403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1" name="直接箭头连接符 340">
              <a:extLst>
                <a:ext uri="{FF2B5EF4-FFF2-40B4-BE49-F238E27FC236}">
                  <a16:creationId xmlns:a16="http://schemas.microsoft.com/office/drawing/2014/main" id="{0C65EDEA-73B5-4CF4-CD46-34927D9C018D}"/>
                </a:ext>
              </a:extLst>
            </p:cNvPr>
            <p:cNvCxnSpPr/>
            <p:nvPr/>
          </p:nvCxnSpPr>
          <p:spPr>
            <a:xfrm>
              <a:off x="9143104" y="5215651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048E6C6C-A45F-3899-7409-E4D5535DDC46}"/>
                </a:ext>
              </a:extLst>
            </p:cNvPr>
            <p:cNvSpPr/>
            <p:nvPr/>
          </p:nvSpPr>
          <p:spPr>
            <a:xfrm>
              <a:off x="9463522" y="5112332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3459C5F8-6A1F-0FE2-169B-522B08A5BFDB}"/>
                </a:ext>
              </a:extLst>
            </p:cNvPr>
            <p:cNvCxnSpPr/>
            <p:nvPr/>
          </p:nvCxnSpPr>
          <p:spPr>
            <a:xfrm>
              <a:off x="9151623" y="5551192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FA85EF77-F0A7-928E-296C-169694F87D86}"/>
                </a:ext>
              </a:extLst>
            </p:cNvPr>
            <p:cNvSpPr/>
            <p:nvPr/>
          </p:nvSpPr>
          <p:spPr>
            <a:xfrm>
              <a:off x="9472041" y="5447873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5" name="直接箭头连接符 344">
              <a:extLst>
                <a:ext uri="{FF2B5EF4-FFF2-40B4-BE49-F238E27FC236}">
                  <a16:creationId xmlns:a16="http://schemas.microsoft.com/office/drawing/2014/main" id="{4C6BA04B-1347-6130-F689-42F8037D29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9383" y="4892722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C1054CAE-62EE-BDB9-FFD9-0B5B9B5650DE}"/>
                </a:ext>
              </a:extLst>
            </p:cNvPr>
            <p:cNvSpPr/>
            <p:nvPr/>
          </p:nvSpPr>
          <p:spPr>
            <a:xfrm>
              <a:off x="10603728" y="4782661"/>
              <a:ext cx="351050" cy="895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8AFD7FDD-FFB3-8738-202A-07CFD0F9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864" y="5218392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DCE0FA5E-FE59-8FEB-45E8-2ECC94E127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30" y="5551192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E44DCE64-588F-B46A-B93A-9DC35E8E10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4070" y="4892722"/>
              <a:ext cx="0" cy="858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C403CF2B-3A9C-1A6B-1497-093994B56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737" y="5751036"/>
              <a:ext cx="702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4D2E4C54-87B8-ACB8-C24D-C3A70D36106E}"/>
                </a:ext>
              </a:extLst>
            </p:cNvPr>
            <p:cNvSpPr/>
            <p:nvPr/>
          </p:nvSpPr>
          <p:spPr>
            <a:xfrm>
              <a:off x="8524026" y="4771533"/>
              <a:ext cx="2602459" cy="11169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B7FC94B2-15AB-7804-EF53-2F65DA611C9E}"/>
                </a:ext>
              </a:extLst>
            </p:cNvPr>
            <p:cNvCxnSpPr/>
            <p:nvPr/>
          </p:nvCxnSpPr>
          <p:spPr>
            <a:xfrm>
              <a:off x="9084139" y="4949240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A70415A0-B941-13A8-C0A5-7D7AD600E9A3}"/>
                </a:ext>
              </a:extLst>
            </p:cNvPr>
            <p:cNvSpPr/>
            <p:nvPr/>
          </p:nvSpPr>
          <p:spPr>
            <a:xfrm>
              <a:off x="8585021" y="4835689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B2088DAA-2E18-B1AC-9973-210661A512AE}"/>
                </a:ext>
              </a:extLst>
            </p:cNvPr>
            <p:cNvSpPr/>
            <p:nvPr/>
          </p:nvSpPr>
          <p:spPr>
            <a:xfrm>
              <a:off x="8585021" y="4981030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65E864BF-1D6C-338D-7987-05B0C8F79970}"/>
                </a:ext>
              </a:extLst>
            </p:cNvPr>
            <p:cNvCxnSpPr>
              <a:cxnSpLocks/>
              <a:stCxn id="394" idx="6"/>
            </p:cNvCxnSpPr>
            <p:nvPr/>
          </p:nvCxnSpPr>
          <p:spPr>
            <a:xfrm>
              <a:off x="8686594" y="4881033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BF8D3F67-336C-8AF0-6A69-52CF6EAD0B8F}"/>
                </a:ext>
              </a:extLst>
            </p:cNvPr>
            <p:cNvCxnSpPr>
              <a:cxnSpLocks/>
              <a:stCxn id="395" idx="6"/>
            </p:cNvCxnSpPr>
            <p:nvPr/>
          </p:nvCxnSpPr>
          <p:spPr>
            <a:xfrm flipV="1">
              <a:off x="8686594" y="4953626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D6DC25BF-804C-7220-8055-9EF2B805DDBA}"/>
                </a:ext>
              </a:extLst>
            </p:cNvPr>
            <p:cNvSpPr/>
            <p:nvPr/>
          </p:nvSpPr>
          <p:spPr>
            <a:xfrm>
              <a:off x="8936296" y="4906881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E2802432-D221-EFFA-DB7A-070D22CDD4BB}"/>
                </a:ext>
              </a:extLst>
            </p:cNvPr>
            <p:cNvSpPr/>
            <p:nvPr/>
          </p:nvSpPr>
          <p:spPr>
            <a:xfrm>
              <a:off x="8586646" y="5162745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F295FEAE-0C37-C130-47D9-EA6BD9DFC84F}"/>
                </a:ext>
              </a:extLst>
            </p:cNvPr>
            <p:cNvSpPr/>
            <p:nvPr/>
          </p:nvSpPr>
          <p:spPr>
            <a:xfrm>
              <a:off x="8586646" y="5308086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3B67BEC4-A5C4-256F-030F-BFD247BE91B0}"/>
                </a:ext>
              </a:extLst>
            </p:cNvPr>
            <p:cNvCxnSpPr>
              <a:cxnSpLocks/>
              <a:stCxn id="389" idx="6"/>
            </p:cNvCxnSpPr>
            <p:nvPr/>
          </p:nvCxnSpPr>
          <p:spPr>
            <a:xfrm>
              <a:off x="8688219" y="5208089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D029522F-E014-8C1B-3351-CA10EC339AC5}"/>
                </a:ext>
              </a:extLst>
            </p:cNvPr>
            <p:cNvCxnSpPr>
              <a:cxnSpLocks/>
              <a:stCxn id="390" idx="6"/>
            </p:cNvCxnSpPr>
            <p:nvPr/>
          </p:nvCxnSpPr>
          <p:spPr>
            <a:xfrm flipV="1">
              <a:off x="8688219" y="5280682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CB9A9167-2939-00FF-9588-DE465A6F943D}"/>
                </a:ext>
              </a:extLst>
            </p:cNvPr>
            <p:cNvSpPr/>
            <p:nvPr/>
          </p:nvSpPr>
          <p:spPr>
            <a:xfrm>
              <a:off x="8937921" y="5233937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56F9DF28-6EA4-FD91-7905-7712495D1708}"/>
                </a:ext>
              </a:extLst>
            </p:cNvPr>
            <p:cNvSpPr/>
            <p:nvPr/>
          </p:nvSpPr>
          <p:spPr>
            <a:xfrm>
              <a:off x="8592641" y="5498286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6268DA63-9FB8-6BDF-0A8E-145E303886C2}"/>
                </a:ext>
              </a:extLst>
            </p:cNvPr>
            <p:cNvSpPr/>
            <p:nvPr/>
          </p:nvSpPr>
          <p:spPr>
            <a:xfrm>
              <a:off x="8592641" y="5643627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D440E937-5CBC-7CFB-1C0D-73D8E3E7EE9F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>
              <a:off x="8694214" y="5543630"/>
              <a:ext cx="249701" cy="68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8303CE-7DF4-79EF-EF34-488B7D699E3A}"/>
                </a:ext>
              </a:extLst>
            </p:cNvPr>
            <p:cNvCxnSpPr>
              <a:cxnSpLocks/>
              <a:stCxn id="385" idx="6"/>
            </p:cNvCxnSpPr>
            <p:nvPr/>
          </p:nvCxnSpPr>
          <p:spPr>
            <a:xfrm flipV="1">
              <a:off x="8694214" y="5616223"/>
              <a:ext cx="249701" cy="72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椭圆 387">
              <a:extLst>
                <a:ext uri="{FF2B5EF4-FFF2-40B4-BE49-F238E27FC236}">
                  <a16:creationId xmlns:a16="http://schemas.microsoft.com/office/drawing/2014/main" id="{748E0223-43C1-8562-C0A8-929502076C6A}"/>
                </a:ext>
              </a:extLst>
            </p:cNvPr>
            <p:cNvSpPr/>
            <p:nvPr/>
          </p:nvSpPr>
          <p:spPr>
            <a:xfrm>
              <a:off x="8943916" y="5569478"/>
              <a:ext cx="101573" cy="90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2D115A5D-90A7-3761-4447-39AEFAA26653}"/>
                </a:ext>
              </a:extLst>
            </p:cNvPr>
            <p:cNvSpPr/>
            <p:nvPr/>
          </p:nvSpPr>
          <p:spPr>
            <a:xfrm>
              <a:off x="9404557" y="4845921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4" name="直接箭头连接符 373">
              <a:extLst>
                <a:ext uri="{FF2B5EF4-FFF2-40B4-BE49-F238E27FC236}">
                  <a16:creationId xmlns:a16="http://schemas.microsoft.com/office/drawing/2014/main" id="{197F0CF4-E8C2-1EBB-7867-EC05FD0335B9}"/>
                </a:ext>
              </a:extLst>
            </p:cNvPr>
            <p:cNvCxnSpPr/>
            <p:nvPr/>
          </p:nvCxnSpPr>
          <p:spPr>
            <a:xfrm>
              <a:off x="9084139" y="5272169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346E32F5-3729-2CE5-A596-7C2B53333586}"/>
                </a:ext>
              </a:extLst>
            </p:cNvPr>
            <p:cNvSpPr/>
            <p:nvPr/>
          </p:nvSpPr>
          <p:spPr>
            <a:xfrm>
              <a:off x="9404557" y="5168850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D94A0043-CAFF-BC4E-9076-B25E5B7982DF}"/>
                </a:ext>
              </a:extLst>
            </p:cNvPr>
            <p:cNvCxnSpPr/>
            <p:nvPr/>
          </p:nvCxnSpPr>
          <p:spPr>
            <a:xfrm>
              <a:off x="9092658" y="5607710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A83BD566-F727-B4EC-C560-1415E118F34C}"/>
                </a:ext>
              </a:extLst>
            </p:cNvPr>
            <p:cNvSpPr/>
            <p:nvPr/>
          </p:nvSpPr>
          <p:spPr>
            <a:xfrm>
              <a:off x="9413076" y="5504391"/>
              <a:ext cx="807342" cy="2148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&gt;&gt; &amp; acc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8" name="直接箭头连接符 377">
              <a:extLst>
                <a:ext uri="{FF2B5EF4-FFF2-40B4-BE49-F238E27FC236}">
                  <a16:creationId xmlns:a16="http://schemas.microsoft.com/office/drawing/2014/main" id="{931FC73A-A2F3-980D-A215-04505BCFEC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418" y="4949240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EEDBF271-48EE-5EC5-204E-C93598E1088F}"/>
                </a:ext>
              </a:extLst>
            </p:cNvPr>
            <p:cNvSpPr/>
            <p:nvPr/>
          </p:nvSpPr>
          <p:spPr>
            <a:xfrm>
              <a:off x="10544763" y="4839179"/>
              <a:ext cx="351050" cy="895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0" name="直接箭头连接符 379">
              <a:extLst>
                <a:ext uri="{FF2B5EF4-FFF2-40B4-BE49-F238E27FC236}">
                  <a16:creationId xmlns:a16="http://schemas.microsoft.com/office/drawing/2014/main" id="{8FA6713E-3CB3-CB8B-100D-83CC043A357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899" y="5274910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>
              <a:extLst>
                <a:ext uri="{FF2B5EF4-FFF2-40B4-BE49-F238E27FC236}">
                  <a16:creationId xmlns:a16="http://schemas.microsoft.com/office/drawing/2014/main" id="{7A29AA2D-D2ED-BE2F-6B7A-08A32DA65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565" y="5607710"/>
              <a:ext cx="32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DA6A48DE-3C8B-599D-D629-553ED93E48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105" y="4949240"/>
              <a:ext cx="0" cy="858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箭头连接符 382">
              <a:extLst>
                <a:ext uri="{FF2B5EF4-FFF2-40B4-BE49-F238E27FC236}">
                  <a16:creationId xmlns:a16="http://schemas.microsoft.com/office/drawing/2014/main" id="{0E2D1747-C90F-608F-0438-6047AD77F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772" y="5807554"/>
              <a:ext cx="702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2" name="文本框 401">
                  <a:extLst>
                    <a:ext uri="{FF2B5EF4-FFF2-40B4-BE49-F238E27FC236}">
                      <a16:creationId xmlns:a16="http://schemas.microsoft.com/office/drawing/2014/main" id="{C19552FB-7A0A-1ABE-40DF-F17BE3804555}"/>
                    </a:ext>
                  </a:extLst>
                </p:cNvPr>
                <p:cNvSpPr txBox="1"/>
                <p:nvPr/>
              </p:nvSpPr>
              <p:spPr>
                <a:xfrm>
                  <a:off x="4519033" y="6234794"/>
                  <a:ext cx="535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zh-CN" altLang="en-US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2" name="文本框 401">
                  <a:extLst>
                    <a:ext uri="{FF2B5EF4-FFF2-40B4-BE49-F238E27FC236}">
                      <a16:creationId xmlns:a16="http://schemas.microsoft.com/office/drawing/2014/main" id="{C19552FB-7A0A-1ABE-40DF-F17BE3804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33" y="6234794"/>
                  <a:ext cx="5351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D950359C-D2D4-BC0B-24CB-463851BC677B}"/>
                </a:ext>
              </a:extLst>
            </p:cNvPr>
            <p:cNvSpPr txBox="1"/>
            <p:nvPr/>
          </p:nvSpPr>
          <p:spPr>
            <a:xfrm>
              <a:off x="8378673" y="4498290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4" name="直接箭头连接符 403">
              <a:extLst>
                <a:ext uri="{FF2B5EF4-FFF2-40B4-BE49-F238E27FC236}">
                  <a16:creationId xmlns:a16="http://schemas.microsoft.com/office/drawing/2014/main" id="{E45B31D8-F921-C184-B039-950A7B7340F3}"/>
                </a:ext>
              </a:extLst>
            </p:cNvPr>
            <p:cNvCxnSpPr/>
            <p:nvPr/>
          </p:nvCxnSpPr>
          <p:spPr>
            <a:xfrm>
              <a:off x="944975" y="5276014"/>
              <a:ext cx="259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8194493A-296D-4A60-72AD-9F1DA6DF301D}"/>
                </a:ext>
              </a:extLst>
            </p:cNvPr>
            <p:cNvSpPr txBox="1"/>
            <p:nvPr/>
          </p:nvSpPr>
          <p:spPr>
            <a:xfrm>
              <a:off x="425844" y="5069793"/>
              <a:ext cx="43633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64 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4b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EC4CFBE5-61E9-AEBA-08F4-CA7A5A9ED36B}"/>
                </a:ext>
              </a:extLst>
            </p:cNvPr>
            <p:cNvSpPr txBox="1"/>
            <p:nvPr/>
          </p:nvSpPr>
          <p:spPr>
            <a:xfrm>
              <a:off x="100699" y="5117779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BC4B8B8-40E4-17BD-688A-05E87DE53FD2}"/>
              </a:ext>
            </a:extLst>
          </p:cNvPr>
          <p:cNvSpPr txBox="1"/>
          <p:nvPr/>
        </p:nvSpPr>
        <p:spPr>
          <a:xfrm>
            <a:off x="1923203" y="2748746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</a:rPr>
              <a:t>PE</a:t>
            </a:r>
            <a:r>
              <a:rPr lang="zh-CN" altLang="en-US" sz="2400" b="1" dirty="0">
                <a:solidFill>
                  <a:srgbClr val="C00000"/>
                </a:solidFill>
              </a:rPr>
              <a:t>利用率低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带宽占用高</a:t>
            </a:r>
          </a:p>
        </p:txBody>
      </p:sp>
    </p:spTree>
    <p:extLst>
      <p:ext uri="{BB962C8B-B14F-4D97-AF65-F5344CB8AC3E}">
        <p14:creationId xmlns:p14="http://schemas.microsoft.com/office/powerpoint/2010/main" val="22493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7362AC59-B9D6-BC9B-631D-353B0C579102}"/>
              </a:ext>
            </a:extLst>
          </p:cNvPr>
          <p:cNvSpPr txBox="1"/>
          <p:nvPr/>
        </p:nvSpPr>
        <p:spPr>
          <a:xfrm>
            <a:off x="507156" y="447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446E3-C698-6AA4-A44A-E54653F1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85737"/>
            <a:ext cx="5772150" cy="6486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123902-30C1-4A89-B394-96C5D688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713" y="1468665"/>
            <a:ext cx="4226887" cy="44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34C4015F-99C9-E098-55D8-070C2EC5680A}"/>
              </a:ext>
            </a:extLst>
          </p:cNvPr>
          <p:cNvSpPr txBox="1"/>
          <p:nvPr/>
        </p:nvSpPr>
        <p:spPr>
          <a:xfrm>
            <a:off x="745066" y="1324287"/>
            <a:ext cx="10701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Acceleration with Joint Optimization of Practical PIM and GPU on Embedded Devices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  ICCD-22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175C35-3007-F76B-48A5-36AAA97ED8EA}"/>
              </a:ext>
            </a:extLst>
          </p:cNvPr>
          <p:cNvSpPr txBox="1"/>
          <p:nvPr/>
        </p:nvSpPr>
        <p:spPr>
          <a:xfrm>
            <a:off x="869246" y="1968938"/>
            <a:ext cx="10464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Experiment results show that our proposed framework achieves averagely the 5.9X and 37.9% inference performance boosts compared to the original GPU-only approach and the GPU-HBM approach, respectively.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98B55E-DAFA-019F-8916-9CFC0BB4D12D}"/>
              </a:ext>
            </a:extLst>
          </p:cNvPr>
          <p:cNvSpPr txBox="1"/>
          <p:nvPr/>
        </p:nvSpPr>
        <p:spPr>
          <a:xfrm>
            <a:off x="745066" y="2956787"/>
            <a:ext cx="10024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Multi-directional Systolic Array for Convolutional Neural Networks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ICCD-20 TACO-21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9182EB-4B34-3477-F674-B27EC71EBE4D}"/>
              </a:ext>
            </a:extLst>
          </p:cNvPr>
          <p:cNvSpPr txBox="1"/>
          <p:nvPr/>
        </p:nvSpPr>
        <p:spPr>
          <a:xfrm>
            <a:off x="891821" y="3587046"/>
            <a:ext cx="9595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When running depthwise convolution in MobileNet, CMSA can increase the utilization rate by up to 14.8×.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813AD7-928A-5D99-9BFD-1EA951A8C5E8}"/>
              </a:ext>
            </a:extLst>
          </p:cNvPr>
          <p:cNvSpPr txBox="1"/>
          <p:nvPr/>
        </p:nvSpPr>
        <p:spPr>
          <a:xfrm>
            <a:off x="745066" y="4665003"/>
            <a:ext cx="9776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28nm Horizontal-Weight-Shift and Vertical-Feature-ShiftBased Separate-WL 6T-SRAM Computation-in-Memory Unit-Macro for Edge Depthwise Neural-Networks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ISSCC-23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62AC59-B9D6-BC9B-631D-353B0C579102}"/>
              </a:ext>
            </a:extLst>
          </p:cNvPr>
          <p:cNvSpPr txBox="1"/>
          <p:nvPr/>
        </p:nvSpPr>
        <p:spPr>
          <a:xfrm>
            <a:off x="507156" y="447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相关工作</a:t>
            </a:r>
          </a:p>
        </p:txBody>
      </p:sp>
    </p:spTree>
    <p:extLst>
      <p:ext uri="{BB962C8B-B14F-4D97-AF65-F5344CB8AC3E}">
        <p14:creationId xmlns:p14="http://schemas.microsoft.com/office/powerpoint/2010/main" val="321577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420</Words>
  <Application>Microsoft Office PowerPoint</Application>
  <PresentationFormat>宽屏</PresentationFormat>
  <Paragraphs>165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</dc:creator>
  <cp:lastModifiedBy>鑫</cp:lastModifiedBy>
  <cp:revision>41</cp:revision>
  <dcterms:created xsi:type="dcterms:W3CDTF">2023-03-11T02:51:12Z</dcterms:created>
  <dcterms:modified xsi:type="dcterms:W3CDTF">2023-03-18T08:34:35Z</dcterms:modified>
</cp:coreProperties>
</file>