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8"/>
  </p:notesMasterIdLst>
  <p:sldIdLst>
    <p:sldId id="256" r:id="rId2"/>
    <p:sldId id="257" r:id="rId3"/>
    <p:sldId id="271" r:id="rId4"/>
    <p:sldId id="275" r:id="rId5"/>
    <p:sldId id="279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84030" autoAdjust="0"/>
  </p:normalViewPr>
  <p:slideViewPr>
    <p:cSldViewPr snapToGrid="0">
      <p:cViewPr varScale="1">
        <p:scale>
          <a:sx n="85" d="100"/>
          <a:sy n="85" d="100"/>
        </p:scale>
        <p:origin x="557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CA583-2A44-4B4F-9F5F-6CAD8AA76DB3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249F9-E7ED-4D75-8FFC-D137F6BDF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157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3284890-85D2-4D7B-8EF5-15A9C1DB8F42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44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42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24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2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3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5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8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62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8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10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67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8664C608-40B1-4030-A28D-5B74BC98ADCE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89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C6575-6896-4D34-B9F6-02FD0EE4E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3662" y="1401107"/>
            <a:ext cx="4144161" cy="2027893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/>
              <a:t>工作汇报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4F5516-14A1-4F38-A0D0-4A089139C7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sz="2400" dirty="0"/>
              <a:t>杨靖奎</a:t>
            </a:r>
            <a:endParaRPr lang="en-US" altLang="zh-CN" sz="2400" dirty="0"/>
          </a:p>
          <a:p>
            <a:pPr algn="r"/>
            <a:r>
              <a:rPr lang="en-US" altLang="zh-CN" sz="2400" dirty="0"/>
              <a:t>2022.12.16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295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995179AF-4B95-43FD-A67D-3EB449B83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688901" cy="1499616"/>
          </a:xfrm>
        </p:spPr>
        <p:txBody>
          <a:bodyPr>
            <a:normAutofit/>
          </a:bodyPr>
          <a:lstStyle/>
          <a:p>
            <a:r>
              <a:rPr lang="zh-CN" altLang="en-US" sz="2800" cap="none" dirty="0">
                <a:latin typeface="Cambria" panose="02040503050406030204" pitchFamily="18" charset="0"/>
              </a:rPr>
              <a:t>主要内容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89B7945D-EDF9-4B50-93D7-50F707F50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357718"/>
            <a:ext cx="9720071" cy="28489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学习</a:t>
            </a:r>
            <a:r>
              <a:rPr lang="en-US" altLang="zh-CN" sz="2000" dirty="0"/>
              <a:t>BP-Im2col</a:t>
            </a:r>
            <a:r>
              <a:rPr lang="zh-CN" altLang="en-US" sz="2000" dirty="0"/>
              <a:t>算法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地址生成算法的硬件实现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4146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AD40F-35F1-493D-A0F8-3BC9AD39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6" y="585216"/>
            <a:ext cx="11788360" cy="1499616"/>
          </a:xfrm>
        </p:spPr>
        <p:txBody>
          <a:bodyPr>
            <a:normAutofit/>
          </a:bodyPr>
          <a:lstStyle/>
          <a:p>
            <a:r>
              <a:rPr lang="zh-CN" altLang="en-US" sz="2800" cap="none" dirty="0">
                <a:latin typeface="Cambria" panose="02040503050406030204" pitchFamily="18" charset="0"/>
              </a:rPr>
              <a:t>学习</a:t>
            </a:r>
            <a:r>
              <a:rPr lang="en-US" altLang="zh-CN" sz="2800" cap="none" dirty="0">
                <a:latin typeface="Cambria" panose="02040503050406030204" pitchFamily="18" charset="0"/>
              </a:rPr>
              <a:t>BP-Im2col</a:t>
            </a:r>
            <a:r>
              <a:rPr lang="zh-CN" altLang="en-US" sz="2800" cap="none" dirty="0">
                <a:latin typeface="Cambria" panose="02040503050406030204" pitchFamily="18" charset="0"/>
              </a:rPr>
              <a:t>算法</a:t>
            </a:r>
            <a:endParaRPr lang="zh-CN" altLang="en-US" sz="2200" cap="none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CFD1E7-FF32-4B48-A1B3-EE2277BF1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DB32AC-46FD-C83F-B9C6-60D1BA165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6" y="2301847"/>
            <a:ext cx="5464013" cy="30863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7F7E3F-50CD-843E-3C55-0926B1CE5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612" y="2286000"/>
            <a:ext cx="5418290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1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39080-7D41-4EFE-82BA-28FC901C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cap="none" dirty="0">
                <a:latin typeface="Cambria" panose="02040503050406030204" pitchFamily="18" charset="0"/>
              </a:rPr>
              <a:t>地址生成算法的硬件实现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D0ADFCC-E8C4-41F3-A8B2-C7D6BCFAF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搞懂了转置卷积的地址生成算法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正在修改</a:t>
            </a:r>
            <a:r>
              <a:rPr lang="en-US" altLang="zh-CN" dirty="0"/>
              <a:t>sag</a:t>
            </a:r>
            <a:r>
              <a:rPr lang="zh-CN" altLang="en-US" dirty="0"/>
              <a:t>的代码，增加对转置卷积的支持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02C180-E17A-8D39-8970-0F5C851D0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371" y="1570197"/>
            <a:ext cx="4473328" cy="44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6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A855420-EC10-4EC0-B068-F084741F8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z="2800" cap="none" dirty="0">
                <a:latin typeface="Cambria" panose="02040503050406030204" pitchFamily="18" charset="0"/>
              </a:rPr>
              <a:t>下周规划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B62FED7-3082-44EC-9034-8134353B8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完成对</a:t>
            </a:r>
            <a:r>
              <a:rPr lang="en-US" altLang="zh-CN" dirty="0"/>
              <a:t>sag</a:t>
            </a:r>
            <a:r>
              <a:rPr lang="zh-CN" altLang="en-US" dirty="0"/>
              <a:t>的修改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在笔记本上搭建环境先完成简单测试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779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22B1821-0BA4-4FA7-92E3-D9BDAA64332C}"/>
              </a:ext>
            </a:extLst>
          </p:cNvPr>
          <p:cNvSpPr txBox="1"/>
          <p:nvPr/>
        </p:nvSpPr>
        <p:spPr>
          <a:xfrm>
            <a:off x="4618672" y="250567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/>
              <a:t>汇报完毕</a:t>
            </a:r>
            <a:endParaRPr lang="en-US" altLang="zh-CN" sz="5400" dirty="0"/>
          </a:p>
        </p:txBody>
      </p:sp>
    </p:spTree>
    <p:extLst>
      <p:ext uri="{BB962C8B-B14F-4D97-AF65-F5344CB8AC3E}">
        <p14:creationId xmlns:p14="http://schemas.microsoft.com/office/powerpoint/2010/main" val="2242324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1366</TotalTime>
  <Words>63</Words>
  <Application>Microsoft Office PowerPoint</Application>
  <PresentationFormat>宽屏</PresentationFormat>
  <Paragraphs>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Cambria</vt:lpstr>
      <vt:lpstr>Tw Cen MT</vt:lpstr>
      <vt:lpstr>Tw Cen MT Condensed</vt:lpstr>
      <vt:lpstr>Wingdings</vt:lpstr>
      <vt:lpstr>Wingdings 3</vt:lpstr>
      <vt:lpstr>积分</vt:lpstr>
      <vt:lpstr>工作汇报</vt:lpstr>
      <vt:lpstr>主要内容</vt:lpstr>
      <vt:lpstr>学习BP-Im2col算法</vt:lpstr>
      <vt:lpstr>地址生成算法的硬件实现</vt:lpstr>
      <vt:lpstr>下周规划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T</dc:creator>
  <cp:lastModifiedBy>Y JK</cp:lastModifiedBy>
  <cp:revision>130</cp:revision>
  <dcterms:created xsi:type="dcterms:W3CDTF">2021-01-29T08:30:52Z</dcterms:created>
  <dcterms:modified xsi:type="dcterms:W3CDTF">2022-12-16T03:00:29Z</dcterms:modified>
</cp:coreProperties>
</file>