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3" r:id="rId2"/>
    <p:sldId id="267" r:id="rId3"/>
    <p:sldId id="288" r:id="rId4"/>
    <p:sldId id="289" r:id="rId5"/>
    <p:sldId id="290" r:id="rId6"/>
    <p:sldId id="286" r:id="rId7"/>
    <p:sldId id="291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461">
          <p15:clr>
            <a:srgbClr val="A4A3A4"/>
          </p15:clr>
        </p15:guide>
        <p15:guide id="3" pos="72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243"/>
    <a:srgbClr val="AB1E21"/>
    <a:srgbClr val="308ACA"/>
    <a:srgbClr val="EEF0EF"/>
    <a:srgbClr val="E6E6E6"/>
    <a:srgbClr val="C42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3320" autoAdjust="0"/>
  </p:normalViewPr>
  <p:slideViewPr>
    <p:cSldViewPr snapToGrid="0" showGuides="1">
      <p:cViewPr varScale="1">
        <p:scale>
          <a:sx n="101" d="100"/>
          <a:sy n="101" d="100"/>
        </p:scale>
        <p:origin x="930" y="72"/>
      </p:cViewPr>
      <p:guideLst>
        <p:guide orient="horz" pos="2069"/>
        <p:guide pos="461"/>
        <p:guide pos="7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9E12-936C-4168-A750-6B81F73359E3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F934A-2A99-4710-800F-F319DDB5C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75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04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88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051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2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CE6B-FF6A-471E-9C4A-73362186D6C7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2F73-3844-4250-B3F7-C596D703A3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888394" y="2917517"/>
            <a:ext cx="6538402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总结汇报</a:t>
            </a:r>
          </a:p>
        </p:txBody>
      </p:sp>
      <p:sp>
        <p:nvSpPr>
          <p:cNvPr id="35" name="椭圆 34"/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9442699" y="66423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7"/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flipH="1">
            <a:off x="7776210" y="5614035"/>
            <a:ext cx="63588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汇报人：康宇晗   </a:t>
            </a:r>
          </a:p>
        </p:txBody>
      </p:sp>
      <p:sp>
        <p:nvSpPr>
          <p:cNvPr id="21" name="任意多边形: 形状 2"/>
          <p:cNvSpPr/>
          <p:nvPr/>
        </p:nvSpPr>
        <p:spPr>
          <a:xfrm>
            <a:off x="-1422399" y="410461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3"/>
          <p:cNvSpPr/>
          <p:nvPr/>
        </p:nvSpPr>
        <p:spPr>
          <a:xfrm>
            <a:off x="-3047999" y="413364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4685665" y="645478"/>
            <a:ext cx="2914650" cy="676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3340193" y="266844"/>
            <a:ext cx="8851807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18"/>
          <p:cNvSpPr txBox="1"/>
          <p:nvPr/>
        </p:nvSpPr>
        <p:spPr>
          <a:xfrm>
            <a:off x="273497" y="1295412"/>
            <a:ext cx="2497643" cy="5480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14987" y="24751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前期工作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1303020" y="573405"/>
            <a:ext cx="957580" cy="0"/>
          </a:xfrm>
          <a:prstGeom prst="line">
            <a:avLst/>
          </a:prstGeom>
          <a:ln w="190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5638756-9CC7-0A95-965E-80556E5EB5BE}"/>
              </a:ext>
            </a:extLst>
          </p:cNvPr>
          <p:cNvSpPr/>
          <p:nvPr/>
        </p:nvSpPr>
        <p:spPr>
          <a:xfrm>
            <a:off x="2232200" y="2515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后期工作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EA6D9A-FD3A-9775-ED1B-DC2042C9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" y="1843417"/>
            <a:ext cx="4675822" cy="33406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DAAB95B-5035-83DA-1D26-D8C83C5A5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024" y="970059"/>
            <a:ext cx="6410479" cy="544758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7912979-60F2-A5D2-A02C-D7BA58449191}"/>
              </a:ext>
            </a:extLst>
          </p:cNvPr>
          <p:cNvSpPr/>
          <p:nvPr/>
        </p:nvSpPr>
        <p:spPr>
          <a:xfrm>
            <a:off x="430157" y="90214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字魂59号-创粗黑" panose="00000500000000000000" charset="-122"/>
              </a:rPr>
              <a:t>数据格式准备</a:t>
            </a:r>
          </a:p>
        </p:txBody>
      </p:sp>
    </p:spTree>
    <p:extLst>
      <p:ext uri="{BB962C8B-B14F-4D97-AF65-F5344CB8AC3E}">
        <p14:creationId xmlns:p14="http://schemas.microsoft.com/office/powerpoint/2010/main" val="413057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3340193" y="266844"/>
            <a:ext cx="8851807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18"/>
          <p:cNvSpPr txBox="1"/>
          <p:nvPr/>
        </p:nvSpPr>
        <p:spPr>
          <a:xfrm>
            <a:off x="273497" y="1295412"/>
            <a:ext cx="2497643" cy="5480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14987" y="24751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前期工作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1303020" y="573405"/>
            <a:ext cx="957580" cy="0"/>
          </a:xfrm>
          <a:prstGeom prst="line">
            <a:avLst/>
          </a:prstGeom>
          <a:ln w="190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5638756-9CC7-0A95-965E-80556E5EB5BE}"/>
              </a:ext>
            </a:extLst>
          </p:cNvPr>
          <p:cNvSpPr/>
          <p:nvPr/>
        </p:nvSpPr>
        <p:spPr>
          <a:xfrm>
            <a:off x="2232200" y="2515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后期工作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912979-60F2-A5D2-A02C-D7BA58449191}"/>
              </a:ext>
            </a:extLst>
          </p:cNvPr>
          <p:cNvSpPr/>
          <p:nvPr/>
        </p:nvSpPr>
        <p:spPr>
          <a:xfrm>
            <a:off x="430157" y="90214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字魂59号-创粗黑" panose="00000500000000000000" charset="-122"/>
              </a:rPr>
              <a:t>数据格式准备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2F32A1-6933-D4FD-E7AD-5D2E4467D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57" y="2703933"/>
            <a:ext cx="5082110" cy="14711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F36728-5D80-1B5E-F0FB-55933741F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092" y="2076440"/>
            <a:ext cx="4853023" cy="27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7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3340193" y="266844"/>
            <a:ext cx="8851807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1214987" y="24751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前期工作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1303020" y="573405"/>
            <a:ext cx="957580" cy="0"/>
          </a:xfrm>
          <a:prstGeom prst="line">
            <a:avLst/>
          </a:prstGeom>
          <a:ln w="190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5638756-9CC7-0A95-965E-80556E5EB5BE}"/>
              </a:ext>
            </a:extLst>
          </p:cNvPr>
          <p:cNvSpPr/>
          <p:nvPr/>
        </p:nvSpPr>
        <p:spPr>
          <a:xfrm>
            <a:off x="2232200" y="2515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后期工作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912979-60F2-A5D2-A02C-D7BA58449191}"/>
              </a:ext>
            </a:extLst>
          </p:cNvPr>
          <p:cNvSpPr/>
          <p:nvPr/>
        </p:nvSpPr>
        <p:spPr>
          <a:xfrm>
            <a:off x="705877" y="902144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8FB3AA-CAE7-7956-7699-057DD6114035}"/>
              </a:ext>
            </a:extLst>
          </p:cNvPr>
          <p:cNvSpPr txBox="1"/>
          <p:nvPr/>
        </p:nvSpPr>
        <p:spPr>
          <a:xfrm>
            <a:off x="705877" y="1461118"/>
            <a:ext cx="10574833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mz_wmma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::fragment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是一个数据结构，用于在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MZ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上进行矩阵计算。它可以看作是一个固定大小的矩阵或向量，具体取决于所需的计算操作。通过使用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mz_wmma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::fragment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，可以在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MZ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上高效地执行矩阵运算，从而加速并行计算。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mz_wmma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::fragment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提供了不同的类型和尺寸，以适应不同的计算需求。例如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mz_wmma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::fragment&lt;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wmma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matrix_a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M, N, K, T&gt;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表示一个大小为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 x K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的矩阵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片段，每个元素的类型为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。类似地，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wmma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::fragment&lt;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wmma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matrix_b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M, N, K, T&gt; 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表示一个大小为 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 x N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的矩阵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B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片段，每个元素的类型为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l"/>
            <a:endParaRPr lang="en-US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4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mz_wmma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:: </a:t>
            </a:r>
            <a:r>
              <a:rPr lang="en-US" altLang="zh-CN" sz="14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mma_sync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mz_wmma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::fragment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中的一个函数，用于完成矩阵乘法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 = A * B + C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或者 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 = A * B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。它接受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九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个参数：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mz_wmma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::fragment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mz_wmma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::fragment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mz_wmma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::fragment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mz_wmma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::fragment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，源地址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source, 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目标地址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destination, m, k, n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下面是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mz_wmma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mma_sync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函数的基本语法：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template &lt;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Fragment,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Fragment,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Fragment,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Fragment, const Scalar *source, const Scalar *destination,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M_Block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K_Block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N_Block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&gt;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mz_wmma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::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mma_sync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(const Fragment &amp;Y, const Fragment &amp;A, const Fragment &amp;B, const Fragment &amp;C, int m, int k, int n);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参数说明：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：结果矩阵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：计算矩阵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：计算矩阵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（可选）：若有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矩阵则执行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 = A * B + C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若不传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矩阵，则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mz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执行 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 = A * B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计算。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ource: 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矩阵源地址</a:t>
            </a: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estination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结果返回地址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m: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矩阵分块规模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m_block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k: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矩阵分块规模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k_block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n: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矩阵分块规模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n_block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9D3808F-EB9D-098E-02A7-0283B2CAE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040" y="2667492"/>
            <a:ext cx="6887123" cy="18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7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3340193" y="266844"/>
            <a:ext cx="8851807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1214987" y="24751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前期工作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1303020" y="573405"/>
            <a:ext cx="957580" cy="0"/>
          </a:xfrm>
          <a:prstGeom prst="line">
            <a:avLst/>
          </a:prstGeom>
          <a:ln w="190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5638756-9CC7-0A95-965E-80556E5EB5BE}"/>
              </a:ext>
            </a:extLst>
          </p:cNvPr>
          <p:cNvSpPr/>
          <p:nvPr/>
        </p:nvSpPr>
        <p:spPr>
          <a:xfrm>
            <a:off x="2232200" y="2515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后期工作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912979-60F2-A5D2-A02C-D7BA58449191}"/>
              </a:ext>
            </a:extLst>
          </p:cNvPr>
          <p:cNvSpPr/>
          <p:nvPr/>
        </p:nvSpPr>
        <p:spPr>
          <a:xfrm>
            <a:off x="705877" y="1292163"/>
            <a:ext cx="2574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BLAS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矩阵乘时间测试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7457DF-F2EE-6281-1034-194B6C26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77" y="2340812"/>
            <a:ext cx="6667549" cy="148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1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3340193" y="266844"/>
            <a:ext cx="8851807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18"/>
          <p:cNvSpPr txBox="1"/>
          <p:nvPr/>
        </p:nvSpPr>
        <p:spPr>
          <a:xfrm>
            <a:off x="273497" y="1295412"/>
            <a:ext cx="2497643" cy="5480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14987" y="24751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前期工作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2292064" y="573405"/>
            <a:ext cx="957580" cy="0"/>
          </a:xfrm>
          <a:prstGeom prst="line">
            <a:avLst/>
          </a:prstGeom>
          <a:ln w="190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图示&#10;&#10;低可信度描述已自动生成">
            <a:extLst>
              <a:ext uri="{FF2B5EF4-FFF2-40B4-BE49-F238E27FC236}">
                <a16:creationId xmlns:a16="http://schemas.microsoft.com/office/drawing/2014/main" id="{2C649145-A93F-53C7-90E1-1E7C0868A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5" y="4016710"/>
            <a:ext cx="8374986" cy="24094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DC36007-668D-964D-C710-7524D92E7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895" y="771768"/>
            <a:ext cx="5640705" cy="64325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5638756-9CC7-0A95-965E-80556E5EB5BE}"/>
              </a:ext>
            </a:extLst>
          </p:cNvPr>
          <p:cNvSpPr/>
          <p:nvPr/>
        </p:nvSpPr>
        <p:spPr>
          <a:xfrm>
            <a:off x="2232200" y="2515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后期工作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6B369E-3E90-CFB2-E550-5EF815117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274" y="1567230"/>
            <a:ext cx="4695859" cy="21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3340193" y="266844"/>
            <a:ext cx="8851807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1214987" y="24751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前期工作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2292064" y="573405"/>
            <a:ext cx="957580" cy="0"/>
          </a:xfrm>
          <a:prstGeom prst="line">
            <a:avLst/>
          </a:prstGeom>
          <a:ln w="190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5638756-9CC7-0A95-965E-80556E5EB5BE}"/>
              </a:ext>
            </a:extLst>
          </p:cNvPr>
          <p:cNvSpPr/>
          <p:nvPr/>
        </p:nvSpPr>
        <p:spPr>
          <a:xfrm>
            <a:off x="2232200" y="2515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后期工作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6FAB74-092D-A143-85A6-635DCC030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" y="1055132"/>
            <a:ext cx="7675662" cy="20408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A1A18B-05A4-6B42-C5B4-9B69DAC21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6" y="3285010"/>
            <a:ext cx="8232765" cy="259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6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A2ZDg4ZGJmN2RhYjJhZWMyMDZiZTk4NjcxNDFiY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478</Words>
  <Application>Microsoft Office PowerPoint</Application>
  <PresentationFormat>宽屏</PresentationFormat>
  <Paragraphs>40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思源黑体 CN Medium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Kang Yuhan</cp:lastModifiedBy>
  <cp:revision>61</cp:revision>
  <dcterms:created xsi:type="dcterms:W3CDTF">2021-01-31T06:17:00Z</dcterms:created>
  <dcterms:modified xsi:type="dcterms:W3CDTF">2023-07-25T00:27:48Z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54126B6A81C24A349D1C1B75CE1561A8</vt:lpwstr>
  </property>
  <property fmtid="{D5CDD505-2E9C-101B-9397-08002B2CF9AE}" pid="3" name="KSOProductBuildVer">
    <vt:lpwstr>2052-11.1.0.11875</vt:lpwstr>
  </property>
</Properties>
</file>