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6" autoAdjust="0"/>
  </p:normalViewPr>
  <p:slideViewPr>
    <p:cSldViewPr snapToGrid="0">
      <p:cViewPr varScale="1">
        <p:scale>
          <a:sx n="140" d="100"/>
          <a:sy n="140" d="100"/>
        </p:scale>
        <p:origin x="10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4EAE0-7829-4E0D-97E9-2CB9D30592F9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2E9C5-A74E-47E6-973F-93467C08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80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修改控制逻辑，支持直接卷积，减小带宽压力</a:t>
            </a:r>
            <a:endParaRPr lang="en-US" altLang="zh-CN" dirty="0"/>
          </a:p>
          <a:p>
            <a:r>
              <a:rPr lang="zh-CN" altLang="en-US" dirty="0"/>
              <a:t>优化加法树，支持部分和旁路输出，提高资源利用率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2E9C5-A74E-47E6-973F-93467C0869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890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数据准备 非连续多行写入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2E9C5-A74E-47E6-973F-93467C0869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2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F84B3-3BF9-C714-32FE-F5CF4B891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1F8E52-1878-E272-D9CB-D1917CC54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DAEAE-5B29-3AEE-03FC-8D65A480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5E5C-7A31-4CCB-9D6C-4BD3C9B51AC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4DCBD-8084-1FD9-2E5D-C5D88F6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E7F1B-2F5C-3E80-75FD-26965628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8592-C774-4B18-9F6D-D395065C3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7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6C62F-D758-8ED1-FF12-0D2ABDD5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EEE246-96E2-05A7-833F-468347E79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33534F-FA4E-242D-F402-3EA5EA22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5E5C-7A31-4CCB-9D6C-4BD3C9B51AC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423E5-D468-7D78-FF59-31DAE569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E6F06-E583-20DF-63D9-FEA84553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8592-C774-4B18-9F6D-D395065C3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84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BD19A8-33DF-07C9-7F7B-A55EDAF7D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892F0E-C3F4-9CFF-54BD-46130F681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0B337-3BF6-F8B8-0E8C-B8770232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5E5C-7A31-4CCB-9D6C-4BD3C9B51AC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3E718-F283-181A-B9EB-15355D66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11AD4-F024-9BBD-F4CB-890F9EAE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8592-C774-4B18-9F6D-D395065C3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40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26872-0A23-47CF-A671-3C1885D7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FA08F-9675-5E14-3708-1D9E8703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87ACA-200B-C5BF-E73E-2F2311F3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5E5C-7A31-4CCB-9D6C-4BD3C9B51AC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EBE9C-1126-0731-CC9B-58AD2D70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46051-DFB4-34D1-A03E-FF19C260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8592-C774-4B18-9F6D-D395065C3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79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D5E8B-CBB4-2D1D-1D22-3ACDCB93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7196AE-B71A-797E-C03B-115FD9B64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232E3-3A3A-D16C-DC66-00A3F295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5E5C-7A31-4CCB-9D6C-4BD3C9B51AC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2C35A-3179-5359-9342-39E0CBEA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FA6EE-E625-CB75-C17B-2CC5A48C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8592-C774-4B18-9F6D-D395065C3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14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56F13-1BE0-6942-E88E-ED8648ED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6A7183-AC66-FE63-AE30-9435A0BBE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0F4154-B3C3-9A94-9CCA-B1F7F5C66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C0E2D8-A22D-8A84-BB71-A9B4EBBA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5E5C-7A31-4CCB-9D6C-4BD3C9B51AC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6B4B84-AAF5-BBBB-43C2-06CFD7B6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B787DC-14AA-D905-4D56-AE8212B9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8592-C774-4B18-9F6D-D395065C3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85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E6CC9-778D-102C-6EDB-AEF4642E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C16FB-F1C2-3388-78E0-38588BBF3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BFEC5A-2DE5-5FD1-CAE2-F6E5B8ECE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FDB01A-7653-39DB-30B4-FDB2DEC48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FF207F-79F1-2FFF-2980-EFAFF5F74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318C0A-F25B-2C19-7491-6ED4C733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5E5C-7A31-4CCB-9D6C-4BD3C9B51AC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ACEB00-1F73-34EC-1937-167D2E70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000A03-DA1F-F22E-6F13-6007D644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8592-C774-4B18-9F6D-D395065C3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6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7BFD9-0400-DF25-E405-D5ACF122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DC3562-B6BF-DA96-CD25-BB5095A2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5E5C-7A31-4CCB-9D6C-4BD3C9B51AC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64B214-44E7-391C-4674-F36F8F2D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C15451-CA89-FF81-B2E2-0F94E3FB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8592-C774-4B18-9F6D-D395065C3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94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AAAC59-EFA2-5F91-B69D-B23F7E94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5E5C-7A31-4CCB-9D6C-4BD3C9B51AC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8B9702-20AF-6225-53A4-D57F45B7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F63203-0974-3A3E-A077-C5FB5309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8592-C774-4B18-9F6D-D395065C3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38552-77DC-6FAE-55B8-F2B6C22D1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9BE6C-70A9-B87E-8B80-08C80C2FC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983B75-9DEA-F4CE-BAFB-11302C3E5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11712E-56AA-323D-8BBB-02A0595C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5E5C-7A31-4CCB-9D6C-4BD3C9B51AC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AFC52D-4731-214A-5FB6-853210EC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F9EB33-073E-58F8-4ACE-8DBE99FD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8592-C774-4B18-9F6D-D395065C3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75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1A63A-5742-3AA3-DC13-E9580F35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E75AEF-E3F9-6A8B-E8B6-985D635C9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F3CEA6-D8FB-0793-4392-D55FBEA79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3FC20F-FD34-92AA-C943-33CEB7B50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5E5C-7A31-4CCB-9D6C-4BD3C9B51AC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7C3B4B-1635-C2E3-400F-E1834A66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5B30FC-A7FA-6932-2B05-A66AC09A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8592-C774-4B18-9F6D-D395065C3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29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C5C3B2-1557-B310-6D2A-BAA234AD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9659ED-393B-1634-8141-FDFAAA9E0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064B21-2AF2-4167-1A47-6AB709B7B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E5E5C-7A31-4CCB-9D6C-4BD3C9B51AC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7D6084-A5AD-BF35-1C1F-10DB500E6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7A0680-E869-95A4-FE36-57FA4FBDB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D8592-C774-4B18-9F6D-D395065C3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7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7" Type="http://schemas.openxmlformats.org/officeDocument/2006/relationships/image" Target="../media/image60.png"/><Relationship Id="rId12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80.png"/><Relationship Id="rId5" Type="http://schemas.openxmlformats.org/officeDocument/2006/relationships/image" Target="../media/image42.png"/><Relationship Id="rId15" Type="http://schemas.openxmlformats.org/officeDocument/2006/relationships/image" Target="../media/image37.png"/><Relationship Id="rId10" Type="http://schemas.openxmlformats.org/officeDocument/2006/relationships/image" Target="../media/image40.png"/><Relationship Id="rId9" Type="http://schemas.openxmlformats.org/officeDocument/2006/relationships/image" Target="../media/image39.png"/><Relationship Id="rId4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4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3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2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5A3D8982-59E1-2B6E-E85D-6AE91B53277F}"/>
              </a:ext>
            </a:extLst>
          </p:cNvPr>
          <p:cNvSpPr/>
          <p:nvPr/>
        </p:nvSpPr>
        <p:spPr>
          <a:xfrm>
            <a:off x="-224117" y="1827474"/>
            <a:ext cx="12586446" cy="160152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E91F00B-A5D7-4CAF-7BC0-7512D22D166B}"/>
              </a:ext>
            </a:extLst>
          </p:cNvPr>
          <p:cNvSpPr txBox="1"/>
          <p:nvPr/>
        </p:nvSpPr>
        <p:spPr>
          <a:xfrm>
            <a:off x="0" y="1987514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/>
              <a:t>2023</a:t>
            </a:r>
            <a:r>
              <a:rPr lang="zh-CN" altLang="en-US" sz="6000" dirty="0"/>
              <a:t>上半年学期总结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83ED169-7BE0-304D-AEBF-ED1890CA7F91}"/>
              </a:ext>
            </a:extLst>
          </p:cNvPr>
          <p:cNvSpPr txBox="1"/>
          <p:nvPr/>
        </p:nvSpPr>
        <p:spPr>
          <a:xfrm>
            <a:off x="5478659" y="3793268"/>
            <a:ext cx="17235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报告人：鞠鑫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2023.07.24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18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190F10EB-3BAD-618A-DF48-9B6CFDE68E46}"/>
              </a:ext>
            </a:extLst>
          </p:cNvPr>
          <p:cNvGrpSpPr/>
          <p:nvPr/>
        </p:nvGrpSpPr>
        <p:grpSpPr>
          <a:xfrm>
            <a:off x="484973" y="282654"/>
            <a:ext cx="11251392" cy="2600753"/>
            <a:chOff x="543054" y="1079704"/>
            <a:chExt cx="11251392" cy="260075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E58BAB5-4D3D-4D49-B572-9DD2FC652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3054" y="1079704"/>
              <a:ext cx="11135234" cy="752381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BDE1E26-F5B0-29D7-025C-E8A530364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6742" y="1968249"/>
              <a:ext cx="10505813" cy="752381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E56900A-A4AE-9DDF-7DBA-E4672E610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7044" y="2874245"/>
              <a:ext cx="10267253" cy="752381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96260DF-C874-93ED-570C-F2E3368A6DB4}"/>
                </a:ext>
              </a:extLst>
            </p:cNvPr>
            <p:cNvSpPr txBox="1"/>
            <p:nvPr/>
          </p:nvSpPr>
          <p:spPr>
            <a:xfrm>
              <a:off x="10478814" y="1507394"/>
              <a:ext cx="1292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ESSCIRC19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57D4261-F5F6-2C51-3620-CFCA558E7170}"/>
                </a:ext>
              </a:extLst>
            </p:cNvPr>
            <p:cNvSpPr txBox="1"/>
            <p:nvPr/>
          </p:nvSpPr>
          <p:spPr>
            <a:xfrm>
              <a:off x="10501674" y="2390676"/>
              <a:ext cx="1292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JSSC21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A9AA586-A670-6D9A-4C4E-957EA47A89D7}"/>
                </a:ext>
              </a:extLst>
            </p:cNvPr>
            <p:cNvSpPr txBox="1"/>
            <p:nvPr/>
          </p:nvSpPr>
          <p:spPr>
            <a:xfrm>
              <a:off x="9151687" y="3311125"/>
              <a:ext cx="21230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IEEE</a:t>
              </a:r>
              <a:r>
                <a:rPr lang="zh-CN" altLang="en-US" dirty="0"/>
                <a:t> </a:t>
              </a:r>
              <a:r>
                <a:rPr lang="en-US" altLang="zh-CN" dirty="0"/>
                <a:t>Transactions23</a:t>
              </a:r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1285FD8-1D63-2F08-8681-77C7948C3E9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564" y="1546764"/>
              <a:ext cx="0" cy="285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5A01EBB-C457-6C90-9A8A-D8D494AE1D10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564" y="1546764"/>
              <a:ext cx="11677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498A86C-4F93-7F6D-42F2-9B47D58B2F91}"/>
                </a:ext>
              </a:extLst>
            </p:cNvPr>
            <p:cNvCxnSpPr>
              <a:cxnSpLocks/>
            </p:cNvCxnSpPr>
            <p:nvPr/>
          </p:nvCxnSpPr>
          <p:spPr>
            <a:xfrm>
              <a:off x="9191057" y="3360655"/>
              <a:ext cx="0" cy="2630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CC3F9A5-FA6F-037D-9187-B832889AC8D1}"/>
                </a:ext>
              </a:extLst>
            </p:cNvPr>
            <p:cNvCxnSpPr>
              <a:cxnSpLocks/>
            </p:cNvCxnSpPr>
            <p:nvPr/>
          </p:nvCxnSpPr>
          <p:spPr>
            <a:xfrm>
              <a:off x="9191057" y="3360655"/>
              <a:ext cx="20532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DB34089-B0C5-B550-F1B0-641CCF16D0B2}"/>
                </a:ext>
              </a:extLst>
            </p:cNvPr>
            <p:cNvCxnSpPr>
              <a:cxnSpLocks/>
            </p:cNvCxnSpPr>
            <p:nvPr/>
          </p:nvCxnSpPr>
          <p:spPr>
            <a:xfrm>
              <a:off x="10530431" y="2442111"/>
              <a:ext cx="0" cy="2884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2CF1878-13CF-91D9-1DCF-115EB5BE9D1F}"/>
                </a:ext>
              </a:extLst>
            </p:cNvPr>
            <p:cNvCxnSpPr>
              <a:cxnSpLocks/>
            </p:cNvCxnSpPr>
            <p:nvPr/>
          </p:nvCxnSpPr>
          <p:spPr>
            <a:xfrm>
              <a:off x="10530431" y="2442111"/>
              <a:ext cx="8121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45B556C-AF7C-8A62-1245-BF1145F56714}"/>
                </a:ext>
              </a:extLst>
            </p:cNvPr>
            <p:cNvSpPr/>
            <p:nvPr/>
          </p:nvSpPr>
          <p:spPr>
            <a:xfrm>
              <a:off x="6970712" y="1460218"/>
              <a:ext cx="1368426" cy="31115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2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C57CDFD-61D8-F61A-4D82-E5B1CEE3AF02}"/>
                </a:ext>
              </a:extLst>
            </p:cNvPr>
            <p:cNvSpPr/>
            <p:nvPr/>
          </p:nvSpPr>
          <p:spPr>
            <a:xfrm>
              <a:off x="8375650" y="2016308"/>
              <a:ext cx="1368426" cy="31115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2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A4B9BF8-B853-381D-42EA-22E89CE61D90}"/>
              </a:ext>
            </a:extLst>
          </p:cNvPr>
          <p:cNvGrpSpPr/>
          <p:nvPr/>
        </p:nvGrpSpPr>
        <p:grpSpPr>
          <a:xfrm>
            <a:off x="73339" y="3219662"/>
            <a:ext cx="12045321" cy="752381"/>
            <a:chOff x="88011" y="212073"/>
            <a:chExt cx="12045321" cy="752381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8803FB94-A28E-5DA7-F319-52402BC60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011" y="212073"/>
              <a:ext cx="12045321" cy="752381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73D2A87-3A05-1EE5-678E-62C752A94F65}"/>
                </a:ext>
              </a:extLst>
            </p:cNvPr>
            <p:cNvSpPr/>
            <p:nvPr/>
          </p:nvSpPr>
          <p:spPr>
            <a:xfrm>
              <a:off x="6203949" y="285750"/>
              <a:ext cx="3622803" cy="31115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2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D60CD61-FA22-5EEC-5829-761831DAEB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996"/>
          <a:stretch/>
        </p:blipFill>
        <p:spPr>
          <a:xfrm>
            <a:off x="237315" y="4197640"/>
            <a:ext cx="11476190" cy="11011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6DFC84F-0146-29F2-EBE9-C9B4A01C248B}"/>
              </a:ext>
            </a:extLst>
          </p:cNvPr>
          <p:cNvSpPr txBox="1"/>
          <p:nvPr/>
        </p:nvSpPr>
        <p:spPr>
          <a:xfrm>
            <a:off x="10253608" y="5764504"/>
            <a:ext cx="14267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ISSCC-21~23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FCDE9E4-FB64-E61C-0885-DF1946C472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8324" y="5386162"/>
            <a:ext cx="7561905" cy="10952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37B018D-7412-A57F-73CB-2B4EF11B85AB}"/>
              </a:ext>
            </a:extLst>
          </p:cNvPr>
          <p:cNvCxnSpPr/>
          <p:nvPr/>
        </p:nvCxnSpPr>
        <p:spPr>
          <a:xfrm>
            <a:off x="404553" y="3006247"/>
            <a:ext cx="11382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85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1CFCE1-469F-AF59-916D-C1244357D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96"/>
          <a:stretch/>
        </p:blipFill>
        <p:spPr>
          <a:xfrm>
            <a:off x="124822" y="216627"/>
            <a:ext cx="11476190" cy="110118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A1B0890-22B8-A24A-6E58-BB9026952C2F}"/>
              </a:ext>
            </a:extLst>
          </p:cNvPr>
          <p:cNvSpPr txBox="1"/>
          <p:nvPr/>
        </p:nvSpPr>
        <p:spPr>
          <a:xfrm>
            <a:off x="10417671" y="993472"/>
            <a:ext cx="11833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ISSCC-22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BCF3F7E-8BA6-D525-A72F-2C85C0D0DE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04"/>
          <a:stretch/>
        </p:blipFill>
        <p:spPr>
          <a:xfrm>
            <a:off x="348812" y="1691887"/>
            <a:ext cx="5588437" cy="4221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表格 2">
                <a:extLst>
                  <a:ext uri="{FF2B5EF4-FFF2-40B4-BE49-F238E27FC236}">
                    <a16:creationId xmlns:a16="http://schemas.microsoft.com/office/drawing/2014/main" id="{22828562-647C-B89D-61EF-8C1ED0753B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9186920"/>
                  </p:ext>
                </p:extLst>
              </p:nvPr>
            </p:nvGraphicFramePr>
            <p:xfrm>
              <a:off x="6277299" y="1625803"/>
              <a:ext cx="5159023" cy="148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0800">
                      <a:extLst>
                        <a:ext uri="{9D8B030D-6E8A-4147-A177-3AD203B41FA5}">
                          <a16:colId xmlns:a16="http://schemas.microsoft.com/office/drawing/2014/main" val="3539216460"/>
                        </a:ext>
                      </a:extLst>
                    </a:gridCol>
                    <a:gridCol w="824089">
                      <a:extLst>
                        <a:ext uri="{9D8B030D-6E8A-4147-A177-3AD203B41FA5}">
                          <a16:colId xmlns:a16="http://schemas.microsoft.com/office/drawing/2014/main" val="1939167423"/>
                        </a:ext>
                      </a:extLst>
                    </a:gridCol>
                    <a:gridCol w="1467555">
                      <a:extLst>
                        <a:ext uri="{9D8B030D-6E8A-4147-A177-3AD203B41FA5}">
                          <a16:colId xmlns:a16="http://schemas.microsoft.com/office/drawing/2014/main" val="4047437477"/>
                        </a:ext>
                      </a:extLst>
                    </a:gridCol>
                    <a:gridCol w="1546579">
                      <a:extLst>
                        <a:ext uri="{9D8B030D-6E8A-4147-A177-3AD203B41FA5}">
                          <a16:colId xmlns:a16="http://schemas.microsoft.com/office/drawing/2014/main" val="4095401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Tec.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TOPs/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𝒎𝒎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TOPs/W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8844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TPU(INT8)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0.93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2.3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154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MZ(FP64)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0.27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976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CIM(INT4)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221.2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253.5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96114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表格 2">
                <a:extLst>
                  <a:ext uri="{FF2B5EF4-FFF2-40B4-BE49-F238E27FC236}">
                    <a16:creationId xmlns:a16="http://schemas.microsoft.com/office/drawing/2014/main" id="{22828562-647C-B89D-61EF-8C1ED0753B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9186920"/>
                  </p:ext>
                </p:extLst>
              </p:nvPr>
            </p:nvGraphicFramePr>
            <p:xfrm>
              <a:off x="6277299" y="1625803"/>
              <a:ext cx="5159023" cy="148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0800">
                      <a:extLst>
                        <a:ext uri="{9D8B030D-6E8A-4147-A177-3AD203B41FA5}">
                          <a16:colId xmlns:a16="http://schemas.microsoft.com/office/drawing/2014/main" val="3539216460"/>
                        </a:ext>
                      </a:extLst>
                    </a:gridCol>
                    <a:gridCol w="824089">
                      <a:extLst>
                        <a:ext uri="{9D8B030D-6E8A-4147-A177-3AD203B41FA5}">
                          <a16:colId xmlns:a16="http://schemas.microsoft.com/office/drawing/2014/main" val="1939167423"/>
                        </a:ext>
                      </a:extLst>
                    </a:gridCol>
                    <a:gridCol w="1467555">
                      <a:extLst>
                        <a:ext uri="{9D8B030D-6E8A-4147-A177-3AD203B41FA5}">
                          <a16:colId xmlns:a16="http://schemas.microsoft.com/office/drawing/2014/main" val="4047437477"/>
                        </a:ext>
                      </a:extLst>
                    </a:gridCol>
                    <a:gridCol w="1546579">
                      <a:extLst>
                        <a:ext uri="{9D8B030D-6E8A-4147-A177-3AD203B41FA5}">
                          <a16:colId xmlns:a16="http://schemas.microsoft.com/office/drawing/2014/main" val="409540174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Tec.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46888" t="-8197" r="-1070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TOPs/W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8844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TPU(INT8)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0.93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2.3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154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MZ(FP64)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0.27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976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CIM(INT4)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221.2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253.5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96114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BC6DD540-30EA-10B8-8A8D-595236E51691}"/>
              </a:ext>
            </a:extLst>
          </p:cNvPr>
          <p:cNvSpPr txBox="1"/>
          <p:nvPr/>
        </p:nvSpPr>
        <p:spPr>
          <a:xfrm>
            <a:off x="9388697" y="5464986"/>
            <a:ext cx="1939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/>
              <a:t>PE</a:t>
            </a:r>
            <a:r>
              <a:rPr lang="zh-CN" altLang="en-US" b="1" dirty="0"/>
              <a:t>利用率极低</a:t>
            </a: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/>
              <a:t>带宽占用较高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9663920-7546-3272-4E9D-3F4022D86AEB}"/>
              </a:ext>
            </a:extLst>
          </p:cNvPr>
          <p:cNvGrpSpPr/>
          <p:nvPr/>
        </p:nvGrpSpPr>
        <p:grpSpPr>
          <a:xfrm>
            <a:off x="6076575" y="4945817"/>
            <a:ext cx="2560210" cy="1572860"/>
            <a:chOff x="863756" y="4429600"/>
            <a:chExt cx="2560210" cy="1572860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574FDCF-438F-8463-6347-BFA882F2AF9A}"/>
                </a:ext>
              </a:extLst>
            </p:cNvPr>
            <p:cNvGrpSpPr/>
            <p:nvPr/>
          </p:nvGrpSpPr>
          <p:grpSpPr>
            <a:xfrm>
              <a:off x="863756" y="4781595"/>
              <a:ext cx="2560210" cy="1220865"/>
              <a:chOff x="676743" y="5078282"/>
              <a:chExt cx="2560210" cy="1220865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6D9F101-5BE1-5285-2B1B-C5BD6B38095F}"/>
                  </a:ext>
                </a:extLst>
              </p:cNvPr>
              <p:cNvSpPr/>
              <p:nvPr/>
            </p:nvSpPr>
            <p:spPr>
              <a:xfrm>
                <a:off x="2017752" y="5084295"/>
                <a:ext cx="1219201" cy="121485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5A96969F-BEA3-C37E-B847-671999FD95D9}"/>
                  </a:ext>
                </a:extLst>
              </p:cNvPr>
              <p:cNvSpPr/>
              <p:nvPr/>
            </p:nvSpPr>
            <p:spPr>
              <a:xfrm>
                <a:off x="2017753" y="5084295"/>
                <a:ext cx="89876" cy="33435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平行四边形 33">
                <a:extLst>
                  <a:ext uri="{FF2B5EF4-FFF2-40B4-BE49-F238E27FC236}">
                    <a16:creationId xmlns:a16="http://schemas.microsoft.com/office/drawing/2014/main" id="{F537A6D3-87F5-C8DC-0617-1FE02AC19BA1}"/>
                  </a:ext>
                </a:extLst>
              </p:cNvPr>
              <p:cNvSpPr/>
              <p:nvPr/>
            </p:nvSpPr>
            <p:spPr>
              <a:xfrm>
                <a:off x="676743" y="5078282"/>
                <a:ext cx="1266094" cy="334349"/>
              </a:xfrm>
              <a:prstGeom prst="parallelogram">
                <a:avLst>
                  <a:gd name="adj" fmla="val 8197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D3D4E9F-C485-2FC6-7021-3F075BE8F2A1}"/>
                </a:ext>
              </a:extLst>
            </p:cNvPr>
            <p:cNvSpPr txBox="1"/>
            <p:nvPr/>
          </p:nvSpPr>
          <p:spPr>
            <a:xfrm>
              <a:off x="2431639" y="4429600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WS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BB7C05D-D9A9-A1BC-098C-8D5C9B46AF9E}"/>
              </a:ext>
            </a:extLst>
          </p:cNvPr>
          <p:cNvGrpSpPr/>
          <p:nvPr/>
        </p:nvGrpSpPr>
        <p:grpSpPr>
          <a:xfrm>
            <a:off x="6850323" y="3135482"/>
            <a:ext cx="1786462" cy="1566919"/>
            <a:chOff x="7557701" y="4443385"/>
            <a:chExt cx="1786462" cy="1566919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06F7D5F-D54E-E596-949E-A03B0BEA0EB4}"/>
                </a:ext>
              </a:extLst>
            </p:cNvPr>
            <p:cNvSpPr/>
            <p:nvPr/>
          </p:nvSpPr>
          <p:spPr>
            <a:xfrm>
              <a:off x="8033543" y="4795452"/>
              <a:ext cx="1310620" cy="1214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3129311-CCB2-0DB5-9775-B56CB4BB7D7E}"/>
                </a:ext>
              </a:extLst>
            </p:cNvPr>
            <p:cNvSpPr/>
            <p:nvPr/>
          </p:nvSpPr>
          <p:spPr>
            <a:xfrm>
              <a:off x="8033544" y="4795452"/>
              <a:ext cx="1310619" cy="33435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平行四边形 38">
              <a:extLst>
                <a:ext uri="{FF2B5EF4-FFF2-40B4-BE49-F238E27FC236}">
                  <a16:creationId xmlns:a16="http://schemas.microsoft.com/office/drawing/2014/main" id="{E1024289-C325-8AFD-B90B-731B46FA3804}"/>
                </a:ext>
              </a:extLst>
            </p:cNvPr>
            <p:cNvSpPr/>
            <p:nvPr/>
          </p:nvSpPr>
          <p:spPr>
            <a:xfrm>
              <a:off x="7557701" y="4789439"/>
              <a:ext cx="395310" cy="334349"/>
            </a:xfrm>
            <a:prstGeom prst="parallelogram">
              <a:avLst>
                <a:gd name="adj" fmla="val 81976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F4B1679-4D18-E927-92C3-1AC7A12340D4}"/>
                </a:ext>
              </a:extLst>
            </p:cNvPr>
            <p:cNvSpPr txBox="1"/>
            <p:nvPr/>
          </p:nvSpPr>
          <p:spPr>
            <a:xfrm>
              <a:off x="8584055" y="4443385"/>
              <a:ext cx="360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IS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3FC094B-62C1-FA14-1B8A-0DEF9680F182}"/>
              </a:ext>
            </a:extLst>
          </p:cNvPr>
          <p:cNvGrpSpPr/>
          <p:nvPr/>
        </p:nvGrpSpPr>
        <p:grpSpPr>
          <a:xfrm>
            <a:off x="9294335" y="3332304"/>
            <a:ext cx="2835193" cy="1801490"/>
            <a:chOff x="4033436" y="4514852"/>
            <a:chExt cx="2835193" cy="1801490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B01DD29-C2F6-6555-ADE7-4ECFBE0D9953}"/>
                </a:ext>
              </a:extLst>
            </p:cNvPr>
            <p:cNvSpPr/>
            <p:nvPr/>
          </p:nvSpPr>
          <p:spPr>
            <a:xfrm>
              <a:off x="4696257" y="5101490"/>
              <a:ext cx="1310620" cy="1214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C8C6C73-6C3C-5158-3888-905B3DBF0E2F}"/>
                </a:ext>
              </a:extLst>
            </p:cNvPr>
            <p:cNvSpPr/>
            <p:nvPr/>
          </p:nvSpPr>
          <p:spPr>
            <a:xfrm>
              <a:off x="4696258" y="5101491"/>
              <a:ext cx="528937" cy="10483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平行四边形 43">
              <a:extLst>
                <a:ext uri="{FF2B5EF4-FFF2-40B4-BE49-F238E27FC236}">
                  <a16:creationId xmlns:a16="http://schemas.microsoft.com/office/drawing/2014/main" id="{748F29CA-320E-98A9-9FD5-A1AB2FD53AB8}"/>
                </a:ext>
              </a:extLst>
            </p:cNvPr>
            <p:cNvSpPr/>
            <p:nvPr/>
          </p:nvSpPr>
          <p:spPr>
            <a:xfrm>
              <a:off x="4033436" y="5101490"/>
              <a:ext cx="582289" cy="104830"/>
            </a:xfrm>
            <a:prstGeom prst="parallelogram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B71B14D8-E2C3-F6F6-0985-5886C985F8EC}"/>
                </a:ext>
              </a:extLst>
            </p:cNvPr>
            <p:cNvSpPr/>
            <p:nvPr/>
          </p:nvSpPr>
          <p:spPr>
            <a:xfrm rot="5400000" flipV="1">
              <a:off x="4703531" y="4507581"/>
              <a:ext cx="514393" cy="528936"/>
            </a:xfrm>
            <a:prstGeom prst="parallelogram">
              <a:avLst>
                <a:gd name="adj" fmla="val 30478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EC95E48-B7D2-E3CB-8DFE-15B54DB802E6}"/>
                </a:ext>
              </a:extLst>
            </p:cNvPr>
            <p:cNvSpPr txBox="1"/>
            <p:nvPr/>
          </p:nvSpPr>
          <p:spPr>
            <a:xfrm>
              <a:off x="6175423" y="5324873"/>
              <a:ext cx="69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OS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50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589FDD7-ECF6-B5ED-CED1-59C034760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67" y="3826966"/>
            <a:ext cx="4273160" cy="2900839"/>
          </a:xfrm>
          <a:prstGeom prst="rect">
            <a:avLst/>
          </a:prstGeom>
        </p:spPr>
      </p:pic>
      <p:pic>
        <p:nvPicPr>
          <p:cNvPr id="813" name="图片 812">
            <a:extLst>
              <a:ext uri="{FF2B5EF4-FFF2-40B4-BE49-F238E27FC236}">
                <a16:creationId xmlns:a16="http://schemas.microsoft.com/office/drawing/2014/main" id="{473E89D7-7E4C-507D-04C2-C40DDA754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766" y="2006764"/>
            <a:ext cx="6835234" cy="1582733"/>
          </a:xfrm>
          <a:prstGeom prst="rect">
            <a:avLst/>
          </a:prstGeom>
        </p:spPr>
      </p:pic>
      <p:pic>
        <p:nvPicPr>
          <p:cNvPr id="815" name="图片 814">
            <a:extLst>
              <a:ext uri="{FF2B5EF4-FFF2-40B4-BE49-F238E27FC236}">
                <a16:creationId xmlns:a16="http://schemas.microsoft.com/office/drawing/2014/main" id="{259FE1C9-8F04-FCF8-E98B-4ED166ADE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188" y="3826966"/>
            <a:ext cx="5398787" cy="2560036"/>
          </a:xfrm>
          <a:prstGeom prst="rect">
            <a:avLst/>
          </a:prstGeom>
        </p:spPr>
      </p:pic>
      <p:pic>
        <p:nvPicPr>
          <p:cNvPr id="817" name="图片 816">
            <a:extLst>
              <a:ext uri="{FF2B5EF4-FFF2-40B4-BE49-F238E27FC236}">
                <a16:creationId xmlns:a16="http://schemas.microsoft.com/office/drawing/2014/main" id="{52382EA2-E964-0D6C-3EBA-2991AEF28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958" y="305824"/>
            <a:ext cx="4978182" cy="3401880"/>
          </a:xfrm>
          <a:prstGeom prst="rect">
            <a:avLst/>
          </a:prstGeom>
        </p:spPr>
      </p:pic>
      <p:cxnSp>
        <p:nvCxnSpPr>
          <p:cNvPr id="819" name="直接连接符 818">
            <a:extLst>
              <a:ext uri="{FF2B5EF4-FFF2-40B4-BE49-F238E27FC236}">
                <a16:creationId xmlns:a16="http://schemas.microsoft.com/office/drawing/2014/main" id="{7B3BC6C5-9115-82A8-4CC5-8EAFD947A293}"/>
              </a:ext>
            </a:extLst>
          </p:cNvPr>
          <p:cNvCxnSpPr>
            <a:cxnSpLocks/>
          </p:cNvCxnSpPr>
          <p:nvPr/>
        </p:nvCxnSpPr>
        <p:spPr>
          <a:xfrm flipH="1">
            <a:off x="1252603" y="3526077"/>
            <a:ext cx="1359074" cy="39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1" name="直接连接符 820">
            <a:extLst>
              <a:ext uri="{FF2B5EF4-FFF2-40B4-BE49-F238E27FC236}">
                <a16:creationId xmlns:a16="http://schemas.microsoft.com/office/drawing/2014/main" id="{E1B35167-91C1-C26F-405A-01A454C3353B}"/>
              </a:ext>
            </a:extLst>
          </p:cNvPr>
          <p:cNvCxnSpPr>
            <a:cxnSpLocks/>
          </p:cNvCxnSpPr>
          <p:nvPr/>
        </p:nvCxnSpPr>
        <p:spPr>
          <a:xfrm>
            <a:off x="4086006" y="3536648"/>
            <a:ext cx="767830" cy="709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9" name="直接连接符 828">
            <a:extLst>
              <a:ext uri="{FF2B5EF4-FFF2-40B4-BE49-F238E27FC236}">
                <a16:creationId xmlns:a16="http://schemas.microsoft.com/office/drawing/2014/main" id="{E9C89826-2432-380D-7E4D-E2FADDC115A6}"/>
              </a:ext>
            </a:extLst>
          </p:cNvPr>
          <p:cNvCxnSpPr>
            <a:cxnSpLocks/>
          </p:cNvCxnSpPr>
          <p:nvPr/>
        </p:nvCxnSpPr>
        <p:spPr>
          <a:xfrm flipH="1">
            <a:off x="4323720" y="3415742"/>
            <a:ext cx="2452861" cy="1951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7" name="文本框 836">
            <a:extLst>
              <a:ext uri="{FF2B5EF4-FFF2-40B4-BE49-F238E27FC236}">
                <a16:creationId xmlns:a16="http://schemas.microsoft.com/office/drawing/2014/main" id="{8C8537BA-F1AC-FF1D-4B5B-76A606757F0E}"/>
              </a:ext>
            </a:extLst>
          </p:cNvPr>
          <p:cNvSpPr txBox="1"/>
          <p:nvPr/>
        </p:nvSpPr>
        <p:spPr>
          <a:xfrm>
            <a:off x="5550150" y="470998"/>
            <a:ext cx="6643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等线" panose="02010600030101010101" pitchFamily="2" charset="-122"/>
                <a:cs typeface="Times New Roman" panose="02020603050405020304" pitchFamily="18" charset="0"/>
              </a:rPr>
              <a:t>数字</a:t>
            </a:r>
            <a:r>
              <a:rPr lang="en-US" altLang="zh-CN" sz="1800" dirty="0">
                <a:effectLst/>
                <a:highlight>
                  <a:srgbClr val="FFFF00"/>
                </a:highlight>
                <a:ea typeface="等线" panose="02010600030101010101" pitchFamily="2" charset="-122"/>
                <a:cs typeface="Times New Roman" panose="02020603050405020304" pitchFamily="18" charset="0"/>
              </a:rPr>
              <a:t>CIM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等线" panose="02010600030101010101" pitchFamily="2" charset="-122"/>
                <a:cs typeface="Times New Roman" panose="02020603050405020304" pitchFamily="18" charset="0"/>
              </a:rPr>
              <a:t>宏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提出了一种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等线" panose="02010600030101010101" pitchFamily="2" charset="-122"/>
                <a:cs typeface="Times New Roman" panose="02020603050405020304" pitchFamily="18" charset="0"/>
              </a:rPr>
              <a:t>双模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CNN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加速器，并针</a:t>
            </a:r>
            <a:r>
              <a:rPr lang="en-US" altLang="zh-CN" sz="1800" dirty="0">
                <a:effectLst/>
                <a:highlight>
                  <a:srgbClr val="FFFF00"/>
                </a:highlight>
                <a:ea typeface="等线" panose="02010600030101010101" pitchFamily="2" charset="-122"/>
                <a:cs typeface="Times New Roman" panose="02020603050405020304" pitchFamily="18" charset="0"/>
              </a:rPr>
              <a:t>MobileNetV2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进行优化设计，支持</a:t>
            </a:r>
            <a:r>
              <a:rPr lang="zh-CN" altLang="zh-CN" sz="1800" u="sng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直接卷积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CN" sz="1800" u="sng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通用矩阵乘法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两种计算模式</a:t>
            </a:r>
            <a:endParaRPr lang="zh-CN" altLang="en-US" dirty="0"/>
          </a:p>
        </p:txBody>
      </p:sp>
      <p:sp>
        <p:nvSpPr>
          <p:cNvPr id="839" name="文本框 838">
            <a:extLst>
              <a:ext uri="{FF2B5EF4-FFF2-40B4-BE49-F238E27FC236}">
                <a16:creationId xmlns:a16="http://schemas.microsoft.com/office/drawing/2014/main" id="{0ECDB05E-E11C-1DB6-6F0B-6142ABE86B3E}"/>
              </a:ext>
            </a:extLst>
          </p:cNvPr>
          <p:cNvSpPr txBox="1"/>
          <p:nvPr/>
        </p:nvSpPr>
        <p:spPr>
          <a:xfrm>
            <a:off x="6020428" y="1361381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err="1"/>
              <a:t>depthwise</a:t>
            </a:r>
            <a:r>
              <a:rPr lang="en-US" altLang="zh-CN" u="sng" dirty="0"/>
              <a:t>  convolution</a:t>
            </a:r>
            <a:endParaRPr lang="zh-CN" altLang="en-US" u="sng" dirty="0"/>
          </a:p>
        </p:txBody>
      </p:sp>
      <p:sp>
        <p:nvSpPr>
          <p:cNvPr id="840" name="文本框 839">
            <a:extLst>
              <a:ext uri="{FF2B5EF4-FFF2-40B4-BE49-F238E27FC236}">
                <a16:creationId xmlns:a16="http://schemas.microsoft.com/office/drawing/2014/main" id="{C2E66763-EC1E-B816-857B-EBA9E638E80B}"/>
              </a:ext>
            </a:extLst>
          </p:cNvPr>
          <p:cNvSpPr txBox="1"/>
          <p:nvPr/>
        </p:nvSpPr>
        <p:spPr>
          <a:xfrm>
            <a:off x="9190348" y="1354798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/>
              <a:t>pointwise  convolution</a:t>
            </a:r>
            <a:endParaRPr lang="zh-CN" altLang="en-US" u="sng" dirty="0"/>
          </a:p>
        </p:txBody>
      </p:sp>
      <p:cxnSp>
        <p:nvCxnSpPr>
          <p:cNvPr id="842" name="直接箭头连接符 841">
            <a:extLst>
              <a:ext uri="{FF2B5EF4-FFF2-40B4-BE49-F238E27FC236}">
                <a16:creationId xmlns:a16="http://schemas.microsoft.com/office/drawing/2014/main" id="{9B5F4E7C-082E-2F8B-5D00-0597680F5148}"/>
              </a:ext>
            </a:extLst>
          </p:cNvPr>
          <p:cNvCxnSpPr>
            <a:cxnSpLocks/>
          </p:cNvCxnSpPr>
          <p:nvPr/>
        </p:nvCxnSpPr>
        <p:spPr>
          <a:xfrm flipH="1">
            <a:off x="7322820" y="1081301"/>
            <a:ext cx="762000" cy="35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接箭头连接符 844">
            <a:extLst>
              <a:ext uri="{FF2B5EF4-FFF2-40B4-BE49-F238E27FC236}">
                <a16:creationId xmlns:a16="http://schemas.microsoft.com/office/drawing/2014/main" id="{5FA43B84-5884-E8E6-DCEE-3AFA84B40862}"/>
              </a:ext>
            </a:extLst>
          </p:cNvPr>
          <p:cNvCxnSpPr>
            <a:cxnSpLocks/>
          </p:cNvCxnSpPr>
          <p:nvPr/>
        </p:nvCxnSpPr>
        <p:spPr>
          <a:xfrm>
            <a:off x="9614138" y="1075995"/>
            <a:ext cx="667142" cy="36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97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709110A-C45C-CCCA-20FF-2EC34B634488}"/>
              </a:ext>
            </a:extLst>
          </p:cNvPr>
          <p:cNvGrpSpPr/>
          <p:nvPr/>
        </p:nvGrpSpPr>
        <p:grpSpPr>
          <a:xfrm>
            <a:off x="5528194" y="648744"/>
            <a:ext cx="4423506" cy="2397020"/>
            <a:chOff x="5149543" y="1098451"/>
            <a:chExt cx="4423506" cy="239702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3DCE37F-B814-48CA-ADC0-D27E1A1BDCEF}"/>
                </a:ext>
              </a:extLst>
            </p:cNvPr>
            <p:cNvGrpSpPr/>
            <p:nvPr/>
          </p:nvGrpSpPr>
          <p:grpSpPr>
            <a:xfrm>
              <a:off x="5149543" y="1666091"/>
              <a:ext cx="3423781" cy="1829380"/>
              <a:chOff x="872397" y="816452"/>
              <a:chExt cx="3423781" cy="182938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05F0B28A-A3EA-D1CB-0DEC-D5A3566BB226}"/>
                  </a:ext>
                </a:extLst>
              </p:cNvPr>
              <p:cNvGrpSpPr/>
              <p:nvPr/>
            </p:nvGrpSpPr>
            <p:grpSpPr>
              <a:xfrm>
                <a:off x="872397" y="816452"/>
                <a:ext cx="1735657" cy="1829380"/>
                <a:chOff x="216067" y="906707"/>
                <a:chExt cx="1735657" cy="1829380"/>
              </a:xfrm>
            </p:grpSpPr>
            <p:grpSp>
              <p:nvGrpSpPr>
                <p:cNvPr id="887" name="组合 886">
                  <a:extLst>
                    <a:ext uri="{FF2B5EF4-FFF2-40B4-BE49-F238E27FC236}">
                      <a16:creationId xmlns:a16="http://schemas.microsoft.com/office/drawing/2014/main" id="{EF6E3D3E-3A0B-1A14-257B-2B6BDADAB2C1}"/>
                    </a:ext>
                  </a:extLst>
                </p:cNvPr>
                <p:cNvGrpSpPr/>
                <p:nvPr/>
              </p:nvGrpSpPr>
              <p:grpSpPr>
                <a:xfrm>
                  <a:off x="1050570" y="1115074"/>
                  <a:ext cx="898689" cy="900000"/>
                  <a:chOff x="1452194" y="4313788"/>
                  <a:chExt cx="898689" cy="900000"/>
                </a:xfrm>
              </p:grpSpPr>
              <p:sp>
                <p:nvSpPr>
                  <p:cNvPr id="958" name="矩形 957">
                    <a:extLst>
                      <a:ext uri="{FF2B5EF4-FFF2-40B4-BE49-F238E27FC236}">
                        <a16:creationId xmlns:a16="http://schemas.microsoft.com/office/drawing/2014/main" id="{D00C2356-CEC3-5300-5351-E59CCE270BD8}"/>
                      </a:ext>
                    </a:extLst>
                  </p:cNvPr>
                  <p:cNvSpPr/>
                  <p:nvPr/>
                </p:nvSpPr>
                <p:spPr>
                  <a:xfrm>
                    <a:off x="1452199" y="4313788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0</a:t>
                    </a:r>
                    <a:endParaRPr lang="zh-CN" altLang="en-US" sz="1050" dirty="0"/>
                  </a:p>
                </p:txBody>
              </p:sp>
              <p:sp>
                <p:nvSpPr>
                  <p:cNvPr id="959" name="矩形 958">
                    <a:extLst>
                      <a:ext uri="{FF2B5EF4-FFF2-40B4-BE49-F238E27FC236}">
                        <a16:creationId xmlns:a16="http://schemas.microsoft.com/office/drawing/2014/main" id="{2536910A-C700-AEAD-44E2-828A52EB8D20}"/>
                      </a:ext>
                    </a:extLst>
                  </p:cNvPr>
                  <p:cNvSpPr/>
                  <p:nvPr/>
                </p:nvSpPr>
                <p:spPr>
                  <a:xfrm>
                    <a:off x="1631936" y="4313788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3</a:t>
                    </a:r>
                    <a:endParaRPr lang="zh-CN" altLang="en-US" sz="1050" dirty="0"/>
                  </a:p>
                </p:txBody>
              </p:sp>
              <p:sp>
                <p:nvSpPr>
                  <p:cNvPr id="960" name="矩形 959">
                    <a:extLst>
                      <a:ext uri="{FF2B5EF4-FFF2-40B4-BE49-F238E27FC236}">
                        <a16:creationId xmlns:a16="http://schemas.microsoft.com/office/drawing/2014/main" id="{B028FA20-3534-8FD7-0ACD-FEFCF888B544}"/>
                      </a:ext>
                    </a:extLst>
                  </p:cNvPr>
                  <p:cNvSpPr/>
                  <p:nvPr/>
                </p:nvSpPr>
                <p:spPr>
                  <a:xfrm>
                    <a:off x="1811673" y="4313788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6</a:t>
                    </a:r>
                    <a:endParaRPr lang="zh-CN" altLang="en-US" sz="1050" dirty="0"/>
                  </a:p>
                </p:txBody>
              </p:sp>
              <p:sp>
                <p:nvSpPr>
                  <p:cNvPr id="961" name="矩形 960">
                    <a:extLst>
                      <a:ext uri="{FF2B5EF4-FFF2-40B4-BE49-F238E27FC236}">
                        <a16:creationId xmlns:a16="http://schemas.microsoft.com/office/drawing/2014/main" id="{A02E359E-5987-45A4-290F-0178640B9455}"/>
                      </a:ext>
                    </a:extLst>
                  </p:cNvPr>
                  <p:cNvSpPr/>
                  <p:nvPr/>
                </p:nvSpPr>
                <p:spPr>
                  <a:xfrm>
                    <a:off x="1452198" y="4493788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1</a:t>
                    </a:r>
                    <a:endParaRPr lang="zh-CN" altLang="en-US" sz="1050" dirty="0"/>
                  </a:p>
                </p:txBody>
              </p:sp>
              <p:sp>
                <p:nvSpPr>
                  <p:cNvPr id="962" name="矩形 961">
                    <a:extLst>
                      <a:ext uri="{FF2B5EF4-FFF2-40B4-BE49-F238E27FC236}">
                        <a16:creationId xmlns:a16="http://schemas.microsoft.com/office/drawing/2014/main" id="{8E3D29E2-DCC9-1D80-9126-3A47492028C8}"/>
                      </a:ext>
                    </a:extLst>
                  </p:cNvPr>
                  <p:cNvSpPr/>
                  <p:nvPr/>
                </p:nvSpPr>
                <p:spPr>
                  <a:xfrm>
                    <a:off x="1631935" y="4493788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4</a:t>
                    </a:r>
                    <a:endParaRPr lang="zh-CN" altLang="en-US" sz="1050" dirty="0"/>
                  </a:p>
                </p:txBody>
              </p:sp>
              <p:sp>
                <p:nvSpPr>
                  <p:cNvPr id="963" name="矩形 962">
                    <a:extLst>
                      <a:ext uri="{FF2B5EF4-FFF2-40B4-BE49-F238E27FC236}">
                        <a16:creationId xmlns:a16="http://schemas.microsoft.com/office/drawing/2014/main" id="{17438577-800A-D0D5-08D1-F4ED3FBC27A3}"/>
                      </a:ext>
                    </a:extLst>
                  </p:cNvPr>
                  <p:cNvSpPr/>
                  <p:nvPr/>
                </p:nvSpPr>
                <p:spPr>
                  <a:xfrm>
                    <a:off x="1811672" y="4493788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7</a:t>
                    </a:r>
                    <a:endParaRPr lang="zh-CN" altLang="en-US" sz="1050" dirty="0"/>
                  </a:p>
                </p:txBody>
              </p:sp>
              <p:sp>
                <p:nvSpPr>
                  <p:cNvPr id="964" name="矩形 963">
                    <a:extLst>
                      <a:ext uri="{FF2B5EF4-FFF2-40B4-BE49-F238E27FC236}">
                        <a16:creationId xmlns:a16="http://schemas.microsoft.com/office/drawing/2014/main" id="{A174A437-FFF5-6E01-1A5A-87E280CE3798}"/>
                      </a:ext>
                    </a:extLst>
                  </p:cNvPr>
                  <p:cNvSpPr/>
                  <p:nvPr/>
                </p:nvSpPr>
                <p:spPr>
                  <a:xfrm>
                    <a:off x="1452197" y="4673788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2</a:t>
                    </a:r>
                    <a:endParaRPr lang="zh-CN" altLang="en-US" sz="1050" dirty="0"/>
                  </a:p>
                </p:txBody>
              </p:sp>
              <p:sp>
                <p:nvSpPr>
                  <p:cNvPr id="965" name="矩形 964">
                    <a:extLst>
                      <a:ext uri="{FF2B5EF4-FFF2-40B4-BE49-F238E27FC236}">
                        <a16:creationId xmlns:a16="http://schemas.microsoft.com/office/drawing/2014/main" id="{2431A9D4-AA34-1C1F-D5EF-50098D9B3B4E}"/>
                      </a:ext>
                    </a:extLst>
                  </p:cNvPr>
                  <p:cNvSpPr/>
                  <p:nvPr/>
                </p:nvSpPr>
                <p:spPr>
                  <a:xfrm>
                    <a:off x="1811671" y="4673788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8</a:t>
                    </a:r>
                    <a:endParaRPr lang="zh-CN" altLang="en-US" sz="1050" dirty="0"/>
                  </a:p>
                </p:txBody>
              </p:sp>
              <p:sp>
                <p:nvSpPr>
                  <p:cNvPr id="966" name="矩形 965">
                    <a:extLst>
                      <a:ext uri="{FF2B5EF4-FFF2-40B4-BE49-F238E27FC236}">
                        <a16:creationId xmlns:a16="http://schemas.microsoft.com/office/drawing/2014/main" id="{0C6F5611-E0FE-5882-1A98-61A8A82CA599}"/>
                      </a:ext>
                    </a:extLst>
                  </p:cNvPr>
                  <p:cNvSpPr/>
                  <p:nvPr/>
                </p:nvSpPr>
                <p:spPr>
                  <a:xfrm>
                    <a:off x="1631934" y="4673788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5</a:t>
                    </a:r>
                    <a:endParaRPr lang="zh-CN" altLang="en-US" sz="1050" dirty="0"/>
                  </a:p>
                </p:txBody>
              </p:sp>
              <p:sp>
                <p:nvSpPr>
                  <p:cNvPr id="967" name="矩形 966">
                    <a:extLst>
                      <a:ext uri="{FF2B5EF4-FFF2-40B4-BE49-F238E27FC236}">
                        <a16:creationId xmlns:a16="http://schemas.microsoft.com/office/drawing/2014/main" id="{C4F199C4-8F69-2B12-206B-AF1960251522}"/>
                      </a:ext>
                    </a:extLst>
                  </p:cNvPr>
                  <p:cNvSpPr/>
                  <p:nvPr/>
                </p:nvSpPr>
                <p:spPr>
                  <a:xfrm>
                    <a:off x="1991409" y="4313788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0</a:t>
                    </a:r>
                    <a:endParaRPr lang="zh-CN" altLang="en-US" sz="1050" dirty="0"/>
                  </a:p>
                </p:txBody>
              </p:sp>
              <p:sp>
                <p:nvSpPr>
                  <p:cNvPr id="968" name="矩形 967">
                    <a:extLst>
                      <a:ext uri="{FF2B5EF4-FFF2-40B4-BE49-F238E27FC236}">
                        <a16:creationId xmlns:a16="http://schemas.microsoft.com/office/drawing/2014/main" id="{46BA7433-56FA-C193-AB24-0C6034E2416E}"/>
                      </a:ext>
                    </a:extLst>
                  </p:cNvPr>
                  <p:cNvSpPr/>
                  <p:nvPr/>
                </p:nvSpPr>
                <p:spPr>
                  <a:xfrm>
                    <a:off x="2171146" y="4313788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3</a:t>
                    </a:r>
                    <a:endParaRPr lang="zh-CN" altLang="en-US" sz="1050" dirty="0"/>
                  </a:p>
                </p:txBody>
              </p:sp>
              <p:sp>
                <p:nvSpPr>
                  <p:cNvPr id="969" name="矩形 968">
                    <a:extLst>
                      <a:ext uri="{FF2B5EF4-FFF2-40B4-BE49-F238E27FC236}">
                        <a16:creationId xmlns:a16="http://schemas.microsoft.com/office/drawing/2014/main" id="{AFC2FB36-D283-7DB0-17CF-C6432ADCDF03}"/>
                      </a:ext>
                    </a:extLst>
                  </p:cNvPr>
                  <p:cNvSpPr/>
                  <p:nvPr/>
                </p:nvSpPr>
                <p:spPr>
                  <a:xfrm>
                    <a:off x="1991408" y="4493788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1</a:t>
                    </a:r>
                    <a:endParaRPr lang="zh-CN" altLang="en-US" sz="1050" dirty="0"/>
                  </a:p>
                </p:txBody>
              </p:sp>
              <p:sp>
                <p:nvSpPr>
                  <p:cNvPr id="970" name="矩形 969">
                    <a:extLst>
                      <a:ext uri="{FF2B5EF4-FFF2-40B4-BE49-F238E27FC236}">
                        <a16:creationId xmlns:a16="http://schemas.microsoft.com/office/drawing/2014/main" id="{07E5F5C6-BA33-5F7E-65C1-1CCCC426351E}"/>
                      </a:ext>
                    </a:extLst>
                  </p:cNvPr>
                  <p:cNvSpPr/>
                  <p:nvPr/>
                </p:nvSpPr>
                <p:spPr>
                  <a:xfrm>
                    <a:off x="2171145" y="4493788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4</a:t>
                    </a:r>
                    <a:endParaRPr lang="zh-CN" altLang="en-US" sz="1050" dirty="0"/>
                  </a:p>
                </p:txBody>
              </p:sp>
              <p:sp>
                <p:nvSpPr>
                  <p:cNvPr id="971" name="矩形 970">
                    <a:extLst>
                      <a:ext uri="{FF2B5EF4-FFF2-40B4-BE49-F238E27FC236}">
                        <a16:creationId xmlns:a16="http://schemas.microsoft.com/office/drawing/2014/main" id="{FDEF2F2A-A0A9-0377-247F-77E317745FC3}"/>
                      </a:ext>
                    </a:extLst>
                  </p:cNvPr>
                  <p:cNvSpPr/>
                  <p:nvPr/>
                </p:nvSpPr>
                <p:spPr>
                  <a:xfrm>
                    <a:off x="1991407" y="4673788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2</a:t>
                    </a:r>
                    <a:endParaRPr lang="zh-CN" altLang="en-US" sz="1050" dirty="0"/>
                  </a:p>
                </p:txBody>
              </p:sp>
              <p:sp>
                <p:nvSpPr>
                  <p:cNvPr id="972" name="矩形 971">
                    <a:extLst>
                      <a:ext uri="{FF2B5EF4-FFF2-40B4-BE49-F238E27FC236}">
                        <a16:creationId xmlns:a16="http://schemas.microsoft.com/office/drawing/2014/main" id="{310B0BDE-0A96-2DC5-BADB-15E92409F341}"/>
                      </a:ext>
                    </a:extLst>
                  </p:cNvPr>
                  <p:cNvSpPr/>
                  <p:nvPr/>
                </p:nvSpPr>
                <p:spPr>
                  <a:xfrm>
                    <a:off x="2171144" y="4673788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5</a:t>
                    </a:r>
                    <a:endParaRPr lang="zh-CN" altLang="en-US" sz="1050" dirty="0"/>
                  </a:p>
                </p:txBody>
              </p:sp>
              <p:sp>
                <p:nvSpPr>
                  <p:cNvPr id="973" name="矩形 972">
                    <a:extLst>
                      <a:ext uri="{FF2B5EF4-FFF2-40B4-BE49-F238E27FC236}">
                        <a16:creationId xmlns:a16="http://schemas.microsoft.com/office/drawing/2014/main" id="{51D487BF-9ED2-5116-1F85-0DAAD0FEF318}"/>
                      </a:ext>
                    </a:extLst>
                  </p:cNvPr>
                  <p:cNvSpPr/>
                  <p:nvPr/>
                </p:nvSpPr>
                <p:spPr>
                  <a:xfrm>
                    <a:off x="1452195" y="4853788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a</a:t>
                    </a:r>
                    <a:endParaRPr lang="zh-CN" altLang="en-US" sz="1050" dirty="0"/>
                  </a:p>
                </p:txBody>
              </p:sp>
              <p:sp>
                <p:nvSpPr>
                  <p:cNvPr id="974" name="矩形 973">
                    <a:extLst>
                      <a:ext uri="{FF2B5EF4-FFF2-40B4-BE49-F238E27FC236}">
                        <a16:creationId xmlns:a16="http://schemas.microsoft.com/office/drawing/2014/main" id="{DB38C99E-289B-5CE5-7327-D8ED4456FA45}"/>
                      </a:ext>
                    </a:extLst>
                  </p:cNvPr>
                  <p:cNvSpPr/>
                  <p:nvPr/>
                </p:nvSpPr>
                <p:spPr>
                  <a:xfrm>
                    <a:off x="1631932" y="4853788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b</a:t>
                    </a:r>
                    <a:endParaRPr lang="zh-CN" altLang="en-US" sz="1050" dirty="0"/>
                  </a:p>
                </p:txBody>
              </p:sp>
              <p:sp>
                <p:nvSpPr>
                  <p:cNvPr id="975" name="矩形 974">
                    <a:extLst>
                      <a:ext uri="{FF2B5EF4-FFF2-40B4-BE49-F238E27FC236}">
                        <a16:creationId xmlns:a16="http://schemas.microsoft.com/office/drawing/2014/main" id="{43CB1F7A-9C69-1D15-B085-D0CB4D892A10}"/>
                      </a:ext>
                    </a:extLst>
                  </p:cNvPr>
                  <p:cNvSpPr/>
                  <p:nvPr/>
                </p:nvSpPr>
                <p:spPr>
                  <a:xfrm>
                    <a:off x="1811669" y="4853788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c</a:t>
                    </a:r>
                    <a:endParaRPr lang="zh-CN" altLang="en-US" sz="1050" dirty="0"/>
                  </a:p>
                </p:txBody>
              </p:sp>
              <p:sp>
                <p:nvSpPr>
                  <p:cNvPr id="976" name="矩形 975">
                    <a:extLst>
                      <a:ext uri="{FF2B5EF4-FFF2-40B4-BE49-F238E27FC236}">
                        <a16:creationId xmlns:a16="http://schemas.microsoft.com/office/drawing/2014/main" id="{5C54F5FF-E18B-EF9D-634D-0A776A045D56}"/>
                      </a:ext>
                    </a:extLst>
                  </p:cNvPr>
                  <p:cNvSpPr/>
                  <p:nvPr/>
                </p:nvSpPr>
                <p:spPr>
                  <a:xfrm>
                    <a:off x="1452194" y="5033788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d</a:t>
                    </a:r>
                    <a:endParaRPr lang="zh-CN" altLang="en-US" sz="1050" dirty="0"/>
                  </a:p>
                </p:txBody>
              </p:sp>
              <p:sp>
                <p:nvSpPr>
                  <p:cNvPr id="977" name="矩形 976">
                    <a:extLst>
                      <a:ext uri="{FF2B5EF4-FFF2-40B4-BE49-F238E27FC236}">
                        <a16:creationId xmlns:a16="http://schemas.microsoft.com/office/drawing/2014/main" id="{ED857CD9-A3DA-4688-4EFF-EDE56D942A51}"/>
                      </a:ext>
                    </a:extLst>
                  </p:cNvPr>
                  <p:cNvSpPr/>
                  <p:nvPr/>
                </p:nvSpPr>
                <p:spPr>
                  <a:xfrm>
                    <a:off x="1631931" y="5033788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e</a:t>
                    </a:r>
                    <a:endParaRPr lang="zh-CN" altLang="en-US" sz="1050" dirty="0"/>
                  </a:p>
                </p:txBody>
              </p:sp>
              <p:sp>
                <p:nvSpPr>
                  <p:cNvPr id="978" name="矩形 977">
                    <a:extLst>
                      <a:ext uri="{FF2B5EF4-FFF2-40B4-BE49-F238E27FC236}">
                        <a16:creationId xmlns:a16="http://schemas.microsoft.com/office/drawing/2014/main" id="{2470ABCB-7526-91DC-6ED0-117D78422832}"/>
                      </a:ext>
                    </a:extLst>
                  </p:cNvPr>
                  <p:cNvSpPr/>
                  <p:nvPr/>
                </p:nvSpPr>
                <p:spPr>
                  <a:xfrm>
                    <a:off x="1811668" y="5033788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f</a:t>
                    </a:r>
                    <a:endParaRPr lang="zh-CN" altLang="en-US" sz="1050" dirty="0"/>
                  </a:p>
                </p:txBody>
              </p:sp>
              <p:sp>
                <p:nvSpPr>
                  <p:cNvPr id="979" name="矩形 978">
                    <a:extLst>
                      <a:ext uri="{FF2B5EF4-FFF2-40B4-BE49-F238E27FC236}">
                        <a16:creationId xmlns:a16="http://schemas.microsoft.com/office/drawing/2014/main" id="{23B2A57F-8062-A929-5BDF-5AF7CFF042F6}"/>
                      </a:ext>
                    </a:extLst>
                  </p:cNvPr>
                  <p:cNvSpPr/>
                  <p:nvPr/>
                </p:nvSpPr>
                <p:spPr>
                  <a:xfrm>
                    <a:off x="1991407" y="4853788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a</a:t>
                    </a:r>
                    <a:endParaRPr lang="zh-CN" altLang="en-US" sz="1050" dirty="0"/>
                  </a:p>
                </p:txBody>
              </p:sp>
              <p:sp>
                <p:nvSpPr>
                  <p:cNvPr id="980" name="矩形 979">
                    <a:extLst>
                      <a:ext uri="{FF2B5EF4-FFF2-40B4-BE49-F238E27FC236}">
                        <a16:creationId xmlns:a16="http://schemas.microsoft.com/office/drawing/2014/main" id="{867998BF-D997-D39B-B19D-44AACAB3110A}"/>
                      </a:ext>
                    </a:extLst>
                  </p:cNvPr>
                  <p:cNvSpPr/>
                  <p:nvPr/>
                </p:nvSpPr>
                <p:spPr>
                  <a:xfrm>
                    <a:off x="2171144" y="4853788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b</a:t>
                    </a:r>
                    <a:endParaRPr lang="zh-CN" altLang="en-US" sz="1050" dirty="0"/>
                  </a:p>
                </p:txBody>
              </p:sp>
              <p:sp>
                <p:nvSpPr>
                  <p:cNvPr id="981" name="矩形 980">
                    <a:extLst>
                      <a:ext uri="{FF2B5EF4-FFF2-40B4-BE49-F238E27FC236}">
                        <a16:creationId xmlns:a16="http://schemas.microsoft.com/office/drawing/2014/main" id="{098868BF-75DE-7E5F-BEE3-EFBB4A688E70}"/>
                      </a:ext>
                    </a:extLst>
                  </p:cNvPr>
                  <p:cNvSpPr/>
                  <p:nvPr/>
                </p:nvSpPr>
                <p:spPr>
                  <a:xfrm>
                    <a:off x="1991406" y="5033788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d</a:t>
                    </a:r>
                    <a:endParaRPr lang="zh-CN" altLang="en-US" sz="1050" dirty="0"/>
                  </a:p>
                </p:txBody>
              </p:sp>
              <p:sp>
                <p:nvSpPr>
                  <p:cNvPr id="982" name="矩形 981">
                    <a:extLst>
                      <a:ext uri="{FF2B5EF4-FFF2-40B4-BE49-F238E27FC236}">
                        <a16:creationId xmlns:a16="http://schemas.microsoft.com/office/drawing/2014/main" id="{59F36A06-7856-2CE3-C896-DA7C1FB7F312}"/>
                      </a:ext>
                    </a:extLst>
                  </p:cNvPr>
                  <p:cNvSpPr/>
                  <p:nvPr/>
                </p:nvSpPr>
                <p:spPr>
                  <a:xfrm>
                    <a:off x="2171143" y="5033788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e</a:t>
                    </a:r>
                    <a:endParaRPr lang="zh-CN" altLang="en-US" sz="1050" dirty="0"/>
                  </a:p>
                </p:txBody>
              </p:sp>
            </p:grpSp>
            <p:grpSp>
              <p:nvGrpSpPr>
                <p:cNvPr id="888" name="组合 887">
                  <a:extLst>
                    <a:ext uri="{FF2B5EF4-FFF2-40B4-BE49-F238E27FC236}">
                      <a16:creationId xmlns:a16="http://schemas.microsoft.com/office/drawing/2014/main" id="{5382063C-FDF6-E48A-ADDB-0F603643A7B6}"/>
                    </a:ext>
                  </a:extLst>
                </p:cNvPr>
                <p:cNvGrpSpPr/>
                <p:nvPr/>
              </p:nvGrpSpPr>
              <p:grpSpPr>
                <a:xfrm>
                  <a:off x="867767" y="1286357"/>
                  <a:ext cx="898689" cy="900000"/>
                  <a:chOff x="1449934" y="2763662"/>
                  <a:chExt cx="898689" cy="900000"/>
                </a:xfrm>
              </p:grpSpPr>
              <p:sp>
                <p:nvSpPr>
                  <p:cNvPr id="933" name="矩形 932">
                    <a:extLst>
                      <a:ext uri="{FF2B5EF4-FFF2-40B4-BE49-F238E27FC236}">
                        <a16:creationId xmlns:a16="http://schemas.microsoft.com/office/drawing/2014/main" id="{FA200531-78A2-5EBE-9B58-1ED10F795832}"/>
                      </a:ext>
                    </a:extLst>
                  </p:cNvPr>
                  <p:cNvSpPr/>
                  <p:nvPr/>
                </p:nvSpPr>
                <p:spPr>
                  <a:xfrm>
                    <a:off x="1449939" y="2763662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0</a:t>
                    </a:r>
                    <a:endParaRPr lang="zh-CN" altLang="en-US" sz="1050" dirty="0"/>
                  </a:p>
                </p:txBody>
              </p:sp>
              <p:sp>
                <p:nvSpPr>
                  <p:cNvPr id="934" name="矩形 933">
                    <a:extLst>
                      <a:ext uri="{FF2B5EF4-FFF2-40B4-BE49-F238E27FC236}">
                        <a16:creationId xmlns:a16="http://schemas.microsoft.com/office/drawing/2014/main" id="{49500B3C-4DE7-4632-2FA7-4338CB678DC6}"/>
                      </a:ext>
                    </a:extLst>
                  </p:cNvPr>
                  <p:cNvSpPr/>
                  <p:nvPr/>
                </p:nvSpPr>
                <p:spPr>
                  <a:xfrm>
                    <a:off x="1629676" y="2763662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3</a:t>
                    </a:r>
                    <a:endParaRPr lang="zh-CN" altLang="en-US" sz="1050" dirty="0"/>
                  </a:p>
                </p:txBody>
              </p:sp>
              <p:sp>
                <p:nvSpPr>
                  <p:cNvPr id="935" name="矩形 934">
                    <a:extLst>
                      <a:ext uri="{FF2B5EF4-FFF2-40B4-BE49-F238E27FC236}">
                        <a16:creationId xmlns:a16="http://schemas.microsoft.com/office/drawing/2014/main" id="{593092CF-E0B2-5958-82E9-E0152EF0E079}"/>
                      </a:ext>
                    </a:extLst>
                  </p:cNvPr>
                  <p:cNvSpPr/>
                  <p:nvPr/>
                </p:nvSpPr>
                <p:spPr>
                  <a:xfrm>
                    <a:off x="1809413" y="2763662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6</a:t>
                    </a:r>
                    <a:endParaRPr lang="zh-CN" altLang="en-US" sz="1050" dirty="0"/>
                  </a:p>
                </p:txBody>
              </p:sp>
              <p:sp>
                <p:nvSpPr>
                  <p:cNvPr id="936" name="矩形 935">
                    <a:extLst>
                      <a:ext uri="{FF2B5EF4-FFF2-40B4-BE49-F238E27FC236}">
                        <a16:creationId xmlns:a16="http://schemas.microsoft.com/office/drawing/2014/main" id="{1BCBB5AA-0DFD-6B61-9EAB-1CB446C60C61}"/>
                      </a:ext>
                    </a:extLst>
                  </p:cNvPr>
                  <p:cNvSpPr/>
                  <p:nvPr/>
                </p:nvSpPr>
                <p:spPr>
                  <a:xfrm>
                    <a:off x="1449938" y="2943662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1</a:t>
                    </a:r>
                    <a:endParaRPr lang="zh-CN" altLang="en-US" sz="1050" dirty="0"/>
                  </a:p>
                </p:txBody>
              </p:sp>
              <p:sp>
                <p:nvSpPr>
                  <p:cNvPr id="937" name="矩形 936">
                    <a:extLst>
                      <a:ext uri="{FF2B5EF4-FFF2-40B4-BE49-F238E27FC236}">
                        <a16:creationId xmlns:a16="http://schemas.microsoft.com/office/drawing/2014/main" id="{DCD79B29-86E5-8B15-67BA-BA9826651553}"/>
                      </a:ext>
                    </a:extLst>
                  </p:cNvPr>
                  <p:cNvSpPr/>
                  <p:nvPr/>
                </p:nvSpPr>
                <p:spPr>
                  <a:xfrm>
                    <a:off x="1629675" y="2943662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4</a:t>
                    </a:r>
                    <a:endParaRPr lang="zh-CN" altLang="en-US" sz="1050" dirty="0"/>
                  </a:p>
                </p:txBody>
              </p:sp>
              <p:sp>
                <p:nvSpPr>
                  <p:cNvPr id="938" name="矩形 937">
                    <a:extLst>
                      <a:ext uri="{FF2B5EF4-FFF2-40B4-BE49-F238E27FC236}">
                        <a16:creationId xmlns:a16="http://schemas.microsoft.com/office/drawing/2014/main" id="{EEE143E8-E7F1-3A8F-9D84-3725DCEE51C2}"/>
                      </a:ext>
                    </a:extLst>
                  </p:cNvPr>
                  <p:cNvSpPr/>
                  <p:nvPr/>
                </p:nvSpPr>
                <p:spPr>
                  <a:xfrm>
                    <a:off x="1809412" y="2943662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7</a:t>
                    </a:r>
                    <a:endParaRPr lang="zh-CN" altLang="en-US" sz="1050" dirty="0"/>
                  </a:p>
                </p:txBody>
              </p:sp>
              <p:sp>
                <p:nvSpPr>
                  <p:cNvPr id="939" name="矩形 938">
                    <a:extLst>
                      <a:ext uri="{FF2B5EF4-FFF2-40B4-BE49-F238E27FC236}">
                        <a16:creationId xmlns:a16="http://schemas.microsoft.com/office/drawing/2014/main" id="{DBE32D1D-92DF-0F62-67CF-652344CA7877}"/>
                      </a:ext>
                    </a:extLst>
                  </p:cNvPr>
                  <p:cNvSpPr/>
                  <p:nvPr/>
                </p:nvSpPr>
                <p:spPr>
                  <a:xfrm>
                    <a:off x="1449937" y="3123662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2</a:t>
                    </a:r>
                    <a:endParaRPr lang="zh-CN" altLang="en-US" sz="1050" dirty="0"/>
                  </a:p>
                </p:txBody>
              </p:sp>
              <p:sp>
                <p:nvSpPr>
                  <p:cNvPr id="940" name="矩形 939">
                    <a:extLst>
                      <a:ext uri="{FF2B5EF4-FFF2-40B4-BE49-F238E27FC236}">
                        <a16:creationId xmlns:a16="http://schemas.microsoft.com/office/drawing/2014/main" id="{B30228CE-2207-1F2E-7E56-26AD551BF951}"/>
                      </a:ext>
                    </a:extLst>
                  </p:cNvPr>
                  <p:cNvSpPr/>
                  <p:nvPr/>
                </p:nvSpPr>
                <p:spPr>
                  <a:xfrm>
                    <a:off x="1809411" y="3123662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8</a:t>
                    </a:r>
                    <a:endParaRPr lang="zh-CN" altLang="en-US" sz="1050" dirty="0"/>
                  </a:p>
                </p:txBody>
              </p:sp>
              <p:sp>
                <p:nvSpPr>
                  <p:cNvPr id="941" name="矩形 940">
                    <a:extLst>
                      <a:ext uri="{FF2B5EF4-FFF2-40B4-BE49-F238E27FC236}">
                        <a16:creationId xmlns:a16="http://schemas.microsoft.com/office/drawing/2014/main" id="{88CF175A-7DAD-D231-D8B7-F25AA050A9EC}"/>
                      </a:ext>
                    </a:extLst>
                  </p:cNvPr>
                  <p:cNvSpPr/>
                  <p:nvPr/>
                </p:nvSpPr>
                <p:spPr>
                  <a:xfrm>
                    <a:off x="1629674" y="3123662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5</a:t>
                    </a:r>
                    <a:endParaRPr lang="zh-CN" altLang="en-US" sz="1050" dirty="0"/>
                  </a:p>
                </p:txBody>
              </p:sp>
              <p:sp>
                <p:nvSpPr>
                  <p:cNvPr id="942" name="矩形 941">
                    <a:extLst>
                      <a:ext uri="{FF2B5EF4-FFF2-40B4-BE49-F238E27FC236}">
                        <a16:creationId xmlns:a16="http://schemas.microsoft.com/office/drawing/2014/main" id="{4A34B9D1-E43C-F795-8386-7053C2C311F5}"/>
                      </a:ext>
                    </a:extLst>
                  </p:cNvPr>
                  <p:cNvSpPr/>
                  <p:nvPr/>
                </p:nvSpPr>
                <p:spPr>
                  <a:xfrm>
                    <a:off x="1989149" y="2763662"/>
                    <a:ext cx="179737" cy="180000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0</a:t>
                    </a:r>
                    <a:endParaRPr lang="zh-CN" altLang="en-US" sz="1050" dirty="0"/>
                  </a:p>
                </p:txBody>
              </p:sp>
              <p:sp>
                <p:nvSpPr>
                  <p:cNvPr id="943" name="矩形 942">
                    <a:extLst>
                      <a:ext uri="{FF2B5EF4-FFF2-40B4-BE49-F238E27FC236}">
                        <a16:creationId xmlns:a16="http://schemas.microsoft.com/office/drawing/2014/main" id="{2A2CFDD6-4A75-C3A8-C57D-F725D123F815}"/>
                      </a:ext>
                    </a:extLst>
                  </p:cNvPr>
                  <p:cNvSpPr/>
                  <p:nvPr/>
                </p:nvSpPr>
                <p:spPr>
                  <a:xfrm>
                    <a:off x="2168886" y="2763662"/>
                    <a:ext cx="179737" cy="180000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3</a:t>
                    </a:r>
                    <a:endParaRPr lang="zh-CN" altLang="en-US" sz="1050" dirty="0"/>
                  </a:p>
                </p:txBody>
              </p:sp>
              <p:sp>
                <p:nvSpPr>
                  <p:cNvPr id="944" name="矩形 943">
                    <a:extLst>
                      <a:ext uri="{FF2B5EF4-FFF2-40B4-BE49-F238E27FC236}">
                        <a16:creationId xmlns:a16="http://schemas.microsoft.com/office/drawing/2014/main" id="{55B993FF-00AF-EF73-508A-1B10F7524A18}"/>
                      </a:ext>
                    </a:extLst>
                  </p:cNvPr>
                  <p:cNvSpPr/>
                  <p:nvPr/>
                </p:nvSpPr>
                <p:spPr>
                  <a:xfrm>
                    <a:off x="1989148" y="2943662"/>
                    <a:ext cx="179737" cy="180000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1</a:t>
                    </a:r>
                    <a:endParaRPr lang="zh-CN" altLang="en-US" sz="1050" dirty="0"/>
                  </a:p>
                </p:txBody>
              </p:sp>
              <p:sp>
                <p:nvSpPr>
                  <p:cNvPr id="945" name="矩形 944">
                    <a:extLst>
                      <a:ext uri="{FF2B5EF4-FFF2-40B4-BE49-F238E27FC236}">
                        <a16:creationId xmlns:a16="http://schemas.microsoft.com/office/drawing/2014/main" id="{11B28EBB-FED1-860D-7503-A4899D073478}"/>
                      </a:ext>
                    </a:extLst>
                  </p:cNvPr>
                  <p:cNvSpPr/>
                  <p:nvPr/>
                </p:nvSpPr>
                <p:spPr>
                  <a:xfrm>
                    <a:off x="2168885" y="2943662"/>
                    <a:ext cx="179737" cy="180000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4</a:t>
                    </a:r>
                    <a:endParaRPr lang="zh-CN" altLang="en-US" sz="1050" dirty="0"/>
                  </a:p>
                </p:txBody>
              </p:sp>
              <p:sp>
                <p:nvSpPr>
                  <p:cNvPr id="946" name="矩形 945">
                    <a:extLst>
                      <a:ext uri="{FF2B5EF4-FFF2-40B4-BE49-F238E27FC236}">
                        <a16:creationId xmlns:a16="http://schemas.microsoft.com/office/drawing/2014/main" id="{C050032B-20D0-E30B-4572-D05BBC2C5631}"/>
                      </a:ext>
                    </a:extLst>
                  </p:cNvPr>
                  <p:cNvSpPr/>
                  <p:nvPr/>
                </p:nvSpPr>
                <p:spPr>
                  <a:xfrm>
                    <a:off x="1989147" y="3123662"/>
                    <a:ext cx="179737" cy="180000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2</a:t>
                    </a:r>
                    <a:endParaRPr lang="zh-CN" altLang="en-US" sz="1050" dirty="0"/>
                  </a:p>
                </p:txBody>
              </p:sp>
              <p:sp>
                <p:nvSpPr>
                  <p:cNvPr id="947" name="矩形 946">
                    <a:extLst>
                      <a:ext uri="{FF2B5EF4-FFF2-40B4-BE49-F238E27FC236}">
                        <a16:creationId xmlns:a16="http://schemas.microsoft.com/office/drawing/2014/main" id="{DD7150E7-B886-33E6-2312-E8403CAD36D5}"/>
                      </a:ext>
                    </a:extLst>
                  </p:cNvPr>
                  <p:cNvSpPr/>
                  <p:nvPr/>
                </p:nvSpPr>
                <p:spPr>
                  <a:xfrm>
                    <a:off x="2168884" y="3123662"/>
                    <a:ext cx="179737" cy="180000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5</a:t>
                    </a:r>
                    <a:endParaRPr lang="zh-CN" altLang="en-US" sz="1050" dirty="0"/>
                  </a:p>
                </p:txBody>
              </p:sp>
              <p:sp>
                <p:nvSpPr>
                  <p:cNvPr id="948" name="矩形 947">
                    <a:extLst>
                      <a:ext uri="{FF2B5EF4-FFF2-40B4-BE49-F238E27FC236}">
                        <a16:creationId xmlns:a16="http://schemas.microsoft.com/office/drawing/2014/main" id="{DDA85C79-457E-844E-9899-C29BAA6F74C0}"/>
                      </a:ext>
                    </a:extLst>
                  </p:cNvPr>
                  <p:cNvSpPr/>
                  <p:nvPr/>
                </p:nvSpPr>
                <p:spPr>
                  <a:xfrm>
                    <a:off x="1449935" y="3303662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a</a:t>
                    </a:r>
                    <a:endParaRPr lang="zh-CN" altLang="en-US" sz="1050" dirty="0"/>
                  </a:p>
                </p:txBody>
              </p:sp>
              <p:sp>
                <p:nvSpPr>
                  <p:cNvPr id="949" name="矩形 948">
                    <a:extLst>
                      <a:ext uri="{FF2B5EF4-FFF2-40B4-BE49-F238E27FC236}">
                        <a16:creationId xmlns:a16="http://schemas.microsoft.com/office/drawing/2014/main" id="{873EE55F-AC25-402F-A765-BD7F53DEB4E9}"/>
                      </a:ext>
                    </a:extLst>
                  </p:cNvPr>
                  <p:cNvSpPr/>
                  <p:nvPr/>
                </p:nvSpPr>
                <p:spPr>
                  <a:xfrm>
                    <a:off x="1629672" y="3303662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b</a:t>
                    </a:r>
                    <a:endParaRPr lang="zh-CN" altLang="en-US" sz="1050" dirty="0"/>
                  </a:p>
                </p:txBody>
              </p:sp>
              <p:sp>
                <p:nvSpPr>
                  <p:cNvPr id="950" name="矩形 949">
                    <a:extLst>
                      <a:ext uri="{FF2B5EF4-FFF2-40B4-BE49-F238E27FC236}">
                        <a16:creationId xmlns:a16="http://schemas.microsoft.com/office/drawing/2014/main" id="{3D31E912-DD45-A55A-4F42-DA1D06076A1F}"/>
                      </a:ext>
                    </a:extLst>
                  </p:cNvPr>
                  <p:cNvSpPr/>
                  <p:nvPr/>
                </p:nvSpPr>
                <p:spPr>
                  <a:xfrm>
                    <a:off x="1809409" y="3303662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c</a:t>
                    </a:r>
                    <a:endParaRPr lang="zh-CN" altLang="en-US" sz="1050" dirty="0"/>
                  </a:p>
                </p:txBody>
              </p:sp>
              <p:sp>
                <p:nvSpPr>
                  <p:cNvPr id="951" name="矩形 950">
                    <a:extLst>
                      <a:ext uri="{FF2B5EF4-FFF2-40B4-BE49-F238E27FC236}">
                        <a16:creationId xmlns:a16="http://schemas.microsoft.com/office/drawing/2014/main" id="{B550BDC1-C49E-5762-4A47-27A1A84530FA}"/>
                      </a:ext>
                    </a:extLst>
                  </p:cNvPr>
                  <p:cNvSpPr/>
                  <p:nvPr/>
                </p:nvSpPr>
                <p:spPr>
                  <a:xfrm>
                    <a:off x="1449934" y="3483662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d</a:t>
                    </a:r>
                    <a:endParaRPr lang="zh-CN" altLang="en-US" sz="1050" dirty="0"/>
                  </a:p>
                </p:txBody>
              </p:sp>
              <p:sp>
                <p:nvSpPr>
                  <p:cNvPr id="952" name="矩形 951">
                    <a:extLst>
                      <a:ext uri="{FF2B5EF4-FFF2-40B4-BE49-F238E27FC236}">
                        <a16:creationId xmlns:a16="http://schemas.microsoft.com/office/drawing/2014/main" id="{7B2E7F0A-0DF7-B49B-C09B-FF1C3E6E3018}"/>
                      </a:ext>
                    </a:extLst>
                  </p:cNvPr>
                  <p:cNvSpPr/>
                  <p:nvPr/>
                </p:nvSpPr>
                <p:spPr>
                  <a:xfrm>
                    <a:off x="1629671" y="3483662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e</a:t>
                    </a:r>
                    <a:endParaRPr lang="zh-CN" altLang="en-US" sz="1050" dirty="0"/>
                  </a:p>
                </p:txBody>
              </p:sp>
              <p:sp>
                <p:nvSpPr>
                  <p:cNvPr id="953" name="矩形 952">
                    <a:extLst>
                      <a:ext uri="{FF2B5EF4-FFF2-40B4-BE49-F238E27FC236}">
                        <a16:creationId xmlns:a16="http://schemas.microsoft.com/office/drawing/2014/main" id="{598374B3-1DE4-7490-42E5-446435C256CF}"/>
                      </a:ext>
                    </a:extLst>
                  </p:cNvPr>
                  <p:cNvSpPr/>
                  <p:nvPr/>
                </p:nvSpPr>
                <p:spPr>
                  <a:xfrm>
                    <a:off x="1809408" y="3483662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f</a:t>
                    </a:r>
                    <a:endParaRPr lang="zh-CN" altLang="en-US" sz="1050" dirty="0"/>
                  </a:p>
                </p:txBody>
              </p:sp>
              <p:sp>
                <p:nvSpPr>
                  <p:cNvPr id="954" name="矩形 953">
                    <a:extLst>
                      <a:ext uri="{FF2B5EF4-FFF2-40B4-BE49-F238E27FC236}">
                        <a16:creationId xmlns:a16="http://schemas.microsoft.com/office/drawing/2014/main" id="{2103FB18-50B8-4A46-74E0-34919DBD3ADC}"/>
                      </a:ext>
                    </a:extLst>
                  </p:cNvPr>
                  <p:cNvSpPr/>
                  <p:nvPr/>
                </p:nvSpPr>
                <p:spPr>
                  <a:xfrm>
                    <a:off x="1989147" y="3303662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a</a:t>
                    </a:r>
                    <a:endParaRPr lang="zh-CN" altLang="en-US" sz="1050" dirty="0"/>
                  </a:p>
                </p:txBody>
              </p:sp>
              <p:sp>
                <p:nvSpPr>
                  <p:cNvPr id="955" name="矩形 954">
                    <a:extLst>
                      <a:ext uri="{FF2B5EF4-FFF2-40B4-BE49-F238E27FC236}">
                        <a16:creationId xmlns:a16="http://schemas.microsoft.com/office/drawing/2014/main" id="{AD9A8710-6DC4-060B-5244-71DF002B73A1}"/>
                      </a:ext>
                    </a:extLst>
                  </p:cNvPr>
                  <p:cNvSpPr/>
                  <p:nvPr/>
                </p:nvSpPr>
                <p:spPr>
                  <a:xfrm>
                    <a:off x="2168884" y="3303662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b</a:t>
                    </a:r>
                    <a:endParaRPr lang="zh-CN" altLang="en-US" sz="1050" dirty="0"/>
                  </a:p>
                </p:txBody>
              </p:sp>
              <p:sp>
                <p:nvSpPr>
                  <p:cNvPr id="956" name="矩形 955">
                    <a:extLst>
                      <a:ext uri="{FF2B5EF4-FFF2-40B4-BE49-F238E27FC236}">
                        <a16:creationId xmlns:a16="http://schemas.microsoft.com/office/drawing/2014/main" id="{92C4F8D1-1E26-4380-C700-F371E279F178}"/>
                      </a:ext>
                    </a:extLst>
                  </p:cNvPr>
                  <p:cNvSpPr/>
                  <p:nvPr/>
                </p:nvSpPr>
                <p:spPr>
                  <a:xfrm>
                    <a:off x="1989146" y="3483662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d</a:t>
                    </a:r>
                    <a:endParaRPr lang="zh-CN" altLang="en-US" sz="1050" dirty="0"/>
                  </a:p>
                </p:txBody>
              </p:sp>
              <p:sp>
                <p:nvSpPr>
                  <p:cNvPr id="957" name="矩形 956">
                    <a:extLst>
                      <a:ext uri="{FF2B5EF4-FFF2-40B4-BE49-F238E27FC236}">
                        <a16:creationId xmlns:a16="http://schemas.microsoft.com/office/drawing/2014/main" id="{E05CE1B0-399D-D6CF-7FE9-5178A6F01226}"/>
                      </a:ext>
                    </a:extLst>
                  </p:cNvPr>
                  <p:cNvSpPr/>
                  <p:nvPr/>
                </p:nvSpPr>
                <p:spPr>
                  <a:xfrm>
                    <a:off x="2168883" y="3483662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e</a:t>
                    </a:r>
                    <a:endParaRPr lang="zh-CN" altLang="en-US" sz="1050" dirty="0"/>
                  </a:p>
                </p:txBody>
              </p:sp>
            </p:grpSp>
            <p:grpSp>
              <p:nvGrpSpPr>
                <p:cNvPr id="889" name="组合 888">
                  <a:extLst>
                    <a:ext uri="{FF2B5EF4-FFF2-40B4-BE49-F238E27FC236}">
                      <a16:creationId xmlns:a16="http://schemas.microsoft.com/office/drawing/2014/main" id="{7CBC2ED0-52C6-562A-4B89-7CACBCEE0AAE}"/>
                    </a:ext>
                  </a:extLst>
                </p:cNvPr>
                <p:cNvGrpSpPr/>
                <p:nvPr/>
              </p:nvGrpSpPr>
              <p:grpSpPr>
                <a:xfrm>
                  <a:off x="659963" y="1454329"/>
                  <a:ext cx="899620" cy="902011"/>
                  <a:chOff x="1452315" y="1161675"/>
                  <a:chExt cx="899620" cy="902011"/>
                </a:xfrm>
              </p:grpSpPr>
              <p:grpSp>
                <p:nvGrpSpPr>
                  <p:cNvPr id="904" name="组合 903">
                    <a:extLst>
                      <a:ext uri="{FF2B5EF4-FFF2-40B4-BE49-F238E27FC236}">
                        <a16:creationId xmlns:a16="http://schemas.microsoft.com/office/drawing/2014/main" id="{D75FB5D0-F001-284F-6A3A-154B5AE1CD9D}"/>
                      </a:ext>
                    </a:extLst>
                  </p:cNvPr>
                  <p:cNvGrpSpPr/>
                  <p:nvPr/>
                </p:nvGrpSpPr>
                <p:grpSpPr>
                  <a:xfrm>
                    <a:off x="1453246" y="1163686"/>
                    <a:ext cx="898689" cy="900000"/>
                    <a:chOff x="1453246" y="1163686"/>
                    <a:chExt cx="898689" cy="900000"/>
                  </a:xfrm>
                </p:grpSpPr>
                <p:sp>
                  <p:nvSpPr>
                    <p:cNvPr id="908" name="矩形 907">
                      <a:extLst>
                        <a:ext uri="{FF2B5EF4-FFF2-40B4-BE49-F238E27FC236}">
                          <a16:creationId xmlns:a16="http://schemas.microsoft.com/office/drawing/2014/main" id="{2003A2C5-DAD5-72C7-F084-9BB14048AD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3251" y="1163686"/>
                      <a:ext cx="179737" cy="180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50" dirty="0"/>
                        <a:t>0</a:t>
                      </a:r>
                      <a:endParaRPr lang="zh-CN" altLang="en-US" sz="1050" dirty="0"/>
                    </a:p>
                  </p:txBody>
                </p:sp>
                <p:sp>
                  <p:nvSpPr>
                    <p:cNvPr id="909" name="矩形 908">
                      <a:extLst>
                        <a:ext uri="{FF2B5EF4-FFF2-40B4-BE49-F238E27FC236}">
                          <a16:creationId xmlns:a16="http://schemas.microsoft.com/office/drawing/2014/main" id="{AD51CCFE-73FE-A680-836E-3C83459BFF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2988" y="1163686"/>
                      <a:ext cx="179737" cy="180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50" dirty="0"/>
                        <a:t>3</a:t>
                      </a:r>
                      <a:endParaRPr lang="zh-CN" altLang="en-US" sz="1050" dirty="0"/>
                    </a:p>
                  </p:txBody>
                </p:sp>
                <p:sp>
                  <p:nvSpPr>
                    <p:cNvPr id="910" name="矩形 909">
                      <a:extLst>
                        <a:ext uri="{FF2B5EF4-FFF2-40B4-BE49-F238E27FC236}">
                          <a16:creationId xmlns:a16="http://schemas.microsoft.com/office/drawing/2014/main" id="{EA25B124-6B96-FA2C-A532-988450B921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12725" y="1163686"/>
                      <a:ext cx="179737" cy="180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50" dirty="0"/>
                        <a:t>6</a:t>
                      </a:r>
                      <a:endParaRPr lang="zh-CN" altLang="en-US" sz="1050" dirty="0"/>
                    </a:p>
                  </p:txBody>
                </p:sp>
                <p:sp>
                  <p:nvSpPr>
                    <p:cNvPr id="911" name="矩形 910">
                      <a:extLst>
                        <a:ext uri="{FF2B5EF4-FFF2-40B4-BE49-F238E27FC236}">
                          <a16:creationId xmlns:a16="http://schemas.microsoft.com/office/drawing/2014/main" id="{24F9F6E2-573E-1CE1-86F7-203C33589E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3250" y="1343686"/>
                      <a:ext cx="179737" cy="180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50" dirty="0"/>
                        <a:t>1</a:t>
                      </a:r>
                      <a:endParaRPr lang="zh-CN" altLang="en-US" sz="1050" dirty="0"/>
                    </a:p>
                  </p:txBody>
                </p:sp>
                <p:sp>
                  <p:nvSpPr>
                    <p:cNvPr id="912" name="矩形 911">
                      <a:extLst>
                        <a:ext uri="{FF2B5EF4-FFF2-40B4-BE49-F238E27FC236}">
                          <a16:creationId xmlns:a16="http://schemas.microsoft.com/office/drawing/2014/main" id="{5032D6F7-015B-AEFB-686F-491DE0420E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2987" y="1343686"/>
                      <a:ext cx="179737" cy="180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50" dirty="0"/>
                        <a:t>4</a:t>
                      </a:r>
                      <a:endParaRPr lang="zh-CN" altLang="en-US" sz="1050" dirty="0"/>
                    </a:p>
                  </p:txBody>
                </p:sp>
                <p:sp>
                  <p:nvSpPr>
                    <p:cNvPr id="913" name="矩形 912">
                      <a:extLst>
                        <a:ext uri="{FF2B5EF4-FFF2-40B4-BE49-F238E27FC236}">
                          <a16:creationId xmlns:a16="http://schemas.microsoft.com/office/drawing/2014/main" id="{FBC0CC72-0CC1-577F-E794-EF7C41B139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12724" y="1343686"/>
                      <a:ext cx="179737" cy="180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50" dirty="0"/>
                        <a:t>7</a:t>
                      </a:r>
                      <a:endParaRPr lang="zh-CN" altLang="en-US" sz="1050" dirty="0"/>
                    </a:p>
                  </p:txBody>
                </p:sp>
                <p:sp>
                  <p:nvSpPr>
                    <p:cNvPr id="914" name="矩形 913">
                      <a:extLst>
                        <a:ext uri="{FF2B5EF4-FFF2-40B4-BE49-F238E27FC236}">
                          <a16:creationId xmlns:a16="http://schemas.microsoft.com/office/drawing/2014/main" id="{6E5BADFF-1A3F-65C2-105B-C5548D42B6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3249" y="1523686"/>
                      <a:ext cx="179737" cy="180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50" dirty="0"/>
                        <a:t>2</a:t>
                      </a:r>
                      <a:endParaRPr lang="zh-CN" altLang="en-US" sz="1050" dirty="0"/>
                    </a:p>
                  </p:txBody>
                </p:sp>
                <p:sp>
                  <p:nvSpPr>
                    <p:cNvPr id="915" name="矩形 914">
                      <a:extLst>
                        <a:ext uri="{FF2B5EF4-FFF2-40B4-BE49-F238E27FC236}">
                          <a16:creationId xmlns:a16="http://schemas.microsoft.com/office/drawing/2014/main" id="{6EDEAD5A-AAF4-89EA-EBFD-A482E8A17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12723" y="1523686"/>
                      <a:ext cx="179737" cy="180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50" dirty="0"/>
                        <a:t>8</a:t>
                      </a:r>
                      <a:endParaRPr lang="zh-CN" altLang="en-US" sz="1050" dirty="0"/>
                    </a:p>
                  </p:txBody>
                </p:sp>
                <p:sp>
                  <p:nvSpPr>
                    <p:cNvPr id="916" name="矩形 915">
                      <a:extLst>
                        <a:ext uri="{FF2B5EF4-FFF2-40B4-BE49-F238E27FC236}">
                          <a16:creationId xmlns:a16="http://schemas.microsoft.com/office/drawing/2014/main" id="{EF20F698-A81E-1BD7-15AC-C9ACCED3AF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2986" y="1523686"/>
                      <a:ext cx="179737" cy="180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50" dirty="0"/>
                        <a:t>5</a:t>
                      </a:r>
                      <a:endParaRPr lang="zh-CN" altLang="en-US" sz="1050" dirty="0"/>
                    </a:p>
                  </p:txBody>
                </p:sp>
                <p:sp>
                  <p:nvSpPr>
                    <p:cNvPr id="917" name="矩形 916">
                      <a:extLst>
                        <a:ext uri="{FF2B5EF4-FFF2-40B4-BE49-F238E27FC236}">
                          <a16:creationId xmlns:a16="http://schemas.microsoft.com/office/drawing/2014/main" id="{7990E285-6150-32D2-B9A0-1695CCEC4E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92461" y="1163686"/>
                      <a:ext cx="179737" cy="1800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50" dirty="0"/>
                        <a:t>0</a:t>
                      </a:r>
                      <a:endParaRPr lang="zh-CN" altLang="en-US" sz="1050" dirty="0"/>
                    </a:p>
                  </p:txBody>
                </p:sp>
                <p:sp>
                  <p:nvSpPr>
                    <p:cNvPr id="918" name="矩形 917">
                      <a:extLst>
                        <a:ext uri="{FF2B5EF4-FFF2-40B4-BE49-F238E27FC236}">
                          <a16:creationId xmlns:a16="http://schemas.microsoft.com/office/drawing/2014/main" id="{32B880B1-667C-9150-4FC2-B8E9F78251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2198" y="1163686"/>
                      <a:ext cx="179737" cy="1800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50" dirty="0"/>
                        <a:t>3</a:t>
                      </a:r>
                      <a:endParaRPr lang="zh-CN" altLang="en-US" sz="1050" dirty="0"/>
                    </a:p>
                  </p:txBody>
                </p:sp>
                <p:sp>
                  <p:nvSpPr>
                    <p:cNvPr id="919" name="矩形 918">
                      <a:extLst>
                        <a:ext uri="{FF2B5EF4-FFF2-40B4-BE49-F238E27FC236}">
                          <a16:creationId xmlns:a16="http://schemas.microsoft.com/office/drawing/2014/main" id="{A7D331B2-E339-ABA1-B172-49BE26280D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92460" y="1343686"/>
                      <a:ext cx="179737" cy="1800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50" dirty="0"/>
                        <a:t>1</a:t>
                      </a:r>
                      <a:endParaRPr lang="zh-CN" altLang="en-US" sz="1050" dirty="0"/>
                    </a:p>
                  </p:txBody>
                </p:sp>
                <p:sp>
                  <p:nvSpPr>
                    <p:cNvPr id="920" name="矩形 919">
                      <a:extLst>
                        <a:ext uri="{FF2B5EF4-FFF2-40B4-BE49-F238E27FC236}">
                          <a16:creationId xmlns:a16="http://schemas.microsoft.com/office/drawing/2014/main" id="{A468AD85-8AFE-86E1-D3D8-C4808EA6E7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2197" y="1343686"/>
                      <a:ext cx="179737" cy="1800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50" dirty="0"/>
                        <a:t>4</a:t>
                      </a:r>
                      <a:endParaRPr lang="zh-CN" altLang="en-US" sz="1050" dirty="0"/>
                    </a:p>
                  </p:txBody>
                </p:sp>
                <p:sp>
                  <p:nvSpPr>
                    <p:cNvPr id="921" name="矩形 920">
                      <a:extLst>
                        <a:ext uri="{FF2B5EF4-FFF2-40B4-BE49-F238E27FC236}">
                          <a16:creationId xmlns:a16="http://schemas.microsoft.com/office/drawing/2014/main" id="{40A2F967-0864-702B-D074-9CC4D3D08B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92459" y="1523686"/>
                      <a:ext cx="179737" cy="1800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50" dirty="0"/>
                        <a:t>2</a:t>
                      </a:r>
                      <a:endParaRPr lang="zh-CN" altLang="en-US" sz="1050" dirty="0"/>
                    </a:p>
                  </p:txBody>
                </p:sp>
                <p:sp>
                  <p:nvSpPr>
                    <p:cNvPr id="922" name="矩形 921">
                      <a:extLst>
                        <a:ext uri="{FF2B5EF4-FFF2-40B4-BE49-F238E27FC236}">
                          <a16:creationId xmlns:a16="http://schemas.microsoft.com/office/drawing/2014/main" id="{CCD9B0F9-D318-72C4-0ED6-AC8ED1EB21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2196" y="1523686"/>
                      <a:ext cx="179737" cy="1800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50" dirty="0"/>
                        <a:t>5</a:t>
                      </a:r>
                      <a:endParaRPr lang="zh-CN" altLang="en-US" sz="1050" dirty="0"/>
                    </a:p>
                  </p:txBody>
                </p:sp>
                <p:sp>
                  <p:nvSpPr>
                    <p:cNvPr id="923" name="矩形 922">
                      <a:extLst>
                        <a:ext uri="{FF2B5EF4-FFF2-40B4-BE49-F238E27FC236}">
                          <a16:creationId xmlns:a16="http://schemas.microsoft.com/office/drawing/2014/main" id="{8788BA4B-0E4B-E513-EB68-DC38E7DC67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3247" y="1703686"/>
                      <a:ext cx="179737" cy="18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50" dirty="0"/>
                        <a:t>a</a:t>
                      </a:r>
                      <a:endParaRPr lang="zh-CN" altLang="en-US" sz="1050" dirty="0"/>
                    </a:p>
                  </p:txBody>
                </p:sp>
                <p:sp>
                  <p:nvSpPr>
                    <p:cNvPr id="924" name="矩形 923">
                      <a:extLst>
                        <a:ext uri="{FF2B5EF4-FFF2-40B4-BE49-F238E27FC236}">
                          <a16:creationId xmlns:a16="http://schemas.microsoft.com/office/drawing/2014/main" id="{D6275C40-0E05-1F47-DEF3-07714004C7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2984" y="1703686"/>
                      <a:ext cx="179737" cy="18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50" dirty="0"/>
                        <a:t>b</a:t>
                      </a:r>
                      <a:endParaRPr lang="zh-CN" altLang="en-US" sz="1050" dirty="0"/>
                    </a:p>
                  </p:txBody>
                </p:sp>
                <p:sp>
                  <p:nvSpPr>
                    <p:cNvPr id="925" name="矩形 924">
                      <a:extLst>
                        <a:ext uri="{FF2B5EF4-FFF2-40B4-BE49-F238E27FC236}">
                          <a16:creationId xmlns:a16="http://schemas.microsoft.com/office/drawing/2014/main" id="{4ADC2FE8-3878-9946-0FF2-B2CC0899B2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12721" y="1703686"/>
                      <a:ext cx="179737" cy="18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50" dirty="0"/>
                        <a:t>c</a:t>
                      </a:r>
                      <a:endParaRPr lang="zh-CN" altLang="en-US" sz="1050" dirty="0"/>
                    </a:p>
                  </p:txBody>
                </p:sp>
                <p:sp>
                  <p:nvSpPr>
                    <p:cNvPr id="926" name="矩形 925">
                      <a:extLst>
                        <a:ext uri="{FF2B5EF4-FFF2-40B4-BE49-F238E27FC236}">
                          <a16:creationId xmlns:a16="http://schemas.microsoft.com/office/drawing/2014/main" id="{C19A3421-7D82-9D0D-7F06-58889EFFC6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3246" y="1883686"/>
                      <a:ext cx="179737" cy="18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50" dirty="0"/>
                        <a:t>d</a:t>
                      </a:r>
                      <a:endParaRPr lang="zh-CN" altLang="en-US" sz="1050" dirty="0"/>
                    </a:p>
                  </p:txBody>
                </p:sp>
                <p:sp>
                  <p:nvSpPr>
                    <p:cNvPr id="927" name="矩形 926">
                      <a:extLst>
                        <a:ext uri="{FF2B5EF4-FFF2-40B4-BE49-F238E27FC236}">
                          <a16:creationId xmlns:a16="http://schemas.microsoft.com/office/drawing/2014/main" id="{0CFAA6A1-4E6D-7E14-5362-AA37DF33EB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2983" y="1883686"/>
                      <a:ext cx="179737" cy="18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50" dirty="0"/>
                        <a:t>e</a:t>
                      </a:r>
                      <a:endParaRPr lang="zh-CN" altLang="en-US" sz="1050" dirty="0"/>
                    </a:p>
                  </p:txBody>
                </p:sp>
                <p:sp>
                  <p:nvSpPr>
                    <p:cNvPr id="928" name="矩形 927">
                      <a:extLst>
                        <a:ext uri="{FF2B5EF4-FFF2-40B4-BE49-F238E27FC236}">
                          <a16:creationId xmlns:a16="http://schemas.microsoft.com/office/drawing/2014/main" id="{47BBBA63-0F90-E775-2126-11252CE3AE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12720" y="1883686"/>
                      <a:ext cx="179737" cy="18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50" dirty="0"/>
                        <a:t>f</a:t>
                      </a:r>
                      <a:endParaRPr lang="zh-CN" altLang="en-US" sz="1050" dirty="0"/>
                    </a:p>
                  </p:txBody>
                </p:sp>
                <p:sp>
                  <p:nvSpPr>
                    <p:cNvPr id="929" name="矩形 928">
                      <a:extLst>
                        <a:ext uri="{FF2B5EF4-FFF2-40B4-BE49-F238E27FC236}">
                          <a16:creationId xmlns:a16="http://schemas.microsoft.com/office/drawing/2014/main" id="{8B52F494-6618-4012-1648-685E33806D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92459" y="1703686"/>
                      <a:ext cx="179737" cy="18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50" dirty="0"/>
                        <a:t>a</a:t>
                      </a:r>
                      <a:endParaRPr lang="zh-CN" altLang="en-US" sz="1050" dirty="0"/>
                    </a:p>
                  </p:txBody>
                </p:sp>
                <p:sp>
                  <p:nvSpPr>
                    <p:cNvPr id="930" name="矩形 929">
                      <a:extLst>
                        <a:ext uri="{FF2B5EF4-FFF2-40B4-BE49-F238E27FC236}">
                          <a16:creationId xmlns:a16="http://schemas.microsoft.com/office/drawing/2014/main" id="{5B928E34-B9D4-FB9F-C035-F034407615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2196" y="1703686"/>
                      <a:ext cx="179737" cy="18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50" dirty="0"/>
                        <a:t>b</a:t>
                      </a:r>
                      <a:endParaRPr lang="zh-CN" altLang="en-US" sz="1050" dirty="0"/>
                    </a:p>
                  </p:txBody>
                </p:sp>
                <p:sp>
                  <p:nvSpPr>
                    <p:cNvPr id="931" name="矩形 930">
                      <a:extLst>
                        <a:ext uri="{FF2B5EF4-FFF2-40B4-BE49-F238E27FC236}">
                          <a16:creationId xmlns:a16="http://schemas.microsoft.com/office/drawing/2014/main" id="{54C4E9FC-C52B-18AB-13B7-6A70635B8D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92458" y="1883686"/>
                      <a:ext cx="179737" cy="18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50" dirty="0"/>
                        <a:t>d</a:t>
                      </a:r>
                      <a:endParaRPr lang="zh-CN" altLang="en-US" sz="1050" dirty="0"/>
                    </a:p>
                  </p:txBody>
                </p:sp>
                <p:sp>
                  <p:nvSpPr>
                    <p:cNvPr id="932" name="矩形 931">
                      <a:extLst>
                        <a:ext uri="{FF2B5EF4-FFF2-40B4-BE49-F238E27FC236}">
                          <a16:creationId xmlns:a16="http://schemas.microsoft.com/office/drawing/2014/main" id="{92E3DECB-ACD7-AF8F-A598-086E9DD630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2195" y="1883686"/>
                      <a:ext cx="179737" cy="18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50" dirty="0"/>
                        <a:t>e</a:t>
                      </a:r>
                      <a:endParaRPr lang="zh-CN" altLang="en-US" sz="1050" dirty="0"/>
                    </a:p>
                  </p:txBody>
                </p:sp>
              </p:grpSp>
              <p:sp>
                <p:nvSpPr>
                  <p:cNvPr id="905" name="矩形 904">
                    <a:extLst>
                      <a:ext uri="{FF2B5EF4-FFF2-40B4-BE49-F238E27FC236}">
                        <a16:creationId xmlns:a16="http://schemas.microsoft.com/office/drawing/2014/main" id="{C75896FF-44C3-AF3B-D09A-CE7EB25C6077}"/>
                      </a:ext>
                    </a:extLst>
                  </p:cNvPr>
                  <p:cNvSpPr/>
                  <p:nvPr/>
                </p:nvSpPr>
                <p:spPr>
                  <a:xfrm>
                    <a:off x="1452315" y="1161675"/>
                    <a:ext cx="539211" cy="542011"/>
                  </a:xfrm>
                  <a:prstGeom prst="rect">
                    <a:avLst/>
                  </a:prstGeom>
                  <a:no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800" dirty="0"/>
                  </a:p>
                </p:txBody>
              </p:sp>
              <p:sp>
                <p:nvSpPr>
                  <p:cNvPr id="906" name="矩形 905">
                    <a:extLst>
                      <a:ext uri="{FF2B5EF4-FFF2-40B4-BE49-F238E27FC236}">
                        <a16:creationId xmlns:a16="http://schemas.microsoft.com/office/drawing/2014/main" id="{6F06C06A-45F3-F290-22E3-D81EA3A17706}"/>
                      </a:ext>
                    </a:extLst>
                  </p:cNvPr>
                  <p:cNvSpPr/>
                  <p:nvPr/>
                </p:nvSpPr>
                <p:spPr>
                  <a:xfrm>
                    <a:off x="1811790" y="1178719"/>
                    <a:ext cx="539211" cy="504943"/>
                  </a:xfrm>
                  <a:prstGeom prst="rect">
                    <a:avLst/>
                  </a:prstGeom>
                  <a:noFill/>
                  <a:ln w="190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800" dirty="0"/>
                  </a:p>
                </p:txBody>
              </p:sp>
              <p:cxnSp>
                <p:nvCxnSpPr>
                  <p:cNvPr id="907" name="直接箭头连接符 906">
                    <a:extLst>
                      <a:ext uri="{FF2B5EF4-FFF2-40B4-BE49-F238E27FC236}">
                        <a16:creationId xmlns:a16="http://schemas.microsoft.com/office/drawing/2014/main" id="{D2383086-0A98-D006-3528-54A8F92E83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53250" y="1370186"/>
                    <a:ext cx="359474" cy="0"/>
                  </a:xfrm>
                  <a:prstGeom prst="straightConnector1">
                    <a:avLst/>
                  </a:prstGeom>
                  <a:ln w="12700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0" name="组合 889">
                  <a:extLst>
                    <a:ext uri="{FF2B5EF4-FFF2-40B4-BE49-F238E27FC236}">
                      <a16:creationId xmlns:a16="http://schemas.microsoft.com/office/drawing/2014/main" id="{AC6B26CC-FB38-9BD7-02F1-5FE03BE2F3BC}"/>
                    </a:ext>
                  </a:extLst>
                </p:cNvPr>
                <p:cNvGrpSpPr/>
                <p:nvPr/>
              </p:nvGrpSpPr>
              <p:grpSpPr>
                <a:xfrm>
                  <a:off x="658103" y="1112226"/>
                  <a:ext cx="934978" cy="883782"/>
                  <a:chOff x="658103" y="1112226"/>
                  <a:chExt cx="934978" cy="883782"/>
                </a:xfrm>
              </p:grpSpPr>
              <p:cxnSp>
                <p:nvCxnSpPr>
                  <p:cNvPr id="901" name="直接连接符 900">
                    <a:extLst>
                      <a:ext uri="{FF2B5EF4-FFF2-40B4-BE49-F238E27FC236}">
                        <a16:creationId xmlns:a16="http://schemas.microsoft.com/office/drawing/2014/main" id="{880751E3-A0DC-8AB3-D3D7-50A775BAD0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58103" y="1112226"/>
                    <a:ext cx="378608" cy="332579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2" name="直接连接符 901">
                    <a:extLst>
                      <a:ext uri="{FF2B5EF4-FFF2-40B4-BE49-F238E27FC236}">
                        <a16:creationId xmlns:a16="http://schemas.microsoft.com/office/drawing/2014/main" id="{E48AEA03-640E-0FBB-D524-CE201BEAE4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14473" y="1114717"/>
                    <a:ext cx="378608" cy="332579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3" name="直接连接符 902">
                    <a:extLst>
                      <a:ext uri="{FF2B5EF4-FFF2-40B4-BE49-F238E27FC236}">
                        <a16:creationId xmlns:a16="http://schemas.microsoft.com/office/drawing/2014/main" id="{54084A75-9DF4-C696-1C62-F528D13AF4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90197" y="1663429"/>
                    <a:ext cx="378608" cy="332579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1" name="组合 890">
                  <a:extLst>
                    <a:ext uri="{FF2B5EF4-FFF2-40B4-BE49-F238E27FC236}">
                      <a16:creationId xmlns:a16="http://schemas.microsoft.com/office/drawing/2014/main" id="{88096EC6-D661-377D-CBC3-FFE137BCEE64}"/>
                    </a:ext>
                  </a:extLst>
                </p:cNvPr>
                <p:cNvGrpSpPr/>
                <p:nvPr/>
              </p:nvGrpSpPr>
              <p:grpSpPr>
                <a:xfrm>
                  <a:off x="1016746" y="1116547"/>
                  <a:ext cx="934978" cy="883782"/>
                  <a:chOff x="658103" y="1112226"/>
                  <a:chExt cx="934978" cy="883782"/>
                </a:xfrm>
              </p:grpSpPr>
              <p:cxnSp>
                <p:nvCxnSpPr>
                  <p:cNvPr id="898" name="直接连接符 897">
                    <a:extLst>
                      <a:ext uri="{FF2B5EF4-FFF2-40B4-BE49-F238E27FC236}">
                        <a16:creationId xmlns:a16="http://schemas.microsoft.com/office/drawing/2014/main" id="{66D27974-0DA1-B283-B016-20D2D2A581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58103" y="1112226"/>
                    <a:ext cx="378608" cy="332579"/>
                  </a:xfrm>
                  <a:prstGeom prst="line">
                    <a:avLst/>
                  </a:prstGeom>
                  <a:ln>
                    <a:solidFill>
                      <a:srgbClr val="FFFF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直接连接符 898">
                    <a:extLst>
                      <a:ext uri="{FF2B5EF4-FFF2-40B4-BE49-F238E27FC236}">
                        <a16:creationId xmlns:a16="http://schemas.microsoft.com/office/drawing/2014/main" id="{1FBAD3A3-5143-3478-5155-2D3C827D09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14473" y="1114717"/>
                    <a:ext cx="378608" cy="332579"/>
                  </a:xfrm>
                  <a:prstGeom prst="line">
                    <a:avLst/>
                  </a:prstGeom>
                  <a:ln>
                    <a:solidFill>
                      <a:srgbClr val="FFFF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0" name="直接连接符 899">
                    <a:extLst>
                      <a:ext uri="{FF2B5EF4-FFF2-40B4-BE49-F238E27FC236}">
                        <a16:creationId xmlns:a16="http://schemas.microsoft.com/office/drawing/2014/main" id="{00F009FE-0DE4-7AAD-09BB-92D70D8C2F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90197" y="1663429"/>
                    <a:ext cx="378608" cy="332579"/>
                  </a:xfrm>
                  <a:prstGeom prst="line">
                    <a:avLst/>
                  </a:prstGeom>
                  <a:ln>
                    <a:solidFill>
                      <a:srgbClr val="FFFF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92" name="左大括号 891">
                  <a:extLst>
                    <a:ext uri="{FF2B5EF4-FFF2-40B4-BE49-F238E27FC236}">
                      <a16:creationId xmlns:a16="http://schemas.microsoft.com/office/drawing/2014/main" id="{403A9C28-64D4-75DB-D847-1DCF5770C137}"/>
                    </a:ext>
                  </a:extLst>
                </p:cNvPr>
                <p:cNvSpPr/>
                <p:nvPr/>
              </p:nvSpPr>
              <p:spPr>
                <a:xfrm rot="2853092">
                  <a:off x="741571" y="957528"/>
                  <a:ext cx="102014" cy="504159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3" name="文本框 892">
                      <a:extLst>
                        <a:ext uri="{FF2B5EF4-FFF2-40B4-BE49-F238E27FC236}">
                          <a16:creationId xmlns:a16="http://schemas.microsoft.com/office/drawing/2014/main" id="{741D5146-BFC0-4A27-08AE-E13CDBBC3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3398" y="906707"/>
                      <a:ext cx="3951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948" name="文本框 1947">
                      <a:extLst>
                        <a:ext uri="{FF2B5EF4-FFF2-40B4-BE49-F238E27FC236}">
                          <a16:creationId xmlns:a16="http://schemas.microsoft.com/office/drawing/2014/main" id="{D222DB03-01B5-713E-F78D-9F06572E2D2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398" y="906707"/>
                      <a:ext cx="395172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4" name="文本框 893">
                      <a:extLst>
                        <a:ext uri="{FF2B5EF4-FFF2-40B4-BE49-F238E27FC236}">
                          <a16:creationId xmlns:a16="http://schemas.microsoft.com/office/drawing/2014/main" id="{AB5BA499-539D-8585-444A-954B25CE34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6067" y="1721674"/>
                      <a:ext cx="34265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949" name="文本框 1948">
                      <a:extLst>
                        <a:ext uri="{FF2B5EF4-FFF2-40B4-BE49-F238E27FC236}">
                          <a16:creationId xmlns:a16="http://schemas.microsoft.com/office/drawing/2014/main" id="{08C423EE-C124-367F-2BC7-33B958EB0E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067" y="1721674"/>
                      <a:ext cx="342658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5" name="文本框 894">
                      <a:extLst>
                        <a:ext uri="{FF2B5EF4-FFF2-40B4-BE49-F238E27FC236}">
                          <a16:creationId xmlns:a16="http://schemas.microsoft.com/office/drawing/2014/main" id="{413C21FA-D950-E292-AABF-B1556B4CB7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7044" y="2366755"/>
                      <a:ext cx="34265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950" name="文本框 1949">
                      <a:extLst>
                        <a:ext uri="{FF2B5EF4-FFF2-40B4-BE49-F238E27FC236}">
                          <a16:creationId xmlns:a16="http://schemas.microsoft.com/office/drawing/2014/main" id="{8AA3E7A1-3098-7C55-EE0C-2E9573724BE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7044" y="2366755"/>
                      <a:ext cx="342658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96" name="文本框 895">
                  <a:extLst>
                    <a:ext uri="{FF2B5EF4-FFF2-40B4-BE49-F238E27FC236}">
                      <a16:creationId xmlns:a16="http://schemas.microsoft.com/office/drawing/2014/main" id="{1B8A5D89-CCDA-1BFD-0268-865598EFF8C3}"/>
                    </a:ext>
                  </a:extLst>
                </p:cNvPr>
                <p:cNvSpPr txBox="1"/>
                <p:nvPr/>
              </p:nvSpPr>
              <p:spPr>
                <a:xfrm>
                  <a:off x="365604" y="1576476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①</a:t>
                  </a:r>
                </a:p>
              </p:txBody>
            </p:sp>
            <p:sp>
              <p:nvSpPr>
                <p:cNvPr id="897" name="文本框 896">
                  <a:extLst>
                    <a:ext uri="{FF2B5EF4-FFF2-40B4-BE49-F238E27FC236}">
                      <a16:creationId xmlns:a16="http://schemas.microsoft.com/office/drawing/2014/main" id="{1C1E892A-05EF-321D-CAF0-3E6F00989018}"/>
                    </a:ext>
                  </a:extLst>
                </p:cNvPr>
                <p:cNvSpPr txBox="1"/>
                <p:nvPr/>
              </p:nvSpPr>
              <p:spPr>
                <a:xfrm>
                  <a:off x="1414421" y="1646010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②</a:t>
                  </a: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58DA1B8C-C54F-A5AC-D4CD-AD92AF8D6F8D}"/>
                  </a:ext>
                </a:extLst>
              </p:cNvPr>
              <p:cNvGrpSpPr/>
              <p:nvPr/>
            </p:nvGrpSpPr>
            <p:grpSpPr>
              <a:xfrm>
                <a:off x="2760219" y="1003347"/>
                <a:ext cx="1535959" cy="1445476"/>
                <a:chOff x="441674" y="3587151"/>
                <a:chExt cx="1535959" cy="1445476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5F2EF8D3-F730-8E09-BEB3-125719723064}"/>
                    </a:ext>
                  </a:extLst>
                </p:cNvPr>
                <p:cNvGrpSpPr/>
                <p:nvPr/>
              </p:nvGrpSpPr>
              <p:grpSpPr>
                <a:xfrm>
                  <a:off x="1060097" y="3587151"/>
                  <a:ext cx="898689" cy="900000"/>
                  <a:chOff x="1452194" y="4313788"/>
                  <a:chExt cx="898689" cy="900000"/>
                </a:xfrm>
              </p:grpSpPr>
              <p:sp>
                <p:nvSpPr>
                  <p:cNvPr id="862" name="矩形 861">
                    <a:extLst>
                      <a:ext uri="{FF2B5EF4-FFF2-40B4-BE49-F238E27FC236}">
                        <a16:creationId xmlns:a16="http://schemas.microsoft.com/office/drawing/2014/main" id="{FA855E6E-922B-C4E7-B729-E83633257539}"/>
                      </a:ext>
                    </a:extLst>
                  </p:cNvPr>
                  <p:cNvSpPr/>
                  <p:nvPr/>
                </p:nvSpPr>
                <p:spPr>
                  <a:xfrm>
                    <a:off x="1452199" y="4313788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0</a:t>
                    </a:r>
                    <a:endParaRPr lang="zh-CN" altLang="en-US" sz="1050" dirty="0"/>
                  </a:p>
                </p:txBody>
              </p:sp>
              <p:sp>
                <p:nvSpPr>
                  <p:cNvPr id="863" name="矩形 862">
                    <a:extLst>
                      <a:ext uri="{FF2B5EF4-FFF2-40B4-BE49-F238E27FC236}">
                        <a16:creationId xmlns:a16="http://schemas.microsoft.com/office/drawing/2014/main" id="{2B8E6744-3D89-60E9-1051-BB27043B224E}"/>
                      </a:ext>
                    </a:extLst>
                  </p:cNvPr>
                  <p:cNvSpPr/>
                  <p:nvPr/>
                </p:nvSpPr>
                <p:spPr>
                  <a:xfrm>
                    <a:off x="1631936" y="4313788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3</a:t>
                    </a:r>
                    <a:endParaRPr lang="zh-CN" altLang="en-US" sz="1050" dirty="0"/>
                  </a:p>
                </p:txBody>
              </p:sp>
              <p:sp>
                <p:nvSpPr>
                  <p:cNvPr id="864" name="矩形 863">
                    <a:extLst>
                      <a:ext uri="{FF2B5EF4-FFF2-40B4-BE49-F238E27FC236}">
                        <a16:creationId xmlns:a16="http://schemas.microsoft.com/office/drawing/2014/main" id="{6EA804C7-2DE0-5901-A72A-7B2BCEC0A292}"/>
                      </a:ext>
                    </a:extLst>
                  </p:cNvPr>
                  <p:cNvSpPr/>
                  <p:nvPr/>
                </p:nvSpPr>
                <p:spPr>
                  <a:xfrm>
                    <a:off x="1811673" y="4313788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6</a:t>
                    </a:r>
                    <a:endParaRPr lang="zh-CN" altLang="en-US" sz="1050" dirty="0"/>
                  </a:p>
                </p:txBody>
              </p:sp>
              <p:sp>
                <p:nvSpPr>
                  <p:cNvPr id="865" name="矩形 864">
                    <a:extLst>
                      <a:ext uri="{FF2B5EF4-FFF2-40B4-BE49-F238E27FC236}">
                        <a16:creationId xmlns:a16="http://schemas.microsoft.com/office/drawing/2014/main" id="{83BFEED3-F0DE-EDCD-2C84-A9316E417488}"/>
                      </a:ext>
                    </a:extLst>
                  </p:cNvPr>
                  <p:cNvSpPr/>
                  <p:nvPr/>
                </p:nvSpPr>
                <p:spPr>
                  <a:xfrm>
                    <a:off x="1452198" y="4493788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1</a:t>
                    </a:r>
                    <a:endParaRPr lang="zh-CN" altLang="en-US" sz="1050" dirty="0"/>
                  </a:p>
                </p:txBody>
              </p:sp>
              <p:sp>
                <p:nvSpPr>
                  <p:cNvPr id="866" name="矩形 865">
                    <a:extLst>
                      <a:ext uri="{FF2B5EF4-FFF2-40B4-BE49-F238E27FC236}">
                        <a16:creationId xmlns:a16="http://schemas.microsoft.com/office/drawing/2014/main" id="{34A32E9A-69F5-A453-2F8C-FBF43EFE2783}"/>
                      </a:ext>
                    </a:extLst>
                  </p:cNvPr>
                  <p:cNvSpPr/>
                  <p:nvPr/>
                </p:nvSpPr>
                <p:spPr>
                  <a:xfrm>
                    <a:off x="1631935" y="4493788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4</a:t>
                    </a:r>
                    <a:endParaRPr lang="zh-CN" altLang="en-US" sz="1050" dirty="0"/>
                  </a:p>
                </p:txBody>
              </p:sp>
              <p:sp>
                <p:nvSpPr>
                  <p:cNvPr id="867" name="矩形 866">
                    <a:extLst>
                      <a:ext uri="{FF2B5EF4-FFF2-40B4-BE49-F238E27FC236}">
                        <a16:creationId xmlns:a16="http://schemas.microsoft.com/office/drawing/2014/main" id="{38A939E3-A340-5010-3452-437E710F4B9B}"/>
                      </a:ext>
                    </a:extLst>
                  </p:cNvPr>
                  <p:cNvSpPr/>
                  <p:nvPr/>
                </p:nvSpPr>
                <p:spPr>
                  <a:xfrm>
                    <a:off x="1811672" y="4493788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7</a:t>
                    </a:r>
                    <a:endParaRPr lang="zh-CN" altLang="en-US" sz="1050" dirty="0"/>
                  </a:p>
                </p:txBody>
              </p:sp>
              <p:sp>
                <p:nvSpPr>
                  <p:cNvPr id="868" name="矩形 867">
                    <a:extLst>
                      <a:ext uri="{FF2B5EF4-FFF2-40B4-BE49-F238E27FC236}">
                        <a16:creationId xmlns:a16="http://schemas.microsoft.com/office/drawing/2014/main" id="{EC0AF864-B774-937A-B986-58A235E464FC}"/>
                      </a:ext>
                    </a:extLst>
                  </p:cNvPr>
                  <p:cNvSpPr/>
                  <p:nvPr/>
                </p:nvSpPr>
                <p:spPr>
                  <a:xfrm>
                    <a:off x="1452197" y="4673788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2</a:t>
                    </a:r>
                    <a:endParaRPr lang="zh-CN" altLang="en-US" sz="1050" dirty="0"/>
                  </a:p>
                </p:txBody>
              </p:sp>
              <p:sp>
                <p:nvSpPr>
                  <p:cNvPr id="869" name="矩形 868">
                    <a:extLst>
                      <a:ext uri="{FF2B5EF4-FFF2-40B4-BE49-F238E27FC236}">
                        <a16:creationId xmlns:a16="http://schemas.microsoft.com/office/drawing/2014/main" id="{79B81CE8-41AA-0A2D-14F1-8F9B1CE16DB0}"/>
                      </a:ext>
                    </a:extLst>
                  </p:cNvPr>
                  <p:cNvSpPr/>
                  <p:nvPr/>
                </p:nvSpPr>
                <p:spPr>
                  <a:xfrm>
                    <a:off x="1811671" y="4673788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8</a:t>
                    </a:r>
                    <a:endParaRPr lang="zh-CN" altLang="en-US" sz="1050" dirty="0"/>
                  </a:p>
                </p:txBody>
              </p:sp>
              <p:sp>
                <p:nvSpPr>
                  <p:cNvPr id="870" name="矩形 869">
                    <a:extLst>
                      <a:ext uri="{FF2B5EF4-FFF2-40B4-BE49-F238E27FC236}">
                        <a16:creationId xmlns:a16="http://schemas.microsoft.com/office/drawing/2014/main" id="{5FB9B8CE-486B-6902-83C5-AF5C79B956D4}"/>
                      </a:ext>
                    </a:extLst>
                  </p:cNvPr>
                  <p:cNvSpPr/>
                  <p:nvPr/>
                </p:nvSpPr>
                <p:spPr>
                  <a:xfrm>
                    <a:off x="1631934" y="4673788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5</a:t>
                    </a:r>
                    <a:endParaRPr lang="zh-CN" altLang="en-US" sz="1050" dirty="0"/>
                  </a:p>
                </p:txBody>
              </p:sp>
              <p:sp>
                <p:nvSpPr>
                  <p:cNvPr id="871" name="矩形 870">
                    <a:extLst>
                      <a:ext uri="{FF2B5EF4-FFF2-40B4-BE49-F238E27FC236}">
                        <a16:creationId xmlns:a16="http://schemas.microsoft.com/office/drawing/2014/main" id="{6B953716-EE8D-88F5-1AB5-0DBD06423D23}"/>
                      </a:ext>
                    </a:extLst>
                  </p:cNvPr>
                  <p:cNvSpPr/>
                  <p:nvPr/>
                </p:nvSpPr>
                <p:spPr>
                  <a:xfrm>
                    <a:off x="1991409" y="4313788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0</a:t>
                    </a:r>
                    <a:endParaRPr lang="zh-CN" altLang="en-US" sz="1050" dirty="0"/>
                  </a:p>
                </p:txBody>
              </p:sp>
              <p:sp>
                <p:nvSpPr>
                  <p:cNvPr id="872" name="矩形 871">
                    <a:extLst>
                      <a:ext uri="{FF2B5EF4-FFF2-40B4-BE49-F238E27FC236}">
                        <a16:creationId xmlns:a16="http://schemas.microsoft.com/office/drawing/2014/main" id="{77E7A5C7-72FE-CFFC-7264-7B3454FF425A}"/>
                      </a:ext>
                    </a:extLst>
                  </p:cNvPr>
                  <p:cNvSpPr/>
                  <p:nvPr/>
                </p:nvSpPr>
                <p:spPr>
                  <a:xfrm>
                    <a:off x="2171146" y="4313788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3</a:t>
                    </a:r>
                    <a:endParaRPr lang="zh-CN" altLang="en-US" sz="1050" dirty="0"/>
                  </a:p>
                </p:txBody>
              </p:sp>
              <p:sp>
                <p:nvSpPr>
                  <p:cNvPr id="873" name="矩形 872">
                    <a:extLst>
                      <a:ext uri="{FF2B5EF4-FFF2-40B4-BE49-F238E27FC236}">
                        <a16:creationId xmlns:a16="http://schemas.microsoft.com/office/drawing/2014/main" id="{47F07E50-2311-04A0-DEF5-F4D591C74338}"/>
                      </a:ext>
                    </a:extLst>
                  </p:cNvPr>
                  <p:cNvSpPr/>
                  <p:nvPr/>
                </p:nvSpPr>
                <p:spPr>
                  <a:xfrm>
                    <a:off x="1991408" y="4493788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1</a:t>
                    </a:r>
                    <a:endParaRPr lang="zh-CN" altLang="en-US" sz="1050" dirty="0"/>
                  </a:p>
                </p:txBody>
              </p:sp>
              <p:sp>
                <p:nvSpPr>
                  <p:cNvPr id="874" name="矩形 873">
                    <a:extLst>
                      <a:ext uri="{FF2B5EF4-FFF2-40B4-BE49-F238E27FC236}">
                        <a16:creationId xmlns:a16="http://schemas.microsoft.com/office/drawing/2014/main" id="{FC79D42B-07BC-A964-E768-782471FE4EAE}"/>
                      </a:ext>
                    </a:extLst>
                  </p:cNvPr>
                  <p:cNvSpPr/>
                  <p:nvPr/>
                </p:nvSpPr>
                <p:spPr>
                  <a:xfrm>
                    <a:off x="2171145" y="4493788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4</a:t>
                    </a:r>
                    <a:endParaRPr lang="zh-CN" altLang="en-US" sz="1050" dirty="0"/>
                  </a:p>
                </p:txBody>
              </p:sp>
              <p:sp>
                <p:nvSpPr>
                  <p:cNvPr id="875" name="矩形 874">
                    <a:extLst>
                      <a:ext uri="{FF2B5EF4-FFF2-40B4-BE49-F238E27FC236}">
                        <a16:creationId xmlns:a16="http://schemas.microsoft.com/office/drawing/2014/main" id="{E6A79812-7758-F16D-E781-B6119737A8E6}"/>
                      </a:ext>
                    </a:extLst>
                  </p:cNvPr>
                  <p:cNvSpPr/>
                  <p:nvPr/>
                </p:nvSpPr>
                <p:spPr>
                  <a:xfrm>
                    <a:off x="1991407" y="4673788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2</a:t>
                    </a:r>
                    <a:endParaRPr lang="zh-CN" altLang="en-US" sz="1050" dirty="0"/>
                  </a:p>
                </p:txBody>
              </p:sp>
              <p:sp>
                <p:nvSpPr>
                  <p:cNvPr id="876" name="矩形 875">
                    <a:extLst>
                      <a:ext uri="{FF2B5EF4-FFF2-40B4-BE49-F238E27FC236}">
                        <a16:creationId xmlns:a16="http://schemas.microsoft.com/office/drawing/2014/main" id="{DAAD05CF-AB85-211D-DC97-36A8AF5C2C6A}"/>
                      </a:ext>
                    </a:extLst>
                  </p:cNvPr>
                  <p:cNvSpPr/>
                  <p:nvPr/>
                </p:nvSpPr>
                <p:spPr>
                  <a:xfrm>
                    <a:off x="2171144" y="4673788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5</a:t>
                    </a:r>
                    <a:endParaRPr lang="zh-CN" altLang="en-US" sz="1050" dirty="0"/>
                  </a:p>
                </p:txBody>
              </p:sp>
              <p:sp>
                <p:nvSpPr>
                  <p:cNvPr id="877" name="矩形 876">
                    <a:extLst>
                      <a:ext uri="{FF2B5EF4-FFF2-40B4-BE49-F238E27FC236}">
                        <a16:creationId xmlns:a16="http://schemas.microsoft.com/office/drawing/2014/main" id="{E5AB7B42-8CA8-86EB-AD88-6DCCA6BA5B83}"/>
                      </a:ext>
                    </a:extLst>
                  </p:cNvPr>
                  <p:cNvSpPr/>
                  <p:nvPr/>
                </p:nvSpPr>
                <p:spPr>
                  <a:xfrm>
                    <a:off x="1452195" y="4853788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a</a:t>
                    </a:r>
                    <a:endParaRPr lang="zh-CN" altLang="en-US" sz="1050" dirty="0"/>
                  </a:p>
                </p:txBody>
              </p:sp>
              <p:sp>
                <p:nvSpPr>
                  <p:cNvPr id="878" name="矩形 877">
                    <a:extLst>
                      <a:ext uri="{FF2B5EF4-FFF2-40B4-BE49-F238E27FC236}">
                        <a16:creationId xmlns:a16="http://schemas.microsoft.com/office/drawing/2014/main" id="{012DF942-82A6-1297-9D0B-ADE0C7CB95F7}"/>
                      </a:ext>
                    </a:extLst>
                  </p:cNvPr>
                  <p:cNvSpPr/>
                  <p:nvPr/>
                </p:nvSpPr>
                <p:spPr>
                  <a:xfrm>
                    <a:off x="1631932" y="4853788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b</a:t>
                    </a:r>
                    <a:endParaRPr lang="zh-CN" altLang="en-US" sz="1050" dirty="0"/>
                  </a:p>
                </p:txBody>
              </p:sp>
              <p:sp>
                <p:nvSpPr>
                  <p:cNvPr id="879" name="矩形 878">
                    <a:extLst>
                      <a:ext uri="{FF2B5EF4-FFF2-40B4-BE49-F238E27FC236}">
                        <a16:creationId xmlns:a16="http://schemas.microsoft.com/office/drawing/2014/main" id="{21E12C3E-847B-7EBB-81C2-B4DCD03C3A06}"/>
                      </a:ext>
                    </a:extLst>
                  </p:cNvPr>
                  <p:cNvSpPr/>
                  <p:nvPr/>
                </p:nvSpPr>
                <p:spPr>
                  <a:xfrm>
                    <a:off x="1811669" y="4853788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c</a:t>
                    </a:r>
                    <a:endParaRPr lang="zh-CN" altLang="en-US" sz="1050" dirty="0"/>
                  </a:p>
                </p:txBody>
              </p:sp>
              <p:sp>
                <p:nvSpPr>
                  <p:cNvPr id="880" name="矩形 879">
                    <a:extLst>
                      <a:ext uri="{FF2B5EF4-FFF2-40B4-BE49-F238E27FC236}">
                        <a16:creationId xmlns:a16="http://schemas.microsoft.com/office/drawing/2014/main" id="{D49F8938-0C73-CD9A-3270-86BAD7E95EA3}"/>
                      </a:ext>
                    </a:extLst>
                  </p:cNvPr>
                  <p:cNvSpPr/>
                  <p:nvPr/>
                </p:nvSpPr>
                <p:spPr>
                  <a:xfrm>
                    <a:off x="1452194" y="5033788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d</a:t>
                    </a:r>
                    <a:endParaRPr lang="zh-CN" altLang="en-US" sz="1050" dirty="0"/>
                  </a:p>
                </p:txBody>
              </p:sp>
              <p:sp>
                <p:nvSpPr>
                  <p:cNvPr id="881" name="矩形 880">
                    <a:extLst>
                      <a:ext uri="{FF2B5EF4-FFF2-40B4-BE49-F238E27FC236}">
                        <a16:creationId xmlns:a16="http://schemas.microsoft.com/office/drawing/2014/main" id="{CF0987BF-CA21-8A04-5EE8-F31CB3B2B664}"/>
                      </a:ext>
                    </a:extLst>
                  </p:cNvPr>
                  <p:cNvSpPr/>
                  <p:nvPr/>
                </p:nvSpPr>
                <p:spPr>
                  <a:xfrm>
                    <a:off x="1631931" y="5033788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e</a:t>
                    </a:r>
                    <a:endParaRPr lang="zh-CN" altLang="en-US" sz="1050" dirty="0"/>
                  </a:p>
                </p:txBody>
              </p:sp>
              <p:sp>
                <p:nvSpPr>
                  <p:cNvPr id="882" name="矩形 881">
                    <a:extLst>
                      <a:ext uri="{FF2B5EF4-FFF2-40B4-BE49-F238E27FC236}">
                        <a16:creationId xmlns:a16="http://schemas.microsoft.com/office/drawing/2014/main" id="{C3462254-9204-2F51-336F-4C110CE91C0E}"/>
                      </a:ext>
                    </a:extLst>
                  </p:cNvPr>
                  <p:cNvSpPr/>
                  <p:nvPr/>
                </p:nvSpPr>
                <p:spPr>
                  <a:xfrm>
                    <a:off x="1811668" y="5033788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f</a:t>
                    </a:r>
                    <a:endParaRPr lang="zh-CN" altLang="en-US" sz="1050" dirty="0"/>
                  </a:p>
                </p:txBody>
              </p:sp>
              <p:sp>
                <p:nvSpPr>
                  <p:cNvPr id="883" name="矩形 882">
                    <a:extLst>
                      <a:ext uri="{FF2B5EF4-FFF2-40B4-BE49-F238E27FC236}">
                        <a16:creationId xmlns:a16="http://schemas.microsoft.com/office/drawing/2014/main" id="{8DEB179C-80D4-3070-58B9-BFB8DE885361}"/>
                      </a:ext>
                    </a:extLst>
                  </p:cNvPr>
                  <p:cNvSpPr/>
                  <p:nvPr/>
                </p:nvSpPr>
                <p:spPr>
                  <a:xfrm>
                    <a:off x="1991407" y="4853788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a</a:t>
                    </a:r>
                    <a:endParaRPr lang="zh-CN" altLang="en-US" sz="1050" dirty="0"/>
                  </a:p>
                </p:txBody>
              </p:sp>
              <p:sp>
                <p:nvSpPr>
                  <p:cNvPr id="884" name="矩形 883">
                    <a:extLst>
                      <a:ext uri="{FF2B5EF4-FFF2-40B4-BE49-F238E27FC236}">
                        <a16:creationId xmlns:a16="http://schemas.microsoft.com/office/drawing/2014/main" id="{E76A25ED-B721-903F-ABD6-5156E61209FC}"/>
                      </a:ext>
                    </a:extLst>
                  </p:cNvPr>
                  <p:cNvSpPr/>
                  <p:nvPr/>
                </p:nvSpPr>
                <p:spPr>
                  <a:xfrm>
                    <a:off x="2171144" y="4853788"/>
                    <a:ext cx="179737" cy="1800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b</a:t>
                    </a:r>
                    <a:endParaRPr lang="zh-CN" altLang="en-US" sz="1050" dirty="0"/>
                  </a:p>
                </p:txBody>
              </p:sp>
              <p:sp>
                <p:nvSpPr>
                  <p:cNvPr id="885" name="矩形 884">
                    <a:extLst>
                      <a:ext uri="{FF2B5EF4-FFF2-40B4-BE49-F238E27FC236}">
                        <a16:creationId xmlns:a16="http://schemas.microsoft.com/office/drawing/2014/main" id="{BE090674-BA99-D1DC-8B19-B5E3A0F01A90}"/>
                      </a:ext>
                    </a:extLst>
                  </p:cNvPr>
                  <p:cNvSpPr/>
                  <p:nvPr/>
                </p:nvSpPr>
                <p:spPr>
                  <a:xfrm>
                    <a:off x="1991406" y="5033788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d</a:t>
                    </a:r>
                    <a:endParaRPr lang="zh-CN" altLang="en-US" sz="1050" dirty="0"/>
                  </a:p>
                </p:txBody>
              </p:sp>
              <p:sp>
                <p:nvSpPr>
                  <p:cNvPr id="886" name="矩形 885">
                    <a:extLst>
                      <a:ext uri="{FF2B5EF4-FFF2-40B4-BE49-F238E27FC236}">
                        <a16:creationId xmlns:a16="http://schemas.microsoft.com/office/drawing/2014/main" id="{9DF599B6-8F71-A874-DCD2-6F582B1A8120}"/>
                      </a:ext>
                    </a:extLst>
                  </p:cNvPr>
                  <p:cNvSpPr/>
                  <p:nvPr/>
                </p:nvSpPr>
                <p:spPr>
                  <a:xfrm>
                    <a:off x="2171143" y="5033788"/>
                    <a:ext cx="179737" cy="1800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e</a:t>
                    </a:r>
                    <a:endParaRPr lang="zh-CN" altLang="en-US" sz="1050" dirty="0"/>
                  </a:p>
                </p:txBody>
              </p:sp>
            </p:grpSp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C23D184F-D37F-7ECA-7A5C-D343C67434AE}"/>
                    </a:ext>
                  </a:extLst>
                </p:cNvPr>
                <p:cNvGrpSpPr/>
                <p:nvPr/>
              </p:nvGrpSpPr>
              <p:grpSpPr>
                <a:xfrm>
                  <a:off x="872445" y="3761697"/>
                  <a:ext cx="898689" cy="900000"/>
                  <a:chOff x="1449934" y="2763662"/>
                  <a:chExt cx="898689" cy="900000"/>
                </a:xfrm>
              </p:grpSpPr>
              <p:sp>
                <p:nvSpPr>
                  <p:cNvPr id="836" name="矩形 835">
                    <a:extLst>
                      <a:ext uri="{FF2B5EF4-FFF2-40B4-BE49-F238E27FC236}">
                        <a16:creationId xmlns:a16="http://schemas.microsoft.com/office/drawing/2014/main" id="{18298932-49E5-C0A4-B75E-4AAD571093B0}"/>
                      </a:ext>
                    </a:extLst>
                  </p:cNvPr>
                  <p:cNvSpPr/>
                  <p:nvPr/>
                </p:nvSpPr>
                <p:spPr>
                  <a:xfrm>
                    <a:off x="1449939" y="2763662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0</a:t>
                    </a:r>
                    <a:endParaRPr lang="zh-CN" altLang="en-US" sz="1050" dirty="0"/>
                  </a:p>
                </p:txBody>
              </p:sp>
              <p:sp>
                <p:nvSpPr>
                  <p:cNvPr id="838" name="矩形 837">
                    <a:extLst>
                      <a:ext uri="{FF2B5EF4-FFF2-40B4-BE49-F238E27FC236}">
                        <a16:creationId xmlns:a16="http://schemas.microsoft.com/office/drawing/2014/main" id="{019C959C-DFF6-3265-9A9F-FD3A1FA62E4F}"/>
                      </a:ext>
                    </a:extLst>
                  </p:cNvPr>
                  <p:cNvSpPr/>
                  <p:nvPr/>
                </p:nvSpPr>
                <p:spPr>
                  <a:xfrm>
                    <a:off x="1629676" y="2763662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3</a:t>
                    </a:r>
                    <a:endParaRPr lang="zh-CN" altLang="en-US" sz="1050" dirty="0"/>
                  </a:p>
                </p:txBody>
              </p:sp>
              <p:sp>
                <p:nvSpPr>
                  <p:cNvPr id="839" name="矩形 838">
                    <a:extLst>
                      <a:ext uri="{FF2B5EF4-FFF2-40B4-BE49-F238E27FC236}">
                        <a16:creationId xmlns:a16="http://schemas.microsoft.com/office/drawing/2014/main" id="{0B2622BE-2D12-6E69-6046-0391D857315D}"/>
                      </a:ext>
                    </a:extLst>
                  </p:cNvPr>
                  <p:cNvSpPr/>
                  <p:nvPr/>
                </p:nvSpPr>
                <p:spPr>
                  <a:xfrm>
                    <a:off x="1809413" y="2763662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6</a:t>
                    </a:r>
                    <a:endParaRPr lang="zh-CN" altLang="en-US" sz="1050" dirty="0"/>
                  </a:p>
                </p:txBody>
              </p:sp>
              <p:sp>
                <p:nvSpPr>
                  <p:cNvPr id="840" name="矩形 839">
                    <a:extLst>
                      <a:ext uri="{FF2B5EF4-FFF2-40B4-BE49-F238E27FC236}">
                        <a16:creationId xmlns:a16="http://schemas.microsoft.com/office/drawing/2014/main" id="{0075B823-075A-39F9-04A6-294E0C5748FF}"/>
                      </a:ext>
                    </a:extLst>
                  </p:cNvPr>
                  <p:cNvSpPr/>
                  <p:nvPr/>
                </p:nvSpPr>
                <p:spPr>
                  <a:xfrm>
                    <a:off x="1449938" y="2943662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1</a:t>
                    </a:r>
                    <a:endParaRPr lang="zh-CN" altLang="en-US" sz="1050" dirty="0"/>
                  </a:p>
                </p:txBody>
              </p:sp>
              <p:sp>
                <p:nvSpPr>
                  <p:cNvPr id="841" name="矩形 840">
                    <a:extLst>
                      <a:ext uri="{FF2B5EF4-FFF2-40B4-BE49-F238E27FC236}">
                        <a16:creationId xmlns:a16="http://schemas.microsoft.com/office/drawing/2014/main" id="{B152ACCE-78C3-B05C-4178-6A8FA81CE423}"/>
                      </a:ext>
                    </a:extLst>
                  </p:cNvPr>
                  <p:cNvSpPr/>
                  <p:nvPr/>
                </p:nvSpPr>
                <p:spPr>
                  <a:xfrm>
                    <a:off x="1629675" y="2943662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4</a:t>
                    </a:r>
                    <a:endParaRPr lang="zh-CN" altLang="en-US" sz="1050" dirty="0"/>
                  </a:p>
                </p:txBody>
              </p:sp>
              <p:sp>
                <p:nvSpPr>
                  <p:cNvPr id="842" name="矩形 841">
                    <a:extLst>
                      <a:ext uri="{FF2B5EF4-FFF2-40B4-BE49-F238E27FC236}">
                        <a16:creationId xmlns:a16="http://schemas.microsoft.com/office/drawing/2014/main" id="{A7E59846-D3E8-6DCC-4D41-63F87320BBA0}"/>
                      </a:ext>
                    </a:extLst>
                  </p:cNvPr>
                  <p:cNvSpPr/>
                  <p:nvPr/>
                </p:nvSpPr>
                <p:spPr>
                  <a:xfrm>
                    <a:off x="1809412" y="2943662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7</a:t>
                    </a:r>
                    <a:endParaRPr lang="zh-CN" altLang="en-US" sz="1050" dirty="0"/>
                  </a:p>
                </p:txBody>
              </p:sp>
              <p:sp>
                <p:nvSpPr>
                  <p:cNvPr id="843" name="矩形 842">
                    <a:extLst>
                      <a:ext uri="{FF2B5EF4-FFF2-40B4-BE49-F238E27FC236}">
                        <a16:creationId xmlns:a16="http://schemas.microsoft.com/office/drawing/2014/main" id="{225B23E1-92AF-C1D7-DEC2-E67DCCB88236}"/>
                      </a:ext>
                    </a:extLst>
                  </p:cNvPr>
                  <p:cNvSpPr/>
                  <p:nvPr/>
                </p:nvSpPr>
                <p:spPr>
                  <a:xfrm>
                    <a:off x="1449937" y="3123662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2</a:t>
                    </a:r>
                    <a:endParaRPr lang="zh-CN" altLang="en-US" sz="1050" dirty="0"/>
                  </a:p>
                </p:txBody>
              </p:sp>
              <p:sp>
                <p:nvSpPr>
                  <p:cNvPr id="844" name="矩形 843">
                    <a:extLst>
                      <a:ext uri="{FF2B5EF4-FFF2-40B4-BE49-F238E27FC236}">
                        <a16:creationId xmlns:a16="http://schemas.microsoft.com/office/drawing/2014/main" id="{D2C19D14-92AF-F6FC-2CC4-E1AA10D2E93C}"/>
                      </a:ext>
                    </a:extLst>
                  </p:cNvPr>
                  <p:cNvSpPr/>
                  <p:nvPr/>
                </p:nvSpPr>
                <p:spPr>
                  <a:xfrm>
                    <a:off x="1809411" y="3123662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8</a:t>
                    </a:r>
                    <a:endParaRPr lang="zh-CN" altLang="en-US" sz="1050" dirty="0"/>
                  </a:p>
                </p:txBody>
              </p:sp>
              <p:sp>
                <p:nvSpPr>
                  <p:cNvPr id="845" name="矩形 844">
                    <a:extLst>
                      <a:ext uri="{FF2B5EF4-FFF2-40B4-BE49-F238E27FC236}">
                        <a16:creationId xmlns:a16="http://schemas.microsoft.com/office/drawing/2014/main" id="{C4A63EB4-3EDB-142B-8DD6-9A1FBE414F64}"/>
                      </a:ext>
                    </a:extLst>
                  </p:cNvPr>
                  <p:cNvSpPr/>
                  <p:nvPr/>
                </p:nvSpPr>
                <p:spPr>
                  <a:xfrm>
                    <a:off x="1629674" y="3123662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5</a:t>
                    </a:r>
                    <a:endParaRPr lang="zh-CN" altLang="en-US" sz="1050" dirty="0"/>
                  </a:p>
                </p:txBody>
              </p:sp>
              <p:sp>
                <p:nvSpPr>
                  <p:cNvPr id="846" name="矩形 845">
                    <a:extLst>
                      <a:ext uri="{FF2B5EF4-FFF2-40B4-BE49-F238E27FC236}">
                        <a16:creationId xmlns:a16="http://schemas.microsoft.com/office/drawing/2014/main" id="{DBFEF4FC-3075-1E77-EE5F-3D794C624EF6}"/>
                      </a:ext>
                    </a:extLst>
                  </p:cNvPr>
                  <p:cNvSpPr/>
                  <p:nvPr/>
                </p:nvSpPr>
                <p:spPr>
                  <a:xfrm>
                    <a:off x="1989149" y="2763662"/>
                    <a:ext cx="179737" cy="180000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0</a:t>
                    </a:r>
                    <a:endParaRPr lang="zh-CN" altLang="en-US" sz="1050" dirty="0"/>
                  </a:p>
                </p:txBody>
              </p:sp>
              <p:sp>
                <p:nvSpPr>
                  <p:cNvPr id="847" name="矩形 846">
                    <a:extLst>
                      <a:ext uri="{FF2B5EF4-FFF2-40B4-BE49-F238E27FC236}">
                        <a16:creationId xmlns:a16="http://schemas.microsoft.com/office/drawing/2014/main" id="{6FB63C2E-5294-C471-97B1-C8E7CAE1109A}"/>
                      </a:ext>
                    </a:extLst>
                  </p:cNvPr>
                  <p:cNvSpPr/>
                  <p:nvPr/>
                </p:nvSpPr>
                <p:spPr>
                  <a:xfrm>
                    <a:off x="2168886" y="2763662"/>
                    <a:ext cx="179737" cy="180000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3</a:t>
                    </a:r>
                    <a:endParaRPr lang="zh-CN" altLang="en-US" sz="1050" dirty="0"/>
                  </a:p>
                </p:txBody>
              </p:sp>
              <p:sp>
                <p:nvSpPr>
                  <p:cNvPr id="848" name="矩形 847">
                    <a:extLst>
                      <a:ext uri="{FF2B5EF4-FFF2-40B4-BE49-F238E27FC236}">
                        <a16:creationId xmlns:a16="http://schemas.microsoft.com/office/drawing/2014/main" id="{E3F8CD2C-BEB3-FCD2-A830-8EDEB6C13576}"/>
                      </a:ext>
                    </a:extLst>
                  </p:cNvPr>
                  <p:cNvSpPr/>
                  <p:nvPr/>
                </p:nvSpPr>
                <p:spPr>
                  <a:xfrm>
                    <a:off x="1989148" y="2943662"/>
                    <a:ext cx="179737" cy="180000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1</a:t>
                    </a:r>
                    <a:endParaRPr lang="zh-CN" altLang="en-US" sz="1050" dirty="0"/>
                  </a:p>
                </p:txBody>
              </p:sp>
              <p:sp>
                <p:nvSpPr>
                  <p:cNvPr id="849" name="矩形 848">
                    <a:extLst>
                      <a:ext uri="{FF2B5EF4-FFF2-40B4-BE49-F238E27FC236}">
                        <a16:creationId xmlns:a16="http://schemas.microsoft.com/office/drawing/2014/main" id="{3EB60AE6-3F54-038A-9FD0-0E0CE04D567D}"/>
                      </a:ext>
                    </a:extLst>
                  </p:cNvPr>
                  <p:cNvSpPr/>
                  <p:nvPr/>
                </p:nvSpPr>
                <p:spPr>
                  <a:xfrm>
                    <a:off x="2168885" y="2943662"/>
                    <a:ext cx="179737" cy="180000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4</a:t>
                    </a:r>
                    <a:endParaRPr lang="zh-CN" altLang="en-US" sz="1050" dirty="0"/>
                  </a:p>
                </p:txBody>
              </p:sp>
              <p:sp>
                <p:nvSpPr>
                  <p:cNvPr id="850" name="矩形 849">
                    <a:extLst>
                      <a:ext uri="{FF2B5EF4-FFF2-40B4-BE49-F238E27FC236}">
                        <a16:creationId xmlns:a16="http://schemas.microsoft.com/office/drawing/2014/main" id="{B47F62A3-2CF6-8A1F-FCD6-62125B0CB11E}"/>
                      </a:ext>
                    </a:extLst>
                  </p:cNvPr>
                  <p:cNvSpPr/>
                  <p:nvPr/>
                </p:nvSpPr>
                <p:spPr>
                  <a:xfrm>
                    <a:off x="1989147" y="3123662"/>
                    <a:ext cx="179737" cy="180000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2</a:t>
                    </a:r>
                    <a:endParaRPr lang="zh-CN" altLang="en-US" sz="1050" dirty="0"/>
                  </a:p>
                </p:txBody>
              </p:sp>
              <p:sp>
                <p:nvSpPr>
                  <p:cNvPr id="851" name="矩形 850">
                    <a:extLst>
                      <a:ext uri="{FF2B5EF4-FFF2-40B4-BE49-F238E27FC236}">
                        <a16:creationId xmlns:a16="http://schemas.microsoft.com/office/drawing/2014/main" id="{AF657988-87A2-9434-488B-5D8BA6BB6BB0}"/>
                      </a:ext>
                    </a:extLst>
                  </p:cNvPr>
                  <p:cNvSpPr/>
                  <p:nvPr/>
                </p:nvSpPr>
                <p:spPr>
                  <a:xfrm>
                    <a:off x="2168884" y="3123662"/>
                    <a:ext cx="179737" cy="180000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5</a:t>
                    </a:r>
                    <a:endParaRPr lang="zh-CN" altLang="en-US" sz="1050" dirty="0"/>
                  </a:p>
                </p:txBody>
              </p:sp>
              <p:sp>
                <p:nvSpPr>
                  <p:cNvPr id="852" name="矩形 851">
                    <a:extLst>
                      <a:ext uri="{FF2B5EF4-FFF2-40B4-BE49-F238E27FC236}">
                        <a16:creationId xmlns:a16="http://schemas.microsoft.com/office/drawing/2014/main" id="{48C859CF-C62A-A8B5-636E-F6EB0E85CE35}"/>
                      </a:ext>
                    </a:extLst>
                  </p:cNvPr>
                  <p:cNvSpPr/>
                  <p:nvPr/>
                </p:nvSpPr>
                <p:spPr>
                  <a:xfrm>
                    <a:off x="1449935" y="3303662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a</a:t>
                    </a:r>
                    <a:endParaRPr lang="zh-CN" altLang="en-US" sz="1050" dirty="0"/>
                  </a:p>
                </p:txBody>
              </p:sp>
              <p:sp>
                <p:nvSpPr>
                  <p:cNvPr id="853" name="矩形 852">
                    <a:extLst>
                      <a:ext uri="{FF2B5EF4-FFF2-40B4-BE49-F238E27FC236}">
                        <a16:creationId xmlns:a16="http://schemas.microsoft.com/office/drawing/2014/main" id="{E2261F18-6CB2-62E6-355B-35AFCC3A7F6C}"/>
                      </a:ext>
                    </a:extLst>
                  </p:cNvPr>
                  <p:cNvSpPr/>
                  <p:nvPr/>
                </p:nvSpPr>
                <p:spPr>
                  <a:xfrm>
                    <a:off x="1629672" y="3303662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b</a:t>
                    </a:r>
                    <a:endParaRPr lang="zh-CN" altLang="en-US" sz="1050" dirty="0"/>
                  </a:p>
                </p:txBody>
              </p:sp>
              <p:sp>
                <p:nvSpPr>
                  <p:cNvPr id="854" name="矩形 853">
                    <a:extLst>
                      <a:ext uri="{FF2B5EF4-FFF2-40B4-BE49-F238E27FC236}">
                        <a16:creationId xmlns:a16="http://schemas.microsoft.com/office/drawing/2014/main" id="{662F4C71-67B5-3DBE-E431-C4CFD8DAE604}"/>
                      </a:ext>
                    </a:extLst>
                  </p:cNvPr>
                  <p:cNvSpPr/>
                  <p:nvPr/>
                </p:nvSpPr>
                <p:spPr>
                  <a:xfrm>
                    <a:off x="1809409" y="3303662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c</a:t>
                    </a:r>
                    <a:endParaRPr lang="zh-CN" altLang="en-US" sz="1050" dirty="0"/>
                  </a:p>
                </p:txBody>
              </p:sp>
              <p:sp>
                <p:nvSpPr>
                  <p:cNvPr id="855" name="矩形 854">
                    <a:extLst>
                      <a:ext uri="{FF2B5EF4-FFF2-40B4-BE49-F238E27FC236}">
                        <a16:creationId xmlns:a16="http://schemas.microsoft.com/office/drawing/2014/main" id="{BFBA64BA-0F42-6073-1A7D-44E0A8A92F54}"/>
                      </a:ext>
                    </a:extLst>
                  </p:cNvPr>
                  <p:cNvSpPr/>
                  <p:nvPr/>
                </p:nvSpPr>
                <p:spPr>
                  <a:xfrm>
                    <a:off x="1449934" y="3483662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d</a:t>
                    </a:r>
                    <a:endParaRPr lang="zh-CN" altLang="en-US" sz="1050" dirty="0"/>
                  </a:p>
                </p:txBody>
              </p:sp>
              <p:sp>
                <p:nvSpPr>
                  <p:cNvPr id="856" name="矩形 855">
                    <a:extLst>
                      <a:ext uri="{FF2B5EF4-FFF2-40B4-BE49-F238E27FC236}">
                        <a16:creationId xmlns:a16="http://schemas.microsoft.com/office/drawing/2014/main" id="{AF07851E-91FD-79D1-B471-319B9780A367}"/>
                      </a:ext>
                    </a:extLst>
                  </p:cNvPr>
                  <p:cNvSpPr/>
                  <p:nvPr/>
                </p:nvSpPr>
                <p:spPr>
                  <a:xfrm>
                    <a:off x="1629671" y="3483662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e</a:t>
                    </a:r>
                    <a:endParaRPr lang="zh-CN" altLang="en-US" sz="1050" dirty="0"/>
                  </a:p>
                </p:txBody>
              </p:sp>
              <p:sp>
                <p:nvSpPr>
                  <p:cNvPr id="857" name="矩形 856">
                    <a:extLst>
                      <a:ext uri="{FF2B5EF4-FFF2-40B4-BE49-F238E27FC236}">
                        <a16:creationId xmlns:a16="http://schemas.microsoft.com/office/drawing/2014/main" id="{E81F9F5D-2D75-F051-0BB5-623048947F5B}"/>
                      </a:ext>
                    </a:extLst>
                  </p:cNvPr>
                  <p:cNvSpPr/>
                  <p:nvPr/>
                </p:nvSpPr>
                <p:spPr>
                  <a:xfrm>
                    <a:off x="1809408" y="3483662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f</a:t>
                    </a:r>
                    <a:endParaRPr lang="zh-CN" altLang="en-US" sz="1050" dirty="0"/>
                  </a:p>
                </p:txBody>
              </p:sp>
              <p:sp>
                <p:nvSpPr>
                  <p:cNvPr id="858" name="矩形 857">
                    <a:extLst>
                      <a:ext uri="{FF2B5EF4-FFF2-40B4-BE49-F238E27FC236}">
                        <a16:creationId xmlns:a16="http://schemas.microsoft.com/office/drawing/2014/main" id="{E06AF422-F342-FFC1-4688-C2FBCD2F55E1}"/>
                      </a:ext>
                    </a:extLst>
                  </p:cNvPr>
                  <p:cNvSpPr/>
                  <p:nvPr/>
                </p:nvSpPr>
                <p:spPr>
                  <a:xfrm>
                    <a:off x="1989147" y="3303662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a</a:t>
                    </a:r>
                    <a:endParaRPr lang="zh-CN" altLang="en-US" sz="1050" dirty="0"/>
                  </a:p>
                </p:txBody>
              </p:sp>
              <p:sp>
                <p:nvSpPr>
                  <p:cNvPr id="859" name="矩形 858">
                    <a:extLst>
                      <a:ext uri="{FF2B5EF4-FFF2-40B4-BE49-F238E27FC236}">
                        <a16:creationId xmlns:a16="http://schemas.microsoft.com/office/drawing/2014/main" id="{40BDC62B-9804-DAE0-FB6B-07C1CF846BA4}"/>
                      </a:ext>
                    </a:extLst>
                  </p:cNvPr>
                  <p:cNvSpPr/>
                  <p:nvPr/>
                </p:nvSpPr>
                <p:spPr>
                  <a:xfrm>
                    <a:off x="2168884" y="3303662"/>
                    <a:ext cx="179737" cy="1800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b</a:t>
                    </a:r>
                    <a:endParaRPr lang="zh-CN" altLang="en-US" sz="1050" dirty="0"/>
                  </a:p>
                </p:txBody>
              </p:sp>
              <p:sp>
                <p:nvSpPr>
                  <p:cNvPr id="860" name="矩形 859">
                    <a:extLst>
                      <a:ext uri="{FF2B5EF4-FFF2-40B4-BE49-F238E27FC236}">
                        <a16:creationId xmlns:a16="http://schemas.microsoft.com/office/drawing/2014/main" id="{02D2079D-5391-4C4B-39BC-F575A3CAACF4}"/>
                      </a:ext>
                    </a:extLst>
                  </p:cNvPr>
                  <p:cNvSpPr/>
                  <p:nvPr/>
                </p:nvSpPr>
                <p:spPr>
                  <a:xfrm>
                    <a:off x="1989146" y="3483662"/>
                    <a:ext cx="179737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d</a:t>
                    </a:r>
                    <a:endParaRPr lang="zh-CN" altLang="en-US" sz="1050" dirty="0"/>
                  </a:p>
                </p:txBody>
              </p:sp>
              <p:sp>
                <p:nvSpPr>
                  <p:cNvPr id="861" name="矩形 860">
                    <a:extLst>
                      <a:ext uri="{FF2B5EF4-FFF2-40B4-BE49-F238E27FC236}">
                        <a16:creationId xmlns:a16="http://schemas.microsoft.com/office/drawing/2014/main" id="{4B679F84-DE07-39F1-B8C6-9D28DB5E12AF}"/>
                      </a:ext>
                    </a:extLst>
                  </p:cNvPr>
                  <p:cNvSpPr/>
                  <p:nvPr/>
                </p:nvSpPr>
                <p:spPr>
                  <a:xfrm>
                    <a:off x="2168883" y="3483662"/>
                    <a:ext cx="179737" cy="1800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e</a:t>
                    </a:r>
                    <a:endParaRPr lang="zh-CN" altLang="en-US" sz="1050" dirty="0"/>
                  </a:p>
                </p:txBody>
              </p:sp>
            </p:grpSp>
            <p:grpSp>
              <p:nvGrpSpPr>
                <p:cNvPr id="19" name="组合 18">
                  <a:extLst>
                    <a:ext uri="{FF2B5EF4-FFF2-40B4-BE49-F238E27FC236}">
                      <a16:creationId xmlns:a16="http://schemas.microsoft.com/office/drawing/2014/main" id="{80BFCBD4-800F-7760-56A2-949E60EDFD93}"/>
                    </a:ext>
                  </a:extLst>
                </p:cNvPr>
                <p:cNvGrpSpPr/>
                <p:nvPr/>
              </p:nvGrpSpPr>
              <p:grpSpPr>
                <a:xfrm>
                  <a:off x="497800" y="3940545"/>
                  <a:ext cx="1255750" cy="900000"/>
                  <a:chOff x="742789" y="4139387"/>
                  <a:chExt cx="1255750" cy="900000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D2F99457-9CAE-434B-BB11-33C4C7EF4ACD}"/>
                      </a:ext>
                    </a:extLst>
                  </p:cNvPr>
                  <p:cNvSpPr/>
                  <p:nvPr/>
                </p:nvSpPr>
                <p:spPr>
                  <a:xfrm>
                    <a:off x="930983" y="4139387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0</a:t>
                    </a:r>
                    <a:endParaRPr lang="zh-CN" altLang="en-US" sz="1050" dirty="0"/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A4FD72A7-58A4-6900-A604-66D24B1A5F09}"/>
                      </a:ext>
                    </a:extLst>
                  </p:cNvPr>
                  <p:cNvSpPr/>
                  <p:nvPr/>
                </p:nvSpPr>
                <p:spPr>
                  <a:xfrm>
                    <a:off x="1110720" y="4139387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3</a:t>
                    </a:r>
                    <a:endParaRPr lang="zh-CN" altLang="en-US" sz="1050" dirty="0"/>
                  </a:p>
                </p:txBody>
              </p:sp>
              <p:sp>
                <p:nvSpPr>
                  <p:cNvPr id="800" name="矩形 799">
                    <a:extLst>
                      <a:ext uri="{FF2B5EF4-FFF2-40B4-BE49-F238E27FC236}">
                        <a16:creationId xmlns:a16="http://schemas.microsoft.com/office/drawing/2014/main" id="{759F25C2-2D7E-BC06-9EF8-AF2227EBE49E}"/>
                      </a:ext>
                    </a:extLst>
                  </p:cNvPr>
                  <p:cNvSpPr/>
                  <p:nvPr/>
                </p:nvSpPr>
                <p:spPr>
                  <a:xfrm>
                    <a:off x="1290457" y="4139387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6</a:t>
                    </a:r>
                    <a:endParaRPr lang="zh-CN" altLang="en-US" sz="1050" dirty="0"/>
                  </a:p>
                </p:txBody>
              </p:sp>
              <p:sp>
                <p:nvSpPr>
                  <p:cNvPr id="801" name="矩形 800">
                    <a:extLst>
                      <a:ext uri="{FF2B5EF4-FFF2-40B4-BE49-F238E27FC236}">
                        <a16:creationId xmlns:a16="http://schemas.microsoft.com/office/drawing/2014/main" id="{0C5DDCB6-794C-6D9F-B37A-61B0B7D5E774}"/>
                      </a:ext>
                    </a:extLst>
                  </p:cNvPr>
                  <p:cNvSpPr/>
                  <p:nvPr/>
                </p:nvSpPr>
                <p:spPr>
                  <a:xfrm>
                    <a:off x="930982" y="4319387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1</a:t>
                    </a:r>
                    <a:endParaRPr lang="zh-CN" altLang="en-US" sz="1050" dirty="0"/>
                  </a:p>
                </p:txBody>
              </p:sp>
              <p:sp>
                <p:nvSpPr>
                  <p:cNvPr id="802" name="矩形 801">
                    <a:extLst>
                      <a:ext uri="{FF2B5EF4-FFF2-40B4-BE49-F238E27FC236}">
                        <a16:creationId xmlns:a16="http://schemas.microsoft.com/office/drawing/2014/main" id="{601A7A47-A0CB-DB18-2C81-D585E3283CE1}"/>
                      </a:ext>
                    </a:extLst>
                  </p:cNvPr>
                  <p:cNvSpPr/>
                  <p:nvPr/>
                </p:nvSpPr>
                <p:spPr>
                  <a:xfrm>
                    <a:off x="1110719" y="4319387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4</a:t>
                    </a:r>
                    <a:endParaRPr lang="zh-CN" altLang="en-US" sz="1050" dirty="0"/>
                  </a:p>
                </p:txBody>
              </p:sp>
              <p:sp>
                <p:nvSpPr>
                  <p:cNvPr id="803" name="矩形 802">
                    <a:extLst>
                      <a:ext uri="{FF2B5EF4-FFF2-40B4-BE49-F238E27FC236}">
                        <a16:creationId xmlns:a16="http://schemas.microsoft.com/office/drawing/2014/main" id="{E23FAFF3-B7DA-901D-D9D6-8BC5CFEB479D}"/>
                      </a:ext>
                    </a:extLst>
                  </p:cNvPr>
                  <p:cNvSpPr/>
                  <p:nvPr/>
                </p:nvSpPr>
                <p:spPr>
                  <a:xfrm>
                    <a:off x="1290456" y="4319387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7</a:t>
                    </a:r>
                    <a:endParaRPr lang="zh-CN" altLang="en-US" sz="1050" dirty="0"/>
                  </a:p>
                </p:txBody>
              </p:sp>
              <p:sp>
                <p:nvSpPr>
                  <p:cNvPr id="804" name="矩形 803">
                    <a:extLst>
                      <a:ext uri="{FF2B5EF4-FFF2-40B4-BE49-F238E27FC236}">
                        <a16:creationId xmlns:a16="http://schemas.microsoft.com/office/drawing/2014/main" id="{4C6A2A24-7932-315A-DAB6-119949D101E1}"/>
                      </a:ext>
                    </a:extLst>
                  </p:cNvPr>
                  <p:cNvSpPr/>
                  <p:nvPr/>
                </p:nvSpPr>
                <p:spPr>
                  <a:xfrm>
                    <a:off x="930981" y="4499387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2</a:t>
                    </a:r>
                    <a:endParaRPr lang="zh-CN" altLang="en-US" sz="1050" dirty="0"/>
                  </a:p>
                </p:txBody>
              </p:sp>
              <p:sp>
                <p:nvSpPr>
                  <p:cNvPr id="805" name="矩形 804">
                    <a:extLst>
                      <a:ext uri="{FF2B5EF4-FFF2-40B4-BE49-F238E27FC236}">
                        <a16:creationId xmlns:a16="http://schemas.microsoft.com/office/drawing/2014/main" id="{E9584B36-C497-62E0-2DB7-294719899C9A}"/>
                      </a:ext>
                    </a:extLst>
                  </p:cNvPr>
                  <p:cNvSpPr/>
                  <p:nvPr/>
                </p:nvSpPr>
                <p:spPr>
                  <a:xfrm>
                    <a:off x="1290455" y="4499387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8</a:t>
                    </a:r>
                    <a:endParaRPr lang="zh-CN" altLang="en-US" sz="1050" dirty="0"/>
                  </a:p>
                </p:txBody>
              </p:sp>
              <p:sp>
                <p:nvSpPr>
                  <p:cNvPr id="806" name="矩形 805">
                    <a:extLst>
                      <a:ext uri="{FF2B5EF4-FFF2-40B4-BE49-F238E27FC236}">
                        <a16:creationId xmlns:a16="http://schemas.microsoft.com/office/drawing/2014/main" id="{1D03CCC6-2266-EAF5-4AA8-112067A4EC85}"/>
                      </a:ext>
                    </a:extLst>
                  </p:cNvPr>
                  <p:cNvSpPr/>
                  <p:nvPr/>
                </p:nvSpPr>
                <p:spPr>
                  <a:xfrm>
                    <a:off x="1110718" y="4499387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5</a:t>
                    </a:r>
                    <a:endParaRPr lang="zh-CN" altLang="en-US" sz="1050" dirty="0"/>
                  </a:p>
                </p:txBody>
              </p:sp>
              <p:sp>
                <p:nvSpPr>
                  <p:cNvPr id="807" name="矩形 806">
                    <a:extLst>
                      <a:ext uri="{FF2B5EF4-FFF2-40B4-BE49-F238E27FC236}">
                        <a16:creationId xmlns:a16="http://schemas.microsoft.com/office/drawing/2014/main" id="{E85352F8-15FA-DCD0-94B6-3EA335A3E334}"/>
                      </a:ext>
                    </a:extLst>
                  </p:cNvPr>
                  <p:cNvSpPr/>
                  <p:nvPr/>
                </p:nvSpPr>
                <p:spPr>
                  <a:xfrm>
                    <a:off x="1470193" y="4139387"/>
                    <a:ext cx="179737" cy="180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0</a:t>
                    </a:r>
                    <a:endParaRPr lang="zh-CN" altLang="en-US" sz="1050" dirty="0"/>
                  </a:p>
                </p:txBody>
              </p:sp>
              <p:sp>
                <p:nvSpPr>
                  <p:cNvPr id="808" name="矩形 807">
                    <a:extLst>
                      <a:ext uri="{FF2B5EF4-FFF2-40B4-BE49-F238E27FC236}">
                        <a16:creationId xmlns:a16="http://schemas.microsoft.com/office/drawing/2014/main" id="{9C3C055A-91DC-1299-8877-BE07D9B33C29}"/>
                      </a:ext>
                    </a:extLst>
                  </p:cNvPr>
                  <p:cNvSpPr/>
                  <p:nvPr/>
                </p:nvSpPr>
                <p:spPr>
                  <a:xfrm>
                    <a:off x="1649930" y="4139387"/>
                    <a:ext cx="179737" cy="180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3</a:t>
                    </a:r>
                    <a:endParaRPr lang="zh-CN" altLang="en-US" sz="1050" dirty="0"/>
                  </a:p>
                </p:txBody>
              </p:sp>
              <p:sp>
                <p:nvSpPr>
                  <p:cNvPr id="809" name="矩形 808">
                    <a:extLst>
                      <a:ext uri="{FF2B5EF4-FFF2-40B4-BE49-F238E27FC236}">
                        <a16:creationId xmlns:a16="http://schemas.microsoft.com/office/drawing/2014/main" id="{924B5B6A-6C8C-77F4-6AD6-FB69BAC3BC58}"/>
                      </a:ext>
                    </a:extLst>
                  </p:cNvPr>
                  <p:cNvSpPr/>
                  <p:nvPr/>
                </p:nvSpPr>
                <p:spPr>
                  <a:xfrm>
                    <a:off x="1470192" y="4319387"/>
                    <a:ext cx="179737" cy="180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1</a:t>
                    </a:r>
                    <a:endParaRPr lang="zh-CN" altLang="en-US" sz="1050" dirty="0"/>
                  </a:p>
                </p:txBody>
              </p:sp>
              <p:sp>
                <p:nvSpPr>
                  <p:cNvPr id="810" name="矩形 809">
                    <a:extLst>
                      <a:ext uri="{FF2B5EF4-FFF2-40B4-BE49-F238E27FC236}">
                        <a16:creationId xmlns:a16="http://schemas.microsoft.com/office/drawing/2014/main" id="{6394FCF4-A470-E7E8-0FEE-D1A1B517B30F}"/>
                      </a:ext>
                    </a:extLst>
                  </p:cNvPr>
                  <p:cNvSpPr/>
                  <p:nvPr/>
                </p:nvSpPr>
                <p:spPr>
                  <a:xfrm>
                    <a:off x="1649929" y="4319387"/>
                    <a:ext cx="179737" cy="180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4</a:t>
                    </a:r>
                    <a:endParaRPr lang="zh-CN" altLang="en-US" sz="1050" dirty="0"/>
                  </a:p>
                </p:txBody>
              </p:sp>
              <p:sp>
                <p:nvSpPr>
                  <p:cNvPr id="811" name="矩形 810">
                    <a:extLst>
                      <a:ext uri="{FF2B5EF4-FFF2-40B4-BE49-F238E27FC236}">
                        <a16:creationId xmlns:a16="http://schemas.microsoft.com/office/drawing/2014/main" id="{897A23EC-3EDF-D180-9233-02BC0A2C7C64}"/>
                      </a:ext>
                    </a:extLst>
                  </p:cNvPr>
                  <p:cNvSpPr/>
                  <p:nvPr/>
                </p:nvSpPr>
                <p:spPr>
                  <a:xfrm>
                    <a:off x="1470191" y="4499387"/>
                    <a:ext cx="179737" cy="180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2</a:t>
                    </a:r>
                    <a:endParaRPr lang="zh-CN" altLang="en-US" sz="1050" dirty="0"/>
                  </a:p>
                </p:txBody>
              </p:sp>
              <p:sp>
                <p:nvSpPr>
                  <p:cNvPr id="812" name="矩形 811">
                    <a:extLst>
                      <a:ext uri="{FF2B5EF4-FFF2-40B4-BE49-F238E27FC236}">
                        <a16:creationId xmlns:a16="http://schemas.microsoft.com/office/drawing/2014/main" id="{5D00A99C-8DB7-2E35-FCE0-F5BFF008EEB1}"/>
                      </a:ext>
                    </a:extLst>
                  </p:cNvPr>
                  <p:cNvSpPr/>
                  <p:nvPr/>
                </p:nvSpPr>
                <p:spPr>
                  <a:xfrm>
                    <a:off x="1649928" y="4499387"/>
                    <a:ext cx="179737" cy="180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5</a:t>
                    </a:r>
                    <a:endParaRPr lang="zh-CN" altLang="en-US" sz="1050" dirty="0"/>
                  </a:p>
                </p:txBody>
              </p:sp>
              <p:sp>
                <p:nvSpPr>
                  <p:cNvPr id="814" name="矩形 813">
                    <a:extLst>
                      <a:ext uri="{FF2B5EF4-FFF2-40B4-BE49-F238E27FC236}">
                        <a16:creationId xmlns:a16="http://schemas.microsoft.com/office/drawing/2014/main" id="{152E1CCA-5D1B-63B9-5ADD-A115BC2A238F}"/>
                      </a:ext>
                    </a:extLst>
                  </p:cNvPr>
                  <p:cNvSpPr/>
                  <p:nvPr/>
                </p:nvSpPr>
                <p:spPr>
                  <a:xfrm>
                    <a:off x="930979" y="4679387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a</a:t>
                    </a:r>
                    <a:endParaRPr lang="zh-CN" altLang="en-US" sz="1050" dirty="0"/>
                  </a:p>
                </p:txBody>
              </p:sp>
              <p:sp>
                <p:nvSpPr>
                  <p:cNvPr id="816" name="矩形 815">
                    <a:extLst>
                      <a:ext uri="{FF2B5EF4-FFF2-40B4-BE49-F238E27FC236}">
                        <a16:creationId xmlns:a16="http://schemas.microsoft.com/office/drawing/2014/main" id="{26276407-D45D-DE59-FC33-4C445941010D}"/>
                      </a:ext>
                    </a:extLst>
                  </p:cNvPr>
                  <p:cNvSpPr/>
                  <p:nvPr/>
                </p:nvSpPr>
                <p:spPr>
                  <a:xfrm>
                    <a:off x="1110716" y="4679387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b</a:t>
                    </a:r>
                    <a:endParaRPr lang="zh-CN" altLang="en-US" sz="1050" dirty="0"/>
                  </a:p>
                </p:txBody>
              </p:sp>
              <p:sp>
                <p:nvSpPr>
                  <p:cNvPr id="818" name="矩形 817">
                    <a:extLst>
                      <a:ext uri="{FF2B5EF4-FFF2-40B4-BE49-F238E27FC236}">
                        <a16:creationId xmlns:a16="http://schemas.microsoft.com/office/drawing/2014/main" id="{8E4D54CB-FE51-DE95-8043-8AAF3185675D}"/>
                      </a:ext>
                    </a:extLst>
                  </p:cNvPr>
                  <p:cNvSpPr/>
                  <p:nvPr/>
                </p:nvSpPr>
                <p:spPr>
                  <a:xfrm>
                    <a:off x="1290453" y="4679387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c</a:t>
                    </a:r>
                    <a:endParaRPr lang="zh-CN" altLang="en-US" sz="1050" dirty="0"/>
                  </a:p>
                </p:txBody>
              </p:sp>
              <p:sp>
                <p:nvSpPr>
                  <p:cNvPr id="820" name="矩形 819">
                    <a:extLst>
                      <a:ext uri="{FF2B5EF4-FFF2-40B4-BE49-F238E27FC236}">
                        <a16:creationId xmlns:a16="http://schemas.microsoft.com/office/drawing/2014/main" id="{7638A72E-CC3E-51E9-17A0-67120DB84292}"/>
                      </a:ext>
                    </a:extLst>
                  </p:cNvPr>
                  <p:cNvSpPr/>
                  <p:nvPr/>
                </p:nvSpPr>
                <p:spPr>
                  <a:xfrm>
                    <a:off x="930978" y="4859387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d</a:t>
                    </a:r>
                    <a:endParaRPr lang="zh-CN" altLang="en-US" sz="1050" dirty="0"/>
                  </a:p>
                </p:txBody>
              </p:sp>
              <p:sp>
                <p:nvSpPr>
                  <p:cNvPr id="822" name="矩形 821">
                    <a:extLst>
                      <a:ext uri="{FF2B5EF4-FFF2-40B4-BE49-F238E27FC236}">
                        <a16:creationId xmlns:a16="http://schemas.microsoft.com/office/drawing/2014/main" id="{46DD49A4-FB88-801A-8667-8EE02440B5B7}"/>
                      </a:ext>
                    </a:extLst>
                  </p:cNvPr>
                  <p:cNvSpPr/>
                  <p:nvPr/>
                </p:nvSpPr>
                <p:spPr>
                  <a:xfrm>
                    <a:off x="1110715" y="4859387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e</a:t>
                    </a:r>
                    <a:endParaRPr lang="zh-CN" altLang="en-US" sz="1050" dirty="0"/>
                  </a:p>
                </p:txBody>
              </p:sp>
              <p:sp>
                <p:nvSpPr>
                  <p:cNvPr id="823" name="矩形 822">
                    <a:extLst>
                      <a:ext uri="{FF2B5EF4-FFF2-40B4-BE49-F238E27FC236}">
                        <a16:creationId xmlns:a16="http://schemas.microsoft.com/office/drawing/2014/main" id="{278F21F1-E416-D096-66B0-09938E745ED2}"/>
                      </a:ext>
                    </a:extLst>
                  </p:cNvPr>
                  <p:cNvSpPr/>
                  <p:nvPr/>
                </p:nvSpPr>
                <p:spPr>
                  <a:xfrm>
                    <a:off x="1290452" y="4859387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f</a:t>
                    </a:r>
                    <a:endParaRPr lang="zh-CN" altLang="en-US" sz="1050" dirty="0"/>
                  </a:p>
                </p:txBody>
              </p:sp>
              <p:sp>
                <p:nvSpPr>
                  <p:cNvPr id="824" name="矩形 823">
                    <a:extLst>
                      <a:ext uri="{FF2B5EF4-FFF2-40B4-BE49-F238E27FC236}">
                        <a16:creationId xmlns:a16="http://schemas.microsoft.com/office/drawing/2014/main" id="{2BD34E81-2929-096F-46CD-D22E36191431}"/>
                      </a:ext>
                    </a:extLst>
                  </p:cNvPr>
                  <p:cNvSpPr/>
                  <p:nvPr/>
                </p:nvSpPr>
                <p:spPr>
                  <a:xfrm>
                    <a:off x="1470191" y="4679387"/>
                    <a:ext cx="179737" cy="1800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a</a:t>
                    </a:r>
                    <a:endParaRPr lang="zh-CN" altLang="en-US" sz="1050" dirty="0"/>
                  </a:p>
                </p:txBody>
              </p:sp>
              <p:sp>
                <p:nvSpPr>
                  <p:cNvPr id="825" name="矩形 824">
                    <a:extLst>
                      <a:ext uri="{FF2B5EF4-FFF2-40B4-BE49-F238E27FC236}">
                        <a16:creationId xmlns:a16="http://schemas.microsoft.com/office/drawing/2014/main" id="{5C1539B8-0EF0-82FC-A3C5-3FEA30BBD1AF}"/>
                      </a:ext>
                    </a:extLst>
                  </p:cNvPr>
                  <p:cNvSpPr/>
                  <p:nvPr/>
                </p:nvSpPr>
                <p:spPr>
                  <a:xfrm>
                    <a:off x="1649928" y="4679387"/>
                    <a:ext cx="179737" cy="1800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b</a:t>
                    </a:r>
                    <a:endParaRPr lang="zh-CN" altLang="en-US" sz="1050" dirty="0"/>
                  </a:p>
                </p:txBody>
              </p:sp>
              <p:sp>
                <p:nvSpPr>
                  <p:cNvPr id="826" name="矩形 825">
                    <a:extLst>
                      <a:ext uri="{FF2B5EF4-FFF2-40B4-BE49-F238E27FC236}">
                        <a16:creationId xmlns:a16="http://schemas.microsoft.com/office/drawing/2014/main" id="{B5FFB3A5-0772-E0B6-DE05-F2A7E7406A39}"/>
                      </a:ext>
                    </a:extLst>
                  </p:cNvPr>
                  <p:cNvSpPr/>
                  <p:nvPr/>
                </p:nvSpPr>
                <p:spPr>
                  <a:xfrm>
                    <a:off x="1470190" y="4859387"/>
                    <a:ext cx="179737" cy="1800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d</a:t>
                    </a:r>
                    <a:endParaRPr lang="zh-CN" altLang="en-US" sz="1050" dirty="0"/>
                  </a:p>
                </p:txBody>
              </p:sp>
              <p:sp>
                <p:nvSpPr>
                  <p:cNvPr id="827" name="矩形 826">
                    <a:extLst>
                      <a:ext uri="{FF2B5EF4-FFF2-40B4-BE49-F238E27FC236}">
                        <a16:creationId xmlns:a16="http://schemas.microsoft.com/office/drawing/2014/main" id="{EED72ABC-22C7-0DB4-277B-00437A9E0107}"/>
                      </a:ext>
                    </a:extLst>
                  </p:cNvPr>
                  <p:cNvSpPr/>
                  <p:nvPr/>
                </p:nvSpPr>
                <p:spPr>
                  <a:xfrm>
                    <a:off x="1649927" y="4859387"/>
                    <a:ext cx="179737" cy="1800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e</a:t>
                    </a:r>
                    <a:endParaRPr lang="zh-CN" altLang="en-US" sz="1050" dirty="0"/>
                  </a:p>
                </p:txBody>
              </p:sp>
              <p:sp>
                <p:nvSpPr>
                  <p:cNvPr id="828" name="矩形 827">
                    <a:extLst>
                      <a:ext uri="{FF2B5EF4-FFF2-40B4-BE49-F238E27FC236}">
                        <a16:creationId xmlns:a16="http://schemas.microsoft.com/office/drawing/2014/main" id="{17C56C74-4386-41F3-B20D-86EF6238E328}"/>
                      </a:ext>
                    </a:extLst>
                  </p:cNvPr>
                  <p:cNvSpPr/>
                  <p:nvPr/>
                </p:nvSpPr>
                <p:spPr>
                  <a:xfrm>
                    <a:off x="946963" y="4519514"/>
                    <a:ext cx="504253" cy="499849"/>
                  </a:xfrm>
                  <a:prstGeom prst="rect">
                    <a:avLst/>
                  </a:prstGeom>
                  <a:noFill/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800" dirty="0"/>
                  </a:p>
                </p:txBody>
              </p:sp>
              <p:sp>
                <p:nvSpPr>
                  <p:cNvPr id="830" name="箭头: 左弧形 829">
                    <a:extLst>
                      <a:ext uri="{FF2B5EF4-FFF2-40B4-BE49-F238E27FC236}">
                        <a16:creationId xmlns:a16="http://schemas.microsoft.com/office/drawing/2014/main" id="{E0CFBF4F-ACCC-4DBF-CA32-A834FECFB38B}"/>
                      </a:ext>
                    </a:extLst>
                  </p:cNvPr>
                  <p:cNvSpPr/>
                  <p:nvPr/>
                </p:nvSpPr>
                <p:spPr>
                  <a:xfrm>
                    <a:off x="742789" y="4229387"/>
                    <a:ext cx="181838" cy="585001"/>
                  </a:xfrm>
                  <a:prstGeom prst="curvedRightArrow">
                    <a:avLst>
                      <a:gd name="adj1" fmla="val 17197"/>
                      <a:gd name="adj2" fmla="val 42259"/>
                      <a:gd name="adj3" fmla="val 25000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1" name="箭头: 左弧形 830">
                    <a:extLst>
                      <a:ext uri="{FF2B5EF4-FFF2-40B4-BE49-F238E27FC236}">
                        <a16:creationId xmlns:a16="http://schemas.microsoft.com/office/drawing/2014/main" id="{60CDB81F-6AF4-0D7C-99D5-116A0E9E3AF4}"/>
                      </a:ext>
                    </a:extLst>
                  </p:cNvPr>
                  <p:cNvSpPr/>
                  <p:nvPr/>
                </p:nvSpPr>
                <p:spPr>
                  <a:xfrm>
                    <a:off x="742789" y="4391387"/>
                    <a:ext cx="181838" cy="585001"/>
                  </a:xfrm>
                  <a:prstGeom prst="curvedRightArrow">
                    <a:avLst>
                      <a:gd name="adj1" fmla="val 17197"/>
                      <a:gd name="adj2" fmla="val 42259"/>
                      <a:gd name="adj3" fmla="val 25000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2" name="箭头: 右弧形 831">
                    <a:extLst>
                      <a:ext uri="{FF2B5EF4-FFF2-40B4-BE49-F238E27FC236}">
                        <a16:creationId xmlns:a16="http://schemas.microsoft.com/office/drawing/2014/main" id="{581C88F6-7948-A014-641A-EFAF2449CD5D}"/>
                      </a:ext>
                    </a:extLst>
                  </p:cNvPr>
                  <p:cNvSpPr/>
                  <p:nvPr/>
                </p:nvSpPr>
                <p:spPr>
                  <a:xfrm>
                    <a:off x="1833672" y="4229387"/>
                    <a:ext cx="163756" cy="576002"/>
                  </a:xfrm>
                  <a:prstGeom prst="curvedLeftArrow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3" name="箭头: 右弧形 832">
                    <a:extLst>
                      <a:ext uri="{FF2B5EF4-FFF2-40B4-BE49-F238E27FC236}">
                        <a16:creationId xmlns:a16="http://schemas.microsoft.com/office/drawing/2014/main" id="{F9317A1E-1B62-E9DA-2EAD-3E2BB7BB1B40}"/>
                      </a:ext>
                    </a:extLst>
                  </p:cNvPr>
                  <p:cNvSpPr/>
                  <p:nvPr/>
                </p:nvSpPr>
                <p:spPr>
                  <a:xfrm>
                    <a:off x="1834783" y="4406924"/>
                    <a:ext cx="163756" cy="576002"/>
                  </a:xfrm>
                  <a:prstGeom prst="curvedLeftArrow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4" name="矩形 833">
                    <a:extLst>
                      <a:ext uri="{FF2B5EF4-FFF2-40B4-BE49-F238E27FC236}">
                        <a16:creationId xmlns:a16="http://schemas.microsoft.com/office/drawing/2014/main" id="{A6108D69-7FB9-9084-FBF4-AD1B2254C432}"/>
                      </a:ext>
                    </a:extLst>
                  </p:cNvPr>
                  <p:cNvSpPr/>
                  <p:nvPr/>
                </p:nvSpPr>
                <p:spPr>
                  <a:xfrm>
                    <a:off x="1312602" y="4499387"/>
                    <a:ext cx="498263" cy="539999"/>
                  </a:xfrm>
                  <a:prstGeom prst="rect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800" dirty="0"/>
                  </a:p>
                </p:txBody>
              </p:sp>
              <p:cxnSp>
                <p:nvCxnSpPr>
                  <p:cNvPr id="835" name="直接箭头连接符 834">
                    <a:extLst>
                      <a:ext uri="{FF2B5EF4-FFF2-40B4-BE49-F238E27FC236}">
                        <a16:creationId xmlns:a16="http://schemas.microsoft.com/office/drawing/2014/main" id="{1D46D956-6F9B-8AE1-5CFA-4E625551EC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4859" y="4706388"/>
                    <a:ext cx="359474" cy="0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10B803EA-B4B8-60BA-3C8C-9094895CDD65}"/>
                    </a:ext>
                  </a:extLst>
                </p:cNvPr>
                <p:cNvGrpSpPr/>
                <p:nvPr/>
              </p:nvGrpSpPr>
              <p:grpSpPr>
                <a:xfrm>
                  <a:off x="679638" y="3973621"/>
                  <a:ext cx="934978" cy="883782"/>
                  <a:chOff x="658103" y="1112226"/>
                  <a:chExt cx="934978" cy="883782"/>
                </a:xfrm>
              </p:grpSpPr>
              <p:cxnSp>
                <p:nvCxnSpPr>
                  <p:cNvPr id="27" name="直接连接符 26">
                    <a:extLst>
                      <a:ext uri="{FF2B5EF4-FFF2-40B4-BE49-F238E27FC236}">
                        <a16:creationId xmlns:a16="http://schemas.microsoft.com/office/drawing/2014/main" id="{16AA8BB2-A2FE-FCEF-670C-E64B668516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58103" y="1112226"/>
                    <a:ext cx="378608" cy="332579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>
                    <a:extLst>
                      <a:ext uri="{FF2B5EF4-FFF2-40B4-BE49-F238E27FC236}">
                        <a16:creationId xmlns:a16="http://schemas.microsoft.com/office/drawing/2014/main" id="{4363C770-0CD1-6352-C8E2-E8E758BF8E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14473" y="1114717"/>
                    <a:ext cx="378608" cy="332579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>
                    <a:extLst>
                      <a:ext uri="{FF2B5EF4-FFF2-40B4-BE49-F238E27FC236}">
                        <a16:creationId xmlns:a16="http://schemas.microsoft.com/office/drawing/2014/main" id="{5C2BDF06-0917-4E2F-0015-4861737B03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90197" y="1663429"/>
                    <a:ext cx="378608" cy="332579"/>
                  </a:xfrm>
                  <a:prstGeom prst="line">
                    <a:avLst/>
                  </a:prstGeom>
                  <a:ln>
                    <a:solidFill>
                      <a:srgbClr val="7030A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085CD3D9-AC62-8D6D-39A9-5F969CF50E15}"/>
                    </a:ext>
                  </a:extLst>
                </p:cNvPr>
                <p:cNvGrpSpPr/>
                <p:nvPr/>
              </p:nvGrpSpPr>
              <p:grpSpPr>
                <a:xfrm>
                  <a:off x="1042655" y="3963374"/>
                  <a:ext cx="934978" cy="883782"/>
                  <a:chOff x="658103" y="1112226"/>
                  <a:chExt cx="934978" cy="883782"/>
                </a:xfrm>
              </p:grpSpPr>
              <p:cxnSp>
                <p:nvCxnSpPr>
                  <p:cNvPr id="24" name="直接连接符 23">
                    <a:extLst>
                      <a:ext uri="{FF2B5EF4-FFF2-40B4-BE49-F238E27FC236}">
                        <a16:creationId xmlns:a16="http://schemas.microsoft.com/office/drawing/2014/main" id="{53E1A3E8-CC31-161F-60C6-D787CD9082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58103" y="1112226"/>
                    <a:ext cx="378608" cy="332579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>
                    <a:extLst>
                      <a:ext uri="{FF2B5EF4-FFF2-40B4-BE49-F238E27FC236}">
                        <a16:creationId xmlns:a16="http://schemas.microsoft.com/office/drawing/2014/main" id="{883B51D6-B19A-E23E-C04D-3F959E18A4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14473" y="1114717"/>
                    <a:ext cx="378608" cy="332579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>
                    <a:extLst>
                      <a:ext uri="{FF2B5EF4-FFF2-40B4-BE49-F238E27FC236}">
                        <a16:creationId xmlns:a16="http://schemas.microsoft.com/office/drawing/2014/main" id="{BA76DAC6-13DF-4B60-D86F-14951A8A9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90197" y="1663429"/>
                    <a:ext cx="378608" cy="332579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DE8E200E-BC0B-FC1D-0AC3-11B6A5C26BF6}"/>
                    </a:ext>
                  </a:extLst>
                </p:cNvPr>
                <p:cNvSpPr txBox="1"/>
                <p:nvPr/>
              </p:nvSpPr>
              <p:spPr>
                <a:xfrm>
                  <a:off x="441674" y="4729047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b="1" dirty="0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③</a:t>
                  </a:r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10BFCEE6-52DB-829B-7EAF-D66E56F0230A}"/>
                    </a:ext>
                  </a:extLst>
                </p:cNvPr>
                <p:cNvSpPr txBox="1"/>
                <p:nvPr/>
              </p:nvSpPr>
              <p:spPr>
                <a:xfrm>
                  <a:off x="1389139" y="4755628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④</a:t>
                  </a:r>
                </a:p>
              </p:txBody>
            </p:sp>
          </p:grp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B4C926A-DF45-F17C-DF83-242695B831F0}"/>
                </a:ext>
              </a:extLst>
            </p:cNvPr>
            <p:cNvGrpSpPr/>
            <p:nvPr/>
          </p:nvGrpSpPr>
          <p:grpSpPr>
            <a:xfrm>
              <a:off x="9128519" y="2473917"/>
              <a:ext cx="191872" cy="36000"/>
              <a:chOff x="3098773" y="4114800"/>
              <a:chExt cx="191872" cy="36000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683F301A-A55B-BFAF-5653-070B9FA08786}"/>
                  </a:ext>
                </a:extLst>
              </p:cNvPr>
              <p:cNvSpPr/>
              <p:nvPr/>
            </p:nvSpPr>
            <p:spPr>
              <a:xfrm>
                <a:off x="3098773" y="4114800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F7E85AE-02C5-0A40-168B-28158FC44A44}"/>
                  </a:ext>
                </a:extLst>
              </p:cNvPr>
              <p:cNvSpPr/>
              <p:nvPr/>
            </p:nvSpPr>
            <p:spPr>
              <a:xfrm>
                <a:off x="3177469" y="4114800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23EAF704-F651-21EA-E81B-DC73B5C97E48}"/>
                  </a:ext>
                </a:extLst>
              </p:cNvPr>
              <p:cNvSpPr/>
              <p:nvPr/>
            </p:nvSpPr>
            <p:spPr>
              <a:xfrm>
                <a:off x="3254645" y="4114800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左大括号 5">
              <a:extLst>
                <a:ext uri="{FF2B5EF4-FFF2-40B4-BE49-F238E27FC236}">
                  <a16:creationId xmlns:a16="http://schemas.microsoft.com/office/drawing/2014/main" id="{41A93ACA-7D37-0248-7B81-DA7A1E40974E}"/>
                </a:ext>
              </a:extLst>
            </p:cNvPr>
            <p:cNvSpPr/>
            <p:nvPr/>
          </p:nvSpPr>
          <p:spPr>
            <a:xfrm rot="5400000">
              <a:off x="7837639" y="-221906"/>
              <a:ext cx="45719" cy="34251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E25DD51-EA9B-2AE0-A644-26BA06E2AC79}"/>
                    </a:ext>
                  </a:extLst>
                </p:cNvPr>
                <p:cNvSpPr txBox="1"/>
                <p:nvPr/>
              </p:nvSpPr>
              <p:spPr>
                <a:xfrm>
                  <a:off x="7563442" y="1098451"/>
                  <a:ext cx="6468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80" name="文本框 2279">
                  <a:extLst>
                    <a:ext uri="{FF2B5EF4-FFF2-40B4-BE49-F238E27FC236}">
                      <a16:creationId xmlns:a16="http://schemas.microsoft.com/office/drawing/2014/main" id="{1665C771-36F7-EE68-C890-A668BE187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3442" y="1098451"/>
                  <a:ext cx="64686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013E747-886C-537A-C86F-96B9B8E6C4D7}"/>
                </a:ext>
              </a:extLst>
            </p:cNvPr>
            <p:cNvGrpSpPr/>
            <p:nvPr/>
          </p:nvGrpSpPr>
          <p:grpSpPr>
            <a:xfrm>
              <a:off x="5537423" y="2440605"/>
              <a:ext cx="393138" cy="335982"/>
              <a:chOff x="5197475" y="2861243"/>
              <a:chExt cx="393138" cy="335982"/>
            </a:xfrm>
          </p:grpSpPr>
          <p:sp>
            <p:nvSpPr>
              <p:cNvPr id="10" name="左大括号 9">
                <a:extLst>
                  <a:ext uri="{FF2B5EF4-FFF2-40B4-BE49-F238E27FC236}">
                    <a16:creationId xmlns:a16="http://schemas.microsoft.com/office/drawing/2014/main" id="{A5E5CF2D-6CA4-65B4-3310-160ECD447923}"/>
                  </a:ext>
                </a:extLst>
              </p:cNvPr>
              <p:cNvSpPr/>
              <p:nvPr/>
            </p:nvSpPr>
            <p:spPr>
              <a:xfrm rot="16200000">
                <a:off x="5388992" y="2724310"/>
                <a:ext cx="64687" cy="338554"/>
              </a:xfrm>
              <a:prstGeom prst="leftBrac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3D6D62B8-B8DF-52F6-9AEB-0573871B09B0}"/>
                  </a:ext>
                </a:extLst>
              </p:cNvPr>
              <p:cNvCxnSpPr/>
              <p:nvPr/>
            </p:nvCxnSpPr>
            <p:spPr>
              <a:xfrm flipH="1">
                <a:off x="5197475" y="2920030"/>
                <a:ext cx="225749" cy="27719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3A99915-067E-E345-C93C-32E1A8A08D23}"/>
                    </a:ext>
                  </a:extLst>
                </p:cNvPr>
                <p:cNvSpPr txBox="1"/>
                <p:nvPr/>
              </p:nvSpPr>
              <p:spPr>
                <a:xfrm>
                  <a:off x="5278435" y="2702729"/>
                  <a:ext cx="3735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82" name="文本框 2281">
                  <a:extLst>
                    <a:ext uri="{FF2B5EF4-FFF2-40B4-BE49-F238E27FC236}">
                      <a16:creationId xmlns:a16="http://schemas.microsoft.com/office/drawing/2014/main" id="{3D6E8836-D456-A71E-FF15-C639A11AB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8435" y="2702729"/>
                  <a:ext cx="37350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3" name="组合 982">
            <a:extLst>
              <a:ext uri="{FF2B5EF4-FFF2-40B4-BE49-F238E27FC236}">
                <a16:creationId xmlns:a16="http://schemas.microsoft.com/office/drawing/2014/main" id="{DD00FB37-2A70-681F-C213-8C2ADB3AEA80}"/>
              </a:ext>
            </a:extLst>
          </p:cNvPr>
          <p:cNvGrpSpPr/>
          <p:nvPr/>
        </p:nvGrpSpPr>
        <p:grpSpPr>
          <a:xfrm>
            <a:off x="2138087" y="856871"/>
            <a:ext cx="3270603" cy="1860148"/>
            <a:chOff x="831117" y="834219"/>
            <a:chExt cx="3270603" cy="1860148"/>
          </a:xfrm>
        </p:grpSpPr>
        <p:grpSp>
          <p:nvGrpSpPr>
            <p:cNvPr id="984" name="组合 983">
              <a:extLst>
                <a:ext uri="{FF2B5EF4-FFF2-40B4-BE49-F238E27FC236}">
                  <a16:creationId xmlns:a16="http://schemas.microsoft.com/office/drawing/2014/main" id="{08B098C3-FBEC-261C-6863-C62FC2DEC862}"/>
                </a:ext>
              </a:extLst>
            </p:cNvPr>
            <p:cNvGrpSpPr/>
            <p:nvPr/>
          </p:nvGrpSpPr>
          <p:grpSpPr>
            <a:xfrm>
              <a:off x="1068997" y="834219"/>
              <a:ext cx="3032723" cy="1514114"/>
              <a:chOff x="5120680" y="504964"/>
              <a:chExt cx="3032723" cy="1514114"/>
            </a:xfrm>
          </p:grpSpPr>
          <p:grpSp>
            <p:nvGrpSpPr>
              <p:cNvPr id="987" name="组合 986">
                <a:extLst>
                  <a:ext uri="{FF2B5EF4-FFF2-40B4-BE49-F238E27FC236}">
                    <a16:creationId xmlns:a16="http://schemas.microsoft.com/office/drawing/2014/main" id="{3109A6B4-8203-61D3-3217-429BF9BA8E00}"/>
                  </a:ext>
                </a:extLst>
              </p:cNvPr>
              <p:cNvGrpSpPr/>
              <p:nvPr/>
            </p:nvGrpSpPr>
            <p:grpSpPr>
              <a:xfrm>
                <a:off x="5252690" y="1152315"/>
                <a:ext cx="843310" cy="866763"/>
                <a:chOff x="4628453" y="2105939"/>
                <a:chExt cx="843310" cy="866763"/>
              </a:xfrm>
            </p:grpSpPr>
            <p:grpSp>
              <p:nvGrpSpPr>
                <p:cNvPr id="1053" name="组合 1052">
                  <a:extLst>
                    <a:ext uri="{FF2B5EF4-FFF2-40B4-BE49-F238E27FC236}">
                      <a16:creationId xmlns:a16="http://schemas.microsoft.com/office/drawing/2014/main" id="{3C88131F-7D91-DA3A-7613-8926018DE27A}"/>
                    </a:ext>
                  </a:extLst>
                </p:cNvPr>
                <p:cNvGrpSpPr/>
                <p:nvPr/>
              </p:nvGrpSpPr>
              <p:grpSpPr>
                <a:xfrm>
                  <a:off x="4932550" y="2105939"/>
                  <a:ext cx="539213" cy="540000"/>
                  <a:chOff x="5278600" y="2169550"/>
                  <a:chExt cx="539213" cy="540000"/>
                </a:xfrm>
              </p:grpSpPr>
              <p:sp>
                <p:nvSpPr>
                  <p:cNvPr id="1074" name="矩形 1073">
                    <a:extLst>
                      <a:ext uri="{FF2B5EF4-FFF2-40B4-BE49-F238E27FC236}">
                        <a16:creationId xmlns:a16="http://schemas.microsoft.com/office/drawing/2014/main" id="{5009CCC7-E082-920D-7387-0A6F80882996}"/>
                      </a:ext>
                    </a:extLst>
                  </p:cNvPr>
                  <p:cNvSpPr/>
                  <p:nvPr/>
                </p:nvSpPr>
                <p:spPr>
                  <a:xfrm>
                    <a:off x="5278602" y="2169550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0</a:t>
                    </a:r>
                    <a:endParaRPr lang="zh-CN" altLang="en-US" sz="1050" dirty="0"/>
                  </a:p>
                </p:txBody>
              </p:sp>
              <p:sp>
                <p:nvSpPr>
                  <p:cNvPr id="1075" name="矩形 1074">
                    <a:extLst>
                      <a:ext uri="{FF2B5EF4-FFF2-40B4-BE49-F238E27FC236}">
                        <a16:creationId xmlns:a16="http://schemas.microsoft.com/office/drawing/2014/main" id="{960FAB33-A6C7-B213-3FBE-FEB215A2952B}"/>
                      </a:ext>
                    </a:extLst>
                  </p:cNvPr>
                  <p:cNvSpPr/>
                  <p:nvPr/>
                </p:nvSpPr>
                <p:spPr>
                  <a:xfrm>
                    <a:off x="5458339" y="2169550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3</a:t>
                    </a:r>
                    <a:endParaRPr lang="zh-CN" altLang="en-US" sz="1050" dirty="0"/>
                  </a:p>
                </p:txBody>
              </p:sp>
              <p:sp>
                <p:nvSpPr>
                  <p:cNvPr id="1076" name="矩形 1075">
                    <a:extLst>
                      <a:ext uri="{FF2B5EF4-FFF2-40B4-BE49-F238E27FC236}">
                        <a16:creationId xmlns:a16="http://schemas.microsoft.com/office/drawing/2014/main" id="{C7BE0642-AF46-FEFB-A592-C0EDB43E83DE}"/>
                      </a:ext>
                    </a:extLst>
                  </p:cNvPr>
                  <p:cNvSpPr/>
                  <p:nvPr/>
                </p:nvSpPr>
                <p:spPr>
                  <a:xfrm>
                    <a:off x="5638076" y="2169550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6</a:t>
                    </a:r>
                    <a:endParaRPr lang="zh-CN" altLang="en-US" sz="1050" dirty="0"/>
                  </a:p>
                </p:txBody>
              </p:sp>
              <p:sp>
                <p:nvSpPr>
                  <p:cNvPr id="1077" name="矩形 1076">
                    <a:extLst>
                      <a:ext uri="{FF2B5EF4-FFF2-40B4-BE49-F238E27FC236}">
                        <a16:creationId xmlns:a16="http://schemas.microsoft.com/office/drawing/2014/main" id="{1DFD59C3-6BD3-6E6E-5B59-94063EAE21B9}"/>
                      </a:ext>
                    </a:extLst>
                  </p:cNvPr>
                  <p:cNvSpPr/>
                  <p:nvPr/>
                </p:nvSpPr>
                <p:spPr>
                  <a:xfrm>
                    <a:off x="5278601" y="2349550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1</a:t>
                    </a:r>
                    <a:endParaRPr lang="zh-CN" altLang="en-US" sz="1050" dirty="0"/>
                  </a:p>
                </p:txBody>
              </p:sp>
              <p:sp>
                <p:nvSpPr>
                  <p:cNvPr id="1078" name="矩形 1077">
                    <a:extLst>
                      <a:ext uri="{FF2B5EF4-FFF2-40B4-BE49-F238E27FC236}">
                        <a16:creationId xmlns:a16="http://schemas.microsoft.com/office/drawing/2014/main" id="{94F1D6C5-FDE5-0B32-BE77-156378569724}"/>
                      </a:ext>
                    </a:extLst>
                  </p:cNvPr>
                  <p:cNvSpPr/>
                  <p:nvPr/>
                </p:nvSpPr>
                <p:spPr>
                  <a:xfrm>
                    <a:off x="5458338" y="2349550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4</a:t>
                    </a:r>
                    <a:endParaRPr lang="zh-CN" altLang="en-US" sz="1050" dirty="0"/>
                  </a:p>
                </p:txBody>
              </p:sp>
              <p:sp>
                <p:nvSpPr>
                  <p:cNvPr id="1079" name="矩形 1078">
                    <a:extLst>
                      <a:ext uri="{FF2B5EF4-FFF2-40B4-BE49-F238E27FC236}">
                        <a16:creationId xmlns:a16="http://schemas.microsoft.com/office/drawing/2014/main" id="{1861C33D-C548-B1DD-FECD-F9C0886EE804}"/>
                      </a:ext>
                    </a:extLst>
                  </p:cNvPr>
                  <p:cNvSpPr/>
                  <p:nvPr/>
                </p:nvSpPr>
                <p:spPr>
                  <a:xfrm>
                    <a:off x="5638075" y="2349550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7</a:t>
                    </a:r>
                    <a:endParaRPr lang="zh-CN" altLang="en-US" sz="1050" dirty="0"/>
                  </a:p>
                </p:txBody>
              </p:sp>
              <p:sp>
                <p:nvSpPr>
                  <p:cNvPr id="1080" name="矩形 1079">
                    <a:extLst>
                      <a:ext uri="{FF2B5EF4-FFF2-40B4-BE49-F238E27FC236}">
                        <a16:creationId xmlns:a16="http://schemas.microsoft.com/office/drawing/2014/main" id="{78F59FD0-ADFF-1FF1-C932-C95C59FD62D8}"/>
                      </a:ext>
                    </a:extLst>
                  </p:cNvPr>
                  <p:cNvSpPr/>
                  <p:nvPr/>
                </p:nvSpPr>
                <p:spPr>
                  <a:xfrm>
                    <a:off x="5278600" y="2529550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2</a:t>
                    </a:r>
                    <a:endParaRPr lang="zh-CN" altLang="en-US" sz="1050" dirty="0"/>
                  </a:p>
                </p:txBody>
              </p:sp>
              <p:sp>
                <p:nvSpPr>
                  <p:cNvPr id="1081" name="矩形 1080">
                    <a:extLst>
                      <a:ext uri="{FF2B5EF4-FFF2-40B4-BE49-F238E27FC236}">
                        <a16:creationId xmlns:a16="http://schemas.microsoft.com/office/drawing/2014/main" id="{26EDC47A-4FF5-AF4D-50DA-D245C911FEBE}"/>
                      </a:ext>
                    </a:extLst>
                  </p:cNvPr>
                  <p:cNvSpPr/>
                  <p:nvPr/>
                </p:nvSpPr>
                <p:spPr>
                  <a:xfrm>
                    <a:off x="5638074" y="2529550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8</a:t>
                    </a:r>
                    <a:endParaRPr lang="zh-CN" altLang="en-US" sz="1050" dirty="0"/>
                  </a:p>
                </p:txBody>
              </p:sp>
              <p:sp>
                <p:nvSpPr>
                  <p:cNvPr id="1082" name="矩形 1081">
                    <a:extLst>
                      <a:ext uri="{FF2B5EF4-FFF2-40B4-BE49-F238E27FC236}">
                        <a16:creationId xmlns:a16="http://schemas.microsoft.com/office/drawing/2014/main" id="{0B0CCF72-E104-DBA1-7B8F-F5EF9B452273}"/>
                      </a:ext>
                    </a:extLst>
                  </p:cNvPr>
                  <p:cNvSpPr/>
                  <p:nvPr/>
                </p:nvSpPr>
                <p:spPr>
                  <a:xfrm>
                    <a:off x="5458337" y="2529550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5</a:t>
                    </a:r>
                    <a:endParaRPr lang="zh-CN" altLang="en-US" sz="1050" dirty="0"/>
                  </a:p>
                </p:txBody>
              </p:sp>
            </p:grpSp>
            <p:grpSp>
              <p:nvGrpSpPr>
                <p:cNvPr id="1054" name="组合 1053">
                  <a:extLst>
                    <a:ext uri="{FF2B5EF4-FFF2-40B4-BE49-F238E27FC236}">
                      <a16:creationId xmlns:a16="http://schemas.microsoft.com/office/drawing/2014/main" id="{B19FB527-AEE4-1276-3856-32729CCA8DE7}"/>
                    </a:ext>
                  </a:extLst>
                </p:cNvPr>
                <p:cNvGrpSpPr/>
                <p:nvPr/>
              </p:nvGrpSpPr>
              <p:grpSpPr>
                <a:xfrm>
                  <a:off x="4778746" y="2268267"/>
                  <a:ext cx="539213" cy="540000"/>
                  <a:chOff x="3908657" y="2849404"/>
                  <a:chExt cx="539213" cy="540000"/>
                </a:xfrm>
              </p:grpSpPr>
              <p:sp>
                <p:nvSpPr>
                  <p:cNvPr id="1065" name="矩形 1064">
                    <a:extLst>
                      <a:ext uri="{FF2B5EF4-FFF2-40B4-BE49-F238E27FC236}">
                        <a16:creationId xmlns:a16="http://schemas.microsoft.com/office/drawing/2014/main" id="{C231F11B-CE29-DB05-802F-4D5E10055FD1}"/>
                      </a:ext>
                    </a:extLst>
                  </p:cNvPr>
                  <p:cNvSpPr/>
                  <p:nvPr/>
                </p:nvSpPr>
                <p:spPr>
                  <a:xfrm>
                    <a:off x="3908659" y="2849404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0</a:t>
                    </a:r>
                    <a:endParaRPr lang="zh-CN" altLang="en-US" sz="1050" dirty="0"/>
                  </a:p>
                </p:txBody>
              </p:sp>
              <p:sp>
                <p:nvSpPr>
                  <p:cNvPr id="1066" name="矩形 1065">
                    <a:extLst>
                      <a:ext uri="{FF2B5EF4-FFF2-40B4-BE49-F238E27FC236}">
                        <a16:creationId xmlns:a16="http://schemas.microsoft.com/office/drawing/2014/main" id="{03803B7F-B534-0552-F0E5-1FA796363103}"/>
                      </a:ext>
                    </a:extLst>
                  </p:cNvPr>
                  <p:cNvSpPr/>
                  <p:nvPr/>
                </p:nvSpPr>
                <p:spPr>
                  <a:xfrm>
                    <a:off x="4088396" y="2849404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3</a:t>
                    </a:r>
                    <a:endParaRPr lang="zh-CN" altLang="en-US" sz="1050" dirty="0"/>
                  </a:p>
                </p:txBody>
              </p:sp>
              <p:sp>
                <p:nvSpPr>
                  <p:cNvPr id="1067" name="矩形 1066">
                    <a:extLst>
                      <a:ext uri="{FF2B5EF4-FFF2-40B4-BE49-F238E27FC236}">
                        <a16:creationId xmlns:a16="http://schemas.microsoft.com/office/drawing/2014/main" id="{8C9FD03E-52F6-508C-AA0E-B392EFD8CF28}"/>
                      </a:ext>
                    </a:extLst>
                  </p:cNvPr>
                  <p:cNvSpPr/>
                  <p:nvPr/>
                </p:nvSpPr>
                <p:spPr>
                  <a:xfrm>
                    <a:off x="4268133" y="2849404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6</a:t>
                    </a:r>
                    <a:endParaRPr lang="zh-CN" altLang="en-US" sz="1050" dirty="0"/>
                  </a:p>
                </p:txBody>
              </p:sp>
              <p:sp>
                <p:nvSpPr>
                  <p:cNvPr id="1068" name="矩形 1067">
                    <a:extLst>
                      <a:ext uri="{FF2B5EF4-FFF2-40B4-BE49-F238E27FC236}">
                        <a16:creationId xmlns:a16="http://schemas.microsoft.com/office/drawing/2014/main" id="{1FF7B0CB-8DB0-C3B5-99A6-6FE94C2A780C}"/>
                      </a:ext>
                    </a:extLst>
                  </p:cNvPr>
                  <p:cNvSpPr/>
                  <p:nvPr/>
                </p:nvSpPr>
                <p:spPr>
                  <a:xfrm>
                    <a:off x="3908658" y="3029404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1</a:t>
                    </a:r>
                    <a:endParaRPr lang="zh-CN" altLang="en-US" sz="1050" dirty="0"/>
                  </a:p>
                </p:txBody>
              </p:sp>
              <p:sp>
                <p:nvSpPr>
                  <p:cNvPr id="1069" name="矩形 1068">
                    <a:extLst>
                      <a:ext uri="{FF2B5EF4-FFF2-40B4-BE49-F238E27FC236}">
                        <a16:creationId xmlns:a16="http://schemas.microsoft.com/office/drawing/2014/main" id="{DBE263A2-E83B-B43D-FB17-A4D3EA5C7832}"/>
                      </a:ext>
                    </a:extLst>
                  </p:cNvPr>
                  <p:cNvSpPr/>
                  <p:nvPr/>
                </p:nvSpPr>
                <p:spPr>
                  <a:xfrm>
                    <a:off x="4088395" y="3029404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4</a:t>
                    </a:r>
                    <a:endParaRPr lang="zh-CN" altLang="en-US" sz="1050" dirty="0"/>
                  </a:p>
                </p:txBody>
              </p:sp>
              <p:sp>
                <p:nvSpPr>
                  <p:cNvPr id="1070" name="矩形 1069">
                    <a:extLst>
                      <a:ext uri="{FF2B5EF4-FFF2-40B4-BE49-F238E27FC236}">
                        <a16:creationId xmlns:a16="http://schemas.microsoft.com/office/drawing/2014/main" id="{14C28404-8EFA-84D4-897F-7AB171CA6B3E}"/>
                      </a:ext>
                    </a:extLst>
                  </p:cNvPr>
                  <p:cNvSpPr/>
                  <p:nvPr/>
                </p:nvSpPr>
                <p:spPr>
                  <a:xfrm>
                    <a:off x="4268132" y="3029404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7</a:t>
                    </a:r>
                    <a:endParaRPr lang="zh-CN" altLang="en-US" sz="1050" dirty="0"/>
                  </a:p>
                </p:txBody>
              </p:sp>
              <p:sp>
                <p:nvSpPr>
                  <p:cNvPr id="1071" name="矩形 1070">
                    <a:extLst>
                      <a:ext uri="{FF2B5EF4-FFF2-40B4-BE49-F238E27FC236}">
                        <a16:creationId xmlns:a16="http://schemas.microsoft.com/office/drawing/2014/main" id="{03CAEFED-0286-57AC-9392-9BBCECE4CB52}"/>
                      </a:ext>
                    </a:extLst>
                  </p:cNvPr>
                  <p:cNvSpPr/>
                  <p:nvPr/>
                </p:nvSpPr>
                <p:spPr>
                  <a:xfrm>
                    <a:off x="3908657" y="3209404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2</a:t>
                    </a:r>
                    <a:endParaRPr lang="zh-CN" altLang="en-US" sz="1050" dirty="0"/>
                  </a:p>
                </p:txBody>
              </p:sp>
              <p:sp>
                <p:nvSpPr>
                  <p:cNvPr id="1072" name="矩形 1071">
                    <a:extLst>
                      <a:ext uri="{FF2B5EF4-FFF2-40B4-BE49-F238E27FC236}">
                        <a16:creationId xmlns:a16="http://schemas.microsoft.com/office/drawing/2014/main" id="{C40D36F5-CABF-671C-D36C-4302FA5467B0}"/>
                      </a:ext>
                    </a:extLst>
                  </p:cNvPr>
                  <p:cNvSpPr/>
                  <p:nvPr/>
                </p:nvSpPr>
                <p:spPr>
                  <a:xfrm>
                    <a:off x="4268131" y="3209404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8</a:t>
                    </a:r>
                    <a:endParaRPr lang="zh-CN" altLang="en-US" sz="1050" dirty="0"/>
                  </a:p>
                </p:txBody>
              </p:sp>
              <p:sp>
                <p:nvSpPr>
                  <p:cNvPr id="1073" name="矩形 1072">
                    <a:extLst>
                      <a:ext uri="{FF2B5EF4-FFF2-40B4-BE49-F238E27FC236}">
                        <a16:creationId xmlns:a16="http://schemas.microsoft.com/office/drawing/2014/main" id="{66B0A6B6-BF1A-093F-1D05-077AEAE726A2}"/>
                      </a:ext>
                    </a:extLst>
                  </p:cNvPr>
                  <p:cNvSpPr/>
                  <p:nvPr/>
                </p:nvSpPr>
                <p:spPr>
                  <a:xfrm>
                    <a:off x="4088394" y="3209404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5</a:t>
                    </a:r>
                    <a:endParaRPr lang="zh-CN" altLang="en-US" sz="1050" dirty="0"/>
                  </a:p>
                </p:txBody>
              </p:sp>
            </p:grpSp>
            <p:grpSp>
              <p:nvGrpSpPr>
                <p:cNvPr id="1055" name="组合 1054">
                  <a:extLst>
                    <a:ext uri="{FF2B5EF4-FFF2-40B4-BE49-F238E27FC236}">
                      <a16:creationId xmlns:a16="http://schemas.microsoft.com/office/drawing/2014/main" id="{DC9A14B0-3156-C560-14F3-C8857D92977B}"/>
                    </a:ext>
                  </a:extLst>
                </p:cNvPr>
                <p:cNvGrpSpPr/>
                <p:nvPr/>
              </p:nvGrpSpPr>
              <p:grpSpPr>
                <a:xfrm>
                  <a:off x="4628453" y="2432702"/>
                  <a:ext cx="539213" cy="540000"/>
                  <a:chOff x="3959870" y="1700846"/>
                  <a:chExt cx="539213" cy="540000"/>
                </a:xfrm>
              </p:grpSpPr>
              <p:sp>
                <p:nvSpPr>
                  <p:cNvPr id="1056" name="矩形 1055">
                    <a:extLst>
                      <a:ext uri="{FF2B5EF4-FFF2-40B4-BE49-F238E27FC236}">
                        <a16:creationId xmlns:a16="http://schemas.microsoft.com/office/drawing/2014/main" id="{7F0B520D-30B4-29CB-B92C-A197F513FEF6}"/>
                      </a:ext>
                    </a:extLst>
                  </p:cNvPr>
                  <p:cNvSpPr/>
                  <p:nvPr/>
                </p:nvSpPr>
                <p:spPr>
                  <a:xfrm>
                    <a:off x="3959872" y="1700846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0</a:t>
                    </a:r>
                    <a:endParaRPr lang="zh-CN" altLang="en-US" sz="1050" dirty="0"/>
                  </a:p>
                </p:txBody>
              </p:sp>
              <p:sp>
                <p:nvSpPr>
                  <p:cNvPr id="1057" name="矩形 1056">
                    <a:extLst>
                      <a:ext uri="{FF2B5EF4-FFF2-40B4-BE49-F238E27FC236}">
                        <a16:creationId xmlns:a16="http://schemas.microsoft.com/office/drawing/2014/main" id="{5B9C96D7-F3BB-8402-41A4-8C66EE8448C8}"/>
                      </a:ext>
                    </a:extLst>
                  </p:cNvPr>
                  <p:cNvSpPr/>
                  <p:nvPr/>
                </p:nvSpPr>
                <p:spPr>
                  <a:xfrm>
                    <a:off x="4139609" y="1700846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3</a:t>
                    </a:r>
                    <a:endParaRPr lang="zh-CN" altLang="en-US" sz="1050" dirty="0"/>
                  </a:p>
                </p:txBody>
              </p:sp>
              <p:sp>
                <p:nvSpPr>
                  <p:cNvPr id="1058" name="矩形 1057">
                    <a:extLst>
                      <a:ext uri="{FF2B5EF4-FFF2-40B4-BE49-F238E27FC236}">
                        <a16:creationId xmlns:a16="http://schemas.microsoft.com/office/drawing/2014/main" id="{4DF6A264-C109-DBFE-8B99-60B5BFA14EF5}"/>
                      </a:ext>
                    </a:extLst>
                  </p:cNvPr>
                  <p:cNvSpPr/>
                  <p:nvPr/>
                </p:nvSpPr>
                <p:spPr>
                  <a:xfrm>
                    <a:off x="4319346" y="1700846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6</a:t>
                    </a:r>
                    <a:endParaRPr lang="zh-CN" altLang="en-US" sz="1050" dirty="0"/>
                  </a:p>
                </p:txBody>
              </p:sp>
              <p:sp>
                <p:nvSpPr>
                  <p:cNvPr id="1059" name="矩形 1058">
                    <a:extLst>
                      <a:ext uri="{FF2B5EF4-FFF2-40B4-BE49-F238E27FC236}">
                        <a16:creationId xmlns:a16="http://schemas.microsoft.com/office/drawing/2014/main" id="{5CB50D86-A3C1-3EED-4477-99C4E9ACE6DA}"/>
                      </a:ext>
                    </a:extLst>
                  </p:cNvPr>
                  <p:cNvSpPr/>
                  <p:nvPr/>
                </p:nvSpPr>
                <p:spPr>
                  <a:xfrm>
                    <a:off x="3959871" y="1880846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1</a:t>
                    </a:r>
                    <a:endParaRPr lang="zh-CN" altLang="en-US" sz="1050" dirty="0"/>
                  </a:p>
                </p:txBody>
              </p:sp>
              <p:sp>
                <p:nvSpPr>
                  <p:cNvPr id="1060" name="矩形 1059">
                    <a:extLst>
                      <a:ext uri="{FF2B5EF4-FFF2-40B4-BE49-F238E27FC236}">
                        <a16:creationId xmlns:a16="http://schemas.microsoft.com/office/drawing/2014/main" id="{A852B464-42B5-B947-FF40-76417776B1A4}"/>
                      </a:ext>
                    </a:extLst>
                  </p:cNvPr>
                  <p:cNvSpPr/>
                  <p:nvPr/>
                </p:nvSpPr>
                <p:spPr>
                  <a:xfrm>
                    <a:off x="4139608" y="1880846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4</a:t>
                    </a:r>
                    <a:endParaRPr lang="zh-CN" altLang="en-US" sz="1050" dirty="0"/>
                  </a:p>
                </p:txBody>
              </p:sp>
              <p:sp>
                <p:nvSpPr>
                  <p:cNvPr id="1061" name="矩形 1060">
                    <a:extLst>
                      <a:ext uri="{FF2B5EF4-FFF2-40B4-BE49-F238E27FC236}">
                        <a16:creationId xmlns:a16="http://schemas.microsoft.com/office/drawing/2014/main" id="{6538CB7D-5696-F551-433D-64A8FDF9A127}"/>
                      </a:ext>
                    </a:extLst>
                  </p:cNvPr>
                  <p:cNvSpPr/>
                  <p:nvPr/>
                </p:nvSpPr>
                <p:spPr>
                  <a:xfrm>
                    <a:off x="4319345" y="1880846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7</a:t>
                    </a:r>
                    <a:endParaRPr lang="zh-CN" altLang="en-US" sz="1050" dirty="0"/>
                  </a:p>
                </p:txBody>
              </p:sp>
              <p:sp>
                <p:nvSpPr>
                  <p:cNvPr id="1062" name="矩形 1061">
                    <a:extLst>
                      <a:ext uri="{FF2B5EF4-FFF2-40B4-BE49-F238E27FC236}">
                        <a16:creationId xmlns:a16="http://schemas.microsoft.com/office/drawing/2014/main" id="{7EB9F07F-1207-F9F6-7488-27B11813D8D2}"/>
                      </a:ext>
                    </a:extLst>
                  </p:cNvPr>
                  <p:cNvSpPr/>
                  <p:nvPr/>
                </p:nvSpPr>
                <p:spPr>
                  <a:xfrm>
                    <a:off x="3959870" y="2060846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2</a:t>
                    </a:r>
                    <a:endParaRPr lang="zh-CN" altLang="en-US" sz="1050" dirty="0"/>
                  </a:p>
                </p:txBody>
              </p:sp>
              <p:sp>
                <p:nvSpPr>
                  <p:cNvPr id="1063" name="矩形 1062">
                    <a:extLst>
                      <a:ext uri="{FF2B5EF4-FFF2-40B4-BE49-F238E27FC236}">
                        <a16:creationId xmlns:a16="http://schemas.microsoft.com/office/drawing/2014/main" id="{43882131-C4AA-7D99-C3A3-14A37D78E7C7}"/>
                      </a:ext>
                    </a:extLst>
                  </p:cNvPr>
                  <p:cNvSpPr/>
                  <p:nvPr/>
                </p:nvSpPr>
                <p:spPr>
                  <a:xfrm>
                    <a:off x="4319344" y="2060846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8</a:t>
                    </a:r>
                    <a:endParaRPr lang="zh-CN" altLang="en-US" sz="1050" dirty="0"/>
                  </a:p>
                </p:txBody>
              </p:sp>
              <p:sp>
                <p:nvSpPr>
                  <p:cNvPr id="1064" name="矩形 1063">
                    <a:extLst>
                      <a:ext uri="{FF2B5EF4-FFF2-40B4-BE49-F238E27FC236}">
                        <a16:creationId xmlns:a16="http://schemas.microsoft.com/office/drawing/2014/main" id="{B4ADAD81-DCBF-DF8C-2B35-70B66416CC59}"/>
                      </a:ext>
                    </a:extLst>
                  </p:cNvPr>
                  <p:cNvSpPr/>
                  <p:nvPr/>
                </p:nvSpPr>
                <p:spPr>
                  <a:xfrm>
                    <a:off x="4139607" y="2060846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5</a:t>
                    </a:r>
                    <a:endParaRPr lang="zh-CN" altLang="en-US" sz="1050" dirty="0"/>
                  </a:p>
                </p:txBody>
              </p:sp>
            </p:grpSp>
          </p:grpSp>
          <p:grpSp>
            <p:nvGrpSpPr>
              <p:cNvPr id="988" name="组合 987">
                <a:extLst>
                  <a:ext uri="{FF2B5EF4-FFF2-40B4-BE49-F238E27FC236}">
                    <a16:creationId xmlns:a16="http://schemas.microsoft.com/office/drawing/2014/main" id="{6D97AD7A-458A-28D0-F42F-6508AB4333C4}"/>
                  </a:ext>
                </a:extLst>
              </p:cNvPr>
              <p:cNvGrpSpPr/>
              <p:nvPr/>
            </p:nvGrpSpPr>
            <p:grpSpPr>
              <a:xfrm>
                <a:off x="6275735" y="1148962"/>
                <a:ext cx="843310" cy="866763"/>
                <a:chOff x="4628453" y="2105939"/>
                <a:chExt cx="843310" cy="866763"/>
              </a:xfrm>
            </p:grpSpPr>
            <p:grpSp>
              <p:nvGrpSpPr>
                <p:cNvPr id="1023" name="组合 1022">
                  <a:extLst>
                    <a:ext uri="{FF2B5EF4-FFF2-40B4-BE49-F238E27FC236}">
                      <a16:creationId xmlns:a16="http://schemas.microsoft.com/office/drawing/2014/main" id="{A84F07A3-0355-A12F-0DDE-8714263E679D}"/>
                    </a:ext>
                  </a:extLst>
                </p:cNvPr>
                <p:cNvGrpSpPr/>
                <p:nvPr/>
              </p:nvGrpSpPr>
              <p:grpSpPr>
                <a:xfrm>
                  <a:off x="4932550" y="2105939"/>
                  <a:ext cx="539213" cy="540000"/>
                  <a:chOff x="5278600" y="2169550"/>
                  <a:chExt cx="539213" cy="540000"/>
                </a:xfrm>
              </p:grpSpPr>
              <p:sp>
                <p:nvSpPr>
                  <p:cNvPr id="1044" name="矩形 1043">
                    <a:extLst>
                      <a:ext uri="{FF2B5EF4-FFF2-40B4-BE49-F238E27FC236}">
                        <a16:creationId xmlns:a16="http://schemas.microsoft.com/office/drawing/2014/main" id="{D586BB0D-DD12-6FEF-E326-E19CB3AEC21C}"/>
                      </a:ext>
                    </a:extLst>
                  </p:cNvPr>
                  <p:cNvSpPr/>
                  <p:nvPr/>
                </p:nvSpPr>
                <p:spPr>
                  <a:xfrm>
                    <a:off x="5278602" y="2169550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0</a:t>
                    </a:r>
                    <a:endParaRPr lang="zh-CN" altLang="en-US" sz="1050" dirty="0"/>
                  </a:p>
                </p:txBody>
              </p:sp>
              <p:sp>
                <p:nvSpPr>
                  <p:cNvPr id="1045" name="矩形 1044">
                    <a:extLst>
                      <a:ext uri="{FF2B5EF4-FFF2-40B4-BE49-F238E27FC236}">
                        <a16:creationId xmlns:a16="http://schemas.microsoft.com/office/drawing/2014/main" id="{C348DB8E-6D15-CE78-8221-A49CFE9AD08C}"/>
                      </a:ext>
                    </a:extLst>
                  </p:cNvPr>
                  <p:cNvSpPr/>
                  <p:nvPr/>
                </p:nvSpPr>
                <p:spPr>
                  <a:xfrm>
                    <a:off x="5458339" y="2169550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3</a:t>
                    </a:r>
                    <a:endParaRPr lang="zh-CN" altLang="en-US" sz="1050" dirty="0"/>
                  </a:p>
                </p:txBody>
              </p:sp>
              <p:sp>
                <p:nvSpPr>
                  <p:cNvPr id="1046" name="矩形 1045">
                    <a:extLst>
                      <a:ext uri="{FF2B5EF4-FFF2-40B4-BE49-F238E27FC236}">
                        <a16:creationId xmlns:a16="http://schemas.microsoft.com/office/drawing/2014/main" id="{B2B56951-0CEB-0D41-6E77-05249F7C76C3}"/>
                      </a:ext>
                    </a:extLst>
                  </p:cNvPr>
                  <p:cNvSpPr/>
                  <p:nvPr/>
                </p:nvSpPr>
                <p:spPr>
                  <a:xfrm>
                    <a:off x="5638076" y="2169550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6</a:t>
                    </a:r>
                    <a:endParaRPr lang="zh-CN" altLang="en-US" sz="1050" dirty="0"/>
                  </a:p>
                </p:txBody>
              </p:sp>
              <p:sp>
                <p:nvSpPr>
                  <p:cNvPr id="1047" name="矩形 1046">
                    <a:extLst>
                      <a:ext uri="{FF2B5EF4-FFF2-40B4-BE49-F238E27FC236}">
                        <a16:creationId xmlns:a16="http://schemas.microsoft.com/office/drawing/2014/main" id="{A3623987-A12D-B0F1-AADE-9FFAFC6E7E70}"/>
                      </a:ext>
                    </a:extLst>
                  </p:cNvPr>
                  <p:cNvSpPr/>
                  <p:nvPr/>
                </p:nvSpPr>
                <p:spPr>
                  <a:xfrm>
                    <a:off x="5278601" y="2349550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1</a:t>
                    </a:r>
                    <a:endParaRPr lang="zh-CN" altLang="en-US" sz="1050" dirty="0"/>
                  </a:p>
                </p:txBody>
              </p:sp>
              <p:sp>
                <p:nvSpPr>
                  <p:cNvPr id="1048" name="矩形 1047">
                    <a:extLst>
                      <a:ext uri="{FF2B5EF4-FFF2-40B4-BE49-F238E27FC236}">
                        <a16:creationId xmlns:a16="http://schemas.microsoft.com/office/drawing/2014/main" id="{26FF69F7-56F8-5975-BF5B-5596120DE7F3}"/>
                      </a:ext>
                    </a:extLst>
                  </p:cNvPr>
                  <p:cNvSpPr/>
                  <p:nvPr/>
                </p:nvSpPr>
                <p:spPr>
                  <a:xfrm>
                    <a:off x="5458338" y="2349550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4</a:t>
                    </a:r>
                    <a:endParaRPr lang="zh-CN" altLang="en-US" sz="1050" dirty="0"/>
                  </a:p>
                </p:txBody>
              </p:sp>
              <p:sp>
                <p:nvSpPr>
                  <p:cNvPr id="1049" name="矩形 1048">
                    <a:extLst>
                      <a:ext uri="{FF2B5EF4-FFF2-40B4-BE49-F238E27FC236}">
                        <a16:creationId xmlns:a16="http://schemas.microsoft.com/office/drawing/2014/main" id="{53A22688-80F6-8C78-09F4-1CE8D0B966CD}"/>
                      </a:ext>
                    </a:extLst>
                  </p:cNvPr>
                  <p:cNvSpPr/>
                  <p:nvPr/>
                </p:nvSpPr>
                <p:spPr>
                  <a:xfrm>
                    <a:off x="5638075" y="2349550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7</a:t>
                    </a:r>
                    <a:endParaRPr lang="zh-CN" altLang="en-US" sz="1050" dirty="0"/>
                  </a:p>
                </p:txBody>
              </p:sp>
              <p:sp>
                <p:nvSpPr>
                  <p:cNvPr id="1050" name="矩形 1049">
                    <a:extLst>
                      <a:ext uri="{FF2B5EF4-FFF2-40B4-BE49-F238E27FC236}">
                        <a16:creationId xmlns:a16="http://schemas.microsoft.com/office/drawing/2014/main" id="{7DD3183F-206C-C80C-F75C-4B75553806E2}"/>
                      </a:ext>
                    </a:extLst>
                  </p:cNvPr>
                  <p:cNvSpPr/>
                  <p:nvPr/>
                </p:nvSpPr>
                <p:spPr>
                  <a:xfrm>
                    <a:off x="5278600" y="2529550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2</a:t>
                    </a:r>
                    <a:endParaRPr lang="zh-CN" altLang="en-US" sz="1050" dirty="0"/>
                  </a:p>
                </p:txBody>
              </p:sp>
              <p:sp>
                <p:nvSpPr>
                  <p:cNvPr id="1051" name="矩形 1050">
                    <a:extLst>
                      <a:ext uri="{FF2B5EF4-FFF2-40B4-BE49-F238E27FC236}">
                        <a16:creationId xmlns:a16="http://schemas.microsoft.com/office/drawing/2014/main" id="{54FBED66-D6B0-BC26-E241-F504C60D338C}"/>
                      </a:ext>
                    </a:extLst>
                  </p:cNvPr>
                  <p:cNvSpPr/>
                  <p:nvPr/>
                </p:nvSpPr>
                <p:spPr>
                  <a:xfrm>
                    <a:off x="5638074" y="2529550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8</a:t>
                    </a:r>
                    <a:endParaRPr lang="zh-CN" altLang="en-US" sz="1050" dirty="0"/>
                  </a:p>
                </p:txBody>
              </p:sp>
              <p:sp>
                <p:nvSpPr>
                  <p:cNvPr id="1052" name="矩形 1051">
                    <a:extLst>
                      <a:ext uri="{FF2B5EF4-FFF2-40B4-BE49-F238E27FC236}">
                        <a16:creationId xmlns:a16="http://schemas.microsoft.com/office/drawing/2014/main" id="{EB8E44F3-4698-04AB-E92F-D13FC13ABF9B}"/>
                      </a:ext>
                    </a:extLst>
                  </p:cNvPr>
                  <p:cNvSpPr/>
                  <p:nvPr/>
                </p:nvSpPr>
                <p:spPr>
                  <a:xfrm>
                    <a:off x="5458337" y="2529550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5</a:t>
                    </a:r>
                    <a:endParaRPr lang="zh-CN" altLang="en-US" sz="1050" dirty="0"/>
                  </a:p>
                </p:txBody>
              </p:sp>
            </p:grpSp>
            <p:grpSp>
              <p:nvGrpSpPr>
                <p:cNvPr id="1024" name="组合 1023">
                  <a:extLst>
                    <a:ext uri="{FF2B5EF4-FFF2-40B4-BE49-F238E27FC236}">
                      <a16:creationId xmlns:a16="http://schemas.microsoft.com/office/drawing/2014/main" id="{359100D5-F7DE-264C-753E-AD07D9AAEC33}"/>
                    </a:ext>
                  </a:extLst>
                </p:cNvPr>
                <p:cNvGrpSpPr/>
                <p:nvPr/>
              </p:nvGrpSpPr>
              <p:grpSpPr>
                <a:xfrm>
                  <a:off x="4778746" y="2268267"/>
                  <a:ext cx="539213" cy="540000"/>
                  <a:chOff x="3908657" y="2849404"/>
                  <a:chExt cx="539213" cy="540000"/>
                </a:xfrm>
              </p:grpSpPr>
              <p:sp>
                <p:nvSpPr>
                  <p:cNvPr id="1035" name="矩形 1034">
                    <a:extLst>
                      <a:ext uri="{FF2B5EF4-FFF2-40B4-BE49-F238E27FC236}">
                        <a16:creationId xmlns:a16="http://schemas.microsoft.com/office/drawing/2014/main" id="{D152ACBA-E07D-2159-E888-C06B19DF1F6A}"/>
                      </a:ext>
                    </a:extLst>
                  </p:cNvPr>
                  <p:cNvSpPr/>
                  <p:nvPr/>
                </p:nvSpPr>
                <p:spPr>
                  <a:xfrm>
                    <a:off x="3908659" y="2849404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0</a:t>
                    </a:r>
                    <a:endParaRPr lang="zh-CN" altLang="en-US" sz="1050" dirty="0"/>
                  </a:p>
                </p:txBody>
              </p:sp>
              <p:sp>
                <p:nvSpPr>
                  <p:cNvPr id="1036" name="矩形 1035">
                    <a:extLst>
                      <a:ext uri="{FF2B5EF4-FFF2-40B4-BE49-F238E27FC236}">
                        <a16:creationId xmlns:a16="http://schemas.microsoft.com/office/drawing/2014/main" id="{F433DCE3-241E-7DC2-2758-B6EAA8166F08}"/>
                      </a:ext>
                    </a:extLst>
                  </p:cNvPr>
                  <p:cNvSpPr/>
                  <p:nvPr/>
                </p:nvSpPr>
                <p:spPr>
                  <a:xfrm>
                    <a:off x="4088396" y="2849404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3</a:t>
                    </a:r>
                    <a:endParaRPr lang="zh-CN" altLang="en-US" sz="1050" dirty="0"/>
                  </a:p>
                </p:txBody>
              </p:sp>
              <p:sp>
                <p:nvSpPr>
                  <p:cNvPr id="1037" name="矩形 1036">
                    <a:extLst>
                      <a:ext uri="{FF2B5EF4-FFF2-40B4-BE49-F238E27FC236}">
                        <a16:creationId xmlns:a16="http://schemas.microsoft.com/office/drawing/2014/main" id="{6C5633D0-12C1-E721-9522-DE15EC1A26AD}"/>
                      </a:ext>
                    </a:extLst>
                  </p:cNvPr>
                  <p:cNvSpPr/>
                  <p:nvPr/>
                </p:nvSpPr>
                <p:spPr>
                  <a:xfrm>
                    <a:off x="4268133" y="2849404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6</a:t>
                    </a:r>
                    <a:endParaRPr lang="zh-CN" altLang="en-US" sz="1050" dirty="0"/>
                  </a:p>
                </p:txBody>
              </p:sp>
              <p:sp>
                <p:nvSpPr>
                  <p:cNvPr id="1038" name="矩形 1037">
                    <a:extLst>
                      <a:ext uri="{FF2B5EF4-FFF2-40B4-BE49-F238E27FC236}">
                        <a16:creationId xmlns:a16="http://schemas.microsoft.com/office/drawing/2014/main" id="{56569A2B-FD12-1889-24C1-D0C727CDCAED}"/>
                      </a:ext>
                    </a:extLst>
                  </p:cNvPr>
                  <p:cNvSpPr/>
                  <p:nvPr/>
                </p:nvSpPr>
                <p:spPr>
                  <a:xfrm>
                    <a:off x="3908658" y="3029404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1</a:t>
                    </a:r>
                    <a:endParaRPr lang="zh-CN" altLang="en-US" sz="1050" dirty="0"/>
                  </a:p>
                </p:txBody>
              </p:sp>
              <p:sp>
                <p:nvSpPr>
                  <p:cNvPr id="1039" name="矩形 1038">
                    <a:extLst>
                      <a:ext uri="{FF2B5EF4-FFF2-40B4-BE49-F238E27FC236}">
                        <a16:creationId xmlns:a16="http://schemas.microsoft.com/office/drawing/2014/main" id="{764703BC-42AA-D24F-3B24-D4924231AFCA}"/>
                      </a:ext>
                    </a:extLst>
                  </p:cNvPr>
                  <p:cNvSpPr/>
                  <p:nvPr/>
                </p:nvSpPr>
                <p:spPr>
                  <a:xfrm>
                    <a:off x="4088395" y="3029404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4</a:t>
                    </a:r>
                    <a:endParaRPr lang="zh-CN" altLang="en-US" sz="1050" dirty="0"/>
                  </a:p>
                </p:txBody>
              </p:sp>
              <p:sp>
                <p:nvSpPr>
                  <p:cNvPr id="1040" name="矩形 1039">
                    <a:extLst>
                      <a:ext uri="{FF2B5EF4-FFF2-40B4-BE49-F238E27FC236}">
                        <a16:creationId xmlns:a16="http://schemas.microsoft.com/office/drawing/2014/main" id="{9305FD4D-180A-A88D-7287-15A903A6636C}"/>
                      </a:ext>
                    </a:extLst>
                  </p:cNvPr>
                  <p:cNvSpPr/>
                  <p:nvPr/>
                </p:nvSpPr>
                <p:spPr>
                  <a:xfrm>
                    <a:off x="4268132" y="3029404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7</a:t>
                    </a:r>
                    <a:endParaRPr lang="zh-CN" altLang="en-US" sz="1050" dirty="0"/>
                  </a:p>
                </p:txBody>
              </p:sp>
              <p:sp>
                <p:nvSpPr>
                  <p:cNvPr id="1041" name="矩形 1040">
                    <a:extLst>
                      <a:ext uri="{FF2B5EF4-FFF2-40B4-BE49-F238E27FC236}">
                        <a16:creationId xmlns:a16="http://schemas.microsoft.com/office/drawing/2014/main" id="{634C8695-2FAA-62C1-00F7-737943DD8963}"/>
                      </a:ext>
                    </a:extLst>
                  </p:cNvPr>
                  <p:cNvSpPr/>
                  <p:nvPr/>
                </p:nvSpPr>
                <p:spPr>
                  <a:xfrm>
                    <a:off x="3908657" y="3209404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2</a:t>
                    </a:r>
                    <a:endParaRPr lang="zh-CN" altLang="en-US" sz="1050" dirty="0"/>
                  </a:p>
                </p:txBody>
              </p:sp>
              <p:sp>
                <p:nvSpPr>
                  <p:cNvPr id="1042" name="矩形 1041">
                    <a:extLst>
                      <a:ext uri="{FF2B5EF4-FFF2-40B4-BE49-F238E27FC236}">
                        <a16:creationId xmlns:a16="http://schemas.microsoft.com/office/drawing/2014/main" id="{2759099A-7425-9C4F-4C98-B263C47D3B06}"/>
                      </a:ext>
                    </a:extLst>
                  </p:cNvPr>
                  <p:cNvSpPr/>
                  <p:nvPr/>
                </p:nvSpPr>
                <p:spPr>
                  <a:xfrm>
                    <a:off x="4268131" y="3209404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8</a:t>
                    </a:r>
                    <a:endParaRPr lang="zh-CN" altLang="en-US" sz="1050" dirty="0"/>
                  </a:p>
                </p:txBody>
              </p:sp>
              <p:sp>
                <p:nvSpPr>
                  <p:cNvPr id="1043" name="矩形 1042">
                    <a:extLst>
                      <a:ext uri="{FF2B5EF4-FFF2-40B4-BE49-F238E27FC236}">
                        <a16:creationId xmlns:a16="http://schemas.microsoft.com/office/drawing/2014/main" id="{55A6D2CE-8DCF-06FC-3847-F29A73F77CA8}"/>
                      </a:ext>
                    </a:extLst>
                  </p:cNvPr>
                  <p:cNvSpPr/>
                  <p:nvPr/>
                </p:nvSpPr>
                <p:spPr>
                  <a:xfrm>
                    <a:off x="4088394" y="3209404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5</a:t>
                    </a:r>
                    <a:endParaRPr lang="zh-CN" altLang="en-US" sz="1050" dirty="0"/>
                  </a:p>
                </p:txBody>
              </p:sp>
            </p:grpSp>
            <p:grpSp>
              <p:nvGrpSpPr>
                <p:cNvPr id="1025" name="组合 1024">
                  <a:extLst>
                    <a:ext uri="{FF2B5EF4-FFF2-40B4-BE49-F238E27FC236}">
                      <a16:creationId xmlns:a16="http://schemas.microsoft.com/office/drawing/2014/main" id="{F61C8C1B-CE34-6753-86F4-5F46F970943B}"/>
                    </a:ext>
                  </a:extLst>
                </p:cNvPr>
                <p:cNvGrpSpPr/>
                <p:nvPr/>
              </p:nvGrpSpPr>
              <p:grpSpPr>
                <a:xfrm>
                  <a:off x="4628453" y="2432702"/>
                  <a:ext cx="539213" cy="540000"/>
                  <a:chOff x="3959870" y="1700846"/>
                  <a:chExt cx="539213" cy="540000"/>
                </a:xfrm>
              </p:grpSpPr>
              <p:sp>
                <p:nvSpPr>
                  <p:cNvPr id="1026" name="矩形 1025">
                    <a:extLst>
                      <a:ext uri="{FF2B5EF4-FFF2-40B4-BE49-F238E27FC236}">
                        <a16:creationId xmlns:a16="http://schemas.microsoft.com/office/drawing/2014/main" id="{B88725BB-216A-DFB9-3BDF-AFEDD6A2DB82}"/>
                      </a:ext>
                    </a:extLst>
                  </p:cNvPr>
                  <p:cNvSpPr/>
                  <p:nvPr/>
                </p:nvSpPr>
                <p:spPr>
                  <a:xfrm>
                    <a:off x="3959872" y="1700846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0</a:t>
                    </a:r>
                    <a:endParaRPr lang="zh-CN" altLang="en-US" sz="1050" dirty="0"/>
                  </a:p>
                </p:txBody>
              </p:sp>
              <p:sp>
                <p:nvSpPr>
                  <p:cNvPr id="1027" name="矩形 1026">
                    <a:extLst>
                      <a:ext uri="{FF2B5EF4-FFF2-40B4-BE49-F238E27FC236}">
                        <a16:creationId xmlns:a16="http://schemas.microsoft.com/office/drawing/2014/main" id="{B236D983-B53B-049E-27CB-13A8E63AE92A}"/>
                      </a:ext>
                    </a:extLst>
                  </p:cNvPr>
                  <p:cNvSpPr/>
                  <p:nvPr/>
                </p:nvSpPr>
                <p:spPr>
                  <a:xfrm>
                    <a:off x="4139609" y="1700846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3</a:t>
                    </a:r>
                    <a:endParaRPr lang="zh-CN" altLang="en-US" sz="1050" dirty="0"/>
                  </a:p>
                </p:txBody>
              </p:sp>
              <p:sp>
                <p:nvSpPr>
                  <p:cNvPr id="1028" name="矩形 1027">
                    <a:extLst>
                      <a:ext uri="{FF2B5EF4-FFF2-40B4-BE49-F238E27FC236}">
                        <a16:creationId xmlns:a16="http://schemas.microsoft.com/office/drawing/2014/main" id="{B32EFBE8-7082-7E01-87A1-046EDAC678E9}"/>
                      </a:ext>
                    </a:extLst>
                  </p:cNvPr>
                  <p:cNvSpPr/>
                  <p:nvPr/>
                </p:nvSpPr>
                <p:spPr>
                  <a:xfrm>
                    <a:off x="4319346" y="1700846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6</a:t>
                    </a:r>
                    <a:endParaRPr lang="zh-CN" altLang="en-US" sz="1050" dirty="0"/>
                  </a:p>
                </p:txBody>
              </p:sp>
              <p:sp>
                <p:nvSpPr>
                  <p:cNvPr id="1029" name="矩形 1028">
                    <a:extLst>
                      <a:ext uri="{FF2B5EF4-FFF2-40B4-BE49-F238E27FC236}">
                        <a16:creationId xmlns:a16="http://schemas.microsoft.com/office/drawing/2014/main" id="{440C2BE9-E699-8C1D-10FF-637B4F4C9E2B}"/>
                      </a:ext>
                    </a:extLst>
                  </p:cNvPr>
                  <p:cNvSpPr/>
                  <p:nvPr/>
                </p:nvSpPr>
                <p:spPr>
                  <a:xfrm>
                    <a:off x="3959871" y="1880846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1</a:t>
                    </a:r>
                    <a:endParaRPr lang="zh-CN" altLang="en-US" sz="1050" dirty="0"/>
                  </a:p>
                </p:txBody>
              </p:sp>
              <p:sp>
                <p:nvSpPr>
                  <p:cNvPr id="1030" name="矩形 1029">
                    <a:extLst>
                      <a:ext uri="{FF2B5EF4-FFF2-40B4-BE49-F238E27FC236}">
                        <a16:creationId xmlns:a16="http://schemas.microsoft.com/office/drawing/2014/main" id="{26D66349-7A82-4E8C-02B6-EF07EE77F91D}"/>
                      </a:ext>
                    </a:extLst>
                  </p:cNvPr>
                  <p:cNvSpPr/>
                  <p:nvPr/>
                </p:nvSpPr>
                <p:spPr>
                  <a:xfrm>
                    <a:off x="4139608" y="1880846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4</a:t>
                    </a:r>
                    <a:endParaRPr lang="zh-CN" altLang="en-US" sz="1050" dirty="0"/>
                  </a:p>
                </p:txBody>
              </p:sp>
              <p:sp>
                <p:nvSpPr>
                  <p:cNvPr id="1031" name="矩形 1030">
                    <a:extLst>
                      <a:ext uri="{FF2B5EF4-FFF2-40B4-BE49-F238E27FC236}">
                        <a16:creationId xmlns:a16="http://schemas.microsoft.com/office/drawing/2014/main" id="{B24B1C71-12F2-2679-09D2-B92377863DC2}"/>
                      </a:ext>
                    </a:extLst>
                  </p:cNvPr>
                  <p:cNvSpPr/>
                  <p:nvPr/>
                </p:nvSpPr>
                <p:spPr>
                  <a:xfrm>
                    <a:off x="4319345" y="1880846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7</a:t>
                    </a:r>
                    <a:endParaRPr lang="zh-CN" altLang="en-US" sz="1050" dirty="0"/>
                  </a:p>
                </p:txBody>
              </p:sp>
              <p:sp>
                <p:nvSpPr>
                  <p:cNvPr id="1032" name="矩形 1031">
                    <a:extLst>
                      <a:ext uri="{FF2B5EF4-FFF2-40B4-BE49-F238E27FC236}">
                        <a16:creationId xmlns:a16="http://schemas.microsoft.com/office/drawing/2014/main" id="{90418D94-D306-81E9-2055-FBDB9F39306C}"/>
                      </a:ext>
                    </a:extLst>
                  </p:cNvPr>
                  <p:cNvSpPr/>
                  <p:nvPr/>
                </p:nvSpPr>
                <p:spPr>
                  <a:xfrm>
                    <a:off x="3959870" y="2060846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2</a:t>
                    </a:r>
                    <a:endParaRPr lang="zh-CN" altLang="en-US" sz="1050" dirty="0"/>
                  </a:p>
                </p:txBody>
              </p:sp>
              <p:sp>
                <p:nvSpPr>
                  <p:cNvPr id="1033" name="矩形 1032">
                    <a:extLst>
                      <a:ext uri="{FF2B5EF4-FFF2-40B4-BE49-F238E27FC236}">
                        <a16:creationId xmlns:a16="http://schemas.microsoft.com/office/drawing/2014/main" id="{2AA1FCBE-7598-1EAD-E4FF-F145C67B00E2}"/>
                      </a:ext>
                    </a:extLst>
                  </p:cNvPr>
                  <p:cNvSpPr/>
                  <p:nvPr/>
                </p:nvSpPr>
                <p:spPr>
                  <a:xfrm>
                    <a:off x="4319344" y="2060846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8</a:t>
                    </a:r>
                    <a:endParaRPr lang="zh-CN" altLang="en-US" sz="1050" dirty="0"/>
                  </a:p>
                </p:txBody>
              </p:sp>
              <p:sp>
                <p:nvSpPr>
                  <p:cNvPr id="1034" name="矩形 1033">
                    <a:extLst>
                      <a:ext uri="{FF2B5EF4-FFF2-40B4-BE49-F238E27FC236}">
                        <a16:creationId xmlns:a16="http://schemas.microsoft.com/office/drawing/2014/main" id="{1823BB0C-8A17-F224-22FE-1CBC17B6C867}"/>
                      </a:ext>
                    </a:extLst>
                  </p:cNvPr>
                  <p:cNvSpPr/>
                  <p:nvPr/>
                </p:nvSpPr>
                <p:spPr>
                  <a:xfrm>
                    <a:off x="4139607" y="2060846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5</a:t>
                    </a:r>
                    <a:endParaRPr lang="zh-CN" altLang="en-US" sz="1050" dirty="0"/>
                  </a:p>
                </p:txBody>
              </p:sp>
            </p:grpSp>
          </p:grpSp>
          <p:grpSp>
            <p:nvGrpSpPr>
              <p:cNvPr id="989" name="组合 988">
                <a:extLst>
                  <a:ext uri="{FF2B5EF4-FFF2-40B4-BE49-F238E27FC236}">
                    <a16:creationId xmlns:a16="http://schemas.microsoft.com/office/drawing/2014/main" id="{5AB4E04D-05A8-E46F-1C6B-480B2B06969F}"/>
                  </a:ext>
                </a:extLst>
              </p:cNvPr>
              <p:cNvGrpSpPr/>
              <p:nvPr/>
            </p:nvGrpSpPr>
            <p:grpSpPr>
              <a:xfrm>
                <a:off x="7298780" y="1097285"/>
                <a:ext cx="843310" cy="866763"/>
                <a:chOff x="4628453" y="2105939"/>
                <a:chExt cx="843310" cy="866763"/>
              </a:xfrm>
            </p:grpSpPr>
            <p:grpSp>
              <p:nvGrpSpPr>
                <p:cNvPr id="993" name="组合 992">
                  <a:extLst>
                    <a:ext uri="{FF2B5EF4-FFF2-40B4-BE49-F238E27FC236}">
                      <a16:creationId xmlns:a16="http://schemas.microsoft.com/office/drawing/2014/main" id="{E7851E94-76DE-1875-70F6-3D2499DF79F8}"/>
                    </a:ext>
                  </a:extLst>
                </p:cNvPr>
                <p:cNvGrpSpPr/>
                <p:nvPr/>
              </p:nvGrpSpPr>
              <p:grpSpPr>
                <a:xfrm>
                  <a:off x="4932550" y="2105939"/>
                  <a:ext cx="539213" cy="540000"/>
                  <a:chOff x="5278600" y="2169550"/>
                  <a:chExt cx="539213" cy="540000"/>
                </a:xfrm>
              </p:grpSpPr>
              <p:sp>
                <p:nvSpPr>
                  <p:cNvPr id="1014" name="矩形 1013">
                    <a:extLst>
                      <a:ext uri="{FF2B5EF4-FFF2-40B4-BE49-F238E27FC236}">
                        <a16:creationId xmlns:a16="http://schemas.microsoft.com/office/drawing/2014/main" id="{AB21CA5A-426D-E23E-65F8-6FF21E1B2BD1}"/>
                      </a:ext>
                    </a:extLst>
                  </p:cNvPr>
                  <p:cNvSpPr/>
                  <p:nvPr/>
                </p:nvSpPr>
                <p:spPr>
                  <a:xfrm>
                    <a:off x="5278602" y="2169550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0</a:t>
                    </a:r>
                    <a:endParaRPr lang="zh-CN" altLang="en-US" sz="1050" dirty="0"/>
                  </a:p>
                </p:txBody>
              </p:sp>
              <p:sp>
                <p:nvSpPr>
                  <p:cNvPr id="1015" name="矩形 1014">
                    <a:extLst>
                      <a:ext uri="{FF2B5EF4-FFF2-40B4-BE49-F238E27FC236}">
                        <a16:creationId xmlns:a16="http://schemas.microsoft.com/office/drawing/2014/main" id="{48E36536-2A88-5E59-6B50-91A9E422044D}"/>
                      </a:ext>
                    </a:extLst>
                  </p:cNvPr>
                  <p:cNvSpPr/>
                  <p:nvPr/>
                </p:nvSpPr>
                <p:spPr>
                  <a:xfrm>
                    <a:off x="5458339" y="2169550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3</a:t>
                    </a:r>
                    <a:endParaRPr lang="zh-CN" altLang="en-US" sz="1050" dirty="0"/>
                  </a:p>
                </p:txBody>
              </p:sp>
              <p:sp>
                <p:nvSpPr>
                  <p:cNvPr id="1016" name="矩形 1015">
                    <a:extLst>
                      <a:ext uri="{FF2B5EF4-FFF2-40B4-BE49-F238E27FC236}">
                        <a16:creationId xmlns:a16="http://schemas.microsoft.com/office/drawing/2014/main" id="{39C8FDDE-10B4-99E4-2005-8796BD6D7A67}"/>
                      </a:ext>
                    </a:extLst>
                  </p:cNvPr>
                  <p:cNvSpPr/>
                  <p:nvPr/>
                </p:nvSpPr>
                <p:spPr>
                  <a:xfrm>
                    <a:off x="5638076" y="2169550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6</a:t>
                    </a:r>
                    <a:endParaRPr lang="zh-CN" altLang="en-US" sz="1050" dirty="0"/>
                  </a:p>
                </p:txBody>
              </p:sp>
              <p:sp>
                <p:nvSpPr>
                  <p:cNvPr id="1017" name="矩形 1016">
                    <a:extLst>
                      <a:ext uri="{FF2B5EF4-FFF2-40B4-BE49-F238E27FC236}">
                        <a16:creationId xmlns:a16="http://schemas.microsoft.com/office/drawing/2014/main" id="{D351198B-05B8-8ED3-CC09-D60A06F9D63A}"/>
                      </a:ext>
                    </a:extLst>
                  </p:cNvPr>
                  <p:cNvSpPr/>
                  <p:nvPr/>
                </p:nvSpPr>
                <p:spPr>
                  <a:xfrm>
                    <a:off x="5278601" y="2349550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1</a:t>
                    </a:r>
                    <a:endParaRPr lang="zh-CN" altLang="en-US" sz="1050" dirty="0"/>
                  </a:p>
                </p:txBody>
              </p:sp>
              <p:sp>
                <p:nvSpPr>
                  <p:cNvPr id="1018" name="矩形 1017">
                    <a:extLst>
                      <a:ext uri="{FF2B5EF4-FFF2-40B4-BE49-F238E27FC236}">
                        <a16:creationId xmlns:a16="http://schemas.microsoft.com/office/drawing/2014/main" id="{3810347F-CF55-7B18-1A18-963F68CAD4EE}"/>
                      </a:ext>
                    </a:extLst>
                  </p:cNvPr>
                  <p:cNvSpPr/>
                  <p:nvPr/>
                </p:nvSpPr>
                <p:spPr>
                  <a:xfrm>
                    <a:off x="5458338" y="2349550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4</a:t>
                    </a:r>
                    <a:endParaRPr lang="zh-CN" altLang="en-US" sz="1050" dirty="0"/>
                  </a:p>
                </p:txBody>
              </p:sp>
              <p:sp>
                <p:nvSpPr>
                  <p:cNvPr id="1019" name="矩形 1018">
                    <a:extLst>
                      <a:ext uri="{FF2B5EF4-FFF2-40B4-BE49-F238E27FC236}">
                        <a16:creationId xmlns:a16="http://schemas.microsoft.com/office/drawing/2014/main" id="{89FC3BA0-B67D-E639-102A-68CBBA0F8E7F}"/>
                      </a:ext>
                    </a:extLst>
                  </p:cNvPr>
                  <p:cNvSpPr/>
                  <p:nvPr/>
                </p:nvSpPr>
                <p:spPr>
                  <a:xfrm>
                    <a:off x="5638075" y="2349550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7</a:t>
                    </a:r>
                    <a:endParaRPr lang="zh-CN" altLang="en-US" sz="1050" dirty="0"/>
                  </a:p>
                </p:txBody>
              </p:sp>
              <p:sp>
                <p:nvSpPr>
                  <p:cNvPr id="1020" name="矩形 1019">
                    <a:extLst>
                      <a:ext uri="{FF2B5EF4-FFF2-40B4-BE49-F238E27FC236}">
                        <a16:creationId xmlns:a16="http://schemas.microsoft.com/office/drawing/2014/main" id="{0C2197C3-572B-5D56-D42B-1BE2AFAABB21}"/>
                      </a:ext>
                    </a:extLst>
                  </p:cNvPr>
                  <p:cNvSpPr/>
                  <p:nvPr/>
                </p:nvSpPr>
                <p:spPr>
                  <a:xfrm>
                    <a:off x="5278600" y="2529550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2</a:t>
                    </a:r>
                    <a:endParaRPr lang="zh-CN" altLang="en-US" sz="1050" dirty="0"/>
                  </a:p>
                </p:txBody>
              </p:sp>
              <p:sp>
                <p:nvSpPr>
                  <p:cNvPr id="1021" name="矩形 1020">
                    <a:extLst>
                      <a:ext uri="{FF2B5EF4-FFF2-40B4-BE49-F238E27FC236}">
                        <a16:creationId xmlns:a16="http://schemas.microsoft.com/office/drawing/2014/main" id="{08B2B55D-6D3E-09A4-43A7-C4AF32F61DF3}"/>
                      </a:ext>
                    </a:extLst>
                  </p:cNvPr>
                  <p:cNvSpPr/>
                  <p:nvPr/>
                </p:nvSpPr>
                <p:spPr>
                  <a:xfrm>
                    <a:off x="5638074" y="2529550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8</a:t>
                    </a:r>
                    <a:endParaRPr lang="zh-CN" altLang="en-US" sz="1050" dirty="0"/>
                  </a:p>
                </p:txBody>
              </p:sp>
              <p:sp>
                <p:nvSpPr>
                  <p:cNvPr id="1022" name="矩形 1021">
                    <a:extLst>
                      <a:ext uri="{FF2B5EF4-FFF2-40B4-BE49-F238E27FC236}">
                        <a16:creationId xmlns:a16="http://schemas.microsoft.com/office/drawing/2014/main" id="{DECA880C-8E20-50FB-957F-4F6BD5DD7500}"/>
                      </a:ext>
                    </a:extLst>
                  </p:cNvPr>
                  <p:cNvSpPr/>
                  <p:nvPr/>
                </p:nvSpPr>
                <p:spPr>
                  <a:xfrm>
                    <a:off x="5458337" y="2529550"/>
                    <a:ext cx="179737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5</a:t>
                    </a:r>
                    <a:endParaRPr lang="zh-CN" altLang="en-US" sz="1050" dirty="0"/>
                  </a:p>
                </p:txBody>
              </p:sp>
            </p:grpSp>
            <p:grpSp>
              <p:nvGrpSpPr>
                <p:cNvPr id="994" name="组合 993">
                  <a:extLst>
                    <a:ext uri="{FF2B5EF4-FFF2-40B4-BE49-F238E27FC236}">
                      <a16:creationId xmlns:a16="http://schemas.microsoft.com/office/drawing/2014/main" id="{ABF7F9EB-48AC-6774-A3A8-B4BADFC7FB8B}"/>
                    </a:ext>
                  </a:extLst>
                </p:cNvPr>
                <p:cNvGrpSpPr/>
                <p:nvPr/>
              </p:nvGrpSpPr>
              <p:grpSpPr>
                <a:xfrm>
                  <a:off x="4778746" y="2268267"/>
                  <a:ext cx="539213" cy="540000"/>
                  <a:chOff x="3908657" y="2849404"/>
                  <a:chExt cx="539213" cy="540000"/>
                </a:xfrm>
              </p:grpSpPr>
              <p:sp>
                <p:nvSpPr>
                  <p:cNvPr id="1005" name="矩形 1004">
                    <a:extLst>
                      <a:ext uri="{FF2B5EF4-FFF2-40B4-BE49-F238E27FC236}">
                        <a16:creationId xmlns:a16="http://schemas.microsoft.com/office/drawing/2014/main" id="{99231C62-7DD1-E1F6-7BCE-BC810718F576}"/>
                      </a:ext>
                    </a:extLst>
                  </p:cNvPr>
                  <p:cNvSpPr/>
                  <p:nvPr/>
                </p:nvSpPr>
                <p:spPr>
                  <a:xfrm>
                    <a:off x="3908659" y="2849404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0</a:t>
                    </a:r>
                    <a:endParaRPr lang="zh-CN" altLang="en-US" sz="1050" dirty="0"/>
                  </a:p>
                </p:txBody>
              </p:sp>
              <p:sp>
                <p:nvSpPr>
                  <p:cNvPr id="1006" name="矩形 1005">
                    <a:extLst>
                      <a:ext uri="{FF2B5EF4-FFF2-40B4-BE49-F238E27FC236}">
                        <a16:creationId xmlns:a16="http://schemas.microsoft.com/office/drawing/2014/main" id="{DDD27CE0-D991-793D-884F-79B7CEE5AEA9}"/>
                      </a:ext>
                    </a:extLst>
                  </p:cNvPr>
                  <p:cNvSpPr/>
                  <p:nvPr/>
                </p:nvSpPr>
                <p:spPr>
                  <a:xfrm>
                    <a:off x="4088396" y="2849404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3</a:t>
                    </a:r>
                    <a:endParaRPr lang="zh-CN" altLang="en-US" sz="1050" dirty="0"/>
                  </a:p>
                </p:txBody>
              </p:sp>
              <p:sp>
                <p:nvSpPr>
                  <p:cNvPr id="1007" name="矩形 1006">
                    <a:extLst>
                      <a:ext uri="{FF2B5EF4-FFF2-40B4-BE49-F238E27FC236}">
                        <a16:creationId xmlns:a16="http://schemas.microsoft.com/office/drawing/2014/main" id="{98C20B03-BB87-C676-545D-28EEE3FD9D1A}"/>
                      </a:ext>
                    </a:extLst>
                  </p:cNvPr>
                  <p:cNvSpPr/>
                  <p:nvPr/>
                </p:nvSpPr>
                <p:spPr>
                  <a:xfrm>
                    <a:off x="4268133" y="2849404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6</a:t>
                    </a:r>
                    <a:endParaRPr lang="zh-CN" altLang="en-US" sz="1050" dirty="0"/>
                  </a:p>
                </p:txBody>
              </p:sp>
              <p:sp>
                <p:nvSpPr>
                  <p:cNvPr id="1008" name="矩形 1007">
                    <a:extLst>
                      <a:ext uri="{FF2B5EF4-FFF2-40B4-BE49-F238E27FC236}">
                        <a16:creationId xmlns:a16="http://schemas.microsoft.com/office/drawing/2014/main" id="{500D6EC8-3BCF-9E52-1306-3C7349B52952}"/>
                      </a:ext>
                    </a:extLst>
                  </p:cNvPr>
                  <p:cNvSpPr/>
                  <p:nvPr/>
                </p:nvSpPr>
                <p:spPr>
                  <a:xfrm>
                    <a:off x="3908658" y="3029404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1</a:t>
                    </a:r>
                    <a:endParaRPr lang="zh-CN" altLang="en-US" sz="1050" dirty="0"/>
                  </a:p>
                </p:txBody>
              </p:sp>
              <p:sp>
                <p:nvSpPr>
                  <p:cNvPr id="1009" name="矩形 1008">
                    <a:extLst>
                      <a:ext uri="{FF2B5EF4-FFF2-40B4-BE49-F238E27FC236}">
                        <a16:creationId xmlns:a16="http://schemas.microsoft.com/office/drawing/2014/main" id="{3A6AE417-F32E-CCD3-9F5A-4FECCA3BB8CC}"/>
                      </a:ext>
                    </a:extLst>
                  </p:cNvPr>
                  <p:cNvSpPr/>
                  <p:nvPr/>
                </p:nvSpPr>
                <p:spPr>
                  <a:xfrm>
                    <a:off x="4088395" y="3029404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4</a:t>
                    </a:r>
                    <a:endParaRPr lang="zh-CN" altLang="en-US" sz="1050" dirty="0"/>
                  </a:p>
                </p:txBody>
              </p:sp>
              <p:sp>
                <p:nvSpPr>
                  <p:cNvPr id="1010" name="矩形 1009">
                    <a:extLst>
                      <a:ext uri="{FF2B5EF4-FFF2-40B4-BE49-F238E27FC236}">
                        <a16:creationId xmlns:a16="http://schemas.microsoft.com/office/drawing/2014/main" id="{78AFAE4B-3F81-833A-2751-FA3BBF46E537}"/>
                      </a:ext>
                    </a:extLst>
                  </p:cNvPr>
                  <p:cNvSpPr/>
                  <p:nvPr/>
                </p:nvSpPr>
                <p:spPr>
                  <a:xfrm>
                    <a:off x="4268132" y="3029404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7</a:t>
                    </a:r>
                    <a:endParaRPr lang="zh-CN" altLang="en-US" sz="1050" dirty="0"/>
                  </a:p>
                </p:txBody>
              </p:sp>
              <p:sp>
                <p:nvSpPr>
                  <p:cNvPr id="1011" name="矩形 1010">
                    <a:extLst>
                      <a:ext uri="{FF2B5EF4-FFF2-40B4-BE49-F238E27FC236}">
                        <a16:creationId xmlns:a16="http://schemas.microsoft.com/office/drawing/2014/main" id="{349D0A14-132A-C4A0-D6C2-F0CFA32D7F79}"/>
                      </a:ext>
                    </a:extLst>
                  </p:cNvPr>
                  <p:cNvSpPr/>
                  <p:nvPr/>
                </p:nvSpPr>
                <p:spPr>
                  <a:xfrm>
                    <a:off x="3908657" y="3209404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2</a:t>
                    </a:r>
                    <a:endParaRPr lang="zh-CN" altLang="en-US" sz="1050" dirty="0"/>
                  </a:p>
                </p:txBody>
              </p:sp>
              <p:sp>
                <p:nvSpPr>
                  <p:cNvPr id="1012" name="矩形 1011">
                    <a:extLst>
                      <a:ext uri="{FF2B5EF4-FFF2-40B4-BE49-F238E27FC236}">
                        <a16:creationId xmlns:a16="http://schemas.microsoft.com/office/drawing/2014/main" id="{233E058F-3A49-3C2C-24F9-7176B423B9CC}"/>
                      </a:ext>
                    </a:extLst>
                  </p:cNvPr>
                  <p:cNvSpPr/>
                  <p:nvPr/>
                </p:nvSpPr>
                <p:spPr>
                  <a:xfrm>
                    <a:off x="4268131" y="3209404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8</a:t>
                    </a:r>
                    <a:endParaRPr lang="zh-CN" altLang="en-US" sz="1050" dirty="0"/>
                  </a:p>
                </p:txBody>
              </p:sp>
              <p:sp>
                <p:nvSpPr>
                  <p:cNvPr id="1013" name="矩形 1012">
                    <a:extLst>
                      <a:ext uri="{FF2B5EF4-FFF2-40B4-BE49-F238E27FC236}">
                        <a16:creationId xmlns:a16="http://schemas.microsoft.com/office/drawing/2014/main" id="{A572A527-7D80-5F6A-475A-6BB60538B494}"/>
                      </a:ext>
                    </a:extLst>
                  </p:cNvPr>
                  <p:cNvSpPr/>
                  <p:nvPr/>
                </p:nvSpPr>
                <p:spPr>
                  <a:xfrm>
                    <a:off x="4088394" y="3209404"/>
                    <a:ext cx="179737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5</a:t>
                    </a:r>
                    <a:endParaRPr lang="zh-CN" altLang="en-US" sz="1050" dirty="0"/>
                  </a:p>
                </p:txBody>
              </p:sp>
            </p:grpSp>
            <p:grpSp>
              <p:nvGrpSpPr>
                <p:cNvPr id="995" name="组合 994">
                  <a:extLst>
                    <a:ext uri="{FF2B5EF4-FFF2-40B4-BE49-F238E27FC236}">
                      <a16:creationId xmlns:a16="http://schemas.microsoft.com/office/drawing/2014/main" id="{4A00A914-1B6A-4A08-0C59-0795C1E029B8}"/>
                    </a:ext>
                  </a:extLst>
                </p:cNvPr>
                <p:cNvGrpSpPr/>
                <p:nvPr/>
              </p:nvGrpSpPr>
              <p:grpSpPr>
                <a:xfrm>
                  <a:off x="4628453" y="2432702"/>
                  <a:ext cx="539213" cy="540000"/>
                  <a:chOff x="3959870" y="1700846"/>
                  <a:chExt cx="539213" cy="540000"/>
                </a:xfrm>
              </p:grpSpPr>
              <p:sp>
                <p:nvSpPr>
                  <p:cNvPr id="996" name="矩形 995">
                    <a:extLst>
                      <a:ext uri="{FF2B5EF4-FFF2-40B4-BE49-F238E27FC236}">
                        <a16:creationId xmlns:a16="http://schemas.microsoft.com/office/drawing/2014/main" id="{A13308B2-9CAE-98E2-C68D-AA7FABC2F1A6}"/>
                      </a:ext>
                    </a:extLst>
                  </p:cNvPr>
                  <p:cNvSpPr/>
                  <p:nvPr/>
                </p:nvSpPr>
                <p:spPr>
                  <a:xfrm>
                    <a:off x="3959872" y="1700846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0</a:t>
                    </a:r>
                    <a:endParaRPr lang="zh-CN" altLang="en-US" sz="1050" dirty="0"/>
                  </a:p>
                </p:txBody>
              </p:sp>
              <p:sp>
                <p:nvSpPr>
                  <p:cNvPr id="997" name="矩形 996">
                    <a:extLst>
                      <a:ext uri="{FF2B5EF4-FFF2-40B4-BE49-F238E27FC236}">
                        <a16:creationId xmlns:a16="http://schemas.microsoft.com/office/drawing/2014/main" id="{C5FC68F3-DD52-6555-6041-4243844BB111}"/>
                      </a:ext>
                    </a:extLst>
                  </p:cNvPr>
                  <p:cNvSpPr/>
                  <p:nvPr/>
                </p:nvSpPr>
                <p:spPr>
                  <a:xfrm>
                    <a:off x="4139609" y="1700846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3</a:t>
                    </a:r>
                    <a:endParaRPr lang="zh-CN" altLang="en-US" sz="1050" dirty="0"/>
                  </a:p>
                </p:txBody>
              </p:sp>
              <p:sp>
                <p:nvSpPr>
                  <p:cNvPr id="998" name="矩形 997">
                    <a:extLst>
                      <a:ext uri="{FF2B5EF4-FFF2-40B4-BE49-F238E27FC236}">
                        <a16:creationId xmlns:a16="http://schemas.microsoft.com/office/drawing/2014/main" id="{F6F656C1-95A2-C956-5A75-89B52D11253D}"/>
                      </a:ext>
                    </a:extLst>
                  </p:cNvPr>
                  <p:cNvSpPr/>
                  <p:nvPr/>
                </p:nvSpPr>
                <p:spPr>
                  <a:xfrm>
                    <a:off x="4319346" y="1700846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6</a:t>
                    </a:r>
                    <a:endParaRPr lang="zh-CN" altLang="en-US" sz="1050" dirty="0"/>
                  </a:p>
                </p:txBody>
              </p:sp>
              <p:sp>
                <p:nvSpPr>
                  <p:cNvPr id="999" name="矩形 998">
                    <a:extLst>
                      <a:ext uri="{FF2B5EF4-FFF2-40B4-BE49-F238E27FC236}">
                        <a16:creationId xmlns:a16="http://schemas.microsoft.com/office/drawing/2014/main" id="{08D82A87-E94E-23F5-0AD5-0477CCBC7E8C}"/>
                      </a:ext>
                    </a:extLst>
                  </p:cNvPr>
                  <p:cNvSpPr/>
                  <p:nvPr/>
                </p:nvSpPr>
                <p:spPr>
                  <a:xfrm>
                    <a:off x="3959871" y="1880846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1</a:t>
                    </a:r>
                    <a:endParaRPr lang="zh-CN" altLang="en-US" sz="1050" dirty="0"/>
                  </a:p>
                </p:txBody>
              </p:sp>
              <p:sp>
                <p:nvSpPr>
                  <p:cNvPr id="1000" name="矩形 999">
                    <a:extLst>
                      <a:ext uri="{FF2B5EF4-FFF2-40B4-BE49-F238E27FC236}">
                        <a16:creationId xmlns:a16="http://schemas.microsoft.com/office/drawing/2014/main" id="{2CC54281-9779-1B63-DB46-0B37F71E47D4}"/>
                      </a:ext>
                    </a:extLst>
                  </p:cNvPr>
                  <p:cNvSpPr/>
                  <p:nvPr/>
                </p:nvSpPr>
                <p:spPr>
                  <a:xfrm>
                    <a:off x="4139608" y="1880846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4</a:t>
                    </a:r>
                    <a:endParaRPr lang="zh-CN" altLang="en-US" sz="1050" dirty="0"/>
                  </a:p>
                </p:txBody>
              </p:sp>
              <p:sp>
                <p:nvSpPr>
                  <p:cNvPr id="1001" name="矩形 1000">
                    <a:extLst>
                      <a:ext uri="{FF2B5EF4-FFF2-40B4-BE49-F238E27FC236}">
                        <a16:creationId xmlns:a16="http://schemas.microsoft.com/office/drawing/2014/main" id="{51285B18-3E65-8DA0-874D-2EA820A4844E}"/>
                      </a:ext>
                    </a:extLst>
                  </p:cNvPr>
                  <p:cNvSpPr/>
                  <p:nvPr/>
                </p:nvSpPr>
                <p:spPr>
                  <a:xfrm>
                    <a:off x="4319345" y="1880846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7</a:t>
                    </a:r>
                    <a:endParaRPr lang="zh-CN" altLang="en-US" sz="1050" dirty="0"/>
                  </a:p>
                </p:txBody>
              </p:sp>
              <p:sp>
                <p:nvSpPr>
                  <p:cNvPr id="1002" name="矩形 1001">
                    <a:extLst>
                      <a:ext uri="{FF2B5EF4-FFF2-40B4-BE49-F238E27FC236}">
                        <a16:creationId xmlns:a16="http://schemas.microsoft.com/office/drawing/2014/main" id="{760E82D6-6AC4-C2CF-C1DB-DC629FA371A8}"/>
                      </a:ext>
                    </a:extLst>
                  </p:cNvPr>
                  <p:cNvSpPr/>
                  <p:nvPr/>
                </p:nvSpPr>
                <p:spPr>
                  <a:xfrm>
                    <a:off x="3959870" y="2060846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2</a:t>
                    </a:r>
                    <a:endParaRPr lang="zh-CN" altLang="en-US" sz="1050" dirty="0"/>
                  </a:p>
                </p:txBody>
              </p:sp>
              <p:sp>
                <p:nvSpPr>
                  <p:cNvPr id="1003" name="矩形 1002">
                    <a:extLst>
                      <a:ext uri="{FF2B5EF4-FFF2-40B4-BE49-F238E27FC236}">
                        <a16:creationId xmlns:a16="http://schemas.microsoft.com/office/drawing/2014/main" id="{F211A579-71A1-8BC2-F3CF-70DD4A7D8B55}"/>
                      </a:ext>
                    </a:extLst>
                  </p:cNvPr>
                  <p:cNvSpPr/>
                  <p:nvPr/>
                </p:nvSpPr>
                <p:spPr>
                  <a:xfrm>
                    <a:off x="4319344" y="2060846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8</a:t>
                    </a:r>
                    <a:endParaRPr lang="zh-CN" altLang="en-US" sz="1050" dirty="0"/>
                  </a:p>
                </p:txBody>
              </p:sp>
              <p:sp>
                <p:nvSpPr>
                  <p:cNvPr id="1004" name="矩形 1003">
                    <a:extLst>
                      <a:ext uri="{FF2B5EF4-FFF2-40B4-BE49-F238E27FC236}">
                        <a16:creationId xmlns:a16="http://schemas.microsoft.com/office/drawing/2014/main" id="{795A8E5A-F649-DC4C-4379-D2B530959C57}"/>
                      </a:ext>
                    </a:extLst>
                  </p:cNvPr>
                  <p:cNvSpPr/>
                  <p:nvPr/>
                </p:nvSpPr>
                <p:spPr>
                  <a:xfrm>
                    <a:off x="4139607" y="2060846"/>
                    <a:ext cx="179737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5</a:t>
                    </a:r>
                    <a:endParaRPr lang="zh-CN" altLang="en-US" sz="1050" dirty="0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0" name="文本框 989">
                    <a:extLst>
                      <a:ext uri="{FF2B5EF4-FFF2-40B4-BE49-F238E27FC236}">
                        <a16:creationId xmlns:a16="http://schemas.microsoft.com/office/drawing/2014/main" id="{3144705C-916D-88F3-E5DD-460F7A01FC77}"/>
                      </a:ext>
                    </a:extLst>
                  </p:cNvPr>
                  <p:cNvSpPr txBox="1"/>
                  <p:nvPr/>
                </p:nvSpPr>
                <p:spPr>
                  <a:xfrm>
                    <a:off x="5120680" y="1035860"/>
                    <a:ext cx="39517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44" name="文本框 1743">
                    <a:extLst>
                      <a:ext uri="{FF2B5EF4-FFF2-40B4-BE49-F238E27FC236}">
                        <a16:creationId xmlns:a16="http://schemas.microsoft.com/office/drawing/2014/main" id="{3D94B687-014B-5787-9B79-0BD021059E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0680" y="1035860"/>
                    <a:ext cx="39517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91" name="左大括号 990">
                <a:extLst>
                  <a:ext uri="{FF2B5EF4-FFF2-40B4-BE49-F238E27FC236}">
                    <a16:creationId xmlns:a16="http://schemas.microsoft.com/office/drawing/2014/main" id="{039875D3-6FA3-9A67-14BF-D5019D1B68BF}"/>
                  </a:ext>
                </a:extLst>
              </p:cNvPr>
              <p:cNvSpPr/>
              <p:nvPr/>
            </p:nvSpPr>
            <p:spPr>
              <a:xfrm rot="5400000">
                <a:off x="6709236" y="-502251"/>
                <a:ext cx="86056" cy="2802279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2" name="文本框 991">
                    <a:extLst>
                      <a:ext uri="{FF2B5EF4-FFF2-40B4-BE49-F238E27FC236}">
                        <a16:creationId xmlns:a16="http://schemas.microsoft.com/office/drawing/2014/main" id="{BC1C26A4-05A0-5F9A-D996-E308D067D449}"/>
                      </a:ext>
                    </a:extLst>
                  </p:cNvPr>
                  <p:cNvSpPr txBox="1"/>
                  <p:nvPr/>
                </p:nvSpPr>
                <p:spPr>
                  <a:xfrm>
                    <a:off x="6545340" y="504964"/>
                    <a:ext cx="42114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46" name="文本框 1745">
                    <a:extLst>
                      <a:ext uri="{FF2B5EF4-FFF2-40B4-BE49-F238E27FC236}">
                        <a16:creationId xmlns:a16="http://schemas.microsoft.com/office/drawing/2014/main" id="{4AA03ED9-90E8-6218-FF70-02FE570B2E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5340" y="504964"/>
                    <a:ext cx="42114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5" name="文本框 984">
                  <a:extLst>
                    <a:ext uri="{FF2B5EF4-FFF2-40B4-BE49-F238E27FC236}">
                      <a16:creationId xmlns:a16="http://schemas.microsoft.com/office/drawing/2014/main" id="{3D8B97FC-6049-9BB1-D33D-87CACDE63EFC}"/>
                    </a:ext>
                  </a:extLst>
                </p:cNvPr>
                <p:cNvSpPr txBox="1"/>
                <p:nvPr/>
              </p:nvSpPr>
              <p:spPr>
                <a:xfrm>
                  <a:off x="831117" y="1877311"/>
                  <a:ext cx="4160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81" name="文本框 2480">
                  <a:extLst>
                    <a:ext uri="{FF2B5EF4-FFF2-40B4-BE49-F238E27FC236}">
                      <a16:creationId xmlns:a16="http://schemas.microsoft.com/office/drawing/2014/main" id="{92E1B215-4624-681D-329D-B243CE96A7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117" y="1877311"/>
                  <a:ext cx="41607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6" name="文本框 985">
                  <a:extLst>
                    <a:ext uri="{FF2B5EF4-FFF2-40B4-BE49-F238E27FC236}">
                      <a16:creationId xmlns:a16="http://schemas.microsoft.com/office/drawing/2014/main" id="{53F9A798-9CBA-A1B0-E3A1-906A0B8240EA}"/>
                    </a:ext>
                  </a:extLst>
                </p:cNvPr>
                <p:cNvSpPr txBox="1"/>
                <p:nvPr/>
              </p:nvSpPr>
              <p:spPr>
                <a:xfrm>
                  <a:off x="1284477" y="2325035"/>
                  <a:ext cx="4160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82" name="文本框 2481">
                  <a:extLst>
                    <a:ext uri="{FF2B5EF4-FFF2-40B4-BE49-F238E27FC236}">
                      <a16:creationId xmlns:a16="http://schemas.microsoft.com/office/drawing/2014/main" id="{B8DA0758-0032-B7E3-CC19-5F246B4007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4477" y="2325035"/>
                  <a:ext cx="41607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4" name="组合 1083">
            <a:extLst>
              <a:ext uri="{FF2B5EF4-FFF2-40B4-BE49-F238E27FC236}">
                <a16:creationId xmlns:a16="http://schemas.microsoft.com/office/drawing/2014/main" id="{58394987-7553-D321-6E04-CEAE53B01EA9}"/>
              </a:ext>
            </a:extLst>
          </p:cNvPr>
          <p:cNvGrpSpPr/>
          <p:nvPr/>
        </p:nvGrpSpPr>
        <p:grpSpPr>
          <a:xfrm>
            <a:off x="1968343" y="2739699"/>
            <a:ext cx="7277257" cy="3368934"/>
            <a:chOff x="494289" y="3033345"/>
            <a:chExt cx="6502795" cy="2930572"/>
          </a:xfrm>
        </p:grpSpPr>
        <p:sp>
          <p:nvSpPr>
            <p:cNvPr id="1085" name="左大括号 1084">
              <a:extLst>
                <a:ext uri="{FF2B5EF4-FFF2-40B4-BE49-F238E27FC236}">
                  <a16:creationId xmlns:a16="http://schemas.microsoft.com/office/drawing/2014/main" id="{98269A87-474F-7708-1596-14BBE7F4B10F}"/>
                </a:ext>
              </a:extLst>
            </p:cNvPr>
            <p:cNvSpPr/>
            <p:nvPr/>
          </p:nvSpPr>
          <p:spPr>
            <a:xfrm rot="2921431">
              <a:off x="2766586" y="3196460"/>
              <a:ext cx="86341" cy="29626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6" name="文本框 1085">
                  <a:extLst>
                    <a:ext uri="{FF2B5EF4-FFF2-40B4-BE49-F238E27FC236}">
                      <a16:creationId xmlns:a16="http://schemas.microsoft.com/office/drawing/2014/main" id="{7E9D7398-8AAC-1FA0-BA2A-46961F0DFBD2}"/>
                    </a:ext>
                  </a:extLst>
                </p:cNvPr>
                <p:cNvSpPr txBox="1"/>
                <p:nvPr/>
              </p:nvSpPr>
              <p:spPr>
                <a:xfrm>
                  <a:off x="2505162" y="3033345"/>
                  <a:ext cx="405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35BA695-0856-89F8-94C9-1D7F94824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5162" y="3033345"/>
                  <a:ext cx="405687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87" name="组合 1086">
              <a:extLst>
                <a:ext uri="{FF2B5EF4-FFF2-40B4-BE49-F238E27FC236}">
                  <a16:creationId xmlns:a16="http://schemas.microsoft.com/office/drawing/2014/main" id="{3EF307F7-046B-DE48-7BF5-44B9DE9A6263}"/>
                </a:ext>
              </a:extLst>
            </p:cNvPr>
            <p:cNvGrpSpPr/>
            <p:nvPr/>
          </p:nvGrpSpPr>
          <p:grpSpPr>
            <a:xfrm>
              <a:off x="2951986" y="3321392"/>
              <a:ext cx="730024" cy="2195444"/>
              <a:chOff x="6396622" y="2814065"/>
              <a:chExt cx="730024" cy="2195444"/>
            </a:xfrm>
            <a:solidFill>
              <a:schemeClr val="bg1"/>
            </a:solidFill>
          </p:grpSpPr>
          <p:sp>
            <p:nvSpPr>
              <p:cNvPr id="1558" name="矩形 1557">
                <a:extLst>
                  <a:ext uri="{FF2B5EF4-FFF2-40B4-BE49-F238E27FC236}">
                    <a16:creationId xmlns:a16="http://schemas.microsoft.com/office/drawing/2014/main" id="{354C0F97-8D6D-37E4-C556-D6ACCE998EDD}"/>
                  </a:ext>
                </a:extLst>
              </p:cNvPr>
              <p:cNvSpPr/>
              <p:nvPr/>
            </p:nvSpPr>
            <p:spPr>
              <a:xfrm>
                <a:off x="6408579" y="2814065"/>
                <a:ext cx="654566" cy="2195444"/>
              </a:xfrm>
              <a:prstGeom prst="rect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  <p:sp>
            <p:nvSpPr>
              <p:cNvPr id="1559" name="矩形 1558">
                <a:extLst>
                  <a:ext uri="{FF2B5EF4-FFF2-40B4-BE49-F238E27FC236}">
                    <a16:creationId xmlns:a16="http://schemas.microsoft.com/office/drawing/2014/main" id="{61D23E54-3EA2-0807-1D7A-188AE8A28255}"/>
                  </a:ext>
                </a:extLst>
              </p:cNvPr>
              <p:cNvSpPr/>
              <p:nvPr/>
            </p:nvSpPr>
            <p:spPr>
              <a:xfrm>
                <a:off x="6396622" y="4917332"/>
                <a:ext cx="727871" cy="45719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  <p:sp>
            <p:nvSpPr>
              <p:cNvPr id="1560" name="矩形 1559">
                <a:extLst>
                  <a:ext uri="{FF2B5EF4-FFF2-40B4-BE49-F238E27FC236}">
                    <a16:creationId xmlns:a16="http://schemas.microsoft.com/office/drawing/2014/main" id="{5F6217BA-D599-8692-28B8-77DAEAA46FA2}"/>
                  </a:ext>
                </a:extLst>
              </p:cNvPr>
              <p:cNvSpPr/>
              <p:nvPr/>
            </p:nvSpPr>
            <p:spPr>
              <a:xfrm>
                <a:off x="6398775" y="4040099"/>
                <a:ext cx="727871" cy="45719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  <p:sp>
            <p:nvSpPr>
              <p:cNvPr id="1561" name="矩形 1560">
                <a:extLst>
                  <a:ext uri="{FF2B5EF4-FFF2-40B4-BE49-F238E27FC236}">
                    <a16:creationId xmlns:a16="http://schemas.microsoft.com/office/drawing/2014/main" id="{4BA9C5AC-8909-9E9D-15E2-F432CA96336A}"/>
                  </a:ext>
                </a:extLst>
              </p:cNvPr>
              <p:cNvSpPr/>
              <p:nvPr/>
            </p:nvSpPr>
            <p:spPr>
              <a:xfrm>
                <a:off x="6396948" y="4573429"/>
                <a:ext cx="729698" cy="45719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</p:grpSp>
        <p:grpSp>
          <p:nvGrpSpPr>
            <p:cNvPr id="1088" name="组合 1087">
              <a:extLst>
                <a:ext uri="{FF2B5EF4-FFF2-40B4-BE49-F238E27FC236}">
                  <a16:creationId xmlns:a16="http://schemas.microsoft.com/office/drawing/2014/main" id="{E9536C87-3DE1-D1EE-870F-B825B977A896}"/>
                </a:ext>
              </a:extLst>
            </p:cNvPr>
            <p:cNvGrpSpPr/>
            <p:nvPr/>
          </p:nvGrpSpPr>
          <p:grpSpPr>
            <a:xfrm>
              <a:off x="2843199" y="3423095"/>
              <a:ext cx="730024" cy="2195444"/>
              <a:chOff x="6396622" y="2814065"/>
              <a:chExt cx="730024" cy="2195444"/>
            </a:xfrm>
            <a:solidFill>
              <a:schemeClr val="bg1"/>
            </a:solidFill>
          </p:grpSpPr>
          <p:sp>
            <p:nvSpPr>
              <p:cNvPr id="1554" name="矩形 1553">
                <a:extLst>
                  <a:ext uri="{FF2B5EF4-FFF2-40B4-BE49-F238E27FC236}">
                    <a16:creationId xmlns:a16="http://schemas.microsoft.com/office/drawing/2014/main" id="{7BAF5A94-1328-924F-9EA5-036D01E755EC}"/>
                  </a:ext>
                </a:extLst>
              </p:cNvPr>
              <p:cNvSpPr/>
              <p:nvPr/>
            </p:nvSpPr>
            <p:spPr>
              <a:xfrm>
                <a:off x="6408579" y="2814065"/>
                <a:ext cx="654566" cy="2195444"/>
              </a:xfrm>
              <a:prstGeom prst="rect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  <p:sp>
            <p:nvSpPr>
              <p:cNvPr id="1555" name="矩形 1554">
                <a:extLst>
                  <a:ext uri="{FF2B5EF4-FFF2-40B4-BE49-F238E27FC236}">
                    <a16:creationId xmlns:a16="http://schemas.microsoft.com/office/drawing/2014/main" id="{4DE9CD8B-2122-61E7-3FD2-8510BFABB1D6}"/>
                  </a:ext>
                </a:extLst>
              </p:cNvPr>
              <p:cNvSpPr/>
              <p:nvPr/>
            </p:nvSpPr>
            <p:spPr>
              <a:xfrm>
                <a:off x="6396622" y="4917332"/>
                <a:ext cx="727871" cy="45719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  <p:sp>
            <p:nvSpPr>
              <p:cNvPr id="1556" name="矩形 1555">
                <a:extLst>
                  <a:ext uri="{FF2B5EF4-FFF2-40B4-BE49-F238E27FC236}">
                    <a16:creationId xmlns:a16="http://schemas.microsoft.com/office/drawing/2014/main" id="{5A2BC5A2-A9F9-F93A-AA3D-4CCAC9D4D47C}"/>
                  </a:ext>
                </a:extLst>
              </p:cNvPr>
              <p:cNvSpPr/>
              <p:nvPr/>
            </p:nvSpPr>
            <p:spPr>
              <a:xfrm>
                <a:off x="6398775" y="4040099"/>
                <a:ext cx="727871" cy="45719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  <p:sp>
            <p:nvSpPr>
              <p:cNvPr id="1557" name="矩形 1556">
                <a:extLst>
                  <a:ext uri="{FF2B5EF4-FFF2-40B4-BE49-F238E27FC236}">
                    <a16:creationId xmlns:a16="http://schemas.microsoft.com/office/drawing/2014/main" id="{661268C8-B6EB-6A3D-AA04-6F3F910D1F38}"/>
                  </a:ext>
                </a:extLst>
              </p:cNvPr>
              <p:cNvSpPr/>
              <p:nvPr/>
            </p:nvSpPr>
            <p:spPr>
              <a:xfrm>
                <a:off x="6396948" y="4573429"/>
                <a:ext cx="729698" cy="45719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</p:grpSp>
        <p:sp>
          <p:nvSpPr>
            <p:cNvPr id="1089" name="矩形 1088">
              <a:extLst>
                <a:ext uri="{FF2B5EF4-FFF2-40B4-BE49-F238E27FC236}">
                  <a16:creationId xmlns:a16="http://schemas.microsoft.com/office/drawing/2014/main" id="{CCE7103E-4737-479E-0A8A-B9E8BCF6C941}"/>
                </a:ext>
              </a:extLst>
            </p:cNvPr>
            <p:cNvSpPr/>
            <p:nvPr/>
          </p:nvSpPr>
          <p:spPr>
            <a:xfrm>
              <a:off x="2762899" y="3492413"/>
              <a:ext cx="654566" cy="21954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090" name="矩形 1089">
              <a:extLst>
                <a:ext uri="{FF2B5EF4-FFF2-40B4-BE49-F238E27FC236}">
                  <a16:creationId xmlns:a16="http://schemas.microsoft.com/office/drawing/2014/main" id="{F7473667-94EF-D45B-48E9-FD0726773776}"/>
                </a:ext>
              </a:extLst>
            </p:cNvPr>
            <p:cNvSpPr/>
            <p:nvPr/>
          </p:nvSpPr>
          <p:spPr>
            <a:xfrm>
              <a:off x="2762895" y="4464415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091" name="矩形 1090">
              <a:extLst>
                <a:ext uri="{FF2B5EF4-FFF2-40B4-BE49-F238E27FC236}">
                  <a16:creationId xmlns:a16="http://schemas.microsoft.com/office/drawing/2014/main" id="{7270EE82-6497-C0EE-6A9B-34166C7A9960}"/>
                </a:ext>
              </a:extLst>
            </p:cNvPr>
            <p:cNvSpPr/>
            <p:nvPr/>
          </p:nvSpPr>
          <p:spPr>
            <a:xfrm>
              <a:off x="2762895" y="4572415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092" name="矩形 1091">
              <a:extLst>
                <a:ext uri="{FF2B5EF4-FFF2-40B4-BE49-F238E27FC236}">
                  <a16:creationId xmlns:a16="http://schemas.microsoft.com/office/drawing/2014/main" id="{B436D699-DB5E-343B-AA69-A97854BB4BAF}"/>
                </a:ext>
              </a:extLst>
            </p:cNvPr>
            <p:cNvSpPr/>
            <p:nvPr/>
          </p:nvSpPr>
          <p:spPr>
            <a:xfrm>
              <a:off x="2762895" y="4680415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093" name="矩形 1092">
              <a:extLst>
                <a:ext uri="{FF2B5EF4-FFF2-40B4-BE49-F238E27FC236}">
                  <a16:creationId xmlns:a16="http://schemas.microsoft.com/office/drawing/2014/main" id="{F7BEAB1F-28EA-3264-CF60-ABEB7F2E356E}"/>
                </a:ext>
              </a:extLst>
            </p:cNvPr>
            <p:cNvSpPr/>
            <p:nvPr/>
          </p:nvSpPr>
          <p:spPr>
            <a:xfrm>
              <a:off x="2762895" y="4788415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7</a:t>
              </a:r>
              <a:endParaRPr lang="zh-CN" altLang="en-US" sz="800" dirty="0"/>
            </a:p>
          </p:txBody>
        </p:sp>
        <p:sp>
          <p:nvSpPr>
            <p:cNvPr id="1094" name="矩形 1093">
              <a:extLst>
                <a:ext uri="{FF2B5EF4-FFF2-40B4-BE49-F238E27FC236}">
                  <a16:creationId xmlns:a16="http://schemas.microsoft.com/office/drawing/2014/main" id="{4D2E4DCB-4ED6-3C30-FD10-D0505617ECB3}"/>
                </a:ext>
              </a:extLst>
            </p:cNvPr>
            <p:cNvSpPr/>
            <p:nvPr/>
          </p:nvSpPr>
          <p:spPr>
            <a:xfrm>
              <a:off x="2762895" y="4896415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095" name="矩形 1094">
              <a:extLst>
                <a:ext uri="{FF2B5EF4-FFF2-40B4-BE49-F238E27FC236}">
                  <a16:creationId xmlns:a16="http://schemas.microsoft.com/office/drawing/2014/main" id="{5A57D60D-18A0-0344-B315-1E34FCD935A8}"/>
                </a:ext>
              </a:extLst>
            </p:cNvPr>
            <p:cNvSpPr/>
            <p:nvPr/>
          </p:nvSpPr>
          <p:spPr>
            <a:xfrm>
              <a:off x="2762895" y="500441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096" name="矩形 1095">
              <a:extLst>
                <a:ext uri="{FF2B5EF4-FFF2-40B4-BE49-F238E27FC236}">
                  <a16:creationId xmlns:a16="http://schemas.microsoft.com/office/drawing/2014/main" id="{B6D3D856-9397-F1CC-E596-D1B035CD0495}"/>
                </a:ext>
              </a:extLst>
            </p:cNvPr>
            <p:cNvSpPr/>
            <p:nvPr/>
          </p:nvSpPr>
          <p:spPr>
            <a:xfrm>
              <a:off x="2762895" y="511241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097" name="矩形 1096">
              <a:extLst>
                <a:ext uri="{FF2B5EF4-FFF2-40B4-BE49-F238E27FC236}">
                  <a16:creationId xmlns:a16="http://schemas.microsoft.com/office/drawing/2014/main" id="{9AA7139B-35B7-B734-B973-096D04D5AA66}"/>
                </a:ext>
              </a:extLst>
            </p:cNvPr>
            <p:cNvSpPr/>
            <p:nvPr/>
          </p:nvSpPr>
          <p:spPr>
            <a:xfrm>
              <a:off x="2762895" y="522041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098" name="矩形 1097">
              <a:extLst>
                <a:ext uri="{FF2B5EF4-FFF2-40B4-BE49-F238E27FC236}">
                  <a16:creationId xmlns:a16="http://schemas.microsoft.com/office/drawing/2014/main" id="{5D2F9ABA-0D1F-4017-7224-CDB5A0D68415}"/>
                </a:ext>
              </a:extLst>
            </p:cNvPr>
            <p:cNvSpPr/>
            <p:nvPr/>
          </p:nvSpPr>
          <p:spPr>
            <a:xfrm>
              <a:off x="2762895" y="532841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7</a:t>
              </a:r>
              <a:endParaRPr lang="zh-CN" altLang="en-US" sz="800" dirty="0"/>
            </a:p>
          </p:txBody>
        </p:sp>
        <p:sp>
          <p:nvSpPr>
            <p:cNvPr id="1099" name="矩形 1098">
              <a:extLst>
                <a:ext uri="{FF2B5EF4-FFF2-40B4-BE49-F238E27FC236}">
                  <a16:creationId xmlns:a16="http://schemas.microsoft.com/office/drawing/2014/main" id="{126077FE-F4E2-F81F-972B-751B0A494606}"/>
                </a:ext>
              </a:extLst>
            </p:cNvPr>
            <p:cNvSpPr/>
            <p:nvPr/>
          </p:nvSpPr>
          <p:spPr>
            <a:xfrm>
              <a:off x="2762895" y="543641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100" name="矩形 1099">
              <a:extLst>
                <a:ext uri="{FF2B5EF4-FFF2-40B4-BE49-F238E27FC236}">
                  <a16:creationId xmlns:a16="http://schemas.microsoft.com/office/drawing/2014/main" id="{0C8C2CF0-2AFA-AC2D-E1E5-A611A5410EB0}"/>
                </a:ext>
              </a:extLst>
            </p:cNvPr>
            <p:cNvSpPr/>
            <p:nvPr/>
          </p:nvSpPr>
          <p:spPr>
            <a:xfrm>
              <a:off x="2762895" y="3492415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101" name="矩形 1100">
              <a:extLst>
                <a:ext uri="{FF2B5EF4-FFF2-40B4-BE49-F238E27FC236}">
                  <a16:creationId xmlns:a16="http://schemas.microsoft.com/office/drawing/2014/main" id="{9B49DC8C-4A41-E2C1-FEDC-53E87279763F}"/>
                </a:ext>
              </a:extLst>
            </p:cNvPr>
            <p:cNvSpPr/>
            <p:nvPr/>
          </p:nvSpPr>
          <p:spPr>
            <a:xfrm>
              <a:off x="2762895" y="3600415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102" name="矩形 1101">
              <a:extLst>
                <a:ext uri="{FF2B5EF4-FFF2-40B4-BE49-F238E27FC236}">
                  <a16:creationId xmlns:a16="http://schemas.microsoft.com/office/drawing/2014/main" id="{36DB584B-263D-9CC5-B191-FAB81B2DA274}"/>
                </a:ext>
              </a:extLst>
            </p:cNvPr>
            <p:cNvSpPr/>
            <p:nvPr/>
          </p:nvSpPr>
          <p:spPr>
            <a:xfrm>
              <a:off x="2762895" y="3708415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103" name="矩形 1102">
              <a:extLst>
                <a:ext uri="{FF2B5EF4-FFF2-40B4-BE49-F238E27FC236}">
                  <a16:creationId xmlns:a16="http://schemas.microsoft.com/office/drawing/2014/main" id="{A17B2086-9DD5-9473-58CE-07F8C9C0D7B5}"/>
                </a:ext>
              </a:extLst>
            </p:cNvPr>
            <p:cNvSpPr/>
            <p:nvPr/>
          </p:nvSpPr>
          <p:spPr>
            <a:xfrm>
              <a:off x="2762895" y="3816415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3</a:t>
              </a:r>
              <a:endParaRPr lang="zh-CN" altLang="en-US" sz="800" dirty="0"/>
            </a:p>
          </p:txBody>
        </p:sp>
        <p:sp>
          <p:nvSpPr>
            <p:cNvPr id="1104" name="矩形 1103">
              <a:extLst>
                <a:ext uri="{FF2B5EF4-FFF2-40B4-BE49-F238E27FC236}">
                  <a16:creationId xmlns:a16="http://schemas.microsoft.com/office/drawing/2014/main" id="{7155AFDD-7E0C-2AA7-8417-E0B18FE45AF6}"/>
                </a:ext>
              </a:extLst>
            </p:cNvPr>
            <p:cNvSpPr/>
            <p:nvPr/>
          </p:nvSpPr>
          <p:spPr>
            <a:xfrm>
              <a:off x="2762895" y="3924415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  <p:sp>
          <p:nvSpPr>
            <p:cNvPr id="1105" name="矩形 1104">
              <a:extLst>
                <a:ext uri="{FF2B5EF4-FFF2-40B4-BE49-F238E27FC236}">
                  <a16:creationId xmlns:a16="http://schemas.microsoft.com/office/drawing/2014/main" id="{D0418951-E69D-E15F-DBCA-9AB3911C3B1C}"/>
                </a:ext>
              </a:extLst>
            </p:cNvPr>
            <p:cNvSpPr/>
            <p:nvPr/>
          </p:nvSpPr>
          <p:spPr>
            <a:xfrm>
              <a:off x="2762895" y="4032415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5</a:t>
              </a:r>
              <a:endParaRPr lang="zh-CN" altLang="en-US" sz="800" dirty="0"/>
            </a:p>
          </p:txBody>
        </p:sp>
        <p:sp>
          <p:nvSpPr>
            <p:cNvPr id="1106" name="矩形 1105">
              <a:extLst>
                <a:ext uri="{FF2B5EF4-FFF2-40B4-BE49-F238E27FC236}">
                  <a16:creationId xmlns:a16="http://schemas.microsoft.com/office/drawing/2014/main" id="{17CBD6E1-B063-75A2-9E4E-24865F3D4605}"/>
                </a:ext>
              </a:extLst>
            </p:cNvPr>
            <p:cNvSpPr/>
            <p:nvPr/>
          </p:nvSpPr>
          <p:spPr>
            <a:xfrm>
              <a:off x="2762895" y="4140415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6</a:t>
              </a:r>
              <a:endParaRPr lang="zh-CN" altLang="en-US" sz="800" dirty="0"/>
            </a:p>
          </p:txBody>
        </p:sp>
        <p:sp>
          <p:nvSpPr>
            <p:cNvPr id="1107" name="矩形 1106">
              <a:extLst>
                <a:ext uri="{FF2B5EF4-FFF2-40B4-BE49-F238E27FC236}">
                  <a16:creationId xmlns:a16="http://schemas.microsoft.com/office/drawing/2014/main" id="{277C260C-60A8-7520-9CB0-6483DF2B3C72}"/>
                </a:ext>
              </a:extLst>
            </p:cNvPr>
            <p:cNvSpPr/>
            <p:nvPr/>
          </p:nvSpPr>
          <p:spPr>
            <a:xfrm>
              <a:off x="2762895" y="4248415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7</a:t>
              </a:r>
              <a:endParaRPr lang="zh-CN" altLang="en-US" sz="800" dirty="0"/>
            </a:p>
          </p:txBody>
        </p:sp>
        <p:sp>
          <p:nvSpPr>
            <p:cNvPr id="1108" name="矩形 1107">
              <a:extLst>
                <a:ext uri="{FF2B5EF4-FFF2-40B4-BE49-F238E27FC236}">
                  <a16:creationId xmlns:a16="http://schemas.microsoft.com/office/drawing/2014/main" id="{61942061-E1C1-9A80-B029-03896CB9828E}"/>
                </a:ext>
              </a:extLst>
            </p:cNvPr>
            <p:cNvSpPr/>
            <p:nvPr/>
          </p:nvSpPr>
          <p:spPr>
            <a:xfrm>
              <a:off x="2762895" y="4356415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109" name="矩形 1108">
              <a:extLst>
                <a:ext uri="{FF2B5EF4-FFF2-40B4-BE49-F238E27FC236}">
                  <a16:creationId xmlns:a16="http://schemas.microsoft.com/office/drawing/2014/main" id="{F4BA6EA5-6E0C-773A-10DC-5205B02E30A7}"/>
                </a:ext>
              </a:extLst>
            </p:cNvPr>
            <p:cNvSpPr/>
            <p:nvPr/>
          </p:nvSpPr>
          <p:spPr>
            <a:xfrm>
              <a:off x="2875125" y="3492415"/>
              <a:ext cx="108000" cy="10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110" name="矩形 1109">
              <a:extLst>
                <a:ext uri="{FF2B5EF4-FFF2-40B4-BE49-F238E27FC236}">
                  <a16:creationId xmlns:a16="http://schemas.microsoft.com/office/drawing/2014/main" id="{1E990C0F-9482-63F8-DB4A-B7FA284D7405}"/>
                </a:ext>
              </a:extLst>
            </p:cNvPr>
            <p:cNvSpPr/>
            <p:nvPr/>
          </p:nvSpPr>
          <p:spPr>
            <a:xfrm>
              <a:off x="2875125" y="3600415"/>
              <a:ext cx="108000" cy="10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111" name="矩形 1110">
              <a:extLst>
                <a:ext uri="{FF2B5EF4-FFF2-40B4-BE49-F238E27FC236}">
                  <a16:creationId xmlns:a16="http://schemas.microsoft.com/office/drawing/2014/main" id="{6F92C1FD-B459-83FF-4516-14721EC29B44}"/>
                </a:ext>
              </a:extLst>
            </p:cNvPr>
            <p:cNvSpPr/>
            <p:nvPr/>
          </p:nvSpPr>
          <p:spPr>
            <a:xfrm>
              <a:off x="2875125" y="3708415"/>
              <a:ext cx="108000" cy="10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112" name="矩形 1111">
              <a:extLst>
                <a:ext uri="{FF2B5EF4-FFF2-40B4-BE49-F238E27FC236}">
                  <a16:creationId xmlns:a16="http://schemas.microsoft.com/office/drawing/2014/main" id="{90E915A1-EC8D-72DF-F48A-C196F099C215}"/>
                </a:ext>
              </a:extLst>
            </p:cNvPr>
            <p:cNvSpPr/>
            <p:nvPr/>
          </p:nvSpPr>
          <p:spPr>
            <a:xfrm>
              <a:off x="2875125" y="3816415"/>
              <a:ext cx="108000" cy="10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3</a:t>
              </a:r>
              <a:endParaRPr lang="zh-CN" altLang="en-US" sz="800" dirty="0"/>
            </a:p>
          </p:txBody>
        </p:sp>
        <p:sp>
          <p:nvSpPr>
            <p:cNvPr id="1113" name="矩形 1112">
              <a:extLst>
                <a:ext uri="{FF2B5EF4-FFF2-40B4-BE49-F238E27FC236}">
                  <a16:creationId xmlns:a16="http://schemas.microsoft.com/office/drawing/2014/main" id="{CFF571B7-6F7D-A4CE-9001-9C33707A7BA0}"/>
                </a:ext>
              </a:extLst>
            </p:cNvPr>
            <p:cNvSpPr/>
            <p:nvPr/>
          </p:nvSpPr>
          <p:spPr>
            <a:xfrm>
              <a:off x="2875125" y="3924415"/>
              <a:ext cx="108000" cy="10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  <p:sp>
          <p:nvSpPr>
            <p:cNvPr id="1114" name="矩形 1113">
              <a:extLst>
                <a:ext uri="{FF2B5EF4-FFF2-40B4-BE49-F238E27FC236}">
                  <a16:creationId xmlns:a16="http://schemas.microsoft.com/office/drawing/2014/main" id="{79FF2086-98AD-62CF-B210-D76CEFFA9F4C}"/>
                </a:ext>
              </a:extLst>
            </p:cNvPr>
            <p:cNvSpPr/>
            <p:nvPr/>
          </p:nvSpPr>
          <p:spPr>
            <a:xfrm>
              <a:off x="2875125" y="4032415"/>
              <a:ext cx="108000" cy="10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5</a:t>
              </a:r>
              <a:endParaRPr lang="zh-CN" altLang="en-US" sz="800" dirty="0"/>
            </a:p>
          </p:txBody>
        </p:sp>
        <p:sp>
          <p:nvSpPr>
            <p:cNvPr id="1115" name="矩形 1114">
              <a:extLst>
                <a:ext uri="{FF2B5EF4-FFF2-40B4-BE49-F238E27FC236}">
                  <a16:creationId xmlns:a16="http://schemas.microsoft.com/office/drawing/2014/main" id="{F7B6BA4A-7CD1-4766-D22C-D78D8FB6DB93}"/>
                </a:ext>
              </a:extLst>
            </p:cNvPr>
            <p:cNvSpPr/>
            <p:nvPr/>
          </p:nvSpPr>
          <p:spPr>
            <a:xfrm>
              <a:off x="2875125" y="4140415"/>
              <a:ext cx="108000" cy="10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6</a:t>
              </a:r>
              <a:endParaRPr lang="zh-CN" altLang="en-US" sz="800" dirty="0"/>
            </a:p>
          </p:txBody>
        </p:sp>
        <p:sp>
          <p:nvSpPr>
            <p:cNvPr id="1116" name="矩形 1115">
              <a:extLst>
                <a:ext uri="{FF2B5EF4-FFF2-40B4-BE49-F238E27FC236}">
                  <a16:creationId xmlns:a16="http://schemas.microsoft.com/office/drawing/2014/main" id="{FFD77E82-AB82-F2FF-69E3-87657F75C774}"/>
                </a:ext>
              </a:extLst>
            </p:cNvPr>
            <p:cNvSpPr/>
            <p:nvPr/>
          </p:nvSpPr>
          <p:spPr>
            <a:xfrm>
              <a:off x="2875125" y="4248415"/>
              <a:ext cx="108000" cy="10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7</a:t>
              </a:r>
              <a:endParaRPr lang="zh-CN" altLang="en-US" sz="800" dirty="0"/>
            </a:p>
          </p:txBody>
        </p:sp>
        <p:sp>
          <p:nvSpPr>
            <p:cNvPr id="1117" name="矩形 1116">
              <a:extLst>
                <a:ext uri="{FF2B5EF4-FFF2-40B4-BE49-F238E27FC236}">
                  <a16:creationId xmlns:a16="http://schemas.microsoft.com/office/drawing/2014/main" id="{3C080F71-315B-5A81-B36A-27AF5F441CA3}"/>
                </a:ext>
              </a:extLst>
            </p:cNvPr>
            <p:cNvSpPr/>
            <p:nvPr/>
          </p:nvSpPr>
          <p:spPr>
            <a:xfrm>
              <a:off x="2875125" y="4356415"/>
              <a:ext cx="108000" cy="10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118" name="矩形 1117">
              <a:extLst>
                <a:ext uri="{FF2B5EF4-FFF2-40B4-BE49-F238E27FC236}">
                  <a16:creationId xmlns:a16="http://schemas.microsoft.com/office/drawing/2014/main" id="{AB36C3EA-1E0D-6AD7-B162-72118D2ADB0E}"/>
                </a:ext>
              </a:extLst>
            </p:cNvPr>
            <p:cNvSpPr/>
            <p:nvPr/>
          </p:nvSpPr>
          <p:spPr>
            <a:xfrm>
              <a:off x="2875125" y="4464415"/>
              <a:ext cx="108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119" name="矩形 1118">
              <a:extLst>
                <a:ext uri="{FF2B5EF4-FFF2-40B4-BE49-F238E27FC236}">
                  <a16:creationId xmlns:a16="http://schemas.microsoft.com/office/drawing/2014/main" id="{068D254A-1A67-D613-024D-AB36FEC36229}"/>
                </a:ext>
              </a:extLst>
            </p:cNvPr>
            <p:cNvSpPr/>
            <p:nvPr/>
          </p:nvSpPr>
          <p:spPr>
            <a:xfrm>
              <a:off x="2875125" y="4572415"/>
              <a:ext cx="108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120" name="矩形 1119">
              <a:extLst>
                <a:ext uri="{FF2B5EF4-FFF2-40B4-BE49-F238E27FC236}">
                  <a16:creationId xmlns:a16="http://schemas.microsoft.com/office/drawing/2014/main" id="{2781F29F-0BB2-65C9-F429-64117685C912}"/>
                </a:ext>
              </a:extLst>
            </p:cNvPr>
            <p:cNvSpPr/>
            <p:nvPr/>
          </p:nvSpPr>
          <p:spPr>
            <a:xfrm>
              <a:off x="2875125" y="4680415"/>
              <a:ext cx="108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121" name="矩形 1120">
              <a:extLst>
                <a:ext uri="{FF2B5EF4-FFF2-40B4-BE49-F238E27FC236}">
                  <a16:creationId xmlns:a16="http://schemas.microsoft.com/office/drawing/2014/main" id="{BD232F2A-0259-8D5A-7DE8-47187D768390}"/>
                </a:ext>
              </a:extLst>
            </p:cNvPr>
            <p:cNvSpPr/>
            <p:nvPr/>
          </p:nvSpPr>
          <p:spPr>
            <a:xfrm>
              <a:off x="2875125" y="4788415"/>
              <a:ext cx="108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7</a:t>
              </a:r>
              <a:endParaRPr lang="zh-CN" altLang="en-US" sz="800" dirty="0"/>
            </a:p>
          </p:txBody>
        </p:sp>
        <p:sp>
          <p:nvSpPr>
            <p:cNvPr id="1122" name="矩形 1121">
              <a:extLst>
                <a:ext uri="{FF2B5EF4-FFF2-40B4-BE49-F238E27FC236}">
                  <a16:creationId xmlns:a16="http://schemas.microsoft.com/office/drawing/2014/main" id="{BE4C6D9B-7BE0-6E36-0AD0-83788B38AECF}"/>
                </a:ext>
              </a:extLst>
            </p:cNvPr>
            <p:cNvSpPr/>
            <p:nvPr/>
          </p:nvSpPr>
          <p:spPr>
            <a:xfrm>
              <a:off x="2875125" y="4896415"/>
              <a:ext cx="108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123" name="矩形 1122">
              <a:extLst>
                <a:ext uri="{FF2B5EF4-FFF2-40B4-BE49-F238E27FC236}">
                  <a16:creationId xmlns:a16="http://schemas.microsoft.com/office/drawing/2014/main" id="{A86F404D-46B7-206A-0FEA-34FCE5DB61A1}"/>
                </a:ext>
              </a:extLst>
            </p:cNvPr>
            <p:cNvSpPr/>
            <p:nvPr/>
          </p:nvSpPr>
          <p:spPr>
            <a:xfrm>
              <a:off x="2875125" y="5004415"/>
              <a:ext cx="108000" cy="10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124" name="矩形 1123">
              <a:extLst>
                <a:ext uri="{FF2B5EF4-FFF2-40B4-BE49-F238E27FC236}">
                  <a16:creationId xmlns:a16="http://schemas.microsoft.com/office/drawing/2014/main" id="{C467A9AA-9A2C-98F7-5DE8-2EC5002F5FD4}"/>
                </a:ext>
              </a:extLst>
            </p:cNvPr>
            <p:cNvSpPr/>
            <p:nvPr/>
          </p:nvSpPr>
          <p:spPr>
            <a:xfrm>
              <a:off x="2875125" y="5112415"/>
              <a:ext cx="108000" cy="10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125" name="矩形 1124">
              <a:extLst>
                <a:ext uri="{FF2B5EF4-FFF2-40B4-BE49-F238E27FC236}">
                  <a16:creationId xmlns:a16="http://schemas.microsoft.com/office/drawing/2014/main" id="{6FA67422-DB11-4F5F-0F9E-1A463A517183}"/>
                </a:ext>
              </a:extLst>
            </p:cNvPr>
            <p:cNvSpPr/>
            <p:nvPr/>
          </p:nvSpPr>
          <p:spPr>
            <a:xfrm>
              <a:off x="2875125" y="5220415"/>
              <a:ext cx="108000" cy="10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126" name="矩形 1125">
              <a:extLst>
                <a:ext uri="{FF2B5EF4-FFF2-40B4-BE49-F238E27FC236}">
                  <a16:creationId xmlns:a16="http://schemas.microsoft.com/office/drawing/2014/main" id="{76CE5028-E40C-B72F-9E61-6E80A02229F5}"/>
                </a:ext>
              </a:extLst>
            </p:cNvPr>
            <p:cNvSpPr/>
            <p:nvPr/>
          </p:nvSpPr>
          <p:spPr>
            <a:xfrm>
              <a:off x="2875125" y="5328415"/>
              <a:ext cx="108000" cy="10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7</a:t>
              </a:r>
              <a:endParaRPr lang="zh-CN" altLang="en-US" sz="800" dirty="0"/>
            </a:p>
          </p:txBody>
        </p:sp>
        <p:sp>
          <p:nvSpPr>
            <p:cNvPr id="1127" name="矩形 1126">
              <a:extLst>
                <a:ext uri="{FF2B5EF4-FFF2-40B4-BE49-F238E27FC236}">
                  <a16:creationId xmlns:a16="http://schemas.microsoft.com/office/drawing/2014/main" id="{6AF9E5C9-FE82-DC0B-1E27-DABC905FE746}"/>
                </a:ext>
              </a:extLst>
            </p:cNvPr>
            <p:cNvSpPr/>
            <p:nvPr/>
          </p:nvSpPr>
          <p:spPr>
            <a:xfrm>
              <a:off x="2875125" y="5436415"/>
              <a:ext cx="108000" cy="10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128" name="矩形 1127">
              <a:extLst>
                <a:ext uri="{FF2B5EF4-FFF2-40B4-BE49-F238E27FC236}">
                  <a16:creationId xmlns:a16="http://schemas.microsoft.com/office/drawing/2014/main" id="{635B0B27-4831-4BFF-782B-97DE98E43A74}"/>
                </a:ext>
              </a:extLst>
            </p:cNvPr>
            <p:cNvSpPr/>
            <p:nvPr/>
          </p:nvSpPr>
          <p:spPr>
            <a:xfrm>
              <a:off x="2765014" y="3502233"/>
              <a:ext cx="107993" cy="218562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129" name="矩形 1128">
              <a:extLst>
                <a:ext uri="{FF2B5EF4-FFF2-40B4-BE49-F238E27FC236}">
                  <a16:creationId xmlns:a16="http://schemas.microsoft.com/office/drawing/2014/main" id="{551D68B5-5A11-95E9-E0CF-791B0E1DB2AE}"/>
                </a:ext>
              </a:extLst>
            </p:cNvPr>
            <p:cNvSpPr/>
            <p:nvPr/>
          </p:nvSpPr>
          <p:spPr>
            <a:xfrm>
              <a:off x="2753095" y="4718447"/>
              <a:ext cx="727871" cy="4571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130" name="矩形 1129">
              <a:extLst>
                <a:ext uri="{FF2B5EF4-FFF2-40B4-BE49-F238E27FC236}">
                  <a16:creationId xmlns:a16="http://schemas.microsoft.com/office/drawing/2014/main" id="{40193CCE-1C40-BF4F-CD8F-F56B1F633595}"/>
                </a:ext>
              </a:extLst>
            </p:cNvPr>
            <p:cNvSpPr/>
            <p:nvPr/>
          </p:nvSpPr>
          <p:spPr>
            <a:xfrm>
              <a:off x="2751268" y="5251777"/>
              <a:ext cx="729698" cy="4571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131" name="矩形 1130">
              <a:extLst>
                <a:ext uri="{FF2B5EF4-FFF2-40B4-BE49-F238E27FC236}">
                  <a16:creationId xmlns:a16="http://schemas.microsoft.com/office/drawing/2014/main" id="{FE2CA565-CA78-AFF9-998D-D58C21BB4275}"/>
                </a:ext>
              </a:extLst>
            </p:cNvPr>
            <p:cNvSpPr/>
            <p:nvPr/>
          </p:nvSpPr>
          <p:spPr>
            <a:xfrm>
              <a:off x="2750942" y="5595680"/>
              <a:ext cx="727871" cy="4571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grpSp>
          <p:nvGrpSpPr>
            <p:cNvPr id="1132" name="组合 1131">
              <a:extLst>
                <a:ext uri="{FF2B5EF4-FFF2-40B4-BE49-F238E27FC236}">
                  <a16:creationId xmlns:a16="http://schemas.microsoft.com/office/drawing/2014/main" id="{6A883B38-2E8E-D2CB-93FF-DC2992D93FB6}"/>
                </a:ext>
              </a:extLst>
            </p:cNvPr>
            <p:cNvGrpSpPr/>
            <p:nvPr/>
          </p:nvGrpSpPr>
          <p:grpSpPr>
            <a:xfrm>
              <a:off x="4061494" y="3321392"/>
              <a:ext cx="730024" cy="2195444"/>
              <a:chOff x="6396622" y="2814065"/>
              <a:chExt cx="730024" cy="2195444"/>
            </a:xfrm>
            <a:solidFill>
              <a:schemeClr val="bg1"/>
            </a:solidFill>
          </p:grpSpPr>
          <p:sp>
            <p:nvSpPr>
              <p:cNvPr id="1550" name="矩形 1549">
                <a:extLst>
                  <a:ext uri="{FF2B5EF4-FFF2-40B4-BE49-F238E27FC236}">
                    <a16:creationId xmlns:a16="http://schemas.microsoft.com/office/drawing/2014/main" id="{FB88F308-54FB-A731-1181-A931B159D081}"/>
                  </a:ext>
                </a:extLst>
              </p:cNvPr>
              <p:cNvSpPr/>
              <p:nvPr/>
            </p:nvSpPr>
            <p:spPr>
              <a:xfrm>
                <a:off x="6408579" y="2814065"/>
                <a:ext cx="654566" cy="2195444"/>
              </a:xfrm>
              <a:prstGeom prst="rect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  <p:sp>
            <p:nvSpPr>
              <p:cNvPr id="1551" name="矩形 1550">
                <a:extLst>
                  <a:ext uri="{FF2B5EF4-FFF2-40B4-BE49-F238E27FC236}">
                    <a16:creationId xmlns:a16="http://schemas.microsoft.com/office/drawing/2014/main" id="{4698BF85-CDE0-A402-CC0D-D8E054CDC664}"/>
                  </a:ext>
                </a:extLst>
              </p:cNvPr>
              <p:cNvSpPr/>
              <p:nvPr/>
            </p:nvSpPr>
            <p:spPr>
              <a:xfrm>
                <a:off x="6396622" y="4917332"/>
                <a:ext cx="727871" cy="45719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  <p:sp>
            <p:nvSpPr>
              <p:cNvPr id="1552" name="矩形 1551">
                <a:extLst>
                  <a:ext uri="{FF2B5EF4-FFF2-40B4-BE49-F238E27FC236}">
                    <a16:creationId xmlns:a16="http://schemas.microsoft.com/office/drawing/2014/main" id="{C91A4C95-F29C-D360-F72D-A1AFB02946E0}"/>
                  </a:ext>
                </a:extLst>
              </p:cNvPr>
              <p:cNvSpPr/>
              <p:nvPr/>
            </p:nvSpPr>
            <p:spPr>
              <a:xfrm>
                <a:off x="6398775" y="4040099"/>
                <a:ext cx="727871" cy="45719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  <p:sp>
            <p:nvSpPr>
              <p:cNvPr id="1553" name="矩形 1552">
                <a:extLst>
                  <a:ext uri="{FF2B5EF4-FFF2-40B4-BE49-F238E27FC236}">
                    <a16:creationId xmlns:a16="http://schemas.microsoft.com/office/drawing/2014/main" id="{5085023A-CA5E-D094-35B7-2B57822F3B77}"/>
                  </a:ext>
                </a:extLst>
              </p:cNvPr>
              <p:cNvSpPr/>
              <p:nvPr/>
            </p:nvSpPr>
            <p:spPr>
              <a:xfrm>
                <a:off x="6396948" y="4573429"/>
                <a:ext cx="729698" cy="45719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</p:grpSp>
        <p:grpSp>
          <p:nvGrpSpPr>
            <p:cNvPr id="1133" name="组合 1132">
              <a:extLst>
                <a:ext uri="{FF2B5EF4-FFF2-40B4-BE49-F238E27FC236}">
                  <a16:creationId xmlns:a16="http://schemas.microsoft.com/office/drawing/2014/main" id="{A0B590EA-C338-C276-6940-CEB26BD6AA46}"/>
                </a:ext>
              </a:extLst>
            </p:cNvPr>
            <p:cNvGrpSpPr/>
            <p:nvPr/>
          </p:nvGrpSpPr>
          <p:grpSpPr>
            <a:xfrm>
              <a:off x="3952707" y="3423095"/>
              <a:ext cx="730024" cy="2195444"/>
              <a:chOff x="6396622" y="2814065"/>
              <a:chExt cx="730024" cy="2195444"/>
            </a:xfrm>
            <a:solidFill>
              <a:schemeClr val="bg1"/>
            </a:solidFill>
          </p:grpSpPr>
          <p:sp>
            <p:nvSpPr>
              <p:cNvPr id="1546" name="矩形 1545">
                <a:extLst>
                  <a:ext uri="{FF2B5EF4-FFF2-40B4-BE49-F238E27FC236}">
                    <a16:creationId xmlns:a16="http://schemas.microsoft.com/office/drawing/2014/main" id="{A678BB0E-B48E-094A-4D60-42AEE99485FD}"/>
                  </a:ext>
                </a:extLst>
              </p:cNvPr>
              <p:cNvSpPr/>
              <p:nvPr/>
            </p:nvSpPr>
            <p:spPr>
              <a:xfrm>
                <a:off x="6408579" y="2814065"/>
                <a:ext cx="654566" cy="2195444"/>
              </a:xfrm>
              <a:prstGeom prst="rect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  <p:sp>
            <p:nvSpPr>
              <p:cNvPr id="1547" name="矩形 1546">
                <a:extLst>
                  <a:ext uri="{FF2B5EF4-FFF2-40B4-BE49-F238E27FC236}">
                    <a16:creationId xmlns:a16="http://schemas.microsoft.com/office/drawing/2014/main" id="{73B1B068-F62C-3395-6B2A-480B4A59CF18}"/>
                  </a:ext>
                </a:extLst>
              </p:cNvPr>
              <p:cNvSpPr/>
              <p:nvPr/>
            </p:nvSpPr>
            <p:spPr>
              <a:xfrm>
                <a:off x="6396622" y="4917332"/>
                <a:ext cx="727871" cy="45719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  <p:sp>
            <p:nvSpPr>
              <p:cNvPr id="1548" name="矩形 1547">
                <a:extLst>
                  <a:ext uri="{FF2B5EF4-FFF2-40B4-BE49-F238E27FC236}">
                    <a16:creationId xmlns:a16="http://schemas.microsoft.com/office/drawing/2014/main" id="{704AD172-2444-3422-BE97-C63249F141D2}"/>
                  </a:ext>
                </a:extLst>
              </p:cNvPr>
              <p:cNvSpPr/>
              <p:nvPr/>
            </p:nvSpPr>
            <p:spPr>
              <a:xfrm>
                <a:off x="6398775" y="4040099"/>
                <a:ext cx="727871" cy="45719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  <p:sp>
            <p:nvSpPr>
              <p:cNvPr id="1549" name="矩形 1548">
                <a:extLst>
                  <a:ext uri="{FF2B5EF4-FFF2-40B4-BE49-F238E27FC236}">
                    <a16:creationId xmlns:a16="http://schemas.microsoft.com/office/drawing/2014/main" id="{909C1D52-A333-59A5-6D25-6243A2BD6AE4}"/>
                  </a:ext>
                </a:extLst>
              </p:cNvPr>
              <p:cNvSpPr/>
              <p:nvPr/>
            </p:nvSpPr>
            <p:spPr>
              <a:xfrm>
                <a:off x="6396948" y="4573429"/>
                <a:ext cx="729698" cy="45719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</p:grpSp>
        <p:sp>
          <p:nvSpPr>
            <p:cNvPr id="1134" name="矩形 1133">
              <a:extLst>
                <a:ext uri="{FF2B5EF4-FFF2-40B4-BE49-F238E27FC236}">
                  <a16:creationId xmlns:a16="http://schemas.microsoft.com/office/drawing/2014/main" id="{75D5073E-EA4B-91E7-C90E-6D1645EA5EB3}"/>
                </a:ext>
              </a:extLst>
            </p:cNvPr>
            <p:cNvSpPr/>
            <p:nvPr/>
          </p:nvSpPr>
          <p:spPr>
            <a:xfrm>
              <a:off x="3872407" y="3495700"/>
              <a:ext cx="654566" cy="21954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135" name="矩形 1134">
              <a:extLst>
                <a:ext uri="{FF2B5EF4-FFF2-40B4-BE49-F238E27FC236}">
                  <a16:creationId xmlns:a16="http://schemas.microsoft.com/office/drawing/2014/main" id="{6A84DFFF-E40F-CA26-5C82-70497AC82CBB}"/>
                </a:ext>
              </a:extLst>
            </p:cNvPr>
            <p:cNvSpPr/>
            <p:nvPr/>
          </p:nvSpPr>
          <p:spPr>
            <a:xfrm>
              <a:off x="3872403" y="4467702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136" name="矩形 1135">
              <a:extLst>
                <a:ext uri="{FF2B5EF4-FFF2-40B4-BE49-F238E27FC236}">
                  <a16:creationId xmlns:a16="http://schemas.microsoft.com/office/drawing/2014/main" id="{38FFA2A9-4F66-8A9C-CE6A-7482C9AB946E}"/>
                </a:ext>
              </a:extLst>
            </p:cNvPr>
            <p:cNvSpPr/>
            <p:nvPr/>
          </p:nvSpPr>
          <p:spPr>
            <a:xfrm>
              <a:off x="3872403" y="4575702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137" name="矩形 1136">
              <a:extLst>
                <a:ext uri="{FF2B5EF4-FFF2-40B4-BE49-F238E27FC236}">
                  <a16:creationId xmlns:a16="http://schemas.microsoft.com/office/drawing/2014/main" id="{20FEB19B-1D82-B135-69C9-50D7EE2D4BB2}"/>
                </a:ext>
              </a:extLst>
            </p:cNvPr>
            <p:cNvSpPr/>
            <p:nvPr/>
          </p:nvSpPr>
          <p:spPr>
            <a:xfrm>
              <a:off x="3872403" y="4683702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138" name="矩形 1137">
              <a:extLst>
                <a:ext uri="{FF2B5EF4-FFF2-40B4-BE49-F238E27FC236}">
                  <a16:creationId xmlns:a16="http://schemas.microsoft.com/office/drawing/2014/main" id="{BF378C6A-BA15-5237-682D-0C78C9035FA5}"/>
                </a:ext>
              </a:extLst>
            </p:cNvPr>
            <p:cNvSpPr/>
            <p:nvPr/>
          </p:nvSpPr>
          <p:spPr>
            <a:xfrm>
              <a:off x="3872403" y="4791702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7</a:t>
              </a:r>
              <a:endParaRPr lang="zh-CN" altLang="en-US" sz="800" dirty="0"/>
            </a:p>
          </p:txBody>
        </p:sp>
        <p:sp>
          <p:nvSpPr>
            <p:cNvPr id="1139" name="矩形 1138">
              <a:extLst>
                <a:ext uri="{FF2B5EF4-FFF2-40B4-BE49-F238E27FC236}">
                  <a16:creationId xmlns:a16="http://schemas.microsoft.com/office/drawing/2014/main" id="{DCB7384A-A5C1-82C3-191F-94C996DC260B}"/>
                </a:ext>
              </a:extLst>
            </p:cNvPr>
            <p:cNvSpPr/>
            <p:nvPr/>
          </p:nvSpPr>
          <p:spPr>
            <a:xfrm>
              <a:off x="3872403" y="4899702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140" name="矩形 1139">
              <a:extLst>
                <a:ext uri="{FF2B5EF4-FFF2-40B4-BE49-F238E27FC236}">
                  <a16:creationId xmlns:a16="http://schemas.microsoft.com/office/drawing/2014/main" id="{9E4FB645-485C-819C-3D7A-5D9FA1A50DD0}"/>
                </a:ext>
              </a:extLst>
            </p:cNvPr>
            <p:cNvSpPr/>
            <p:nvPr/>
          </p:nvSpPr>
          <p:spPr>
            <a:xfrm>
              <a:off x="3872403" y="5007702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141" name="矩形 1140">
              <a:extLst>
                <a:ext uri="{FF2B5EF4-FFF2-40B4-BE49-F238E27FC236}">
                  <a16:creationId xmlns:a16="http://schemas.microsoft.com/office/drawing/2014/main" id="{2D8DA685-29DD-D78A-29F7-36AF89AA235D}"/>
                </a:ext>
              </a:extLst>
            </p:cNvPr>
            <p:cNvSpPr/>
            <p:nvPr/>
          </p:nvSpPr>
          <p:spPr>
            <a:xfrm>
              <a:off x="3872403" y="5115702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142" name="矩形 1141">
              <a:extLst>
                <a:ext uri="{FF2B5EF4-FFF2-40B4-BE49-F238E27FC236}">
                  <a16:creationId xmlns:a16="http://schemas.microsoft.com/office/drawing/2014/main" id="{B3EB1880-DF97-9BC4-FF13-7E2A8E88F266}"/>
                </a:ext>
              </a:extLst>
            </p:cNvPr>
            <p:cNvSpPr/>
            <p:nvPr/>
          </p:nvSpPr>
          <p:spPr>
            <a:xfrm>
              <a:off x="3872403" y="5223702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143" name="矩形 1142">
              <a:extLst>
                <a:ext uri="{FF2B5EF4-FFF2-40B4-BE49-F238E27FC236}">
                  <a16:creationId xmlns:a16="http://schemas.microsoft.com/office/drawing/2014/main" id="{59BAF1F2-8311-0C75-59DF-965BEEF042E3}"/>
                </a:ext>
              </a:extLst>
            </p:cNvPr>
            <p:cNvSpPr/>
            <p:nvPr/>
          </p:nvSpPr>
          <p:spPr>
            <a:xfrm>
              <a:off x="3872403" y="5331702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7</a:t>
              </a:r>
              <a:endParaRPr lang="zh-CN" altLang="en-US" sz="800" dirty="0"/>
            </a:p>
          </p:txBody>
        </p:sp>
        <p:sp>
          <p:nvSpPr>
            <p:cNvPr id="1144" name="矩形 1143">
              <a:extLst>
                <a:ext uri="{FF2B5EF4-FFF2-40B4-BE49-F238E27FC236}">
                  <a16:creationId xmlns:a16="http://schemas.microsoft.com/office/drawing/2014/main" id="{1CD4291B-69C5-1D61-577C-0E53078460D7}"/>
                </a:ext>
              </a:extLst>
            </p:cNvPr>
            <p:cNvSpPr/>
            <p:nvPr/>
          </p:nvSpPr>
          <p:spPr>
            <a:xfrm>
              <a:off x="3872403" y="5439702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145" name="矩形 1144">
              <a:extLst>
                <a:ext uri="{FF2B5EF4-FFF2-40B4-BE49-F238E27FC236}">
                  <a16:creationId xmlns:a16="http://schemas.microsoft.com/office/drawing/2014/main" id="{12A66BB7-35C4-C7EA-FCE0-B5E104B667D3}"/>
                </a:ext>
              </a:extLst>
            </p:cNvPr>
            <p:cNvSpPr/>
            <p:nvPr/>
          </p:nvSpPr>
          <p:spPr>
            <a:xfrm>
              <a:off x="3872403" y="3495702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146" name="矩形 1145">
              <a:extLst>
                <a:ext uri="{FF2B5EF4-FFF2-40B4-BE49-F238E27FC236}">
                  <a16:creationId xmlns:a16="http://schemas.microsoft.com/office/drawing/2014/main" id="{210B504E-63A6-1754-2817-59CD985DEECA}"/>
                </a:ext>
              </a:extLst>
            </p:cNvPr>
            <p:cNvSpPr/>
            <p:nvPr/>
          </p:nvSpPr>
          <p:spPr>
            <a:xfrm>
              <a:off x="3872403" y="3603702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147" name="矩形 1146">
              <a:extLst>
                <a:ext uri="{FF2B5EF4-FFF2-40B4-BE49-F238E27FC236}">
                  <a16:creationId xmlns:a16="http://schemas.microsoft.com/office/drawing/2014/main" id="{BECB0A69-95FC-1968-08C0-2504A0CDD5F0}"/>
                </a:ext>
              </a:extLst>
            </p:cNvPr>
            <p:cNvSpPr/>
            <p:nvPr/>
          </p:nvSpPr>
          <p:spPr>
            <a:xfrm>
              <a:off x="3872403" y="3711702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148" name="矩形 1147">
              <a:extLst>
                <a:ext uri="{FF2B5EF4-FFF2-40B4-BE49-F238E27FC236}">
                  <a16:creationId xmlns:a16="http://schemas.microsoft.com/office/drawing/2014/main" id="{3AA8E5E5-ADAD-850D-7385-B6122F7BCC11}"/>
                </a:ext>
              </a:extLst>
            </p:cNvPr>
            <p:cNvSpPr/>
            <p:nvPr/>
          </p:nvSpPr>
          <p:spPr>
            <a:xfrm>
              <a:off x="3872403" y="3819702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3</a:t>
              </a:r>
              <a:endParaRPr lang="zh-CN" altLang="en-US" sz="800" dirty="0"/>
            </a:p>
          </p:txBody>
        </p:sp>
        <p:sp>
          <p:nvSpPr>
            <p:cNvPr id="1149" name="矩形 1148">
              <a:extLst>
                <a:ext uri="{FF2B5EF4-FFF2-40B4-BE49-F238E27FC236}">
                  <a16:creationId xmlns:a16="http://schemas.microsoft.com/office/drawing/2014/main" id="{F569953E-1A37-0679-32A4-9897C3DAEDD3}"/>
                </a:ext>
              </a:extLst>
            </p:cNvPr>
            <p:cNvSpPr/>
            <p:nvPr/>
          </p:nvSpPr>
          <p:spPr>
            <a:xfrm>
              <a:off x="3872403" y="3927702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  <p:sp>
          <p:nvSpPr>
            <p:cNvPr id="1150" name="矩形 1149">
              <a:extLst>
                <a:ext uri="{FF2B5EF4-FFF2-40B4-BE49-F238E27FC236}">
                  <a16:creationId xmlns:a16="http://schemas.microsoft.com/office/drawing/2014/main" id="{115C7C23-CA0A-C5F2-B4F6-D27733B8ED48}"/>
                </a:ext>
              </a:extLst>
            </p:cNvPr>
            <p:cNvSpPr/>
            <p:nvPr/>
          </p:nvSpPr>
          <p:spPr>
            <a:xfrm>
              <a:off x="3872403" y="4035702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5</a:t>
              </a:r>
              <a:endParaRPr lang="zh-CN" altLang="en-US" sz="800" dirty="0"/>
            </a:p>
          </p:txBody>
        </p:sp>
        <p:sp>
          <p:nvSpPr>
            <p:cNvPr id="1151" name="矩形 1150">
              <a:extLst>
                <a:ext uri="{FF2B5EF4-FFF2-40B4-BE49-F238E27FC236}">
                  <a16:creationId xmlns:a16="http://schemas.microsoft.com/office/drawing/2014/main" id="{711D20EA-FADB-5A55-5669-D49A8046A42D}"/>
                </a:ext>
              </a:extLst>
            </p:cNvPr>
            <p:cNvSpPr/>
            <p:nvPr/>
          </p:nvSpPr>
          <p:spPr>
            <a:xfrm>
              <a:off x="3872403" y="4143702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6</a:t>
              </a:r>
              <a:endParaRPr lang="zh-CN" altLang="en-US" sz="800" dirty="0"/>
            </a:p>
          </p:txBody>
        </p:sp>
        <p:sp>
          <p:nvSpPr>
            <p:cNvPr id="1152" name="矩形 1151">
              <a:extLst>
                <a:ext uri="{FF2B5EF4-FFF2-40B4-BE49-F238E27FC236}">
                  <a16:creationId xmlns:a16="http://schemas.microsoft.com/office/drawing/2014/main" id="{99889744-ADAF-CF4C-E61D-F3494B26D3F4}"/>
                </a:ext>
              </a:extLst>
            </p:cNvPr>
            <p:cNvSpPr/>
            <p:nvPr/>
          </p:nvSpPr>
          <p:spPr>
            <a:xfrm>
              <a:off x="3872403" y="4251702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7</a:t>
              </a:r>
              <a:endParaRPr lang="zh-CN" altLang="en-US" sz="800" dirty="0"/>
            </a:p>
          </p:txBody>
        </p:sp>
        <p:sp>
          <p:nvSpPr>
            <p:cNvPr id="1153" name="矩形 1152">
              <a:extLst>
                <a:ext uri="{FF2B5EF4-FFF2-40B4-BE49-F238E27FC236}">
                  <a16:creationId xmlns:a16="http://schemas.microsoft.com/office/drawing/2014/main" id="{3BC637AA-A5F6-5ECF-81E4-DBCCE276D719}"/>
                </a:ext>
              </a:extLst>
            </p:cNvPr>
            <p:cNvSpPr/>
            <p:nvPr/>
          </p:nvSpPr>
          <p:spPr>
            <a:xfrm>
              <a:off x="3872403" y="4359702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154" name="矩形 1153">
              <a:extLst>
                <a:ext uri="{FF2B5EF4-FFF2-40B4-BE49-F238E27FC236}">
                  <a16:creationId xmlns:a16="http://schemas.microsoft.com/office/drawing/2014/main" id="{F20C9A63-1A49-DD0F-D9C8-C799F38CA5B2}"/>
                </a:ext>
              </a:extLst>
            </p:cNvPr>
            <p:cNvSpPr/>
            <p:nvPr/>
          </p:nvSpPr>
          <p:spPr>
            <a:xfrm>
              <a:off x="3860450" y="5598967"/>
              <a:ext cx="727871" cy="4571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155" name="矩形 1154">
              <a:extLst>
                <a:ext uri="{FF2B5EF4-FFF2-40B4-BE49-F238E27FC236}">
                  <a16:creationId xmlns:a16="http://schemas.microsoft.com/office/drawing/2014/main" id="{09CAC043-78B2-39B6-7383-0F8415CB7597}"/>
                </a:ext>
              </a:extLst>
            </p:cNvPr>
            <p:cNvSpPr/>
            <p:nvPr/>
          </p:nvSpPr>
          <p:spPr>
            <a:xfrm>
              <a:off x="3984633" y="3495702"/>
              <a:ext cx="108000" cy="10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156" name="矩形 1155">
              <a:extLst>
                <a:ext uri="{FF2B5EF4-FFF2-40B4-BE49-F238E27FC236}">
                  <a16:creationId xmlns:a16="http://schemas.microsoft.com/office/drawing/2014/main" id="{1C7774B3-D6E0-24AF-864D-2286FC5A4059}"/>
                </a:ext>
              </a:extLst>
            </p:cNvPr>
            <p:cNvSpPr/>
            <p:nvPr/>
          </p:nvSpPr>
          <p:spPr>
            <a:xfrm>
              <a:off x="3984633" y="3603702"/>
              <a:ext cx="108000" cy="10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157" name="矩形 1156">
              <a:extLst>
                <a:ext uri="{FF2B5EF4-FFF2-40B4-BE49-F238E27FC236}">
                  <a16:creationId xmlns:a16="http://schemas.microsoft.com/office/drawing/2014/main" id="{A2424D4A-B35B-C38F-65E7-774D9129B215}"/>
                </a:ext>
              </a:extLst>
            </p:cNvPr>
            <p:cNvSpPr/>
            <p:nvPr/>
          </p:nvSpPr>
          <p:spPr>
            <a:xfrm>
              <a:off x="3984633" y="3711702"/>
              <a:ext cx="108000" cy="10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158" name="矩形 1157">
              <a:extLst>
                <a:ext uri="{FF2B5EF4-FFF2-40B4-BE49-F238E27FC236}">
                  <a16:creationId xmlns:a16="http://schemas.microsoft.com/office/drawing/2014/main" id="{FD028D80-0BFE-92FA-FEF4-E4E99DA0E836}"/>
                </a:ext>
              </a:extLst>
            </p:cNvPr>
            <p:cNvSpPr/>
            <p:nvPr/>
          </p:nvSpPr>
          <p:spPr>
            <a:xfrm>
              <a:off x="3984633" y="3819702"/>
              <a:ext cx="108000" cy="10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3</a:t>
              </a:r>
              <a:endParaRPr lang="zh-CN" altLang="en-US" sz="800" dirty="0"/>
            </a:p>
          </p:txBody>
        </p:sp>
        <p:sp>
          <p:nvSpPr>
            <p:cNvPr id="1159" name="矩形 1158">
              <a:extLst>
                <a:ext uri="{FF2B5EF4-FFF2-40B4-BE49-F238E27FC236}">
                  <a16:creationId xmlns:a16="http://schemas.microsoft.com/office/drawing/2014/main" id="{AF41E188-DAF7-5046-110D-4F195D9D3245}"/>
                </a:ext>
              </a:extLst>
            </p:cNvPr>
            <p:cNvSpPr/>
            <p:nvPr/>
          </p:nvSpPr>
          <p:spPr>
            <a:xfrm>
              <a:off x="3984633" y="3927702"/>
              <a:ext cx="108000" cy="10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  <p:sp>
          <p:nvSpPr>
            <p:cNvPr id="1160" name="矩形 1159">
              <a:extLst>
                <a:ext uri="{FF2B5EF4-FFF2-40B4-BE49-F238E27FC236}">
                  <a16:creationId xmlns:a16="http://schemas.microsoft.com/office/drawing/2014/main" id="{3522A918-AC8F-01AA-6DC2-FF07E03679D4}"/>
                </a:ext>
              </a:extLst>
            </p:cNvPr>
            <p:cNvSpPr/>
            <p:nvPr/>
          </p:nvSpPr>
          <p:spPr>
            <a:xfrm>
              <a:off x="3984633" y="4035702"/>
              <a:ext cx="108000" cy="10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5</a:t>
              </a:r>
              <a:endParaRPr lang="zh-CN" altLang="en-US" sz="800" dirty="0"/>
            </a:p>
          </p:txBody>
        </p:sp>
        <p:sp>
          <p:nvSpPr>
            <p:cNvPr id="1161" name="矩形 1160">
              <a:extLst>
                <a:ext uri="{FF2B5EF4-FFF2-40B4-BE49-F238E27FC236}">
                  <a16:creationId xmlns:a16="http://schemas.microsoft.com/office/drawing/2014/main" id="{B53E7862-AD75-934E-1FE9-70E4C5B88730}"/>
                </a:ext>
              </a:extLst>
            </p:cNvPr>
            <p:cNvSpPr/>
            <p:nvPr/>
          </p:nvSpPr>
          <p:spPr>
            <a:xfrm>
              <a:off x="3984633" y="4143702"/>
              <a:ext cx="108000" cy="10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6</a:t>
              </a:r>
              <a:endParaRPr lang="zh-CN" altLang="en-US" sz="800" dirty="0"/>
            </a:p>
          </p:txBody>
        </p:sp>
        <p:sp>
          <p:nvSpPr>
            <p:cNvPr id="1162" name="矩形 1161">
              <a:extLst>
                <a:ext uri="{FF2B5EF4-FFF2-40B4-BE49-F238E27FC236}">
                  <a16:creationId xmlns:a16="http://schemas.microsoft.com/office/drawing/2014/main" id="{202E62F6-36A8-C531-A0F8-1FF5DB0AA0C2}"/>
                </a:ext>
              </a:extLst>
            </p:cNvPr>
            <p:cNvSpPr/>
            <p:nvPr/>
          </p:nvSpPr>
          <p:spPr>
            <a:xfrm>
              <a:off x="3984633" y="4251702"/>
              <a:ext cx="108000" cy="10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7</a:t>
              </a:r>
              <a:endParaRPr lang="zh-CN" altLang="en-US" sz="800" dirty="0"/>
            </a:p>
          </p:txBody>
        </p:sp>
        <p:sp>
          <p:nvSpPr>
            <p:cNvPr id="1163" name="矩形 1162">
              <a:extLst>
                <a:ext uri="{FF2B5EF4-FFF2-40B4-BE49-F238E27FC236}">
                  <a16:creationId xmlns:a16="http://schemas.microsoft.com/office/drawing/2014/main" id="{715C36E6-7823-C08E-7496-F5D96D710BD3}"/>
                </a:ext>
              </a:extLst>
            </p:cNvPr>
            <p:cNvSpPr/>
            <p:nvPr/>
          </p:nvSpPr>
          <p:spPr>
            <a:xfrm>
              <a:off x="3984633" y="4359702"/>
              <a:ext cx="108000" cy="10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164" name="矩形 1163">
              <a:extLst>
                <a:ext uri="{FF2B5EF4-FFF2-40B4-BE49-F238E27FC236}">
                  <a16:creationId xmlns:a16="http://schemas.microsoft.com/office/drawing/2014/main" id="{9B5C55F7-F846-5324-C951-CF7DE08DBBFA}"/>
                </a:ext>
              </a:extLst>
            </p:cNvPr>
            <p:cNvSpPr/>
            <p:nvPr/>
          </p:nvSpPr>
          <p:spPr>
            <a:xfrm>
              <a:off x="3984633" y="4467702"/>
              <a:ext cx="108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165" name="矩形 1164">
              <a:extLst>
                <a:ext uri="{FF2B5EF4-FFF2-40B4-BE49-F238E27FC236}">
                  <a16:creationId xmlns:a16="http://schemas.microsoft.com/office/drawing/2014/main" id="{62BB035C-13D7-DA9A-533E-396C4C13F80C}"/>
                </a:ext>
              </a:extLst>
            </p:cNvPr>
            <p:cNvSpPr/>
            <p:nvPr/>
          </p:nvSpPr>
          <p:spPr>
            <a:xfrm>
              <a:off x="3984633" y="4575702"/>
              <a:ext cx="108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166" name="矩形 1165">
              <a:extLst>
                <a:ext uri="{FF2B5EF4-FFF2-40B4-BE49-F238E27FC236}">
                  <a16:creationId xmlns:a16="http://schemas.microsoft.com/office/drawing/2014/main" id="{6C1BAD2C-1EB5-5FBE-CAF9-97237E8B4E52}"/>
                </a:ext>
              </a:extLst>
            </p:cNvPr>
            <p:cNvSpPr/>
            <p:nvPr/>
          </p:nvSpPr>
          <p:spPr>
            <a:xfrm>
              <a:off x="3984633" y="4683702"/>
              <a:ext cx="108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167" name="矩形 1166">
              <a:extLst>
                <a:ext uri="{FF2B5EF4-FFF2-40B4-BE49-F238E27FC236}">
                  <a16:creationId xmlns:a16="http://schemas.microsoft.com/office/drawing/2014/main" id="{514594E8-A2ED-4421-F329-C3687480D62B}"/>
                </a:ext>
              </a:extLst>
            </p:cNvPr>
            <p:cNvSpPr/>
            <p:nvPr/>
          </p:nvSpPr>
          <p:spPr>
            <a:xfrm>
              <a:off x="3984633" y="4791702"/>
              <a:ext cx="108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7</a:t>
              </a:r>
              <a:endParaRPr lang="zh-CN" altLang="en-US" sz="800" dirty="0"/>
            </a:p>
          </p:txBody>
        </p:sp>
        <p:sp>
          <p:nvSpPr>
            <p:cNvPr id="1168" name="矩形 1167">
              <a:extLst>
                <a:ext uri="{FF2B5EF4-FFF2-40B4-BE49-F238E27FC236}">
                  <a16:creationId xmlns:a16="http://schemas.microsoft.com/office/drawing/2014/main" id="{9E67B811-A409-E0E4-3786-7A7F5AA20A7A}"/>
                </a:ext>
              </a:extLst>
            </p:cNvPr>
            <p:cNvSpPr/>
            <p:nvPr/>
          </p:nvSpPr>
          <p:spPr>
            <a:xfrm>
              <a:off x="3984633" y="4899702"/>
              <a:ext cx="108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169" name="矩形 1168">
              <a:extLst>
                <a:ext uri="{FF2B5EF4-FFF2-40B4-BE49-F238E27FC236}">
                  <a16:creationId xmlns:a16="http://schemas.microsoft.com/office/drawing/2014/main" id="{03B1FB80-45EC-8B4E-D4CC-31331E1523C8}"/>
                </a:ext>
              </a:extLst>
            </p:cNvPr>
            <p:cNvSpPr/>
            <p:nvPr/>
          </p:nvSpPr>
          <p:spPr>
            <a:xfrm>
              <a:off x="3984633" y="5007702"/>
              <a:ext cx="108000" cy="10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170" name="矩形 1169">
              <a:extLst>
                <a:ext uri="{FF2B5EF4-FFF2-40B4-BE49-F238E27FC236}">
                  <a16:creationId xmlns:a16="http://schemas.microsoft.com/office/drawing/2014/main" id="{3782773C-5176-9CEF-BCC0-6A01AD7D0172}"/>
                </a:ext>
              </a:extLst>
            </p:cNvPr>
            <p:cNvSpPr/>
            <p:nvPr/>
          </p:nvSpPr>
          <p:spPr>
            <a:xfrm>
              <a:off x="3984633" y="5115702"/>
              <a:ext cx="108000" cy="10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171" name="矩形 1170">
              <a:extLst>
                <a:ext uri="{FF2B5EF4-FFF2-40B4-BE49-F238E27FC236}">
                  <a16:creationId xmlns:a16="http://schemas.microsoft.com/office/drawing/2014/main" id="{6C2255BE-B5EA-EE30-E206-AFBA7BA9BD3E}"/>
                </a:ext>
              </a:extLst>
            </p:cNvPr>
            <p:cNvSpPr/>
            <p:nvPr/>
          </p:nvSpPr>
          <p:spPr>
            <a:xfrm>
              <a:off x="3984633" y="5223702"/>
              <a:ext cx="108000" cy="10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172" name="矩形 1171">
              <a:extLst>
                <a:ext uri="{FF2B5EF4-FFF2-40B4-BE49-F238E27FC236}">
                  <a16:creationId xmlns:a16="http://schemas.microsoft.com/office/drawing/2014/main" id="{E25A78C5-4C9D-FF62-C8BC-CF7A3E8B55F2}"/>
                </a:ext>
              </a:extLst>
            </p:cNvPr>
            <p:cNvSpPr/>
            <p:nvPr/>
          </p:nvSpPr>
          <p:spPr>
            <a:xfrm>
              <a:off x="3984633" y="5331702"/>
              <a:ext cx="108000" cy="10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7</a:t>
              </a:r>
              <a:endParaRPr lang="zh-CN" altLang="en-US" sz="800" dirty="0"/>
            </a:p>
          </p:txBody>
        </p:sp>
        <p:sp>
          <p:nvSpPr>
            <p:cNvPr id="1173" name="矩形 1172">
              <a:extLst>
                <a:ext uri="{FF2B5EF4-FFF2-40B4-BE49-F238E27FC236}">
                  <a16:creationId xmlns:a16="http://schemas.microsoft.com/office/drawing/2014/main" id="{8C5518C4-53DC-82F4-13B1-E6672AEB4A0D}"/>
                </a:ext>
              </a:extLst>
            </p:cNvPr>
            <p:cNvSpPr/>
            <p:nvPr/>
          </p:nvSpPr>
          <p:spPr>
            <a:xfrm>
              <a:off x="3984633" y="5439702"/>
              <a:ext cx="108000" cy="10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174" name="矩形 1173">
              <a:extLst>
                <a:ext uri="{FF2B5EF4-FFF2-40B4-BE49-F238E27FC236}">
                  <a16:creationId xmlns:a16="http://schemas.microsoft.com/office/drawing/2014/main" id="{EAA16EC1-F785-E20E-11D1-EC14D3A2BA1F}"/>
                </a:ext>
              </a:extLst>
            </p:cNvPr>
            <p:cNvSpPr/>
            <p:nvPr/>
          </p:nvSpPr>
          <p:spPr>
            <a:xfrm>
              <a:off x="3860776" y="5255064"/>
              <a:ext cx="729698" cy="4571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grpSp>
          <p:nvGrpSpPr>
            <p:cNvPr id="1175" name="组合 1174">
              <a:extLst>
                <a:ext uri="{FF2B5EF4-FFF2-40B4-BE49-F238E27FC236}">
                  <a16:creationId xmlns:a16="http://schemas.microsoft.com/office/drawing/2014/main" id="{B874C36B-652D-DF7F-AAAD-10A8DC0115B2}"/>
                </a:ext>
              </a:extLst>
            </p:cNvPr>
            <p:cNvGrpSpPr/>
            <p:nvPr/>
          </p:nvGrpSpPr>
          <p:grpSpPr>
            <a:xfrm>
              <a:off x="5167122" y="3321392"/>
              <a:ext cx="730024" cy="2195444"/>
              <a:chOff x="6396622" y="2814065"/>
              <a:chExt cx="730024" cy="2195444"/>
            </a:xfrm>
            <a:solidFill>
              <a:schemeClr val="bg1"/>
            </a:solidFill>
          </p:grpSpPr>
          <p:sp>
            <p:nvSpPr>
              <p:cNvPr id="1542" name="矩形 1541">
                <a:extLst>
                  <a:ext uri="{FF2B5EF4-FFF2-40B4-BE49-F238E27FC236}">
                    <a16:creationId xmlns:a16="http://schemas.microsoft.com/office/drawing/2014/main" id="{49B0FABC-D7B4-45E6-1BED-0241574D9E8D}"/>
                  </a:ext>
                </a:extLst>
              </p:cNvPr>
              <p:cNvSpPr/>
              <p:nvPr/>
            </p:nvSpPr>
            <p:spPr>
              <a:xfrm>
                <a:off x="6408579" y="2814065"/>
                <a:ext cx="654566" cy="2195444"/>
              </a:xfrm>
              <a:prstGeom prst="rect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  <p:sp>
            <p:nvSpPr>
              <p:cNvPr id="1543" name="矩形 1542">
                <a:extLst>
                  <a:ext uri="{FF2B5EF4-FFF2-40B4-BE49-F238E27FC236}">
                    <a16:creationId xmlns:a16="http://schemas.microsoft.com/office/drawing/2014/main" id="{EE6A5861-76AC-64DF-8949-A6264F32D16D}"/>
                  </a:ext>
                </a:extLst>
              </p:cNvPr>
              <p:cNvSpPr/>
              <p:nvPr/>
            </p:nvSpPr>
            <p:spPr>
              <a:xfrm>
                <a:off x="6396622" y="4917332"/>
                <a:ext cx="727871" cy="45719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  <p:sp>
            <p:nvSpPr>
              <p:cNvPr id="1544" name="矩形 1543">
                <a:extLst>
                  <a:ext uri="{FF2B5EF4-FFF2-40B4-BE49-F238E27FC236}">
                    <a16:creationId xmlns:a16="http://schemas.microsoft.com/office/drawing/2014/main" id="{F1F768DC-A4BF-2623-61D9-96AAD8DB6703}"/>
                  </a:ext>
                </a:extLst>
              </p:cNvPr>
              <p:cNvSpPr/>
              <p:nvPr/>
            </p:nvSpPr>
            <p:spPr>
              <a:xfrm>
                <a:off x="6398775" y="4040099"/>
                <a:ext cx="727871" cy="45719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  <p:sp>
            <p:nvSpPr>
              <p:cNvPr id="1545" name="矩形 1544">
                <a:extLst>
                  <a:ext uri="{FF2B5EF4-FFF2-40B4-BE49-F238E27FC236}">
                    <a16:creationId xmlns:a16="http://schemas.microsoft.com/office/drawing/2014/main" id="{3B72B9CF-AEE5-1C41-503E-74060CBA0F97}"/>
                  </a:ext>
                </a:extLst>
              </p:cNvPr>
              <p:cNvSpPr/>
              <p:nvPr/>
            </p:nvSpPr>
            <p:spPr>
              <a:xfrm>
                <a:off x="6396948" y="4573429"/>
                <a:ext cx="729698" cy="45719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</p:grpSp>
        <p:grpSp>
          <p:nvGrpSpPr>
            <p:cNvPr id="1176" name="组合 1175">
              <a:extLst>
                <a:ext uri="{FF2B5EF4-FFF2-40B4-BE49-F238E27FC236}">
                  <a16:creationId xmlns:a16="http://schemas.microsoft.com/office/drawing/2014/main" id="{CED558AC-D600-2759-ABC2-36A6F18166A0}"/>
                </a:ext>
              </a:extLst>
            </p:cNvPr>
            <p:cNvGrpSpPr/>
            <p:nvPr/>
          </p:nvGrpSpPr>
          <p:grpSpPr>
            <a:xfrm>
              <a:off x="5058335" y="3423095"/>
              <a:ext cx="730024" cy="2195444"/>
              <a:chOff x="6396622" y="2814065"/>
              <a:chExt cx="730024" cy="2195444"/>
            </a:xfrm>
            <a:solidFill>
              <a:schemeClr val="bg1"/>
            </a:solidFill>
          </p:grpSpPr>
          <p:sp>
            <p:nvSpPr>
              <p:cNvPr id="1538" name="矩形 1537">
                <a:extLst>
                  <a:ext uri="{FF2B5EF4-FFF2-40B4-BE49-F238E27FC236}">
                    <a16:creationId xmlns:a16="http://schemas.microsoft.com/office/drawing/2014/main" id="{4B8FD432-577D-8581-3122-B7DA2E912B5F}"/>
                  </a:ext>
                </a:extLst>
              </p:cNvPr>
              <p:cNvSpPr/>
              <p:nvPr/>
            </p:nvSpPr>
            <p:spPr>
              <a:xfrm>
                <a:off x="6408579" y="2814065"/>
                <a:ext cx="654566" cy="2195444"/>
              </a:xfrm>
              <a:prstGeom prst="rect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  <p:sp>
            <p:nvSpPr>
              <p:cNvPr id="1539" name="矩形 1538">
                <a:extLst>
                  <a:ext uri="{FF2B5EF4-FFF2-40B4-BE49-F238E27FC236}">
                    <a16:creationId xmlns:a16="http://schemas.microsoft.com/office/drawing/2014/main" id="{F6629100-1771-A281-C9B4-004F77ECD5B4}"/>
                  </a:ext>
                </a:extLst>
              </p:cNvPr>
              <p:cNvSpPr/>
              <p:nvPr/>
            </p:nvSpPr>
            <p:spPr>
              <a:xfrm>
                <a:off x="6396622" y="4917332"/>
                <a:ext cx="727871" cy="45719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  <p:sp>
            <p:nvSpPr>
              <p:cNvPr id="1540" name="矩形 1539">
                <a:extLst>
                  <a:ext uri="{FF2B5EF4-FFF2-40B4-BE49-F238E27FC236}">
                    <a16:creationId xmlns:a16="http://schemas.microsoft.com/office/drawing/2014/main" id="{497E1A8D-6EBB-5A0E-7D0A-2A4E986E0DE7}"/>
                  </a:ext>
                </a:extLst>
              </p:cNvPr>
              <p:cNvSpPr/>
              <p:nvPr/>
            </p:nvSpPr>
            <p:spPr>
              <a:xfrm>
                <a:off x="6398775" y="4040099"/>
                <a:ext cx="727871" cy="45719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  <p:sp>
            <p:nvSpPr>
              <p:cNvPr id="1541" name="矩形 1540">
                <a:extLst>
                  <a:ext uri="{FF2B5EF4-FFF2-40B4-BE49-F238E27FC236}">
                    <a16:creationId xmlns:a16="http://schemas.microsoft.com/office/drawing/2014/main" id="{B4F24F6E-6514-C8AB-6C7C-3D49CBD8BB69}"/>
                  </a:ext>
                </a:extLst>
              </p:cNvPr>
              <p:cNvSpPr/>
              <p:nvPr/>
            </p:nvSpPr>
            <p:spPr>
              <a:xfrm>
                <a:off x="6396948" y="4573429"/>
                <a:ext cx="729698" cy="45719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</p:grpSp>
        <p:sp>
          <p:nvSpPr>
            <p:cNvPr id="1177" name="矩形 1176">
              <a:extLst>
                <a:ext uri="{FF2B5EF4-FFF2-40B4-BE49-F238E27FC236}">
                  <a16:creationId xmlns:a16="http://schemas.microsoft.com/office/drawing/2014/main" id="{C927CEC3-0D7D-D8CE-BF33-5AAFE640D26F}"/>
                </a:ext>
              </a:extLst>
            </p:cNvPr>
            <p:cNvSpPr/>
            <p:nvPr/>
          </p:nvSpPr>
          <p:spPr>
            <a:xfrm>
              <a:off x="4981915" y="3498169"/>
              <a:ext cx="654566" cy="21954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178" name="矩形 1177">
              <a:extLst>
                <a:ext uri="{FF2B5EF4-FFF2-40B4-BE49-F238E27FC236}">
                  <a16:creationId xmlns:a16="http://schemas.microsoft.com/office/drawing/2014/main" id="{2216A76F-112B-9059-3EED-6A28FDA20996}"/>
                </a:ext>
              </a:extLst>
            </p:cNvPr>
            <p:cNvSpPr/>
            <p:nvPr/>
          </p:nvSpPr>
          <p:spPr>
            <a:xfrm>
              <a:off x="4983953" y="3501456"/>
              <a:ext cx="108000" cy="10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a</a:t>
              </a:r>
              <a:endParaRPr lang="zh-CN" altLang="en-US" sz="800" dirty="0"/>
            </a:p>
          </p:txBody>
        </p:sp>
        <p:sp>
          <p:nvSpPr>
            <p:cNvPr id="1179" name="矩形 1178">
              <a:extLst>
                <a:ext uri="{FF2B5EF4-FFF2-40B4-BE49-F238E27FC236}">
                  <a16:creationId xmlns:a16="http://schemas.microsoft.com/office/drawing/2014/main" id="{6339FE93-E841-E9F8-C884-F792FC4B826F}"/>
                </a:ext>
              </a:extLst>
            </p:cNvPr>
            <p:cNvSpPr/>
            <p:nvPr/>
          </p:nvSpPr>
          <p:spPr>
            <a:xfrm>
              <a:off x="4983953" y="3609456"/>
              <a:ext cx="108000" cy="10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d</a:t>
              </a:r>
              <a:endParaRPr lang="zh-CN" altLang="en-US" sz="800" dirty="0"/>
            </a:p>
          </p:txBody>
        </p:sp>
        <p:sp>
          <p:nvSpPr>
            <p:cNvPr id="1180" name="矩形 1179">
              <a:extLst>
                <a:ext uri="{FF2B5EF4-FFF2-40B4-BE49-F238E27FC236}">
                  <a16:creationId xmlns:a16="http://schemas.microsoft.com/office/drawing/2014/main" id="{57B8543E-B57D-9DA2-F0FF-969798CE6A72}"/>
                </a:ext>
              </a:extLst>
            </p:cNvPr>
            <p:cNvSpPr/>
            <p:nvPr/>
          </p:nvSpPr>
          <p:spPr>
            <a:xfrm>
              <a:off x="4983953" y="3717456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181" name="矩形 1180">
              <a:extLst>
                <a:ext uri="{FF2B5EF4-FFF2-40B4-BE49-F238E27FC236}">
                  <a16:creationId xmlns:a16="http://schemas.microsoft.com/office/drawing/2014/main" id="{6118F0AB-AAA9-1EB8-47F0-1BED7FB18BBE}"/>
                </a:ext>
              </a:extLst>
            </p:cNvPr>
            <p:cNvSpPr/>
            <p:nvPr/>
          </p:nvSpPr>
          <p:spPr>
            <a:xfrm>
              <a:off x="4983953" y="3825456"/>
              <a:ext cx="108000" cy="10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b</a:t>
              </a:r>
              <a:endParaRPr lang="zh-CN" altLang="en-US" sz="800" dirty="0"/>
            </a:p>
          </p:txBody>
        </p:sp>
        <p:sp>
          <p:nvSpPr>
            <p:cNvPr id="1182" name="矩形 1181">
              <a:extLst>
                <a:ext uri="{FF2B5EF4-FFF2-40B4-BE49-F238E27FC236}">
                  <a16:creationId xmlns:a16="http://schemas.microsoft.com/office/drawing/2014/main" id="{58FD92B0-A92E-8682-82F6-4D7432630E09}"/>
                </a:ext>
              </a:extLst>
            </p:cNvPr>
            <p:cNvSpPr/>
            <p:nvPr/>
          </p:nvSpPr>
          <p:spPr>
            <a:xfrm>
              <a:off x="4983953" y="3933456"/>
              <a:ext cx="108000" cy="10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e</a:t>
              </a:r>
              <a:endParaRPr lang="zh-CN" altLang="en-US" sz="800" dirty="0"/>
            </a:p>
          </p:txBody>
        </p:sp>
        <p:sp>
          <p:nvSpPr>
            <p:cNvPr id="1183" name="矩形 1182">
              <a:extLst>
                <a:ext uri="{FF2B5EF4-FFF2-40B4-BE49-F238E27FC236}">
                  <a16:creationId xmlns:a16="http://schemas.microsoft.com/office/drawing/2014/main" id="{5B20A561-3BD3-DF24-14EE-A19A15AA3A99}"/>
                </a:ext>
              </a:extLst>
            </p:cNvPr>
            <p:cNvSpPr/>
            <p:nvPr/>
          </p:nvSpPr>
          <p:spPr>
            <a:xfrm>
              <a:off x="4983953" y="4041456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5</a:t>
              </a:r>
              <a:endParaRPr lang="zh-CN" altLang="en-US" sz="800" dirty="0"/>
            </a:p>
          </p:txBody>
        </p:sp>
        <p:sp>
          <p:nvSpPr>
            <p:cNvPr id="1184" name="矩形 1183">
              <a:extLst>
                <a:ext uri="{FF2B5EF4-FFF2-40B4-BE49-F238E27FC236}">
                  <a16:creationId xmlns:a16="http://schemas.microsoft.com/office/drawing/2014/main" id="{12C5AC3B-3A57-FBDD-35BB-881796B13597}"/>
                </a:ext>
              </a:extLst>
            </p:cNvPr>
            <p:cNvSpPr/>
            <p:nvPr/>
          </p:nvSpPr>
          <p:spPr>
            <a:xfrm>
              <a:off x="4983953" y="4149456"/>
              <a:ext cx="108000" cy="10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c</a:t>
              </a:r>
              <a:endParaRPr lang="zh-CN" altLang="en-US" sz="800" dirty="0"/>
            </a:p>
          </p:txBody>
        </p:sp>
        <p:sp>
          <p:nvSpPr>
            <p:cNvPr id="1185" name="矩形 1184">
              <a:extLst>
                <a:ext uri="{FF2B5EF4-FFF2-40B4-BE49-F238E27FC236}">
                  <a16:creationId xmlns:a16="http://schemas.microsoft.com/office/drawing/2014/main" id="{4966954D-6107-3BB7-2F6A-7BF3767362FC}"/>
                </a:ext>
              </a:extLst>
            </p:cNvPr>
            <p:cNvSpPr/>
            <p:nvPr/>
          </p:nvSpPr>
          <p:spPr>
            <a:xfrm>
              <a:off x="4983953" y="4257456"/>
              <a:ext cx="108000" cy="10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f</a:t>
              </a:r>
              <a:endParaRPr lang="zh-CN" altLang="en-US" sz="800" dirty="0"/>
            </a:p>
          </p:txBody>
        </p:sp>
        <p:sp>
          <p:nvSpPr>
            <p:cNvPr id="1186" name="矩形 1185">
              <a:extLst>
                <a:ext uri="{FF2B5EF4-FFF2-40B4-BE49-F238E27FC236}">
                  <a16:creationId xmlns:a16="http://schemas.microsoft.com/office/drawing/2014/main" id="{4F91CF88-C684-12B3-1681-AFFAC4044DB4}"/>
                </a:ext>
              </a:extLst>
            </p:cNvPr>
            <p:cNvSpPr/>
            <p:nvPr/>
          </p:nvSpPr>
          <p:spPr>
            <a:xfrm>
              <a:off x="4983953" y="4365456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187" name="矩形 1186">
              <a:extLst>
                <a:ext uri="{FF2B5EF4-FFF2-40B4-BE49-F238E27FC236}">
                  <a16:creationId xmlns:a16="http://schemas.microsoft.com/office/drawing/2014/main" id="{9F1AB025-3831-3AA3-570A-71084EF9C1CC}"/>
                </a:ext>
              </a:extLst>
            </p:cNvPr>
            <p:cNvSpPr/>
            <p:nvPr/>
          </p:nvSpPr>
          <p:spPr>
            <a:xfrm>
              <a:off x="4983953" y="4473456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a</a:t>
              </a:r>
              <a:endParaRPr lang="zh-CN" altLang="en-US" sz="800" dirty="0"/>
            </a:p>
          </p:txBody>
        </p:sp>
        <p:sp>
          <p:nvSpPr>
            <p:cNvPr id="1188" name="矩形 1187">
              <a:extLst>
                <a:ext uri="{FF2B5EF4-FFF2-40B4-BE49-F238E27FC236}">
                  <a16:creationId xmlns:a16="http://schemas.microsoft.com/office/drawing/2014/main" id="{AAC6E699-DA55-9719-F9F2-8498EAC5CD08}"/>
                </a:ext>
              </a:extLst>
            </p:cNvPr>
            <p:cNvSpPr/>
            <p:nvPr/>
          </p:nvSpPr>
          <p:spPr>
            <a:xfrm>
              <a:off x="4983953" y="4581456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d</a:t>
              </a:r>
              <a:endParaRPr lang="zh-CN" altLang="en-US" sz="800" dirty="0"/>
            </a:p>
          </p:txBody>
        </p:sp>
        <p:sp>
          <p:nvSpPr>
            <p:cNvPr id="1189" name="矩形 1188">
              <a:extLst>
                <a:ext uri="{FF2B5EF4-FFF2-40B4-BE49-F238E27FC236}">
                  <a16:creationId xmlns:a16="http://schemas.microsoft.com/office/drawing/2014/main" id="{1ED1A219-2B25-1B06-6395-C6C8D74D5D10}"/>
                </a:ext>
              </a:extLst>
            </p:cNvPr>
            <p:cNvSpPr/>
            <p:nvPr/>
          </p:nvSpPr>
          <p:spPr>
            <a:xfrm>
              <a:off x="4983953" y="4689456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190" name="矩形 1189">
              <a:extLst>
                <a:ext uri="{FF2B5EF4-FFF2-40B4-BE49-F238E27FC236}">
                  <a16:creationId xmlns:a16="http://schemas.microsoft.com/office/drawing/2014/main" id="{B6964B21-DE46-1985-37AD-0DF800F53070}"/>
                </a:ext>
              </a:extLst>
            </p:cNvPr>
            <p:cNvSpPr/>
            <p:nvPr/>
          </p:nvSpPr>
          <p:spPr>
            <a:xfrm>
              <a:off x="4983953" y="4797456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f</a:t>
              </a:r>
              <a:endParaRPr lang="zh-CN" altLang="en-US" sz="800" dirty="0"/>
            </a:p>
          </p:txBody>
        </p:sp>
        <p:sp>
          <p:nvSpPr>
            <p:cNvPr id="1191" name="矩形 1190">
              <a:extLst>
                <a:ext uri="{FF2B5EF4-FFF2-40B4-BE49-F238E27FC236}">
                  <a16:creationId xmlns:a16="http://schemas.microsoft.com/office/drawing/2014/main" id="{3ABA3F22-A6F5-8B44-D8C0-ECE04D1137C8}"/>
                </a:ext>
              </a:extLst>
            </p:cNvPr>
            <p:cNvSpPr/>
            <p:nvPr/>
          </p:nvSpPr>
          <p:spPr>
            <a:xfrm>
              <a:off x="4983953" y="4905456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192" name="矩形 1191">
              <a:extLst>
                <a:ext uri="{FF2B5EF4-FFF2-40B4-BE49-F238E27FC236}">
                  <a16:creationId xmlns:a16="http://schemas.microsoft.com/office/drawing/2014/main" id="{9A05CCF0-6934-AC5E-94D4-D6058BF053D1}"/>
                </a:ext>
              </a:extLst>
            </p:cNvPr>
            <p:cNvSpPr/>
            <p:nvPr/>
          </p:nvSpPr>
          <p:spPr>
            <a:xfrm>
              <a:off x="4983953" y="5013456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a</a:t>
              </a:r>
              <a:endParaRPr lang="zh-CN" altLang="en-US" sz="800" dirty="0"/>
            </a:p>
          </p:txBody>
        </p:sp>
        <p:sp>
          <p:nvSpPr>
            <p:cNvPr id="1193" name="矩形 1192">
              <a:extLst>
                <a:ext uri="{FF2B5EF4-FFF2-40B4-BE49-F238E27FC236}">
                  <a16:creationId xmlns:a16="http://schemas.microsoft.com/office/drawing/2014/main" id="{DD0E7E98-5692-EA0A-F4B3-542A19EFD448}"/>
                </a:ext>
              </a:extLst>
            </p:cNvPr>
            <p:cNvSpPr/>
            <p:nvPr/>
          </p:nvSpPr>
          <p:spPr>
            <a:xfrm>
              <a:off x="4983953" y="5121456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d</a:t>
              </a:r>
              <a:endParaRPr lang="zh-CN" altLang="en-US" sz="800" dirty="0"/>
            </a:p>
          </p:txBody>
        </p:sp>
        <p:sp>
          <p:nvSpPr>
            <p:cNvPr id="1194" name="矩形 1193">
              <a:extLst>
                <a:ext uri="{FF2B5EF4-FFF2-40B4-BE49-F238E27FC236}">
                  <a16:creationId xmlns:a16="http://schemas.microsoft.com/office/drawing/2014/main" id="{F705057F-429F-C506-64DA-0D6E1DE13F68}"/>
                </a:ext>
              </a:extLst>
            </p:cNvPr>
            <p:cNvSpPr/>
            <p:nvPr/>
          </p:nvSpPr>
          <p:spPr>
            <a:xfrm>
              <a:off x="4983953" y="5229456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195" name="矩形 1194">
              <a:extLst>
                <a:ext uri="{FF2B5EF4-FFF2-40B4-BE49-F238E27FC236}">
                  <a16:creationId xmlns:a16="http://schemas.microsoft.com/office/drawing/2014/main" id="{3438FAAF-F290-5A32-AC32-6E0BDDA14493}"/>
                </a:ext>
              </a:extLst>
            </p:cNvPr>
            <p:cNvSpPr/>
            <p:nvPr/>
          </p:nvSpPr>
          <p:spPr>
            <a:xfrm>
              <a:off x="4983953" y="5337456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f</a:t>
              </a:r>
              <a:endParaRPr lang="zh-CN" altLang="en-US" sz="800" dirty="0"/>
            </a:p>
          </p:txBody>
        </p:sp>
        <p:sp>
          <p:nvSpPr>
            <p:cNvPr id="1196" name="矩形 1195">
              <a:extLst>
                <a:ext uri="{FF2B5EF4-FFF2-40B4-BE49-F238E27FC236}">
                  <a16:creationId xmlns:a16="http://schemas.microsoft.com/office/drawing/2014/main" id="{6EC110B0-569B-403C-71E8-DAE4EC46BA88}"/>
                </a:ext>
              </a:extLst>
            </p:cNvPr>
            <p:cNvSpPr/>
            <p:nvPr/>
          </p:nvSpPr>
          <p:spPr>
            <a:xfrm>
              <a:off x="4983953" y="5445456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197" name="矩形 1196">
              <a:extLst>
                <a:ext uri="{FF2B5EF4-FFF2-40B4-BE49-F238E27FC236}">
                  <a16:creationId xmlns:a16="http://schemas.microsoft.com/office/drawing/2014/main" id="{6E808E66-223B-8072-D11D-89C35A27CE62}"/>
                </a:ext>
              </a:extLst>
            </p:cNvPr>
            <p:cNvSpPr/>
            <p:nvPr/>
          </p:nvSpPr>
          <p:spPr>
            <a:xfrm>
              <a:off x="4974925" y="4722005"/>
              <a:ext cx="126554" cy="4571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198" name="矩形 1197">
              <a:extLst>
                <a:ext uri="{FF2B5EF4-FFF2-40B4-BE49-F238E27FC236}">
                  <a16:creationId xmlns:a16="http://schemas.microsoft.com/office/drawing/2014/main" id="{D458F5DD-046B-D507-C2BF-2A3ED2DAC5AF}"/>
                </a:ext>
              </a:extLst>
            </p:cNvPr>
            <p:cNvSpPr/>
            <p:nvPr/>
          </p:nvSpPr>
          <p:spPr>
            <a:xfrm>
              <a:off x="4974772" y="5256948"/>
              <a:ext cx="126554" cy="4571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199" name="矩形 1198">
              <a:extLst>
                <a:ext uri="{FF2B5EF4-FFF2-40B4-BE49-F238E27FC236}">
                  <a16:creationId xmlns:a16="http://schemas.microsoft.com/office/drawing/2014/main" id="{A7AC5D8A-C451-B125-A863-1AD27F06D171}"/>
                </a:ext>
              </a:extLst>
            </p:cNvPr>
            <p:cNvSpPr/>
            <p:nvPr/>
          </p:nvSpPr>
          <p:spPr>
            <a:xfrm>
              <a:off x="5084417" y="3501456"/>
              <a:ext cx="108000" cy="10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a</a:t>
              </a:r>
              <a:endParaRPr lang="zh-CN" altLang="en-US" sz="800" dirty="0"/>
            </a:p>
          </p:txBody>
        </p:sp>
        <p:sp>
          <p:nvSpPr>
            <p:cNvPr id="1200" name="矩形 1199">
              <a:extLst>
                <a:ext uri="{FF2B5EF4-FFF2-40B4-BE49-F238E27FC236}">
                  <a16:creationId xmlns:a16="http://schemas.microsoft.com/office/drawing/2014/main" id="{D6709040-502F-689B-F643-80B762DB79BE}"/>
                </a:ext>
              </a:extLst>
            </p:cNvPr>
            <p:cNvSpPr/>
            <p:nvPr/>
          </p:nvSpPr>
          <p:spPr>
            <a:xfrm>
              <a:off x="5084417" y="3609456"/>
              <a:ext cx="108000" cy="10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d</a:t>
              </a:r>
              <a:endParaRPr lang="zh-CN" altLang="en-US" sz="800" dirty="0"/>
            </a:p>
          </p:txBody>
        </p:sp>
        <p:sp>
          <p:nvSpPr>
            <p:cNvPr id="1201" name="矩形 1200">
              <a:extLst>
                <a:ext uri="{FF2B5EF4-FFF2-40B4-BE49-F238E27FC236}">
                  <a16:creationId xmlns:a16="http://schemas.microsoft.com/office/drawing/2014/main" id="{F6B50E7C-9E39-D005-E815-60D4DBDC5D30}"/>
                </a:ext>
              </a:extLst>
            </p:cNvPr>
            <p:cNvSpPr/>
            <p:nvPr/>
          </p:nvSpPr>
          <p:spPr>
            <a:xfrm>
              <a:off x="5084417" y="3717456"/>
              <a:ext cx="108000" cy="10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202" name="矩形 1201">
              <a:extLst>
                <a:ext uri="{FF2B5EF4-FFF2-40B4-BE49-F238E27FC236}">
                  <a16:creationId xmlns:a16="http://schemas.microsoft.com/office/drawing/2014/main" id="{239BA04F-F3C2-3FE5-1258-CF0CA54E0609}"/>
                </a:ext>
              </a:extLst>
            </p:cNvPr>
            <p:cNvSpPr/>
            <p:nvPr/>
          </p:nvSpPr>
          <p:spPr>
            <a:xfrm>
              <a:off x="5084417" y="3825456"/>
              <a:ext cx="108000" cy="10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b</a:t>
              </a:r>
              <a:endParaRPr lang="zh-CN" altLang="en-US" sz="800" dirty="0"/>
            </a:p>
          </p:txBody>
        </p:sp>
        <p:sp>
          <p:nvSpPr>
            <p:cNvPr id="1203" name="矩形 1202">
              <a:extLst>
                <a:ext uri="{FF2B5EF4-FFF2-40B4-BE49-F238E27FC236}">
                  <a16:creationId xmlns:a16="http://schemas.microsoft.com/office/drawing/2014/main" id="{B6DC5EB6-EEFC-8AF9-6087-9FA6EDD005DD}"/>
                </a:ext>
              </a:extLst>
            </p:cNvPr>
            <p:cNvSpPr/>
            <p:nvPr/>
          </p:nvSpPr>
          <p:spPr>
            <a:xfrm>
              <a:off x="5084417" y="3933456"/>
              <a:ext cx="108000" cy="10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e</a:t>
              </a:r>
              <a:endParaRPr lang="zh-CN" altLang="en-US" sz="800" dirty="0"/>
            </a:p>
          </p:txBody>
        </p:sp>
        <p:sp>
          <p:nvSpPr>
            <p:cNvPr id="1204" name="矩形 1203">
              <a:extLst>
                <a:ext uri="{FF2B5EF4-FFF2-40B4-BE49-F238E27FC236}">
                  <a16:creationId xmlns:a16="http://schemas.microsoft.com/office/drawing/2014/main" id="{A7F4DDBA-8A75-1187-FD94-A1E0106544CC}"/>
                </a:ext>
              </a:extLst>
            </p:cNvPr>
            <p:cNvSpPr/>
            <p:nvPr/>
          </p:nvSpPr>
          <p:spPr>
            <a:xfrm>
              <a:off x="5084417" y="4041456"/>
              <a:ext cx="108000" cy="10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5</a:t>
              </a:r>
              <a:endParaRPr lang="zh-CN" altLang="en-US" sz="800" dirty="0"/>
            </a:p>
          </p:txBody>
        </p:sp>
        <p:sp>
          <p:nvSpPr>
            <p:cNvPr id="1205" name="矩形 1204">
              <a:extLst>
                <a:ext uri="{FF2B5EF4-FFF2-40B4-BE49-F238E27FC236}">
                  <a16:creationId xmlns:a16="http://schemas.microsoft.com/office/drawing/2014/main" id="{99DC66D4-47E4-F657-032C-0EEEF9D43371}"/>
                </a:ext>
              </a:extLst>
            </p:cNvPr>
            <p:cNvSpPr/>
            <p:nvPr/>
          </p:nvSpPr>
          <p:spPr>
            <a:xfrm>
              <a:off x="5084417" y="4149456"/>
              <a:ext cx="108000" cy="10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c</a:t>
              </a:r>
              <a:endParaRPr lang="zh-CN" altLang="en-US" sz="800" dirty="0"/>
            </a:p>
          </p:txBody>
        </p:sp>
        <p:sp>
          <p:nvSpPr>
            <p:cNvPr id="1206" name="矩形 1205">
              <a:extLst>
                <a:ext uri="{FF2B5EF4-FFF2-40B4-BE49-F238E27FC236}">
                  <a16:creationId xmlns:a16="http://schemas.microsoft.com/office/drawing/2014/main" id="{F911AFC0-AAA4-E83C-10B7-41A955791E62}"/>
                </a:ext>
              </a:extLst>
            </p:cNvPr>
            <p:cNvSpPr/>
            <p:nvPr/>
          </p:nvSpPr>
          <p:spPr>
            <a:xfrm>
              <a:off x="5084417" y="4257456"/>
              <a:ext cx="108000" cy="10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f</a:t>
              </a:r>
              <a:endParaRPr lang="zh-CN" altLang="en-US" sz="800" dirty="0"/>
            </a:p>
          </p:txBody>
        </p:sp>
        <p:sp>
          <p:nvSpPr>
            <p:cNvPr id="1207" name="矩形 1206">
              <a:extLst>
                <a:ext uri="{FF2B5EF4-FFF2-40B4-BE49-F238E27FC236}">
                  <a16:creationId xmlns:a16="http://schemas.microsoft.com/office/drawing/2014/main" id="{2B346ECD-A529-29FB-E855-3BF7221DAD8C}"/>
                </a:ext>
              </a:extLst>
            </p:cNvPr>
            <p:cNvSpPr/>
            <p:nvPr/>
          </p:nvSpPr>
          <p:spPr>
            <a:xfrm>
              <a:off x="5084417" y="4365456"/>
              <a:ext cx="108000" cy="10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208" name="矩形 1207">
              <a:extLst>
                <a:ext uri="{FF2B5EF4-FFF2-40B4-BE49-F238E27FC236}">
                  <a16:creationId xmlns:a16="http://schemas.microsoft.com/office/drawing/2014/main" id="{78C1760E-9397-BBD4-D034-E56535AEC648}"/>
                </a:ext>
              </a:extLst>
            </p:cNvPr>
            <p:cNvSpPr/>
            <p:nvPr/>
          </p:nvSpPr>
          <p:spPr>
            <a:xfrm>
              <a:off x="5084417" y="4473456"/>
              <a:ext cx="108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a</a:t>
              </a:r>
              <a:endParaRPr lang="zh-CN" altLang="en-US" sz="800" dirty="0"/>
            </a:p>
          </p:txBody>
        </p:sp>
        <p:sp>
          <p:nvSpPr>
            <p:cNvPr id="1209" name="矩形 1208">
              <a:extLst>
                <a:ext uri="{FF2B5EF4-FFF2-40B4-BE49-F238E27FC236}">
                  <a16:creationId xmlns:a16="http://schemas.microsoft.com/office/drawing/2014/main" id="{DB55430B-B784-42A1-A154-0B09231AD6A2}"/>
                </a:ext>
              </a:extLst>
            </p:cNvPr>
            <p:cNvSpPr/>
            <p:nvPr/>
          </p:nvSpPr>
          <p:spPr>
            <a:xfrm>
              <a:off x="5084417" y="4581456"/>
              <a:ext cx="108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d</a:t>
              </a:r>
              <a:endParaRPr lang="zh-CN" altLang="en-US" sz="800" dirty="0"/>
            </a:p>
          </p:txBody>
        </p:sp>
        <p:sp>
          <p:nvSpPr>
            <p:cNvPr id="1210" name="矩形 1209">
              <a:extLst>
                <a:ext uri="{FF2B5EF4-FFF2-40B4-BE49-F238E27FC236}">
                  <a16:creationId xmlns:a16="http://schemas.microsoft.com/office/drawing/2014/main" id="{54A217A0-7345-057A-1DCB-8BE6C39C1402}"/>
                </a:ext>
              </a:extLst>
            </p:cNvPr>
            <p:cNvSpPr/>
            <p:nvPr/>
          </p:nvSpPr>
          <p:spPr>
            <a:xfrm>
              <a:off x="5084417" y="4689456"/>
              <a:ext cx="108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211" name="矩形 1210">
              <a:extLst>
                <a:ext uri="{FF2B5EF4-FFF2-40B4-BE49-F238E27FC236}">
                  <a16:creationId xmlns:a16="http://schemas.microsoft.com/office/drawing/2014/main" id="{AC885672-B54C-8783-9AD0-524CA51787AE}"/>
                </a:ext>
              </a:extLst>
            </p:cNvPr>
            <p:cNvSpPr/>
            <p:nvPr/>
          </p:nvSpPr>
          <p:spPr>
            <a:xfrm>
              <a:off x="5084417" y="4797456"/>
              <a:ext cx="108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f</a:t>
              </a:r>
              <a:endParaRPr lang="zh-CN" altLang="en-US" sz="800" dirty="0"/>
            </a:p>
          </p:txBody>
        </p:sp>
        <p:sp>
          <p:nvSpPr>
            <p:cNvPr id="1212" name="矩形 1211">
              <a:extLst>
                <a:ext uri="{FF2B5EF4-FFF2-40B4-BE49-F238E27FC236}">
                  <a16:creationId xmlns:a16="http://schemas.microsoft.com/office/drawing/2014/main" id="{0DCB1A8B-A168-0FA1-5C8B-08F6BFA58227}"/>
                </a:ext>
              </a:extLst>
            </p:cNvPr>
            <p:cNvSpPr/>
            <p:nvPr/>
          </p:nvSpPr>
          <p:spPr>
            <a:xfrm>
              <a:off x="5084417" y="4905456"/>
              <a:ext cx="108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213" name="矩形 1212">
              <a:extLst>
                <a:ext uri="{FF2B5EF4-FFF2-40B4-BE49-F238E27FC236}">
                  <a16:creationId xmlns:a16="http://schemas.microsoft.com/office/drawing/2014/main" id="{97C025E2-7025-5D76-16F3-0F0DB46F6022}"/>
                </a:ext>
              </a:extLst>
            </p:cNvPr>
            <p:cNvSpPr/>
            <p:nvPr/>
          </p:nvSpPr>
          <p:spPr>
            <a:xfrm>
              <a:off x="5084417" y="5013456"/>
              <a:ext cx="108000" cy="10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a</a:t>
              </a:r>
              <a:endParaRPr lang="zh-CN" altLang="en-US" sz="800" dirty="0"/>
            </a:p>
          </p:txBody>
        </p:sp>
        <p:sp>
          <p:nvSpPr>
            <p:cNvPr id="1214" name="矩形 1213">
              <a:extLst>
                <a:ext uri="{FF2B5EF4-FFF2-40B4-BE49-F238E27FC236}">
                  <a16:creationId xmlns:a16="http://schemas.microsoft.com/office/drawing/2014/main" id="{74F26D4C-755C-735B-C69D-FA3C93A93336}"/>
                </a:ext>
              </a:extLst>
            </p:cNvPr>
            <p:cNvSpPr/>
            <p:nvPr/>
          </p:nvSpPr>
          <p:spPr>
            <a:xfrm>
              <a:off x="5084417" y="5121456"/>
              <a:ext cx="108000" cy="10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d</a:t>
              </a:r>
              <a:endParaRPr lang="zh-CN" altLang="en-US" sz="800" dirty="0"/>
            </a:p>
          </p:txBody>
        </p:sp>
        <p:sp>
          <p:nvSpPr>
            <p:cNvPr id="1215" name="矩形 1214">
              <a:extLst>
                <a:ext uri="{FF2B5EF4-FFF2-40B4-BE49-F238E27FC236}">
                  <a16:creationId xmlns:a16="http://schemas.microsoft.com/office/drawing/2014/main" id="{13D68621-9E11-DE3A-36B7-5EF808E76776}"/>
                </a:ext>
              </a:extLst>
            </p:cNvPr>
            <p:cNvSpPr/>
            <p:nvPr/>
          </p:nvSpPr>
          <p:spPr>
            <a:xfrm>
              <a:off x="5084417" y="5229456"/>
              <a:ext cx="108000" cy="10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216" name="矩形 1215">
              <a:extLst>
                <a:ext uri="{FF2B5EF4-FFF2-40B4-BE49-F238E27FC236}">
                  <a16:creationId xmlns:a16="http://schemas.microsoft.com/office/drawing/2014/main" id="{ECAAC960-E361-3D83-6DE1-E40F72B267E2}"/>
                </a:ext>
              </a:extLst>
            </p:cNvPr>
            <p:cNvSpPr/>
            <p:nvPr/>
          </p:nvSpPr>
          <p:spPr>
            <a:xfrm>
              <a:off x="5084417" y="5337456"/>
              <a:ext cx="108000" cy="10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f</a:t>
              </a:r>
              <a:endParaRPr lang="zh-CN" altLang="en-US" sz="800" dirty="0"/>
            </a:p>
          </p:txBody>
        </p:sp>
        <p:sp>
          <p:nvSpPr>
            <p:cNvPr id="1217" name="矩形 1216">
              <a:extLst>
                <a:ext uri="{FF2B5EF4-FFF2-40B4-BE49-F238E27FC236}">
                  <a16:creationId xmlns:a16="http://schemas.microsoft.com/office/drawing/2014/main" id="{FFFB09D2-188A-CFBA-9F95-EBE6E941A524}"/>
                </a:ext>
              </a:extLst>
            </p:cNvPr>
            <p:cNvSpPr/>
            <p:nvPr/>
          </p:nvSpPr>
          <p:spPr>
            <a:xfrm>
              <a:off x="5084417" y="5445456"/>
              <a:ext cx="108000" cy="10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218" name="矩形 1217">
              <a:extLst>
                <a:ext uri="{FF2B5EF4-FFF2-40B4-BE49-F238E27FC236}">
                  <a16:creationId xmlns:a16="http://schemas.microsoft.com/office/drawing/2014/main" id="{E74B2699-422A-64EB-B29B-189654668065}"/>
                </a:ext>
              </a:extLst>
            </p:cNvPr>
            <p:cNvSpPr/>
            <p:nvPr/>
          </p:nvSpPr>
          <p:spPr>
            <a:xfrm>
              <a:off x="5079655" y="4717202"/>
              <a:ext cx="126554" cy="4571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219" name="矩形 1218">
              <a:extLst>
                <a:ext uri="{FF2B5EF4-FFF2-40B4-BE49-F238E27FC236}">
                  <a16:creationId xmlns:a16="http://schemas.microsoft.com/office/drawing/2014/main" id="{CC570A9F-188F-946E-18C8-94F8166E4208}"/>
                </a:ext>
              </a:extLst>
            </p:cNvPr>
            <p:cNvSpPr/>
            <p:nvPr/>
          </p:nvSpPr>
          <p:spPr>
            <a:xfrm>
              <a:off x="5075140" y="5257861"/>
              <a:ext cx="126554" cy="4571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220" name="矩形 1219">
              <a:extLst>
                <a:ext uri="{FF2B5EF4-FFF2-40B4-BE49-F238E27FC236}">
                  <a16:creationId xmlns:a16="http://schemas.microsoft.com/office/drawing/2014/main" id="{0ED84866-0FED-C1CD-D174-81037063AF8B}"/>
                </a:ext>
              </a:extLst>
            </p:cNvPr>
            <p:cNvSpPr/>
            <p:nvPr/>
          </p:nvSpPr>
          <p:spPr>
            <a:xfrm>
              <a:off x="4986865" y="3507989"/>
              <a:ext cx="103047" cy="2185624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221" name="矩形 1220">
              <a:extLst>
                <a:ext uri="{FF2B5EF4-FFF2-40B4-BE49-F238E27FC236}">
                  <a16:creationId xmlns:a16="http://schemas.microsoft.com/office/drawing/2014/main" id="{A7746852-DB45-E74C-968C-35BFD4E1D7CA}"/>
                </a:ext>
              </a:extLst>
            </p:cNvPr>
            <p:cNvSpPr/>
            <p:nvPr/>
          </p:nvSpPr>
          <p:spPr>
            <a:xfrm>
              <a:off x="4970284" y="5257533"/>
              <a:ext cx="729698" cy="4571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222" name="矩形 1221">
              <a:extLst>
                <a:ext uri="{FF2B5EF4-FFF2-40B4-BE49-F238E27FC236}">
                  <a16:creationId xmlns:a16="http://schemas.microsoft.com/office/drawing/2014/main" id="{6F436AE9-1B16-5B8A-229A-FF81DCDC072C}"/>
                </a:ext>
              </a:extLst>
            </p:cNvPr>
            <p:cNvSpPr/>
            <p:nvPr/>
          </p:nvSpPr>
          <p:spPr>
            <a:xfrm>
              <a:off x="4972111" y="4724203"/>
              <a:ext cx="727871" cy="4571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223" name="矩形 1222">
              <a:extLst>
                <a:ext uri="{FF2B5EF4-FFF2-40B4-BE49-F238E27FC236}">
                  <a16:creationId xmlns:a16="http://schemas.microsoft.com/office/drawing/2014/main" id="{34510FC8-EFB6-8BCC-15EF-B29D8119107C}"/>
                </a:ext>
              </a:extLst>
            </p:cNvPr>
            <p:cNvSpPr/>
            <p:nvPr/>
          </p:nvSpPr>
          <p:spPr>
            <a:xfrm>
              <a:off x="4969958" y="5601436"/>
              <a:ext cx="727871" cy="4571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224" name="矩形 1223">
              <a:extLst>
                <a:ext uri="{FF2B5EF4-FFF2-40B4-BE49-F238E27FC236}">
                  <a16:creationId xmlns:a16="http://schemas.microsoft.com/office/drawing/2014/main" id="{82298443-A27A-19BE-461C-47CD552FFA4F}"/>
                </a:ext>
              </a:extLst>
            </p:cNvPr>
            <p:cNvSpPr/>
            <p:nvPr/>
          </p:nvSpPr>
          <p:spPr>
            <a:xfrm>
              <a:off x="6279017" y="3321392"/>
              <a:ext cx="654566" cy="21954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225" name="矩形 1224">
              <a:extLst>
                <a:ext uri="{FF2B5EF4-FFF2-40B4-BE49-F238E27FC236}">
                  <a16:creationId xmlns:a16="http://schemas.microsoft.com/office/drawing/2014/main" id="{F558E085-CFFA-5709-BEFE-DFE09727C949}"/>
                </a:ext>
              </a:extLst>
            </p:cNvPr>
            <p:cNvSpPr/>
            <p:nvPr/>
          </p:nvSpPr>
          <p:spPr>
            <a:xfrm>
              <a:off x="6267060" y="5424659"/>
              <a:ext cx="727871" cy="4571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226" name="矩形 1225">
              <a:extLst>
                <a:ext uri="{FF2B5EF4-FFF2-40B4-BE49-F238E27FC236}">
                  <a16:creationId xmlns:a16="http://schemas.microsoft.com/office/drawing/2014/main" id="{2727D9E7-BB95-6F3A-C7A6-CC58E5D3B7E0}"/>
                </a:ext>
              </a:extLst>
            </p:cNvPr>
            <p:cNvSpPr/>
            <p:nvPr/>
          </p:nvSpPr>
          <p:spPr>
            <a:xfrm>
              <a:off x="6269213" y="4547426"/>
              <a:ext cx="727871" cy="4571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227" name="矩形 1226">
              <a:extLst>
                <a:ext uri="{FF2B5EF4-FFF2-40B4-BE49-F238E27FC236}">
                  <a16:creationId xmlns:a16="http://schemas.microsoft.com/office/drawing/2014/main" id="{0C30B508-704D-6344-C62E-62AB8A586F0E}"/>
                </a:ext>
              </a:extLst>
            </p:cNvPr>
            <p:cNvSpPr/>
            <p:nvPr/>
          </p:nvSpPr>
          <p:spPr>
            <a:xfrm>
              <a:off x="6267386" y="5080756"/>
              <a:ext cx="729698" cy="4571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228" name="矩形 1227">
              <a:extLst>
                <a:ext uri="{FF2B5EF4-FFF2-40B4-BE49-F238E27FC236}">
                  <a16:creationId xmlns:a16="http://schemas.microsoft.com/office/drawing/2014/main" id="{C3051EBF-C031-D983-7CB5-CE586F4E7045}"/>
                </a:ext>
              </a:extLst>
            </p:cNvPr>
            <p:cNvSpPr/>
            <p:nvPr/>
          </p:nvSpPr>
          <p:spPr>
            <a:xfrm>
              <a:off x="6170230" y="3423095"/>
              <a:ext cx="654566" cy="21954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229" name="矩形 1228">
              <a:extLst>
                <a:ext uri="{FF2B5EF4-FFF2-40B4-BE49-F238E27FC236}">
                  <a16:creationId xmlns:a16="http://schemas.microsoft.com/office/drawing/2014/main" id="{B2024D4A-94B2-211D-689D-EB93FB2EFF7B}"/>
                </a:ext>
              </a:extLst>
            </p:cNvPr>
            <p:cNvSpPr/>
            <p:nvPr/>
          </p:nvSpPr>
          <p:spPr>
            <a:xfrm>
              <a:off x="6158273" y="5526362"/>
              <a:ext cx="727871" cy="4571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230" name="矩形 1229">
              <a:extLst>
                <a:ext uri="{FF2B5EF4-FFF2-40B4-BE49-F238E27FC236}">
                  <a16:creationId xmlns:a16="http://schemas.microsoft.com/office/drawing/2014/main" id="{77BC5321-B788-B030-C36E-A20CEAD1156B}"/>
                </a:ext>
              </a:extLst>
            </p:cNvPr>
            <p:cNvSpPr/>
            <p:nvPr/>
          </p:nvSpPr>
          <p:spPr>
            <a:xfrm>
              <a:off x="6160426" y="4649129"/>
              <a:ext cx="727871" cy="4571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231" name="矩形 1230">
              <a:extLst>
                <a:ext uri="{FF2B5EF4-FFF2-40B4-BE49-F238E27FC236}">
                  <a16:creationId xmlns:a16="http://schemas.microsoft.com/office/drawing/2014/main" id="{4490D267-1116-B3F5-BAD3-07D98293B3C6}"/>
                </a:ext>
              </a:extLst>
            </p:cNvPr>
            <p:cNvSpPr/>
            <p:nvPr/>
          </p:nvSpPr>
          <p:spPr>
            <a:xfrm>
              <a:off x="6158599" y="5182459"/>
              <a:ext cx="729698" cy="4571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232" name="矩形 1231">
              <a:extLst>
                <a:ext uri="{FF2B5EF4-FFF2-40B4-BE49-F238E27FC236}">
                  <a16:creationId xmlns:a16="http://schemas.microsoft.com/office/drawing/2014/main" id="{1EB270B4-07F4-96FB-8761-DC087629E0E3}"/>
                </a:ext>
              </a:extLst>
            </p:cNvPr>
            <p:cNvSpPr/>
            <p:nvPr/>
          </p:nvSpPr>
          <p:spPr>
            <a:xfrm>
              <a:off x="6087544" y="3492413"/>
              <a:ext cx="654566" cy="21954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233" name="矩形 1232">
              <a:extLst>
                <a:ext uri="{FF2B5EF4-FFF2-40B4-BE49-F238E27FC236}">
                  <a16:creationId xmlns:a16="http://schemas.microsoft.com/office/drawing/2014/main" id="{6E16A597-FFC2-5E9A-0658-CA38AA39A68E}"/>
                </a:ext>
              </a:extLst>
            </p:cNvPr>
            <p:cNvSpPr/>
            <p:nvPr/>
          </p:nvSpPr>
          <p:spPr>
            <a:xfrm>
              <a:off x="6089582" y="3495700"/>
              <a:ext cx="108000" cy="10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a</a:t>
              </a:r>
              <a:endParaRPr lang="zh-CN" altLang="en-US" sz="800" dirty="0"/>
            </a:p>
          </p:txBody>
        </p:sp>
        <p:sp>
          <p:nvSpPr>
            <p:cNvPr id="1234" name="矩形 1233">
              <a:extLst>
                <a:ext uri="{FF2B5EF4-FFF2-40B4-BE49-F238E27FC236}">
                  <a16:creationId xmlns:a16="http://schemas.microsoft.com/office/drawing/2014/main" id="{C287F193-9624-A0AF-85B6-15201A6D7B50}"/>
                </a:ext>
              </a:extLst>
            </p:cNvPr>
            <p:cNvSpPr/>
            <p:nvPr/>
          </p:nvSpPr>
          <p:spPr>
            <a:xfrm>
              <a:off x="6089582" y="3603700"/>
              <a:ext cx="108000" cy="10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d</a:t>
              </a:r>
              <a:endParaRPr lang="zh-CN" altLang="en-US" sz="800" dirty="0"/>
            </a:p>
          </p:txBody>
        </p:sp>
        <p:sp>
          <p:nvSpPr>
            <p:cNvPr id="1235" name="矩形 1234">
              <a:extLst>
                <a:ext uri="{FF2B5EF4-FFF2-40B4-BE49-F238E27FC236}">
                  <a16:creationId xmlns:a16="http://schemas.microsoft.com/office/drawing/2014/main" id="{3EC7B897-9D71-A5E1-8312-AD621169CA3F}"/>
                </a:ext>
              </a:extLst>
            </p:cNvPr>
            <p:cNvSpPr/>
            <p:nvPr/>
          </p:nvSpPr>
          <p:spPr>
            <a:xfrm>
              <a:off x="6089582" y="3711700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236" name="矩形 1235">
              <a:extLst>
                <a:ext uri="{FF2B5EF4-FFF2-40B4-BE49-F238E27FC236}">
                  <a16:creationId xmlns:a16="http://schemas.microsoft.com/office/drawing/2014/main" id="{7B0B6998-62AC-34F2-67A9-BBCBE5A6C0AA}"/>
                </a:ext>
              </a:extLst>
            </p:cNvPr>
            <p:cNvSpPr/>
            <p:nvPr/>
          </p:nvSpPr>
          <p:spPr>
            <a:xfrm>
              <a:off x="6089582" y="3819700"/>
              <a:ext cx="108000" cy="10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b</a:t>
              </a:r>
              <a:endParaRPr lang="zh-CN" altLang="en-US" sz="800" dirty="0"/>
            </a:p>
          </p:txBody>
        </p:sp>
        <p:sp>
          <p:nvSpPr>
            <p:cNvPr id="1237" name="矩形 1236">
              <a:extLst>
                <a:ext uri="{FF2B5EF4-FFF2-40B4-BE49-F238E27FC236}">
                  <a16:creationId xmlns:a16="http://schemas.microsoft.com/office/drawing/2014/main" id="{940EE98A-9830-9704-2951-04C19EE75BF5}"/>
                </a:ext>
              </a:extLst>
            </p:cNvPr>
            <p:cNvSpPr/>
            <p:nvPr/>
          </p:nvSpPr>
          <p:spPr>
            <a:xfrm>
              <a:off x="6089582" y="3927700"/>
              <a:ext cx="108000" cy="10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e</a:t>
              </a:r>
              <a:endParaRPr lang="zh-CN" altLang="en-US" sz="800" dirty="0"/>
            </a:p>
          </p:txBody>
        </p:sp>
        <p:sp>
          <p:nvSpPr>
            <p:cNvPr id="1238" name="矩形 1237">
              <a:extLst>
                <a:ext uri="{FF2B5EF4-FFF2-40B4-BE49-F238E27FC236}">
                  <a16:creationId xmlns:a16="http://schemas.microsoft.com/office/drawing/2014/main" id="{2EA43A44-6696-36A5-611A-33758CB92B42}"/>
                </a:ext>
              </a:extLst>
            </p:cNvPr>
            <p:cNvSpPr/>
            <p:nvPr/>
          </p:nvSpPr>
          <p:spPr>
            <a:xfrm>
              <a:off x="6089582" y="4035700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5</a:t>
              </a:r>
              <a:endParaRPr lang="zh-CN" altLang="en-US" sz="800" dirty="0"/>
            </a:p>
          </p:txBody>
        </p:sp>
        <p:sp>
          <p:nvSpPr>
            <p:cNvPr id="1239" name="矩形 1238">
              <a:extLst>
                <a:ext uri="{FF2B5EF4-FFF2-40B4-BE49-F238E27FC236}">
                  <a16:creationId xmlns:a16="http://schemas.microsoft.com/office/drawing/2014/main" id="{D103632F-B9FD-9E36-31F0-A1BC7219143A}"/>
                </a:ext>
              </a:extLst>
            </p:cNvPr>
            <p:cNvSpPr/>
            <p:nvPr/>
          </p:nvSpPr>
          <p:spPr>
            <a:xfrm>
              <a:off x="6089582" y="4143700"/>
              <a:ext cx="108000" cy="10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c</a:t>
              </a:r>
              <a:endParaRPr lang="zh-CN" altLang="en-US" sz="800" dirty="0"/>
            </a:p>
          </p:txBody>
        </p:sp>
        <p:sp>
          <p:nvSpPr>
            <p:cNvPr id="1240" name="矩形 1239">
              <a:extLst>
                <a:ext uri="{FF2B5EF4-FFF2-40B4-BE49-F238E27FC236}">
                  <a16:creationId xmlns:a16="http://schemas.microsoft.com/office/drawing/2014/main" id="{3BEA5E50-3997-D07C-3276-5B679FA1C926}"/>
                </a:ext>
              </a:extLst>
            </p:cNvPr>
            <p:cNvSpPr/>
            <p:nvPr/>
          </p:nvSpPr>
          <p:spPr>
            <a:xfrm>
              <a:off x="6089582" y="4251700"/>
              <a:ext cx="108000" cy="10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f</a:t>
              </a:r>
              <a:endParaRPr lang="zh-CN" altLang="en-US" sz="800" dirty="0"/>
            </a:p>
          </p:txBody>
        </p:sp>
        <p:sp>
          <p:nvSpPr>
            <p:cNvPr id="1241" name="矩形 1240">
              <a:extLst>
                <a:ext uri="{FF2B5EF4-FFF2-40B4-BE49-F238E27FC236}">
                  <a16:creationId xmlns:a16="http://schemas.microsoft.com/office/drawing/2014/main" id="{93C3951B-2C56-3E12-E028-8B63A2A18886}"/>
                </a:ext>
              </a:extLst>
            </p:cNvPr>
            <p:cNvSpPr/>
            <p:nvPr/>
          </p:nvSpPr>
          <p:spPr>
            <a:xfrm>
              <a:off x="6089582" y="4359700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242" name="矩形 1241">
              <a:extLst>
                <a:ext uri="{FF2B5EF4-FFF2-40B4-BE49-F238E27FC236}">
                  <a16:creationId xmlns:a16="http://schemas.microsoft.com/office/drawing/2014/main" id="{6D5EB94F-57AD-E414-242D-B120816BC9A3}"/>
                </a:ext>
              </a:extLst>
            </p:cNvPr>
            <p:cNvSpPr/>
            <p:nvPr/>
          </p:nvSpPr>
          <p:spPr>
            <a:xfrm>
              <a:off x="6089582" y="4467700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a</a:t>
              </a:r>
              <a:endParaRPr lang="zh-CN" altLang="en-US" sz="800" dirty="0"/>
            </a:p>
          </p:txBody>
        </p:sp>
        <p:sp>
          <p:nvSpPr>
            <p:cNvPr id="1243" name="矩形 1242">
              <a:extLst>
                <a:ext uri="{FF2B5EF4-FFF2-40B4-BE49-F238E27FC236}">
                  <a16:creationId xmlns:a16="http://schemas.microsoft.com/office/drawing/2014/main" id="{035F81EC-ED6C-5C51-BB4F-5B5814D2A060}"/>
                </a:ext>
              </a:extLst>
            </p:cNvPr>
            <p:cNvSpPr/>
            <p:nvPr/>
          </p:nvSpPr>
          <p:spPr>
            <a:xfrm>
              <a:off x="6089582" y="4575700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d</a:t>
              </a:r>
              <a:endParaRPr lang="zh-CN" altLang="en-US" sz="800" dirty="0"/>
            </a:p>
          </p:txBody>
        </p:sp>
        <p:sp>
          <p:nvSpPr>
            <p:cNvPr id="1244" name="矩形 1243">
              <a:extLst>
                <a:ext uri="{FF2B5EF4-FFF2-40B4-BE49-F238E27FC236}">
                  <a16:creationId xmlns:a16="http://schemas.microsoft.com/office/drawing/2014/main" id="{3B76F452-1176-E443-4B36-7D5007EA7F83}"/>
                </a:ext>
              </a:extLst>
            </p:cNvPr>
            <p:cNvSpPr/>
            <p:nvPr/>
          </p:nvSpPr>
          <p:spPr>
            <a:xfrm>
              <a:off x="6089582" y="4683700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245" name="矩形 1244">
              <a:extLst>
                <a:ext uri="{FF2B5EF4-FFF2-40B4-BE49-F238E27FC236}">
                  <a16:creationId xmlns:a16="http://schemas.microsoft.com/office/drawing/2014/main" id="{B533ABD4-8924-9279-7D37-D9E5907ADEA6}"/>
                </a:ext>
              </a:extLst>
            </p:cNvPr>
            <p:cNvSpPr/>
            <p:nvPr/>
          </p:nvSpPr>
          <p:spPr>
            <a:xfrm>
              <a:off x="6089582" y="4791700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f</a:t>
              </a:r>
              <a:endParaRPr lang="zh-CN" altLang="en-US" sz="800" dirty="0"/>
            </a:p>
          </p:txBody>
        </p:sp>
        <p:sp>
          <p:nvSpPr>
            <p:cNvPr id="1246" name="矩形 1245">
              <a:extLst>
                <a:ext uri="{FF2B5EF4-FFF2-40B4-BE49-F238E27FC236}">
                  <a16:creationId xmlns:a16="http://schemas.microsoft.com/office/drawing/2014/main" id="{85F85064-2400-896B-ADDE-E86A643FF280}"/>
                </a:ext>
              </a:extLst>
            </p:cNvPr>
            <p:cNvSpPr/>
            <p:nvPr/>
          </p:nvSpPr>
          <p:spPr>
            <a:xfrm>
              <a:off x="6089582" y="4899700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247" name="矩形 1246">
              <a:extLst>
                <a:ext uri="{FF2B5EF4-FFF2-40B4-BE49-F238E27FC236}">
                  <a16:creationId xmlns:a16="http://schemas.microsoft.com/office/drawing/2014/main" id="{F735FF63-8A0F-F0FC-9985-EE93CFB95F33}"/>
                </a:ext>
              </a:extLst>
            </p:cNvPr>
            <p:cNvSpPr/>
            <p:nvPr/>
          </p:nvSpPr>
          <p:spPr>
            <a:xfrm>
              <a:off x="6089582" y="500770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a</a:t>
              </a:r>
              <a:endParaRPr lang="zh-CN" altLang="en-US" sz="800" dirty="0"/>
            </a:p>
          </p:txBody>
        </p:sp>
        <p:sp>
          <p:nvSpPr>
            <p:cNvPr id="1248" name="矩形 1247">
              <a:extLst>
                <a:ext uri="{FF2B5EF4-FFF2-40B4-BE49-F238E27FC236}">
                  <a16:creationId xmlns:a16="http://schemas.microsoft.com/office/drawing/2014/main" id="{68E7B567-360A-E707-390F-9096CB171D00}"/>
                </a:ext>
              </a:extLst>
            </p:cNvPr>
            <p:cNvSpPr/>
            <p:nvPr/>
          </p:nvSpPr>
          <p:spPr>
            <a:xfrm>
              <a:off x="6089582" y="511570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d</a:t>
              </a:r>
              <a:endParaRPr lang="zh-CN" altLang="en-US" sz="800" dirty="0"/>
            </a:p>
          </p:txBody>
        </p:sp>
        <p:sp>
          <p:nvSpPr>
            <p:cNvPr id="1249" name="矩形 1248">
              <a:extLst>
                <a:ext uri="{FF2B5EF4-FFF2-40B4-BE49-F238E27FC236}">
                  <a16:creationId xmlns:a16="http://schemas.microsoft.com/office/drawing/2014/main" id="{4B83B771-A38B-949B-12BA-5ED7A2F4A700}"/>
                </a:ext>
              </a:extLst>
            </p:cNvPr>
            <p:cNvSpPr/>
            <p:nvPr/>
          </p:nvSpPr>
          <p:spPr>
            <a:xfrm>
              <a:off x="6089582" y="522370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250" name="矩形 1249">
              <a:extLst>
                <a:ext uri="{FF2B5EF4-FFF2-40B4-BE49-F238E27FC236}">
                  <a16:creationId xmlns:a16="http://schemas.microsoft.com/office/drawing/2014/main" id="{E3AA6471-9373-9E34-4208-4DAECA1E1903}"/>
                </a:ext>
              </a:extLst>
            </p:cNvPr>
            <p:cNvSpPr/>
            <p:nvPr/>
          </p:nvSpPr>
          <p:spPr>
            <a:xfrm>
              <a:off x="6089582" y="533170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f</a:t>
              </a:r>
              <a:endParaRPr lang="zh-CN" altLang="en-US" sz="800" dirty="0"/>
            </a:p>
          </p:txBody>
        </p:sp>
        <p:sp>
          <p:nvSpPr>
            <p:cNvPr id="1251" name="矩形 1250">
              <a:extLst>
                <a:ext uri="{FF2B5EF4-FFF2-40B4-BE49-F238E27FC236}">
                  <a16:creationId xmlns:a16="http://schemas.microsoft.com/office/drawing/2014/main" id="{01040C9C-CE85-FB4E-B9BB-0EC72A24F3AD}"/>
                </a:ext>
              </a:extLst>
            </p:cNvPr>
            <p:cNvSpPr/>
            <p:nvPr/>
          </p:nvSpPr>
          <p:spPr>
            <a:xfrm>
              <a:off x="6089582" y="543970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252" name="矩形 1251">
              <a:extLst>
                <a:ext uri="{FF2B5EF4-FFF2-40B4-BE49-F238E27FC236}">
                  <a16:creationId xmlns:a16="http://schemas.microsoft.com/office/drawing/2014/main" id="{C9347BB3-7F53-12D4-9981-26B953C36565}"/>
                </a:ext>
              </a:extLst>
            </p:cNvPr>
            <p:cNvSpPr/>
            <p:nvPr/>
          </p:nvSpPr>
          <p:spPr>
            <a:xfrm>
              <a:off x="6080554" y="4716249"/>
              <a:ext cx="126554" cy="4571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253" name="矩形 1252">
              <a:extLst>
                <a:ext uri="{FF2B5EF4-FFF2-40B4-BE49-F238E27FC236}">
                  <a16:creationId xmlns:a16="http://schemas.microsoft.com/office/drawing/2014/main" id="{D8B02D0A-7297-239E-4B9A-B2DB8A0657AA}"/>
                </a:ext>
              </a:extLst>
            </p:cNvPr>
            <p:cNvSpPr/>
            <p:nvPr/>
          </p:nvSpPr>
          <p:spPr>
            <a:xfrm>
              <a:off x="6080401" y="5251192"/>
              <a:ext cx="126554" cy="4571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254" name="矩形 1253">
              <a:extLst>
                <a:ext uri="{FF2B5EF4-FFF2-40B4-BE49-F238E27FC236}">
                  <a16:creationId xmlns:a16="http://schemas.microsoft.com/office/drawing/2014/main" id="{D64A726D-B715-5C3A-F2E0-E76513B82178}"/>
                </a:ext>
              </a:extLst>
            </p:cNvPr>
            <p:cNvSpPr/>
            <p:nvPr/>
          </p:nvSpPr>
          <p:spPr>
            <a:xfrm>
              <a:off x="6190046" y="3495700"/>
              <a:ext cx="108000" cy="10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a</a:t>
              </a:r>
              <a:endParaRPr lang="zh-CN" altLang="en-US" sz="800" dirty="0"/>
            </a:p>
          </p:txBody>
        </p:sp>
        <p:sp>
          <p:nvSpPr>
            <p:cNvPr id="1255" name="矩形 1254">
              <a:extLst>
                <a:ext uri="{FF2B5EF4-FFF2-40B4-BE49-F238E27FC236}">
                  <a16:creationId xmlns:a16="http://schemas.microsoft.com/office/drawing/2014/main" id="{BC6CAA7F-CAA9-14F5-25E6-A33A0102EC65}"/>
                </a:ext>
              </a:extLst>
            </p:cNvPr>
            <p:cNvSpPr/>
            <p:nvPr/>
          </p:nvSpPr>
          <p:spPr>
            <a:xfrm>
              <a:off x="6190046" y="3603700"/>
              <a:ext cx="108000" cy="10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d</a:t>
              </a:r>
              <a:endParaRPr lang="zh-CN" altLang="en-US" sz="800" dirty="0"/>
            </a:p>
          </p:txBody>
        </p:sp>
        <p:sp>
          <p:nvSpPr>
            <p:cNvPr id="1256" name="矩形 1255">
              <a:extLst>
                <a:ext uri="{FF2B5EF4-FFF2-40B4-BE49-F238E27FC236}">
                  <a16:creationId xmlns:a16="http://schemas.microsoft.com/office/drawing/2014/main" id="{D316EDBE-330C-659C-3332-B74D9FC32B4D}"/>
                </a:ext>
              </a:extLst>
            </p:cNvPr>
            <p:cNvSpPr/>
            <p:nvPr/>
          </p:nvSpPr>
          <p:spPr>
            <a:xfrm>
              <a:off x="6190046" y="3711700"/>
              <a:ext cx="108000" cy="10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257" name="矩形 1256">
              <a:extLst>
                <a:ext uri="{FF2B5EF4-FFF2-40B4-BE49-F238E27FC236}">
                  <a16:creationId xmlns:a16="http://schemas.microsoft.com/office/drawing/2014/main" id="{821D2027-C97F-82AD-12E4-C0EBB49E9059}"/>
                </a:ext>
              </a:extLst>
            </p:cNvPr>
            <p:cNvSpPr/>
            <p:nvPr/>
          </p:nvSpPr>
          <p:spPr>
            <a:xfrm>
              <a:off x="6190046" y="3819700"/>
              <a:ext cx="108000" cy="10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b</a:t>
              </a:r>
              <a:endParaRPr lang="zh-CN" altLang="en-US" sz="800" dirty="0"/>
            </a:p>
          </p:txBody>
        </p:sp>
        <p:sp>
          <p:nvSpPr>
            <p:cNvPr id="1258" name="矩形 1257">
              <a:extLst>
                <a:ext uri="{FF2B5EF4-FFF2-40B4-BE49-F238E27FC236}">
                  <a16:creationId xmlns:a16="http://schemas.microsoft.com/office/drawing/2014/main" id="{88336063-0823-581D-3F7B-774901BB4237}"/>
                </a:ext>
              </a:extLst>
            </p:cNvPr>
            <p:cNvSpPr/>
            <p:nvPr/>
          </p:nvSpPr>
          <p:spPr>
            <a:xfrm>
              <a:off x="6190046" y="3927700"/>
              <a:ext cx="108000" cy="10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e</a:t>
              </a:r>
              <a:endParaRPr lang="zh-CN" altLang="en-US" sz="800" dirty="0"/>
            </a:p>
          </p:txBody>
        </p:sp>
        <p:sp>
          <p:nvSpPr>
            <p:cNvPr id="1259" name="矩形 1258">
              <a:extLst>
                <a:ext uri="{FF2B5EF4-FFF2-40B4-BE49-F238E27FC236}">
                  <a16:creationId xmlns:a16="http://schemas.microsoft.com/office/drawing/2014/main" id="{50A8872A-0577-CBAE-E570-C50E62037B16}"/>
                </a:ext>
              </a:extLst>
            </p:cNvPr>
            <p:cNvSpPr/>
            <p:nvPr/>
          </p:nvSpPr>
          <p:spPr>
            <a:xfrm>
              <a:off x="6190046" y="4035700"/>
              <a:ext cx="108000" cy="10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5</a:t>
              </a:r>
              <a:endParaRPr lang="zh-CN" altLang="en-US" sz="800" dirty="0"/>
            </a:p>
          </p:txBody>
        </p:sp>
        <p:sp>
          <p:nvSpPr>
            <p:cNvPr id="1260" name="矩形 1259">
              <a:extLst>
                <a:ext uri="{FF2B5EF4-FFF2-40B4-BE49-F238E27FC236}">
                  <a16:creationId xmlns:a16="http://schemas.microsoft.com/office/drawing/2014/main" id="{2F8E7F8B-17CD-64D8-F5CE-E8716CA25CA4}"/>
                </a:ext>
              </a:extLst>
            </p:cNvPr>
            <p:cNvSpPr/>
            <p:nvPr/>
          </p:nvSpPr>
          <p:spPr>
            <a:xfrm>
              <a:off x="6190046" y="4143700"/>
              <a:ext cx="108000" cy="10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c</a:t>
              </a:r>
              <a:endParaRPr lang="zh-CN" altLang="en-US" sz="800" dirty="0"/>
            </a:p>
          </p:txBody>
        </p:sp>
        <p:sp>
          <p:nvSpPr>
            <p:cNvPr id="1261" name="矩形 1260">
              <a:extLst>
                <a:ext uri="{FF2B5EF4-FFF2-40B4-BE49-F238E27FC236}">
                  <a16:creationId xmlns:a16="http://schemas.microsoft.com/office/drawing/2014/main" id="{1CA03FA6-A17E-D9F1-C0DA-C3D58D6A244F}"/>
                </a:ext>
              </a:extLst>
            </p:cNvPr>
            <p:cNvSpPr/>
            <p:nvPr/>
          </p:nvSpPr>
          <p:spPr>
            <a:xfrm>
              <a:off x="6190046" y="4251700"/>
              <a:ext cx="108000" cy="10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f</a:t>
              </a:r>
              <a:endParaRPr lang="zh-CN" altLang="en-US" sz="800" dirty="0"/>
            </a:p>
          </p:txBody>
        </p:sp>
        <p:sp>
          <p:nvSpPr>
            <p:cNvPr id="1262" name="矩形 1261">
              <a:extLst>
                <a:ext uri="{FF2B5EF4-FFF2-40B4-BE49-F238E27FC236}">
                  <a16:creationId xmlns:a16="http://schemas.microsoft.com/office/drawing/2014/main" id="{00E144B1-F3E3-B52D-F5B0-19E90C65C848}"/>
                </a:ext>
              </a:extLst>
            </p:cNvPr>
            <p:cNvSpPr/>
            <p:nvPr/>
          </p:nvSpPr>
          <p:spPr>
            <a:xfrm>
              <a:off x="6190046" y="4359700"/>
              <a:ext cx="108000" cy="10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263" name="矩形 1262">
              <a:extLst>
                <a:ext uri="{FF2B5EF4-FFF2-40B4-BE49-F238E27FC236}">
                  <a16:creationId xmlns:a16="http://schemas.microsoft.com/office/drawing/2014/main" id="{38C47FB4-3F7A-7973-5E50-4551A468A6F5}"/>
                </a:ext>
              </a:extLst>
            </p:cNvPr>
            <p:cNvSpPr/>
            <p:nvPr/>
          </p:nvSpPr>
          <p:spPr>
            <a:xfrm>
              <a:off x="6190046" y="4467700"/>
              <a:ext cx="108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a</a:t>
              </a:r>
              <a:endParaRPr lang="zh-CN" altLang="en-US" sz="800" dirty="0"/>
            </a:p>
          </p:txBody>
        </p:sp>
        <p:sp>
          <p:nvSpPr>
            <p:cNvPr id="1264" name="矩形 1263">
              <a:extLst>
                <a:ext uri="{FF2B5EF4-FFF2-40B4-BE49-F238E27FC236}">
                  <a16:creationId xmlns:a16="http://schemas.microsoft.com/office/drawing/2014/main" id="{6ED79E7A-9E10-7285-C91E-92AFC4422CF1}"/>
                </a:ext>
              </a:extLst>
            </p:cNvPr>
            <p:cNvSpPr/>
            <p:nvPr/>
          </p:nvSpPr>
          <p:spPr>
            <a:xfrm>
              <a:off x="6190046" y="4575700"/>
              <a:ext cx="108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d</a:t>
              </a:r>
              <a:endParaRPr lang="zh-CN" altLang="en-US" sz="800" dirty="0"/>
            </a:p>
          </p:txBody>
        </p:sp>
        <p:sp>
          <p:nvSpPr>
            <p:cNvPr id="1265" name="矩形 1264">
              <a:extLst>
                <a:ext uri="{FF2B5EF4-FFF2-40B4-BE49-F238E27FC236}">
                  <a16:creationId xmlns:a16="http://schemas.microsoft.com/office/drawing/2014/main" id="{5D316A7D-B314-E1FB-D510-46F9B0FE7F65}"/>
                </a:ext>
              </a:extLst>
            </p:cNvPr>
            <p:cNvSpPr/>
            <p:nvPr/>
          </p:nvSpPr>
          <p:spPr>
            <a:xfrm>
              <a:off x="6190046" y="4683700"/>
              <a:ext cx="108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266" name="矩形 1265">
              <a:extLst>
                <a:ext uri="{FF2B5EF4-FFF2-40B4-BE49-F238E27FC236}">
                  <a16:creationId xmlns:a16="http://schemas.microsoft.com/office/drawing/2014/main" id="{A21E1A38-0044-43EC-C3E7-6DD4862204CF}"/>
                </a:ext>
              </a:extLst>
            </p:cNvPr>
            <p:cNvSpPr/>
            <p:nvPr/>
          </p:nvSpPr>
          <p:spPr>
            <a:xfrm>
              <a:off x="6190046" y="4791700"/>
              <a:ext cx="108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f</a:t>
              </a:r>
              <a:endParaRPr lang="zh-CN" altLang="en-US" sz="800" dirty="0"/>
            </a:p>
          </p:txBody>
        </p:sp>
        <p:sp>
          <p:nvSpPr>
            <p:cNvPr id="1267" name="矩形 1266">
              <a:extLst>
                <a:ext uri="{FF2B5EF4-FFF2-40B4-BE49-F238E27FC236}">
                  <a16:creationId xmlns:a16="http://schemas.microsoft.com/office/drawing/2014/main" id="{C47CD1D9-B045-D956-50F5-85B038083E55}"/>
                </a:ext>
              </a:extLst>
            </p:cNvPr>
            <p:cNvSpPr/>
            <p:nvPr/>
          </p:nvSpPr>
          <p:spPr>
            <a:xfrm>
              <a:off x="6190046" y="4899700"/>
              <a:ext cx="108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268" name="矩形 1267">
              <a:extLst>
                <a:ext uri="{FF2B5EF4-FFF2-40B4-BE49-F238E27FC236}">
                  <a16:creationId xmlns:a16="http://schemas.microsoft.com/office/drawing/2014/main" id="{17CB1CC1-9647-51B0-D4DC-3951361EE86D}"/>
                </a:ext>
              </a:extLst>
            </p:cNvPr>
            <p:cNvSpPr/>
            <p:nvPr/>
          </p:nvSpPr>
          <p:spPr>
            <a:xfrm>
              <a:off x="6190046" y="5007700"/>
              <a:ext cx="108000" cy="10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a</a:t>
              </a:r>
              <a:endParaRPr lang="zh-CN" altLang="en-US" sz="800" dirty="0"/>
            </a:p>
          </p:txBody>
        </p:sp>
        <p:sp>
          <p:nvSpPr>
            <p:cNvPr id="1269" name="矩形 1268">
              <a:extLst>
                <a:ext uri="{FF2B5EF4-FFF2-40B4-BE49-F238E27FC236}">
                  <a16:creationId xmlns:a16="http://schemas.microsoft.com/office/drawing/2014/main" id="{FA2AE0D5-5312-17D5-99F9-F66CE23C972B}"/>
                </a:ext>
              </a:extLst>
            </p:cNvPr>
            <p:cNvSpPr/>
            <p:nvPr/>
          </p:nvSpPr>
          <p:spPr>
            <a:xfrm>
              <a:off x="6190046" y="5115700"/>
              <a:ext cx="108000" cy="10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d</a:t>
              </a:r>
              <a:endParaRPr lang="zh-CN" altLang="en-US" sz="800" dirty="0"/>
            </a:p>
          </p:txBody>
        </p:sp>
        <p:sp>
          <p:nvSpPr>
            <p:cNvPr id="1270" name="矩形 1269">
              <a:extLst>
                <a:ext uri="{FF2B5EF4-FFF2-40B4-BE49-F238E27FC236}">
                  <a16:creationId xmlns:a16="http://schemas.microsoft.com/office/drawing/2014/main" id="{2351FF3C-F517-F0E1-8A00-35C1FE496EA3}"/>
                </a:ext>
              </a:extLst>
            </p:cNvPr>
            <p:cNvSpPr/>
            <p:nvPr/>
          </p:nvSpPr>
          <p:spPr>
            <a:xfrm>
              <a:off x="6190046" y="5223700"/>
              <a:ext cx="108000" cy="10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271" name="矩形 1270">
              <a:extLst>
                <a:ext uri="{FF2B5EF4-FFF2-40B4-BE49-F238E27FC236}">
                  <a16:creationId xmlns:a16="http://schemas.microsoft.com/office/drawing/2014/main" id="{6FCBC94B-1495-A19E-0D23-229E533D82DF}"/>
                </a:ext>
              </a:extLst>
            </p:cNvPr>
            <p:cNvSpPr/>
            <p:nvPr/>
          </p:nvSpPr>
          <p:spPr>
            <a:xfrm>
              <a:off x="6190046" y="5331700"/>
              <a:ext cx="108000" cy="10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f</a:t>
              </a:r>
              <a:endParaRPr lang="zh-CN" altLang="en-US" sz="800" dirty="0"/>
            </a:p>
          </p:txBody>
        </p:sp>
        <p:sp>
          <p:nvSpPr>
            <p:cNvPr id="1272" name="矩形 1271">
              <a:extLst>
                <a:ext uri="{FF2B5EF4-FFF2-40B4-BE49-F238E27FC236}">
                  <a16:creationId xmlns:a16="http://schemas.microsoft.com/office/drawing/2014/main" id="{E4473DA9-660C-6FD2-AFEE-2F6399056374}"/>
                </a:ext>
              </a:extLst>
            </p:cNvPr>
            <p:cNvSpPr/>
            <p:nvPr/>
          </p:nvSpPr>
          <p:spPr>
            <a:xfrm>
              <a:off x="6190046" y="5439700"/>
              <a:ext cx="108000" cy="10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273" name="矩形 1272">
              <a:extLst>
                <a:ext uri="{FF2B5EF4-FFF2-40B4-BE49-F238E27FC236}">
                  <a16:creationId xmlns:a16="http://schemas.microsoft.com/office/drawing/2014/main" id="{A0DFC083-8582-4A5A-4293-A60D50FB8D9B}"/>
                </a:ext>
              </a:extLst>
            </p:cNvPr>
            <p:cNvSpPr/>
            <p:nvPr/>
          </p:nvSpPr>
          <p:spPr>
            <a:xfrm>
              <a:off x="6185284" y="4711446"/>
              <a:ext cx="126554" cy="4571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274" name="矩形 1273">
              <a:extLst>
                <a:ext uri="{FF2B5EF4-FFF2-40B4-BE49-F238E27FC236}">
                  <a16:creationId xmlns:a16="http://schemas.microsoft.com/office/drawing/2014/main" id="{8ABAAB98-92B2-9727-FCBA-CE55C3796161}"/>
                </a:ext>
              </a:extLst>
            </p:cNvPr>
            <p:cNvSpPr/>
            <p:nvPr/>
          </p:nvSpPr>
          <p:spPr>
            <a:xfrm>
              <a:off x="6180769" y="5252105"/>
              <a:ext cx="126554" cy="4571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275" name="矩形 1274">
              <a:extLst>
                <a:ext uri="{FF2B5EF4-FFF2-40B4-BE49-F238E27FC236}">
                  <a16:creationId xmlns:a16="http://schemas.microsoft.com/office/drawing/2014/main" id="{85451F6F-4D00-A371-AA10-5F437FB8A17B}"/>
                </a:ext>
              </a:extLst>
            </p:cNvPr>
            <p:cNvSpPr/>
            <p:nvPr/>
          </p:nvSpPr>
          <p:spPr>
            <a:xfrm>
              <a:off x="6075587" y="5595680"/>
              <a:ext cx="727871" cy="4571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grpSp>
          <p:nvGrpSpPr>
            <p:cNvPr id="1276" name="组合 1275">
              <a:extLst>
                <a:ext uri="{FF2B5EF4-FFF2-40B4-BE49-F238E27FC236}">
                  <a16:creationId xmlns:a16="http://schemas.microsoft.com/office/drawing/2014/main" id="{1D5929BC-2168-B4B2-ECDA-709B16F60BF2}"/>
                </a:ext>
              </a:extLst>
            </p:cNvPr>
            <p:cNvGrpSpPr/>
            <p:nvPr/>
          </p:nvGrpSpPr>
          <p:grpSpPr>
            <a:xfrm>
              <a:off x="6086348" y="3505193"/>
              <a:ext cx="222369" cy="2035787"/>
              <a:chOff x="3159419" y="3369945"/>
              <a:chExt cx="222369" cy="2035787"/>
            </a:xfrm>
          </p:grpSpPr>
          <p:sp>
            <p:nvSpPr>
              <p:cNvPr id="1532" name="矩形 1531">
                <a:extLst>
                  <a:ext uri="{FF2B5EF4-FFF2-40B4-BE49-F238E27FC236}">
                    <a16:creationId xmlns:a16="http://schemas.microsoft.com/office/drawing/2014/main" id="{8FC14EF3-A0AC-3B6A-AAF3-BF5817382351}"/>
                  </a:ext>
                </a:extLst>
              </p:cNvPr>
              <p:cNvSpPr/>
              <p:nvPr/>
            </p:nvSpPr>
            <p:spPr>
              <a:xfrm>
                <a:off x="3166410" y="4008127"/>
                <a:ext cx="108000" cy="3240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  <p:sp>
            <p:nvSpPr>
              <p:cNvPr id="1533" name="矩形 1532">
                <a:extLst>
                  <a:ext uri="{FF2B5EF4-FFF2-40B4-BE49-F238E27FC236}">
                    <a16:creationId xmlns:a16="http://schemas.microsoft.com/office/drawing/2014/main" id="{5AF4926D-61C9-2D48-23F0-646150E08CE4}"/>
                  </a:ext>
                </a:extLst>
              </p:cNvPr>
              <p:cNvSpPr/>
              <p:nvPr/>
            </p:nvSpPr>
            <p:spPr>
              <a:xfrm>
                <a:off x="3269457" y="3369945"/>
                <a:ext cx="108000" cy="63818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  <p:sp>
            <p:nvSpPr>
              <p:cNvPr id="1534" name="矩形 1533">
                <a:extLst>
                  <a:ext uri="{FF2B5EF4-FFF2-40B4-BE49-F238E27FC236}">
                    <a16:creationId xmlns:a16="http://schemas.microsoft.com/office/drawing/2014/main" id="{DF685858-30E3-E45A-D810-F0EF548E1F53}"/>
                  </a:ext>
                </a:extLst>
              </p:cNvPr>
              <p:cNvSpPr/>
              <p:nvPr/>
            </p:nvSpPr>
            <p:spPr>
              <a:xfrm>
                <a:off x="3159419" y="4599392"/>
                <a:ext cx="108000" cy="26634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  <p:sp>
            <p:nvSpPr>
              <p:cNvPr id="1535" name="矩形 1534">
                <a:extLst>
                  <a:ext uri="{FF2B5EF4-FFF2-40B4-BE49-F238E27FC236}">
                    <a16:creationId xmlns:a16="http://schemas.microsoft.com/office/drawing/2014/main" id="{975227F5-5BF6-D9ED-612A-091E4225C45C}"/>
                  </a:ext>
                </a:extLst>
              </p:cNvPr>
              <p:cNvSpPr/>
              <p:nvPr/>
            </p:nvSpPr>
            <p:spPr>
              <a:xfrm>
                <a:off x="3270233" y="4333052"/>
                <a:ext cx="108000" cy="26634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  <p:sp>
            <p:nvSpPr>
              <p:cNvPr id="1536" name="矩形 1535">
                <a:extLst>
                  <a:ext uri="{FF2B5EF4-FFF2-40B4-BE49-F238E27FC236}">
                    <a16:creationId xmlns:a16="http://schemas.microsoft.com/office/drawing/2014/main" id="{B75D0394-A4E8-D621-C07B-787187C383B6}"/>
                  </a:ext>
                </a:extLst>
              </p:cNvPr>
              <p:cNvSpPr/>
              <p:nvPr/>
            </p:nvSpPr>
            <p:spPr>
              <a:xfrm>
                <a:off x="3162974" y="5139392"/>
                <a:ext cx="108000" cy="26634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  <p:sp>
            <p:nvSpPr>
              <p:cNvPr id="1537" name="矩形 1536">
                <a:extLst>
                  <a:ext uri="{FF2B5EF4-FFF2-40B4-BE49-F238E27FC236}">
                    <a16:creationId xmlns:a16="http://schemas.microsoft.com/office/drawing/2014/main" id="{4ED6A359-819D-D917-499A-6A751F3039A6}"/>
                  </a:ext>
                </a:extLst>
              </p:cNvPr>
              <p:cNvSpPr/>
              <p:nvPr/>
            </p:nvSpPr>
            <p:spPr>
              <a:xfrm>
                <a:off x="3273788" y="4873052"/>
                <a:ext cx="108000" cy="26634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</p:grpSp>
        <p:sp>
          <p:nvSpPr>
            <p:cNvPr id="1277" name="矩形 1276">
              <a:extLst>
                <a:ext uri="{FF2B5EF4-FFF2-40B4-BE49-F238E27FC236}">
                  <a16:creationId xmlns:a16="http://schemas.microsoft.com/office/drawing/2014/main" id="{C6970464-443A-FCC3-F211-8076E88BD829}"/>
                </a:ext>
              </a:extLst>
            </p:cNvPr>
            <p:cNvSpPr/>
            <p:nvPr/>
          </p:nvSpPr>
          <p:spPr>
            <a:xfrm>
              <a:off x="6075913" y="5251777"/>
              <a:ext cx="729698" cy="4571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278" name="矩形 1277">
              <a:extLst>
                <a:ext uri="{FF2B5EF4-FFF2-40B4-BE49-F238E27FC236}">
                  <a16:creationId xmlns:a16="http://schemas.microsoft.com/office/drawing/2014/main" id="{C56E82FF-BB2C-79A2-A836-A1B3CB7FAAE3}"/>
                </a:ext>
              </a:extLst>
            </p:cNvPr>
            <p:cNvSpPr/>
            <p:nvPr/>
          </p:nvSpPr>
          <p:spPr>
            <a:xfrm>
              <a:off x="6077740" y="4718447"/>
              <a:ext cx="727871" cy="4571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279" name="矩形 1278">
              <a:extLst>
                <a:ext uri="{FF2B5EF4-FFF2-40B4-BE49-F238E27FC236}">
                  <a16:creationId xmlns:a16="http://schemas.microsoft.com/office/drawing/2014/main" id="{1C150F60-7C37-ECB6-A11C-9A29460B0C4F}"/>
                </a:ext>
              </a:extLst>
            </p:cNvPr>
            <p:cNvSpPr/>
            <p:nvPr/>
          </p:nvSpPr>
          <p:spPr>
            <a:xfrm>
              <a:off x="840807" y="3501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280" name="矩形 1279">
              <a:extLst>
                <a:ext uri="{FF2B5EF4-FFF2-40B4-BE49-F238E27FC236}">
                  <a16:creationId xmlns:a16="http://schemas.microsoft.com/office/drawing/2014/main" id="{31FD1AFF-34BF-E8A1-E539-9CE98A551681}"/>
                </a:ext>
              </a:extLst>
            </p:cNvPr>
            <p:cNvSpPr/>
            <p:nvPr/>
          </p:nvSpPr>
          <p:spPr>
            <a:xfrm>
              <a:off x="840807" y="3609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281" name="矩形 1280">
              <a:extLst>
                <a:ext uri="{FF2B5EF4-FFF2-40B4-BE49-F238E27FC236}">
                  <a16:creationId xmlns:a16="http://schemas.microsoft.com/office/drawing/2014/main" id="{5AA06CC9-9940-16B0-A142-E9FD9B4B4EF5}"/>
                </a:ext>
              </a:extLst>
            </p:cNvPr>
            <p:cNvSpPr/>
            <p:nvPr/>
          </p:nvSpPr>
          <p:spPr>
            <a:xfrm>
              <a:off x="840807" y="3717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282" name="矩形 1281">
              <a:extLst>
                <a:ext uri="{FF2B5EF4-FFF2-40B4-BE49-F238E27FC236}">
                  <a16:creationId xmlns:a16="http://schemas.microsoft.com/office/drawing/2014/main" id="{8FDA6B13-AB73-815D-A84F-BA7AF3E5CD88}"/>
                </a:ext>
              </a:extLst>
            </p:cNvPr>
            <p:cNvSpPr/>
            <p:nvPr/>
          </p:nvSpPr>
          <p:spPr>
            <a:xfrm>
              <a:off x="840807" y="3825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  <p:sp>
          <p:nvSpPr>
            <p:cNvPr id="1283" name="矩形 1282">
              <a:extLst>
                <a:ext uri="{FF2B5EF4-FFF2-40B4-BE49-F238E27FC236}">
                  <a16:creationId xmlns:a16="http://schemas.microsoft.com/office/drawing/2014/main" id="{7C0EB57C-FA9F-91DA-0E22-F499174A59F3}"/>
                </a:ext>
              </a:extLst>
            </p:cNvPr>
            <p:cNvSpPr/>
            <p:nvPr/>
          </p:nvSpPr>
          <p:spPr>
            <a:xfrm>
              <a:off x="840807" y="3933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5</a:t>
              </a:r>
              <a:endParaRPr lang="zh-CN" altLang="en-US" sz="800" dirty="0"/>
            </a:p>
          </p:txBody>
        </p:sp>
        <p:sp>
          <p:nvSpPr>
            <p:cNvPr id="1284" name="矩形 1283">
              <a:extLst>
                <a:ext uri="{FF2B5EF4-FFF2-40B4-BE49-F238E27FC236}">
                  <a16:creationId xmlns:a16="http://schemas.microsoft.com/office/drawing/2014/main" id="{E7130263-6A87-1D29-304A-9760FC4CB31F}"/>
                </a:ext>
              </a:extLst>
            </p:cNvPr>
            <p:cNvSpPr/>
            <p:nvPr/>
          </p:nvSpPr>
          <p:spPr>
            <a:xfrm>
              <a:off x="840807" y="4041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3</a:t>
              </a:r>
              <a:endParaRPr lang="zh-CN" altLang="en-US" sz="800" dirty="0"/>
            </a:p>
          </p:txBody>
        </p:sp>
        <p:sp>
          <p:nvSpPr>
            <p:cNvPr id="1285" name="矩形 1284">
              <a:extLst>
                <a:ext uri="{FF2B5EF4-FFF2-40B4-BE49-F238E27FC236}">
                  <a16:creationId xmlns:a16="http://schemas.microsoft.com/office/drawing/2014/main" id="{DCCAB3CD-2D6B-45ED-42A3-9D8ED14DDAFF}"/>
                </a:ext>
              </a:extLst>
            </p:cNvPr>
            <p:cNvSpPr/>
            <p:nvPr/>
          </p:nvSpPr>
          <p:spPr>
            <a:xfrm>
              <a:off x="840807" y="4149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7</a:t>
              </a:r>
              <a:endParaRPr lang="zh-CN" altLang="en-US" sz="800" dirty="0"/>
            </a:p>
          </p:txBody>
        </p:sp>
        <p:sp>
          <p:nvSpPr>
            <p:cNvPr id="1286" name="矩形 1285">
              <a:extLst>
                <a:ext uri="{FF2B5EF4-FFF2-40B4-BE49-F238E27FC236}">
                  <a16:creationId xmlns:a16="http://schemas.microsoft.com/office/drawing/2014/main" id="{63D32DB1-D179-0445-77A7-AA19B67B9CEC}"/>
                </a:ext>
              </a:extLst>
            </p:cNvPr>
            <p:cNvSpPr/>
            <p:nvPr/>
          </p:nvSpPr>
          <p:spPr>
            <a:xfrm>
              <a:off x="840807" y="4257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287" name="矩形 1286">
              <a:extLst>
                <a:ext uri="{FF2B5EF4-FFF2-40B4-BE49-F238E27FC236}">
                  <a16:creationId xmlns:a16="http://schemas.microsoft.com/office/drawing/2014/main" id="{6F58642D-860A-3179-18C2-6F982C4E119F}"/>
                </a:ext>
              </a:extLst>
            </p:cNvPr>
            <p:cNvSpPr/>
            <p:nvPr/>
          </p:nvSpPr>
          <p:spPr>
            <a:xfrm>
              <a:off x="840807" y="4365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6</a:t>
              </a:r>
              <a:endParaRPr lang="zh-CN" altLang="en-US" sz="800" dirty="0"/>
            </a:p>
          </p:txBody>
        </p:sp>
        <p:sp>
          <p:nvSpPr>
            <p:cNvPr id="1288" name="矩形 1287">
              <a:extLst>
                <a:ext uri="{FF2B5EF4-FFF2-40B4-BE49-F238E27FC236}">
                  <a16:creationId xmlns:a16="http://schemas.microsoft.com/office/drawing/2014/main" id="{ECE9EE33-12D1-0BE3-269E-F6BCB25F5179}"/>
                </a:ext>
              </a:extLst>
            </p:cNvPr>
            <p:cNvSpPr/>
            <p:nvPr/>
          </p:nvSpPr>
          <p:spPr>
            <a:xfrm>
              <a:off x="840807" y="4473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289" name="矩形 1288">
              <a:extLst>
                <a:ext uri="{FF2B5EF4-FFF2-40B4-BE49-F238E27FC236}">
                  <a16:creationId xmlns:a16="http://schemas.microsoft.com/office/drawing/2014/main" id="{135AC493-8404-D91D-391B-72585106A3E1}"/>
                </a:ext>
              </a:extLst>
            </p:cNvPr>
            <p:cNvSpPr/>
            <p:nvPr/>
          </p:nvSpPr>
          <p:spPr>
            <a:xfrm>
              <a:off x="840807" y="4581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290" name="矩形 1289">
              <a:extLst>
                <a:ext uri="{FF2B5EF4-FFF2-40B4-BE49-F238E27FC236}">
                  <a16:creationId xmlns:a16="http://schemas.microsoft.com/office/drawing/2014/main" id="{88497111-A9D2-D616-A2D5-46D823EA17F1}"/>
                </a:ext>
              </a:extLst>
            </p:cNvPr>
            <p:cNvSpPr/>
            <p:nvPr/>
          </p:nvSpPr>
          <p:spPr>
            <a:xfrm>
              <a:off x="840807" y="4689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291" name="矩形 1290">
              <a:extLst>
                <a:ext uri="{FF2B5EF4-FFF2-40B4-BE49-F238E27FC236}">
                  <a16:creationId xmlns:a16="http://schemas.microsoft.com/office/drawing/2014/main" id="{6AA2BAFA-8F0B-6B6F-0661-DF00C6DD8475}"/>
                </a:ext>
              </a:extLst>
            </p:cNvPr>
            <p:cNvSpPr/>
            <p:nvPr/>
          </p:nvSpPr>
          <p:spPr>
            <a:xfrm>
              <a:off x="840807" y="4797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292" name="矩形 1291">
              <a:extLst>
                <a:ext uri="{FF2B5EF4-FFF2-40B4-BE49-F238E27FC236}">
                  <a16:creationId xmlns:a16="http://schemas.microsoft.com/office/drawing/2014/main" id="{57A158AD-825F-012F-FE1E-9DDB16EF0A71}"/>
                </a:ext>
              </a:extLst>
            </p:cNvPr>
            <p:cNvSpPr/>
            <p:nvPr/>
          </p:nvSpPr>
          <p:spPr>
            <a:xfrm>
              <a:off x="840807" y="4905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6</a:t>
              </a:r>
              <a:endParaRPr lang="zh-CN" altLang="en-US" sz="800" dirty="0"/>
            </a:p>
          </p:txBody>
        </p:sp>
        <p:sp>
          <p:nvSpPr>
            <p:cNvPr id="1293" name="矩形 1292">
              <a:extLst>
                <a:ext uri="{FF2B5EF4-FFF2-40B4-BE49-F238E27FC236}">
                  <a16:creationId xmlns:a16="http://schemas.microsoft.com/office/drawing/2014/main" id="{FDEA4162-47B7-FDE2-2065-99AB461981EE}"/>
                </a:ext>
              </a:extLst>
            </p:cNvPr>
            <p:cNvSpPr/>
            <p:nvPr/>
          </p:nvSpPr>
          <p:spPr>
            <a:xfrm>
              <a:off x="840807" y="5013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294" name="矩形 1293">
              <a:extLst>
                <a:ext uri="{FF2B5EF4-FFF2-40B4-BE49-F238E27FC236}">
                  <a16:creationId xmlns:a16="http://schemas.microsoft.com/office/drawing/2014/main" id="{B058C355-BFD2-5C72-2F0B-BAD612C16FE2}"/>
                </a:ext>
              </a:extLst>
            </p:cNvPr>
            <p:cNvSpPr/>
            <p:nvPr/>
          </p:nvSpPr>
          <p:spPr>
            <a:xfrm>
              <a:off x="840807" y="5121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295" name="矩形 1294">
              <a:extLst>
                <a:ext uri="{FF2B5EF4-FFF2-40B4-BE49-F238E27FC236}">
                  <a16:creationId xmlns:a16="http://schemas.microsoft.com/office/drawing/2014/main" id="{AD2B0BB8-23E5-ECF2-5C60-DBD891DFB8C8}"/>
                </a:ext>
              </a:extLst>
            </p:cNvPr>
            <p:cNvSpPr/>
            <p:nvPr/>
          </p:nvSpPr>
          <p:spPr>
            <a:xfrm>
              <a:off x="840807" y="5229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296" name="矩形 1295">
              <a:extLst>
                <a:ext uri="{FF2B5EF4-FFF2-40B4-BE49-F238E27FC236}">
                  <a16:creationId xmlns:a16="http://schemas.microsoft.com/office/drawing/2014/main" id="{D2D2296D-87D4-0C64-C09D-CC0E77EEA5C2}"/>
                </a:ext>
              </a:extLst>
            </p:cNvPr>
            <p:cNvSpPr/>
            <p:nvPr/>
          </p:nvSpPr>
          <p:spPr>
            <a:xfrm>
              <a:off x="840807" y="5337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297" name="矩形 1296">
              <a:extLst>
                <a:ext uri="{FF2B5EF4-FFF2-40B4-BE49-F238E27FC236}">
                  <a16:creationId xmlns:a16="http://schemas.microsoft.com/office/drawing/2014/main" id="{388EE016-6905-875D-D879-9A10449129E8}"/>
                </a:ext>
              </a:extLst>
            </p:cNvPr>
            <p:cNvSpPr/>
            <p:nvPr/>
          </p:nvSpPr>
          <p:spPr>
            <a:xfrm>
              <a:off x="840807" y="5445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6</a:t>
              </a:r>
              <a:endParaRPr lang="zh-CN" altLang="en-US" sz="800" dirty="0"/>
            </a:p>
          </p:txBody>
        </p:sp>
        <p:sp>
          <p:nvSpPr>
            <p:cNvPr id="1298" name="矩形 1297">
              <a:extLst>
                <a:ext uri="{FF2B5EF4-FFF2-40B4-BE49-F238E27FC236}">
                  <a16:creationId xmlns:a16="http://schemas.microsoft.com/office/drawing/2014/main" id="{732F0F31-30A3-2F12-04C1-E697CFAB52AC}"/>
                </a:ext>
              </a:extLst>
            </p:cNvPr>
            <p:cNvSpPr/>
            <p:nvPr/>
          </p:nvSpPr>
          <p:spPr>
            <a:xfrm>
              <a:off x="508558" y="3501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  <p:sp>
          <p:nvSpPr>
            <p:cNvPr id="1299" name="矩形 1298">
              <a:extLst>
                <a:ext uri="{FF2B5EF4-FFF2-40B4-BE49-F238E27FC236}">
                  <a16:creationId xmlns:a16="http://schemas.microsoft.com/office/drawing/2014/main" id="{83F772A7-9040-0412-23A4-5832BB42216C}"/>
                </a:ext>
              </a:extLst>
            </p:cNvPr>
            <p:cNvSpPr/>
            <p:nvPr/>
          </p:nvSpPr>
          <p:spPr>
            <a:xfrm>
              <a:off x="508558" y="3609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5</a:t>
              </a:r>
              <a:endParaRPr lang="zh-CN" altLang="en-US" sz="800" dirty="0"/>
            </a:p>
          </p:txBody>
        </p:sp>
        <p:sp>
          <p:nvSpPr>
            <p:cNvPr id="1300" name="矩形 1299">
              <a:extLst>
                <a:ext uri="{FF2B5EF4-FFF2-40B4-BE49-F238E27FC236}">
                  <a16:creationId xmlns:a16="http://schemas.microsoft.com/office/drawing/2014/main" id="{8BF2EB14-C515-29EC-4351-3C69825B9B87}"/>
                </a:ext>
              </a:extLst>
            </p:cNvPr>
            <p:cNvSpPr/>
            <p:nvPr/>
          </p:nvSpPr>
          <p:spPr>
            <a:xfrm>
              <a:off x="508558" y="3717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3</a:t>
              </a:r>
              <a:endParaRPr lang="zh-CN" altLang="en-US" sz="800" dirty="0"/>
            </a:p>
          </p:txBody>
        </p:sp>
        <p:sp>
          <p:nvSpPr>
            <p:cNvPr id="1301" name="矩形 1300">
              <a:extLst>
                <a:ext uri="{FF2B5EF4-FFF2-40B4-BE49-F238E27FC236}">
                  <a16:creationId xmlns:a16="http://schemas.microsoft.com/office/drawing/2014/main" id="{2A7B5304-12AE-0C45-FE18-25C7B53795F6}"/>
                </a:ext>
              </a:extLst>
            </p:cNvPr>
            <p:cNvSpPr/>
            <p:nvPr/>
          </p:nvSpPr>
          <p:spPr>
            <a:xfrm>
              <a:off x="508558" y="3825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7</a:t>
              </a:r>
              <a:endParaRPr lang="zh-CN" altLang="en-US" sz="800" dirty="0"/>
            </a:p>
          </p:txBody>
        </p:sp>
        <p:sp>
          <p:nvSpPr>
            <p:cNvPr id="1302" name="矩形 1301">
              <a:extLst>
                <a:ext uri="{FF2B5EF4-FFF2-40B4-BE49-F238E27FC236}">
                  <a16:creationId xmlns:a16="http://schemas.microsoft.com/office/drawing/2014/main" id="{464E5971-4725-F9BD-B22E-710E66B18F5C}"/>
                </a:ext>
              </a:extLst>
            </p:cNvPr>
            <p:cNvSpPr/>
            <p:nvPr/>
          </p:nvSpPr>
          <p:spPr>
            <a:xfrm>
              <a:off x="508558" y="3933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303" name="矩形 1302">
              <a:extLst>
                <a:ext uri="{FF2B5EF4-FFF2-40B4-BE49-F238E27FC236}">
                  <a16:creationId xmlns:a16="http://schemas.microsoft.com/office/drawing/2014/main" id="{61F0C632-86FC-AFDD-A3E1-8AD7B9D97681}"/>
                </a:ext>
              </a:extLst>
            </p:cNvPr>
            <p:cNvSpPr/>
            <p:nvPr/>
          </p:nvSpPr>
          <p:spPr>
            <a:xfrm>
              <a:off x="508558" y="4041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6</a:t>
              </a:r>
              <a:endParaRPr lang="zh-CN" altLang="en-US" sz="800" dirty="0"/>
            </a:p>
          </p:txBody>
        </p:sp>
        <p:sp>
          <p:nvSpPr>
            <p:cNvPr id="1304" name="矩形 1303">
              <a:extLst>
                <a:ext uri="{FF2B5EF4-FFF2-40B4-BE49-F238E27FC236}">
                  <a16:creationId xmlns:a16="http://schemas.microsoft.com/office/drawing/2014/main" id="{BCA03DA9-93AB-CC07-34A3-20EE22E891E5}"/>
                </a:ext>
              </a:extLst>
            </p:cNvPr>
            <p:cNvSpPr/>
            <p:nvPr/>
          </p:nvSpPr>
          <p:spPr>
            <a:xfrm>
              <a:off x="508558" y="4149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305" name="矩形 1304">
              <a:extLst>
                <a:ext uri="{FF2B5EF4-FFF2-40B4-BE49-F238E27FC236}">
                  <a16:creationId xmlns:a16="http://schemas.microsoft.com/office/drawing/2014/main" id="{E0DABEF4-6314-B118-1783-9BE6606DE5D0}"/>
                </a:ext>
              </a:extLst>
            </p:cNvPr>
            <p:cNvSpPr/>
            <p:nvPr/>
          </p:nvSpPr>
          <p:spPr>
            <a:xfrm>
              <a:off x="508558" y="4257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306" name="矩形 1305">
              <a:extLst>
                <a:ext uri="{FF2B5EF4-FFF2-40B4-BE49-F238E27FC236}">
                  <a16:creationId xmlns:a16="http://schemas.microsoft.com/office/drawing/2014/main" id="{9EA0DAD3-8769-088A-416A-A76EE8D78679}"/>
                </a:ext>
              </a:extLst>
            </p:cNvPr>
            <p:cNvSpPr/>
            <p:nvPr/>
          </p:nvSpPr>
          <p:spPr>
            <a:xfrm>
              <a:off x="508558" y="4365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307" name="矩形 1306">
              <a:extLst>
                <a:ext uri="{FF2B5EF4-FFF2-40B4-BE49-F238E27FC236}">
                  <a16:creationId xmlns:a16="http://schemas.microsoft.com/office/drawing/2014/main" id="{E88ECD2D-E645-1CA1-2D7C-254577F4B337}"/>
                </a:ext>
              </a:extLst>
            </p:cNvPr>
            <p:cNvSpPr/>
            <p:nvPr/>
          </p:nvSpPr>
          <p:spPr>
            <a:xfrm>
              <a:off x="508558" y="4473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  <p:sp>
          <p:nvSpPr>
            <p:cNvPr id="1308" name="矩形 1307">
              <a:extLst>
                <a:ext uri="{FF2B5EF4-FFF2-40B4-BE49-F238E27FC236}">
                  <a16:creationId xmlns:a16="http://schemas.microsoft.com/office/drawing/2014/main" id="{00A0826F-1B4E-C813-7164-FEF40FF097BA}"/>
                </a:ext>
              </a:extLst>
            </p:cNvPr>
            <p:cNvSpPr/>
            <p:nvPr/>
          </p:nvSpPr>
          <p:spPr>
            <a:xfrm>
              <a:off x="508558" y="4581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5</a:t>
              </a:r>
              <a:endParaRPr lang="zh-CN" altLang="en-US" sz="800" dirty="0"/>
            </a:p>
          </p:txBody>
        </p:sp>
        <p:sp>
          <p:nvSpPr>
            <p:cNvPr id="1309" name="矩形 1308">
              <a:extLst>
                <a:ext uri="{FF2B5EF4-FFF2-40B4-BE49-F238E27FC236}">
                  <a16:creationId xmlns:a16="http://schemas.microsoft.com/office/drawing/2014/main" id="{39984EE3-F833-5162-2C31-2675F791A3C8}"/>
                </a:ext>
              </a:extLst>
            </p:cNvPr>
            <p:cNvSpPr/>
            <p:nvPr/>
          </p:nvSpPr>
          <p:spPr>
            <a:xfrm>
              <a:off x="508558" y="4689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310" name="矩形 1309">
              <a:extLst>
                <a:ext uri="{FF2B5EF4-FFF2-40B4-BE49-F238E27FC236}">
                  <a16:creationId xmlns:a16="http://schemas.microsoft.com/office/drawing/2014/main" id="{1634EA4D-0D1E-2577-55D4-4A191A42A886}"/>
                </a:ext>
              </a:extLst>
            </p:cNvPr>
            <p:cNvSpPr/>
            <p:nvPr/>
          </p:nvSpPr>
          <p:spPr>
            <a:xfrm>
              <a:off x="508558" y="4797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311" name="矩形 1310">
              <a:extLst>
                <a:ext uri="{FF2B5EF4-FFF2-40B4-BE49-F238E27FC236}">
                  <a16:creationId xmlns:a16="http://schemas.microsoft.com/office/drawing/2014/main" id="{2B938DC2-7CCF-7005-8C87-2A5CF77488C8}"/>
                </a:ext>
              </a:extLst>
            </p:cNvPr>
            <p:cNvSpPr/>
            <p:nvPr/>
          </p:nvSpPr>
          <p:spPr>
            <a:xfrm>
              <a:off x="508558" y="4905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312" name="矩形 1311">
              <a:extLst>
                <a:ext uri="{FF2B5EF4-FFF2-40B4-BE49-F238E27FC236}">
                  <a16:creationId xmlns:a16="http://schemas.microsoft.com/office/drawing/2014/main" id="{69760CAE-66A5-5336-84CD-2F2F6E4CA82E}"/>
                </a:ext>
              </a:extLst>
            </p:cNvPr>
            <p:cNvSpPr/>
            <p:nvPr/>
          </p:nvSpPr>
          <p:spPr>
            <a:xfrm>
              <a:off x="508558" y="5013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  <p:sp>
          <p:nvSpPr>
            <p:cNvPr id="1313" name="矩形 1312">
              <a:extLst>
                <a:ext uri="{FF2B5EF4-FFF2-40B4-BE49-F238E27FC236}">
                  <a16:creationId xmlns:a16="http://schemas.microsoft.com/office/drawing/2014/main" id="{9786AC89-3588-30CC-D1CA-6342BAE37C90}"/>
                </a:ext>
              </a:extLst>
            </p:cNvPr>
            <p:cNvSpPr/>
            <p:nvPr/>
          </p:nvSpPr>
          <p:spPr>
            <a:xfrm>
              <a:off x="508558" y="5121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5</a:t>
              </a:r>
              <a:endParaRPr lang="zh-CN" altLang="en-US" sz="800" dirty="0"/>
            </a:p>
          </p:txBody>
        </p:sp>
        <p:sp>
          <p:nvSpPr>
            <p:cNvPr id="1314" name="矩形 1313">
              <a:extLst>
                <a:ext uri="{FF2B5EF4-FFF2-40B4-BE49-F238E27FC236}">
                  <a16:creationId xmlns:a16="http://schemas.microsoft.com/office/drawing/2014/main" id="{685414C1-98EF-04AB-2A08-2D6B6379F1CB}"/>
                </a:ext>
              </a:extLst>
            </p:cNvPr>
            <p:cNvSpPr/>
            <p:nvPr/>
          </p:nvSpPr>
          <p:spPr>
            <a:xfrm>
              <a:off x="508558" y="5229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315" name="矩形 1314">
              <a:extLst>
                <a:ext uri="{FF2B5EF4-FFF2-40B4-BE49-F238E27FC236}">
                  <a16:creationId xmlns:a16="http://schemas.microsoft.com/office/drawing/2014/main" id="{C2571F71-604D-8429-D16C-B80D576932BB}"/>
                </a:ext>
              </a:extLst>
            </p:cNvPr>
            <p:cNvSpPr/>
            <p:nvPr/>
          </p:nvSpPr>
          <p:spPr>
            <a:xfrm>
              <a:off x="508558" y="5337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316" name="矩形 1315">
              <a:extLst>
                <a:ext uri="{FF2B5EF4-FFF2-40B4-BE49-F238E27FC236}">
                  <a16:creationId xmlns:a16="http://schemas.microsoft.com/office/drawing/2014/main" id="{507EC5B2-BEBE-94A1-7B6D-2E1D2A1AE23F}"/>
                </a:ext>
              </a:extLst>
            </p:cNvPr>
            <p:cNvSpPr/>
            <p:nvPr/>
          </p:nvSpPr>
          <p:spPr>
            <a:xfrm>
              <a:off x="508558" y="5445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317" name="矩形 1316">
              <a:extLst>
                <a:ext uri="{FF2B5EF4-FFF2-40B4-BE49-F238E27FC236}">
                  <a16:creationId xmlns:a16="http://schemas.microsoft.com/office/drawing/2014/main" id="{78C12304-D3F0-E65A-9C22-F370528B7BDD}"/>
                </a:ext>
              </a:extLst>
            </p:cNvPr>
            <p:cNvSpPr/>
            <p:nvPr/>
          </p:nvSpPr>
          <p:spPr>
            <a:xfrm>
              <a:off x="619715" y="3501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  <p:sp>
          <p:nvSpPr>
            <p:cNvPr id="1318" name="矩形 1317">
              <a:extLst>
                <a:ext uri="{FF2B5EF4-FFF2-40B4-BE49-F238E27FC236}">
                  <a16:creationId xmlns:a16="http://schemas.microsoft.com/office/drawing/2014/main" id="{60F339CF-62C6-CA75-01A8-82A0F7F0C09B}"/>
                </a:ext>
              </a:extLst>
            </p:cNvPr>
            <p:cNvSpPr/>
            <p:nvPr/>
          </p:nvSpPr>
          <p:spPr>
            <a:xfrm>
              <a:off x="619715" y="3609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5</a:t>
              </a:r>
              <a:endParaRPr lang="zh-CN" altLang="en-US" sz="800" dirty="0"/>
            </a:p>
          </p:txBody>
        </p:sp>
        <p:sp>
          <p:nvSpPr>
            <p:cNvPr id="1319" name="矩形 1318">
              <a:extLst>
                <a:ext uri="{FF2B5EF4-FFF2-40B4-BE49-F238E27FC236}">
                  <a16:creationId xmlns:a16="http://schemas.microsoft.com/office/drawing/2014/main" id="{E207CEF0-C355-4A10-11D5-63BC5A4EC6A4}"/>
                </a:ext>
              </a:extLst>
            </p:cNvPr>
            <p:cNvSpPr/>
            <p:nvPr/>
          </p:nvSpPr>
          <p:spPr>
            <a:xfrm>
              <a:off x="619715" y="3717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3</a:t>
              </a:r>
              <a:endParaRPr lang="zh-CN" altLang="en-US" sz="800" dirty="0"/>
            </a:p>
          </p:txBody>
        </p:sp>
        <p:sp>
          <p:nvSpPr>
            <p:cNvPr id="1320" name="矩形 1319">
              <a:extLst>
                <a:ext uri="{FF2B5EF4-FFF2-40B4-BE49-F238E27FC236}">
                  <a16:creationId xmlns:a16="http://schemas.microsoft.com/office/drawing/2014/main" id="{A079D09B-D0DE-5453-011F-00E0F94D0000}"/>
                </a:ext>
              </a:extLst>
            </p:cNvPr>
            <p:cNvSpPr/>
            <p:nvPr/>
          </p:nvSpPr>
          <p:spPr>
            <a:xfrm>
              <a:off x="619715" y="3825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7</a:t>
              </a:r>
              <a:endParaRPr lang="zh-CN" altLang="en-US" sz="800" dirty="0"/>
            </a:p>
          </p:txBody>
        </p:sp>
        <p:sp>
          <p:nvSpPr>
            <p:cNvPr id="1321" name="矩形 1320">
              <a:extLst>
                <a:ext uri="{FF2B5EF4-FFF2-40B4-BE49-F238E27FC236}">
                  <a16:creationId xmlns:a16="http://schemas.microsoft.com/office/drawing/2014/main" id="{A171D40D-06F4-33C4-38E2-00A97E59EA58}"/>
                </a:ext>
              </a:extLst>
            </p:cNvPr>
            <p:cNvSpPr/>
            <p:nvPr/>
          </p:nvSpPr>
          <p:spPr>
            <a:xfrm>
              <a:off x="619715" y="3933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322" name="矩形 1321">
              <a:extLst>
                <a:ext uri="{FF2B5EF4-FFF2-40B4-BE49-F238E27FC236}">
                  <a16:creationId xmlns:a16="http://schemas.microsoft.com/office/drawing/2014/main" id="{C9081088-4600-8040-2568-2F5A6FD7FF0F}"/>
                </a:ext>
              </a:extLst>
            </p:cNvPr>
            <p:cNvSpPr/>
            <p:nvPr/>
          </p:nvSpPr>
          <p:spPr>
            <a:xfrm>
              <a:off x="619715" y="4041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6</a:t>
              </a:r>
              <a:endParaRPr lang="zh-CN" altLang="en-US" sz="800" dirty="0"/>
            </a:p>
          </p:txBody>
        </p:sp>
        <p:sp>
          <p:nvSpPr>
            <p:cNvPr id="1323" name="矩形 1322">
              <a:extLst>
                <a:ext uri="{FF2B5EF4-FFF2-40B4-BE49-F238E27FC236}">
                  <a16:creationId xmlns:a16="http://schemas.microsoft.com/office/drawing/2014/main" id="{50E11033-9D49-7F15-D72D-650074C38961}"/>
                </a:ext>
              </a:extLst>
            </p:cNvPr>
            <p:cNvSpPr/>
            <p:nvPr/>
          </p:nvSpPr>
          <p:spPr>
            <a:xfrm>
              <a:off x="619715" y="4149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324" name="矩形 1323">
              <a:extLst>
                <a:ext uri="{FF2B5EF4-FFF2-40B4-BE49-F238E27FC236}">
                  <a16:creationId xmlns:a16="http://schemas.microsoft.com/office/drawing/2014/main" id="{F5F37E79-1935-CF11-7775-DB3946B8E6FC}"/>
                </a:ext>
              </a:extLst>
            </p:cNvPr>
            <p:cNvSpPr/>
            <p:nvPr/>
          </p:nvSpPr>
          <p:spPr>
            <a:xfrm>
              <a:off x="619715" y="4257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325" name="矩形 1324">
              <a:extLst>
                <a:ext uri="{FF2B5EF4-FFF2-40B4-BE49-F238E27FC236}">
                  <a16:creationId xmlns:a16="http://schemas.microsoft.com/office/drawing/2014/main" id="{DB564A53-8FBD-BDDF-734B-39C6DD829020}"/>
                </a:ext>
              </a:extLst>
            </p:cNvPr>
            <p:cNvSpPr/>
            <p:nvPr/>
          </p:nvSpPr>
          <p:spPr>
            <a:xfrm>
              <a:off x="619715" y="4365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326" name="矩形 1325">
              <a:extLst>
                <a:ext uri="{FF2B5EF4-FFF2-40B4-BE49-F238E27FC236}">
                  <a16:creationId xmlns:a16="http://schemas.microsoft.com/office/drawing/2014/main" id="{0A6DB015-299B-4ABF-3EC9-9817589A459C}"/>
                </a:ext>
              </a:extLst>
            </p:cNvPr>
            <p:cNvSpPr/>
            <p:nvPr/>
          </p:nvSpPr>
          <p:spPr>
            <a:xfrm>
              <a:off x="619715" y="4473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  <p:sp>
          <p:nvSpPr>
            <p:cNvPr id="1327" name="矩形 1326">
              <a:extLst>
                <a:ext uri="{FF2B5EF4-FFF2-40B4-BE49-F238E27FC236}">
                  <a16:creationId xmlns:a16="http://schemas.microsoft.com/office/drawing/2014/main" id="{1CDBBB69-85ED-A76B-D92F-33756BF4CC18}"/>
                </a:ext>
              </a:extLst>
            </p:cNvPr>
            <p:cNvSpPr/>
            <p:nvPr/>
          </p:nvSpPr>
          <p:spPr>
            <a:xfrm>
              <a:off x="619715" y="4581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5</a:t>
              </a:r>
              <a:endParaRPr lang="zh-CN" altLang="en-US" sz="800" dirty="0"/>
            </a:p>
          </p:txBody>
        </p:sp>
        <p:sp>
          <p:nvSpPr>
            <p:cNvPr id="1328" name="矩形 1327">
              <a:extLst>
                <a:ext uri="{FF2B5EF4-FFF2-40B4-BE49-F238E27FC236}">
                  <a16:creationId xmlns:a16="http://schemas.microsoft.com/office/drawing/2014/main" id="{41933E34-AC1A-3F31-BC42-BD1CC934A502}"/>
                </a:ext>
              </a:extLst>
            </p:cNvPr>
            <p:cNvSpPr/>
            <p:nvPr/>
          </p:nvSpPr>
          <p:spPr>
            <a:xfrm>
              <a:off x="619715" y="4689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329" name="矩形 1328">
              <a:extLst>
                <a:ext uri="{FF2B5EF4-FFF2-40B4-BE49-F238E27FC236}">
                  <a16:creationId xmlns:a16="http://schemas.microsoft.com/office/drawing/2014/main" id="{7996B229-3047-8253-42B8-532DE826ED86}"/>
                </a:ext>
              </a:extLst>
            </p:cNvPr>
            <p:cNvSpPr/>
            <p:nvPr/>
          </p:nvSpPr>
          <p:spPr>
            <a:xfrm>
              <a:off x="619715" y="4797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330" name="矩形 1329">
              <a:extLst>
                <a:ext uri="{FF2B5EF4-FFF2-40B4-BE49-F238E27FC236}">
                  <a16:creationId xmlns:a16="http://schemas.microsoft.com/office/drawing/2014/main" id="{60F853CB-60C0-BB15-ECFA-BC3D3858D2E9}"/>
                </a:ext>
              </a:extLst>
            </p:cNvPr>
            <p:cNvSpPr/>
            <p:nvPr/>
          </p:nvSpPr>
          <p:spPr>
            <a:xfrm>
              <a:off x="619715" y="4905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331" name="矩形 1330">
              <a:extLst>
                <a:ext uri="{FF2B5EF4-FFF2-40B4-BE49-F238E27FC236}">
                  <a16:creationId xmlns:a16="http://schemas.microsoft.com/office/drawing/2014/main" id="{65959109-626F-0DFD-B504-BC260A4B159F}"/>
                </a:ext>
              </a:extLst>
            </p:cNvPr>
            <p:cNvSpPr/>
            <p:nvPr/>
          </p:nvSpPr>
          <p:spPr>
            <a:xfrm>
              <a:off x="619715" y="5013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  <p:sp>
          <p:nvSpPr>
            <p:cNvPr id="1332" name="矩形 1331">
              <a:extLst>
                <a:ext uri="{FF2B5EF4-FFF2-40B4-BE49-F238E27FC236}">
                  <a16:creationId xmlns:a16="http://schemas.microsoft.com/office/drawing/2014/main" id="{FDB14C32-BF90-B627-4197-82E48EA4DBB4}"/>
                </a:ext>
              </a:extLst>
            </p:cNvPr>
            <p:cNvSpPr/>
            <p:nvPr/>
          </p:nvSpPr>
          <p:spPr>
            <a:xfrm>
              <a:off x="619715" y="5121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5</a:t>
              </a:r>
              <a:endParaRPr lang="zh-CN" altLang="en-US" sz="800" dirty="0"/>
            </a:p>
          </p:txBody>
        </p:sp>
        <p:sp>
          <p:nvSpPr>
            <p:cNvPr id="1333" name="矩形 1332">
              <a:extLst>
                <a:ext uri="{FF2B5EF4-FFF2-40B4-BE49-F238E27FC236}">
                  <a16:creationId xmlns:a16="http://schemas.microsoft.com/office/drawing/2014/main" id="{5D23CE79-CE85-5BB1-07A4-C05EEE383674}"/>
                </a:ext>
              </a:extLst>
            </p:cNvPr>
            <p:cNvSpPr/>
            <p:nvPr/>
          </p:nvSpPr>
          <p:spPr>
            <a:xfrm>
              <a:off x="619715" y="5229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334" name="矩形 1333">
              <a:extLst>
                <a:ext uri="{FF2B5EF4-FFF2-40B4-BE49-F238E27FC236}">
                  <a16:creationId xmlns:a16="http://schemas.microsoft.com/office/drawing/2014/main" id="{FFFA9923-1A1D-93C1-A4B7-F3F017873C8D}"/>
                </a:ext>
              </a:extLst>
            </p:cNvPr>
            <p:cNvSpPr/>
            <p:nvPr/>
          </p:nvSpPr>
          <p:spPr>
            <a:xfrm>
              <a:off x="619715" y="5337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335" name="矩形 1334">
              <a:extLst>
                <a:ext uri="{FF2B5EF4-FFF2-40B4-BE49-F238E27FC236}">
                  <a16:creationId xmlns:a16="http://schemas.microsoft.com/office/drawing/2014/main" id="{947FFE9D-B9A4-BAB5-B372-7C3291484436}"/>
                </a:ext>
              </a:extLst>
            </p:cNvPr>
            <p:cNvSpPr/>
            <p:nvPr/>
          </p:nvSpPr>
          <p:spPr>
            <a:xfrm>
              <a:off x="619715" y="5445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336" name="矩形 1335">
              <a:extLst>
                <a:ext uri="{FF2B5EF4-FFF2-40B4-BE49-F238E27FC236}">
                  <a16:creationId xmlns:a16="http://schemas.microsoft.com/office/drawing/2014/main" id="{7EDF238A-56BB-0B32-77E5-6F369650C5F4}"/>
                </a:ext>
              </a:extLst>
            </p:cNvPr>
            <p:cNvSpPr/>
            <p:nvPr/>
          </p:nvSpPr>
          <p:spPr>
            <a:xfrm>
              <a:off x="730307" y="3501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  <p:sp>
          <p:nvSpPr>
            <p:cNvPr id="1337" name="矩形 1336">
              <a:extLst>
                <a:ext uri="{FF2B5EF4-FFF2-40B4-BE49-F238E27FC236}">
                  <a16:creationId xmlns:a16="http://schemas.microsoft.com/office/drawing/2014/main" id="{F81E3409-79DD-D47D-D7CA-3018BAA2777B}"/>
                </a:ext>
              </a:extLst>
            </p:cNvPr>
            <p:cNvSpPr/>
            <p:nvPr/>
          </p:nvSpPr>
          <p:spPr>
            <a:xfrm>
              <a:off x="730307" y="3609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5</a:t>
              </a:r>
              <a:endParaRPr lang="zh-CN" altLang="en-US" sz="800" dirty="0"/>
            </a:p>
          </p:txBody>
        </p:sp>
        <p:sp>
          <p:nvSpPr>
            <p:cNvPr id="1338" name="矩形 1337">
              <a:extLst>
                <a:ext uri="{FF2B5EF4-FFF2-40B4-BE49-F238E27FC236}">
                  <a16:creationId xmlns:a16="http://schemas.microsoft.com/office/drawing/2014/main" id="{E53A3264-2C0A-FBC9-7B7C-8D2D7EB2AF4D}"/>
                </a:ext>
              </a:extLst>
            </p:cNvPr>
            <p:cNvSpPr/>
            <p:nvPr/>
          </p:nvSpPr>
          <p:spPr>
            <a:xfrm>
              <a:off x="730307" y="3717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3</a:t>
              </a:r>
              <a:endParaRPr lang="zh-CN" altLang="en-US" sz="800" dirty="0"/>
            </a:p>
          </p:txBody>
        </p:sp>
        <p:sp>
          <p:nvSpPr>
            <p:cNvPr id="1339" name="矩形 1338">
              <a:extLst>
                <a:ext uri="{FF2B5EF4-FFF2-40B4-BE49-F238E27FC236}">
                  <a16:creationId xmlns:a16="http://schemas.microsoft.com/office/drawing/2014/main" id="{320FEA7B-341A-0384-7838-6997E15209A2}"/>
                </a:ext>
              </a:extLst>
            </p:cNvPr>
            <p:cNvSpPr/>
            <p:nvPr/>
          </p:nvSpPr>
          <p:spPr>
            <a:xfrm>
              <a:off x="730307" y="3825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7</a:t>
              </a:r>
              <a:endParaRPr lang="zh-CN" altLang="en-US" sz="800" dirty="0"/>
            </a:p>
          </p:txBody>
        </p:sp>
        <p:sp>
          <p:nvSpPr>
            <p:cNvPr id="1340" name="矩形 1339">
              <a:extLst>
                <a:ext uri="{FF2B5EF4-FFF2-40B4-BE49-F238E27FC236}">
                  <a16:creationId xmlns:a16="http://schemas.microsoft.com/office/drawing/2014/main" id="{E6A9CD28-56FD-79D1-3769-08BB552E60B1}"/>
                </a:ext>
              </a:extLst>
            </p:cNvPr>
            <p:cNvSpPr/>
            <p:nvPr/>
          </p:nvSpPr>
          <p:spPr>
            <a:xfrm>
              <a:off x="730307" y="3933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341" name="矩形 1340">
              <a:extLst>
                <a:ext uri="{FF2B5EF4-FFF2-40B4-BE49-F238E27FC236}">
                  <a16:creationId xmlns:a16="http://schemas.microsoft.com/office/drawing/2014/main" id="{B63E864D-4536-2F1A-9FD6-D893A7DCBDC6}"/>
                </a:ext>
              </a:extLst>
            </p:cNvPr>
            <p:cNvSpPr/>
            <p:nvPr/>
          </p:nvSpPr>
          <p:spPr>
            <a:xfrm>
              <a:off x="730307" y="4041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6</a:t>
              </a:r>
              <a:endParaRPr lang="zh-CN" altLang="en-US" sz="800" dirty="0"/>
            </a:p>
          </p:txBody>
        </p:sp>
        <p:sp>
          <p:nvSpPr>
            <p:cNvPr id="1342" name="矩形 1341">
              <a:extLst>
                <a:ext uri="{FF2B5EF4-FFF2-40B4-BE49-F238E27FC236}">
                  <a16:creationId xmlns:a16="http://schemas.microsoft.com/office/drawing/2014/main" id="{373C2563-5E92-EC68-7EA5-FB11FD251E47}"/>
                </a:ext>
              </a:extLst>
            </p:cNvPr>
            <p:cNvSpPr/>
            <p:nvPr/>
          </p:nvSpPr>
          <p:spPr>
            <a:xfrm>
              <a:off x="730307" y="4149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343" name="矩形 1342">
              <a:extLst>
                <a:ext uri="{FF2B5EF4-FFF2-40B4-BE49-F238E27FC236}">
                  <a16:creationId xmlns:a16="http://schemas.microsoft.com/office/drawing/2014/main" id="{F56F4CB6-B8AE-79BC-16E3-A64F1B7B180C}"/>
                </a:ext>
              </a:extLst>
            </p:cNvPr>
            <p:cNvSpPr/>
            <p:nvPr/>
          </p:nvSpPr>
          <p:spPr>
            <a:xfrm>
              <a:off x="730307" y="4257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344" name="矩形 1343">
              <a:extLst>
                <a:ext uri="{FF2B5EF4-FFF2-40B4-BE49-F238E27FC236}">
                  <a16:creationId xmlns:a16="http://schemas.microsoft.com/office/drawing/2014/main" id="{D641887A-166B-34DC-694D-194AEFC37A4F}"/>
                </a:ext>
              </a:extLst>
            </p:cNvPr>
            <p:cNvSpPr/>
            <p:nvPr/>
          </p:nvSpPr>
          <p:spPr>
            <a:xfrm>
              <a:off x="730307" y="4365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345" name="矩形 1344">
              <a:extLst>
                <a:ext uri="{FF2B5EF4-FFF2-40B4-BE49-F238E27FC236}">
                  <a16:creationId xmlns:a16="http://schemas.microsoft.com/office/drawing/2014/main" id="{DF5052C4-AF36-FDC9-C351-72658B65BE8E}"/>
                </a:ext>
              </a:extLst>
            </p:cNvPr>
            <p:cNvSpPr/>
            <p:nvPr/>
          </p:nvSpPr>
          <p:spPr>
            <a:xfrm>
              <a:off x="730307" y="4473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  <p:sp>
          <p:nvSpPr>
            <p:cNvPr id="1346" name="矩形 1345">
              <a:extLst>
                <a:ext uri="{FF2B5EF4-FFF2-40B4-BE49-F238E27FC236}">
                  <a16:creationId xmlns:a16="http://schemas.microsoft.com/office/drawing/2014/main" id="{FCDF0267-AA1B-6F0A-5EF4-93A7B137240D}"/>
                </a:ext>
              </a:extLst>
            </p:cNvPr>
            <p:cNvSpPr/>
            <p:nvPr/>
          </p:nvSpPr>
          <p:spPr>
            <a:xfrm>
              <a:off x="730307" y="4581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5</a:t>
              </a:r>
              <a:endParaRPr lang="zh-CN" altLang="en-US" sz="800" dirty="0"/>
            </a:p>
          </p:txBody>
        </p:sp>
        <p:sp>
          <p:nvSpPr>
            <p:cNvPr id="1347" name="矩形 1346">
              <a:extLst>
                <a:ext uri="{FF2B5EF4-FFF2-40B4-BE49-F238E27FC236}">
                  <a16:creationId xmlns:a16="http://schemas.microsoft.com/office/drawing/2014/main" id="{9F01FDF6-C79B-61CF-1F21-264C3EE4C445}"/>
                </a:ext>
              </a:extLst>
            </p:cNvPr>
            <p:cNvSpPr/>
            <p:nvPr/>
          </p:nvSpPr>
          <p:spPr>
            <a:xfrm>
              <a:off x="730307" y="4689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348" name="矩形 1347">
              <a:extLst>
                <a:ext uri="{FF2B5EF4-FFF2-40B4-BE49-F238E27FC236}">
                  <a16:creationId xmlns:a16="http://schemas.microsoft.com/office/drawing/2014/main" id="{0FF74A4B-3F48-6315-F6D4-5EA7CB881691}"/>
                </a:ext>
              </a:extLst>
            </p:cNvPr>
            <p:cNvSpPr/>
            <p:nvPr/>
          </p:nvSpPr>
          <p:spPr>
            <a:xfrm>
              <a:off x="730307" y="4797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349" name="矩形 1348">
              <a:extLst>
                <a:ext uri="{FF2B5EF4-FFF2-40B4-BE49-F238E27FC236}">
                  <a16:creationId xmlns:a16="http://schemas.microsoft.com/office/drawing/2014/main" id="{56DC9A8C-9676-1799-43A1-51967B376215}"/>
                </a:ext>
              </a:extLst>
            </p:cNvPr>
            <p:cNvSpPr/>
            <p:nvPr/>
          </p:nvSpPr>
          <p:spPr>
            <a:xfrm>
              <a:off x="730307" y="4905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350" name="矩形 1349">
              <a:extLst>
                <a:ext uri="{FF2B5EF4-FFF2-40B4-BE49-F238E27FC236}">
                  <a16:creationId xmlns:a16="http://schemas.microsoft.com/office/drawing/2014/main" id="{706BA3BE-1E2F-8F46-E7D6-06E82B4CD4E1}"/>
                </a:ext>
              </a:extLst>
            </p:cNvPr>
            <p:cNvSpPr/>
            <p:nvPr/>
          </p:nvSpPr>
          <p:spPr>
            <a:xfrm>
              <a:off x="730307" y="5013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  <p:sp>
          <p:nvSpPr>
            <p:cNvPr id="1351" name="矩形 1350">
              <a:extLst>
                <a:ext uri="{FF2B5EF4-FFF2-40B4-BE49-F238E27FC236}">
                  <a16:creationId xmlns:a16="http://schemas.microsoft.com/office/drawing/2014/main" id="{12E877D4-02E7-37F9-088D-423BA5CE2372}"/>
                </a:ext>
              </a:extLst>
            </p:cNvPr>
            <p:cNvSpPr/>
            <p:nvPr/>
          </p:nvSpPr>
          <p:spPr>
            <a:xfrm>
              <a:off x="730307" y="5121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5</a:t>
              </a:r>
              <a:endParaRPr lang="zh-CN" altLang="en-US" sz="800" dirty="0"/>
            </a:p>
          </p:txBody>
        </p:sp>
        <p:sp>
          <p:nvSpPr>
            <p:cNvPr id="1352" name="矩形 1351">
              <a:extLst>
                <a:ext uri="{FF2B5EF4-FFF2-40B4-BE49-F238E27FC236}">
                  <a16:creationId xmlns:a16="http://schemas.microsoft.com/office/drawing/2014/main" id="{EB3DFD71-E1F1-6891-A9DF-0F369F95CFB3}"/>
                </a:ext>
              </a:extLst>
            </p:cNvPr>
            <p:cNvSpPr/>
            <p:nvPr/>
          </p:nvSpPr>
          <p:spPr>
            <a:xfrm>
              <a:off x="730307" y="5229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353" name="矩形 1352">
              <a:extLst>
                <a:ext uri="{FF2B5EF4-FFF2-40B4-BE49-F238E27FC236}">
                  <a16:creationId xmlns:a16="http://schemas.microsoft.com/office/drawing/2014/main" id="{56FC8492-CA6E-F340-EEF3-9740244D424B}"/>
                </a:ext>
              </a:extLst>
            </p:cNvPr>
            <p:cNvSpPr/>
            <p:nvPr/>
          </p:nvSpPr>
          <p:spPr>
            <a:xfrm>
              <a:off x="730307" y="5337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354" name="矩形 1353">
              <a:extLst>
                <a:ext uri="{FF2B5EF4-FFF2-40B4-BE49-F238E27FC236}">
                  <a16:creationId xmlns:a16="http://schemas.microsoft.com/office/drawing/2014/main" id="{9CF5011F-83C3-A0AC-5D3F-D77C37FAB6A2}"/>
                </a:ext>
              </a:extLst>
            </p:cNvPr>
            <p:cNvSpPr/>
            <p:nvPr/>
          </p:nvSpPr>
          <p:spPr>
            <a:xfrm>
              <a:off x="730307" y="5445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355" name="矩形 1354">
              <a:extLst>
                <a:ext uri="{FF2B5EF4-FFF2-40B4-BE49-F238E27FC236}">
                  <a16:creationId xmlns:a16="http://schemas.microsoft.com/office/drawing/2014/main" id="{7734F4F2-63C3-D47E-3781-B96BB9E2D44E}"/>
                </a:ext>
              </a:extLst>
            </p:cNvPr>
            <p:cNvSpPr/>
            <p:nvPr/>
          </p:nvSpPr>
          <p:spPr>
            <a:xfrm>
              <a:off x="951524" y="3501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356" name="矩形 1355">
              <a:extLst>
                <a:ext uri="{FF2B5EF4-FFF2-40B4-BE49-F238E27FC236}">
                  <a16:creationId xmlns:a16="http://schemas.microsoft.com/office/drawing/2014/main" id="{25D198BE-C0F1-CCDF-C035-708D13FC0E56}"/>
                </a:ext>
              </a:extLst>
            </p:cNvPr>
            <p:cNvSpPr/>
            <p:nvPr/>
          </p:nvSpPr>
          <p:spPr>
            <a:xfrm>
              <a:off x="951524" y="3609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357" name="矩形 1356">
              <a:extLst>
                <a:ext uri="{FF2B5EF4-FFF2-40B4-BE49-F238E27FC236}">
                  <a16:creationId xmlns:a16="http://schemas.microsoft.com/office/drawing/2014/main" id="{5BFDA296-ABFA-2244-CA15-2123F95E4B02}"/>
                </a:ext>
              </a:extLst>
            </p:cNvPr>
            <p:cNvSpPr/>
            <p:nvPr/>
          </p:nvSpPr>
          <p:spPr>
            <a:xfrm>
              <a:off x="951524" y="3717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358" name="矩形 1357">
              <a:extLst>
                <a:ext uri="{FF2B5EF4-FFF2-40B4-BE49-F238E27FC236}">
                  <a16:creationId xmlns:a16="http://schemas.microsoft.com/office/drawing/2014/main" id="{0417A1F6-419D-78BF-629B-5F1BFED626A7}"/>
                </a:ext>
              </a:extLst>
            </p:cNvPr>
            <p:cNvSpPr/>
            <p:nvPr/>
          </p:nvSpPr>
          <p:spPr>
            <a:xfrm>
              <a:off x="951524" y="3825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  <p:sp>
          <p:nvSpPr>
            <p:cNvPr id="1359" name="矩形 1358">
              <a:extLst>
                <a:ext uri="{FF2B5EF4-FFF2-40B4-BE49-F238E27FC236}">
                  <a16:creationId xmlns:a16="http://schemas.microsoft.com/office/drawing/2014/main" id="{BF7C3DDF-6EEC-ABD0-794F-108EFDC4707F}"/>
                </a:ext>
              </a:extLst>
            </p:cNvPr>
            <p:cNvSpPr/>
            <p:nvPr/>
          </p:nvSpPr>
          <p:spPr>
            <a:xfrm>
              <a:off x="951524" y="3933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5</a:t>
              </a:r>
              <a:endParaRPr lang="zh-CN" altLang="en-US" sz="800" dirty="0"/>
            </a:p>
          </p:txBody>
        </p:sp>
        <p:sp>
          <p:nvSpPr>
            <p:cNvPr id="1360" name="矩形 1359">
              <a:extLst>
                <a:ext uri="{FF2B5EF4-FFF2-40B4-BE49-F238E27FC236}">
                  <a16:creationId xmlns:a16="http://schemas.microsoft.com/office/drawing/2014/main" id="{11CE54C3-3A30-BC1E-A50C-683BB57BD3EA}"/>
                </a:ext>
              </a:extLst>
            </p:cNvPr>
            <p:cNvSpPr/>
            <p:nvPr/>
          </p:nvSpPr>
          <p:spPr>
            <a:xfrm>
              <a:off x="951524" y="4041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3</a:t>
              </a:r>
              <a:endParaRPr lang="zh-CN" altLang="en-US" sz="800" dirty="0"/>
            </a:p>
          </p:txBody>
        </p:sp>
        <p:sp>
          <p:nvSpPr>
            <p:cNvPr id="1361" name="矩形 1360">
              <a:extLst>
                <a:ext uri="{FF2B5EF4-FFF2-40B4-BE49-F238E27FC236}">
                  <a16:creationId xmlns:a16="http://schemas.microsoft.com/office/drawing/2014/main" id="{C97187B8-F907-DAF9-9E87-F418EE67A6CE}"/>
                </a:ext>
              </a:extLst>
            </p:cNvPr>
            <p:cNvSpPr/>
            <p:nvPr/>
          </p:nvSpPr>
          <p:spPr>
            <a:xfrm>
              <a:off x="951524" y="4149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7</a:t>
              </a:r>
              <a:endParaRPr lang="zh-CN" altLang="en-US" sz="800" dirty="0"/>
            </a:p>
          </p:txBody>
        </p:sp>
        <p:sp>
          <p:nvSpPr>
            <p:cNvPr id="1362" name="矩形 1361">
              <a:extLst>
                <a:ext uri="{FF2B5EF4-FFF2-40B4-BE49-F238E27FC236}">
                  <a16:creationId xmlns:a16="http://schemas.microsoft.com/office/drawing/2014/main" id="{434A6B61-CD95-1860-EA52-1FF21EF7FCF9}"/>
                </a:ext>
              </a:extLst>
            </p:cNvPr>
            <p:cNvSpPr/>
            <p:nvPr/>
          </p:nvSpPr>
          <p:spPr>
            <a:xfrm>
              <a:off x="951524" y="4257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363" name="矩形 1362">
              <a:extLst>
                <a:ext uri="{FF2B5EF4-FFF2-40B4-BE49-F238E27FC236}">
                  <a16:creationId xmlns:a16="http://schemas.microsoft.com/office/drawing/2014/main" id="{3B8D86DA-6E1F-FD91-E939-442F5D37E447}"/>
                </a:ext>
              </a:extLst>
            </p:cNvPr>
            <p:cNvSpPr/>
            <p:nvPr/>
          </p:nvSpPr>
          <p:spPr>
            <a:xfrm>
              <a:off x="951524" y="4365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6</a:t>
              </a:r>
              <a:endParaRPr lang="zh-CN" altLang="en-US" sz="800" dirty="0"/>
            </a:p>
          </p:txBody>
        </p:sp>
        <p:sp>
          <p:nvSpPr>
            <p:cNvPr id="1364" name="矩形 1363">
              <a:extLst>
                <a:ext uri="{FF2B5EF4-FFF2-40B4-BE49-F238E27FC236}">
                  <a16:creationId xmlns:a16="http://schemas.microsoft.com/office/drawing/2014/main" id="{DE31DD98-49CA-C913-7571-8213D2F57CC5}"/>
                </a:ext>
              </a:extLst>
            </p:cNvPr>
            <p:cNvSpPr/>
            <p:nvPr/>
          </p:nvSpPr>
          <p:spPr>
            <a:xfrm>
              <a:off x="951524" y="4473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365" name="矩形 1364">
              <a:extLst>
                <a:ext uri="{FF2B5EF4-FFF2-40B4-BE49-F238E27FC236}">
                  <a16:creationId xmlns:a16="http://schemas.microsoft.com/office/drawing/2014/main" id="{6126D170-52DA-796F-E4B6-3706FCB44C36}"/>
                </a:ext>
              </a:extLst>
            </p:cNvPr>
            <p:cNvSpPr/>
            <p:nvPr/>
          </p:nvSpPr>
          <p:spPr>
            <a:xfrm>
              <a:off x="951524" y="4581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366" name="矩形 1365">
              <a:extLst>
                <a:ext uri="{FF2B5EF4-FFF2-40B4-BE49-F238E27FC236}">
                  <a16:creationId xmlns:a16="http://schemas.microsoft.com/office/drawing/2014/main" id="{FE9FBBFE-8A98-BCE2-FB48-22AB952CDD46}"/>
                </a:ext>
              </a:extLst>
            </p:cNvPr>
            <p:cNvSpPr/>
            <p:nvPr/>
          </p:nvSpPr>
          <p:spPr>
            <a:xfrm>
              <a:off x="951524" y="4689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367" name="矩形 1366">
              <a:extLst>
                <a:ext uri="{FF2B5EF4-FFF2-40B4-BE49-F238E27FC236}">
                  <a16:creationId xmlns:a16="http://schemas.microsoft.com/office/drawing/2014/main" id="{DBAB2BFB-2474-8E2A-A18B-CF755AE48414}"/>
                </a:ext>
              </a:extLst>
            </p:cNvPr>
            <p:cNvSpPr/>
            <p:nvPr/>
          </p:nvSpPr>
          <p:spPr>
            <a:xfrm>
              <a:off x="951524" y="4797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368" name="矩形 1367">
              <a:extLst>
                <a:ext uri="{FF2B5EF4-FFF2-40B4-BE49-F238E27FC236}">
                  <a16:creationId xmlns:a16="http://schemas.microsoft.com/office/drawing/2014/main" id="{5BF09B22-AA8E-FF53-0730-2638C90912AD}"/>
                </a:ext>
              </a:extLst>
            </p:cNvPr>
            <p:cNvSpPr/>
            <p:nvPr/>
          </p:nvSpPr>
          <p:spPr>
            <a:xfrm>
              <a:off x="951524" y="4905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6</a:t>
              </a:r>
              <a:endParaRPr lang="zh-CN" altLang="en-US" sz="800" dirty="0"/>
            </a:p>
          </p:txBody>
        </p:sp>
        <p:sp>
          <p:nvSpPr>
            <p:cNvPr id="1369" name="矩形 1368">
              <a:extLst>
                <a:ext uri="{FF2B5EF4-FFF2-40B4-BE49-F238E27FC236}">
                  <a16:creationId xmlns:a16="http://schemas.microsoft.com/office/drawing/2014/main" id="{247420B4-5FF1-37E6-0C6C-B2D67E5381A3}"/>
                </a:ext>
              </a:extLst>
            </p:cNvPr>
            <p:cNvSpPr/>
            <p:nvPr/>
          </p:nvSpPr>
          <p:spPr>
            <a:xfrm>
              <a:off x="951524" y="5013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370" name="矩形 1369">
              <a:extLst>
                <a:ext uri="{FF2B5EF4-FFF2-40B4-BE49-F238E27FC236}">
                  <a16:creationId xmlns:a16="http://schemas.microsoft.com/office/drawing/2014/main" id="{B82407F8-83FD-1AAF-BCF4-28C1C087B769}"/>
                </a:ext>
              </a:extLst>
            </p:cNvPr>
            <p:cNvSpPr/>
            <p:nvPr/>
          </p:nvSpPr>
          <p:spPr>
            <a:xfrm>
              <a:off x="951524" y="5121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371" name="矩形 1370">
              <a:extLst>
                <a:ext uri="{FF2B5EF4-FFF2-40B4-BE49-F238E27FC236}">
                  <a16:creationId xmlns:a16="http://schemas.microsoft.com/office/drawing/2014/main" id="{9CFA9CF6-0E7C-62BF-4E5B-42F0CAB32A64}"/>
                </a:ext>
              </a:extLst>
            </p:cNvPr>
            <p:cNvSpPr/>
            <p:nvPr/>
          </p:nvSpPr>
          <p:spPr>
            <a:xfrm>
              <a:off x="951524" y="5229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372" name="矩形 1371">
              <a:extLst>
                <a:ext uri="{FF2B5EF4-FFF2-40B4-BE49-F238E27FC236}">
                  <a16:creationId xmlns:a16="http://schemas.microsoft.com/office/drawing/2014/main" id="{DD17D443-149E-AFF3-BE48-6E5D73E97DE3}"/>
                </a:ext>
              </a:extLst>
            </p:cNvPr>
            <p:cNvSpPr/>
            <p:nvPr/>
          </p:nvSpPr>
          <p:spPr>
            <a:xfrm>
              <a:off x="951524" y="5337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373" name="矩形 1372">
              <a:extLst>
                <a:ext uri="{FF2B5EF4-FFF2-40B4-BE49-F238E27FC236}">
                  <a16:creationId xmlns:a16="http://schemas.microsoft.com/office/drawing/2014/main" id="{9FE9F551-B92B-8E7A-8ABA-299DE8812E99}"/>
                </a:ext>
              </a:extLst>
            </p:cNvPr>
            <p:cNvSpPr/>
            <p:nvPr/>
          </p:nvSpPr>
          <p:spPr>
            <a:xfrm>
              <a:off x="951524" y="5445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6</a:t>
              </a:r>
              <a:endParaRPr lang="zh-CN" altLang="en-US" sz="800" dirty="0"/>
            </a:p>
          </p:txBody>
        </p:sp>
        <p:sp>
          <p:nvSpPr>
            <p:cNvPr id="1374" name="矩形 1373">
              <a:extLst>
                <a:ext uri="{FF2B5EF4-FFF2-40B4-BE49-F238E27FC236}">
                  <a16:creationId xmlns:a16="http://schemas.microsoft.com/office/drawing/2014/main" id="{DC3C5743-ED97-727C-1ACC-57755DC35289}"/>
                </a:ext>
              </a:extLst>
            </p:cNvPr>
            <p:cNvSpPr/>
            <p:nvPr/>
          </p:nvSpPr>
          <p:spPr>
            <a:xfrm>
              <a:off x="1064753" y="3501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375" name="矩形 1374">
              <a:extLst>
                <a:ext uri="{FF2B5EF4-FFF2-40B4-BE49-F238E27FC236}">
                  <a16:creationId xmlns:a16="http://schemas.microsoft.com/office/drawing/2014/main" id="{23082607-B150-2DE6-F6C4-F8AE8DACFEC9}"/>
                </a:ext>
              </a:extLst>
            </p:cNvPr>
            <p:cNvSpPr/>
            <p:nvPr/>
          </p:nvSpPr>
          <p:spPr>
            <a:xfrm>
              <a:off x="1064753" y="3609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376" name="矩形 1375">
              <a:extLst>
                <a:ext uri="{FF2B5EF4-FFF2-40B4-BE49-F238E27FC236}">
                  <a16:creationId xmlns:a16="http://schemas.microsoft.com/office/drawing/2014/main" id="{9B0123D7-A1F3-5CE5-3C54-A058E9E6848D}"/>
                </a:ext>
              </a:extLst>
            </p:cNvPr>
            <p:cNvSpPr/>
            <p:nvPr/>
          </p:nvSpPr>
          <p:spPr>
            <a:xfrm>
              <a:off x="1064753" y="3717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377" name="矩形 1376">
              <a:extLst>
                <a:ext uri="{FF2B5EF4-FFF2-40B4-BE49-F238E27FC236}">
                  <a16:creationId xmlns:a16="http://schemas.microsoft.com/office/drawing/2014/main" id="{171329FB-6E08-8F90-727B-414D61711D6E}"/>
                </a:ext>
              </a:extLst>
            </p:cNvPr>
            <p:cNvSpPr/>
            <p:nvPr/>
          </p:nvSpPr>
          <p:spPr>
            <a:xfrm>
              <a:off x="1064753" y="3825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  <p:sp>
          <p:nvSpPr>
            <p:cNvPr id="1378" name="矩形 1377">
              <a:extLst>
                <a:ext uri="{FF2B5EF4-FFF2-40B4-BE49-F238E27FC236}">
                  <a16:creationId xmlns:a16="http://schemas.microsoft.com/office/drawing/2014/main" id="{48340D83-1077-D233-B15F-92E79391608F}"/>
                </a:ext>
              </a:extLst>
            </p:cNvPr>
            <p:cNvSpPr/>
            <p:nvPr/>
          </p:nvSpPr>
          <p:spPr>
            <a:xfrm>
              <a:off x="1064753" y="3933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5</a:t>
              </a:r>
              <a:endParaRPr lang="zh-CN" altLang="en-US" sz="800" dirty="0"/>
            </a:p>
          </p:txBody>
        </p:sp>
        <p:sp>
          <p:nvSpPr>
            <p:cNvPr id="1379" name="矩形 1378">
              <a:extLst>
                <a:ext uri="{FF2B5EF4-FFF2-40B4-BE49-F238E27FC236}">
                  <a16:creationId xmlns:a16="http://schemas.microsoft.com/office/drawing/2014/main" id="{6F0332AA-9DB1-66AE-57DD-17C3A79DB37D}"/>
                </a:ext>
              </a:extLst>
            </p:cNvPr>
            <p:cNvSpPr/>
            <p:nvPr/>
          </p:nvSpPr>
          <p:spPr>
            <a:xfrm>
              <a:off x="1064753" y="4041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3</a:t>
              </a:r>
              <a:endParaRPr lang="zh-CN" altLang="en-US" sz="800" dirty="0"/>
            </a:p>
          </p:txBody>
        </p:sp>
        <p:sp>
          <p:nvSpPr>
            <p:cNvPr id="1380" name="矩形 1379">
              <a:extLst>
                <a:ext uri="{FF2B5EF4-FFF2-40B4-BE49-F238E27FC236}">
                  <a16:creationId xmlns:a16="http://schemas.microsoft.com/office/drawing/2014/main" id="{40CD5DCD-E462-2042-C12A-D506555AF37F}"/>
                </a:ext>
              </a:extLst>
            </p:cNvPr>
            <p:cNvSpPr/>
            <p:nvPr/>
          </p:nvSpPr>
          <p:spPr>
            <a:xfrm>
              <a:off x="1064753" y="4149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7</a:t>
              </a:r>
              <a:endParaRPr lang="zh-CN" altLang="en-US" sz="800" dirty="0"/>
            </a:p>
          </p:txBody>
        </p:sp>
        <p:sp>
          <p:nvSpPr>
            <p:cNvPr id="1381" name="矩形 1380">
              <a:extLst>
                <a:ext uri="{FF2B5EF4-FFF2-40B4-BE49-F238E27FC236}">
                  <a16:creationId xmlns:a16="http://schemas.microsoft.com/office/drawing/2014/main" id="{1009B75C-BCA7-9617-8FD9-8C507F367CB8}"/>
                </a:ext>
              </a:extLst>
            </p:cNvPr>
            <p:cNvSpPr/>
            <p:nvPr/>
          </p:nvSpPr>
          <p:spPr>
            <a:xfrm>
              <a:off x="1064753" y="4257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382" name="矩形 1381">
              <a:extLst>
                <a:ext uri="{FF2B5EF4-FFF2-40B4-BE49-F238E27FC236}">
                  <a16:creationId xmlns:a16="http://schemas.microsoft.com/office/drawing/2014/main" id="{ABB7E425-4CE4-0EA1-ACB5-CF72910C3639}"/>
                </a:ext>
              </a:extLst>
            </p:cNvPr>
            <p:cNvSpPr/>
            <p:nvPr/>
          </p:nvSpPr>
          <p:spPr>
            <a:xfrm>
              <a:off x="1064753" y="4365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6</a:t>
              </a:r>
              <a:endParaRPr lang="zh-CN" altLang="en-US" sz="800" dirty="0"/>
            </a:p>
          </p:txBody>
        </p:sp>
        <p:sp>
          <p:nvSpPr>
            <p:cNvPr id="1383" name="矩形 1382">
              <a:extLst>
                <a:ext uri="{FF2B5EF4-FFF2-40B4-BE49-F238E27FC236}">
                  <a16:creationId xmlns:a16="http://schemas.microsoft.com/office/drawing/2014/main" id="{73CF3754-B7FE-2109-18E1-2602C80133C2}"/>
                </a:ext>
              </a:extLst>
            </p:cNvPr>
            <p:cNvSpPr/>
            <p:nvPr/>
          </p:nvSpPr>
          <p:spPr>
            <a:xfrm>
              <a:off x="1064753" y="4473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384" name="矩形 1383">
              <a:extLst>
                <a:ext uri="{FF2B5EF4-FFF2-40B4-BE49-F238E27FC236}">
                  <a16:creationId xmlns:a16="http://schemas.microsoft.com/office/drawing/2014/main" id="{EF7F136B-760B-EC21-009E-E6A09B578F77}"/>
                </a:ext>
              </a:extLst>
            </p:cNvPr>
            <p:cNvSpPr/>
            <p:nvPr/>
          </p:nvSpPr>
          <p:spPr>
            <a:xfrm>
              <a:off x="1064753" y="4581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385" name="矩形 1384">
              <a:extLst>
                <a:ext uri="{FF2B5EF4-FFF2-40B4-BE49-F238E27FC236}">
                  <a16:creationId xmlns:a16="http://schemas.microsoft.com/office/drawing/2014/main" id="{B4C0D093-CF9B-3FF0-6A83-CE67463CE04B}"/>
                </a:ext>
              </a:extLst>
            </p:cNvPr>
            <p:cNvSpPr/>
            <p:nvPr/>
          </p:nvSpPr>
          <p:spPr>
            <a:xfrm>
              <a:off x="1064753" y="4689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386" name="矩形 1385">
              <a:extLst>
                <a:ext uri="{FF2B5EF4-FFF2-40B4-BE49-F238E27FC236}">
                  <a16:creationId xmlns:a16="http://schemas.microsoft.com/office/drawing/2014/main" id="{C714678A-F4CC-772B-881E-100472D20256}"/>
                </a:ext>
              </a:extLst>
            </p:cNvPr>
            <p:cNvSpPr/>
            <p:nvPr/>
          </p:nvSpPr>
          <p:spPr>
            <a:xfrm>
              <a:off x="1064753" y="4797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387" name="矩形 1386">
              <a:extLst>
                <a:ext uri="{FF2B5EF4-FFF2-40B4-BE49-F238E27FC236}">
                  <a16:creationId xmlns:a16="http://schemas.microsoft.com/office/drawing/2014/main" id="{31A1A209-57AD-F68B-6DC7-210BEA1605F1}"/>
                </a:ext>
              </a:extLst>
            </p:cNvPr>
            <p:cNvSpPr/>
            <p:nvPr/>
          </p:nvSpPr>
          <p:spPr>
            <a:xfrm>
              <a:off x="1064753" y="4905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6</a:t>
              </a:r>
              <a:endParaRPr lang="zh-CN" altLang="en-US" sz="800" dirty="0"/>
            </a:p>
          </p:txBody>
        </p:sp>
        <p:sp>
          <p:nvSpPr>
            <p:cNvPr id="1388" name="矩形 1387">
              <a:extLst>
                <a:ext uri="{FF2B5EF4-FFF2-40B4-BE49-F238E27FC236}">
                  <a16:creationId xmlns:a16="http://schemas.microsoft.com/office/drawing/2014/main" id="{4DF3205E-169D-9551-C384-0683C1F4CD0F}"/>
                </a:ext>
              </a:extLst>
            </p:cNvPr>
            <p:cNvSpPr/>
            <p:nvPr/>
          </p:nvSpPr>
          <p:spPr>
            <a:xfrm>
              <a:off x="1064753" y="5013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389" name="矩形 1388">
              <a:extLst>
                <a:ext uri="{FF2B5EF4-FFF2-40B4-BE49-F238E27FC236}">
                  <a16:creationId xmlns:a16="http://schemas.microsoft.com/office/drawing/2014/main" id="{5197182B-3F32-B2DE-207B-ADB49F773955}"/>
                </a:ext>
              </a:extLst>
            </p:cNvPr>
            <p:cNvSpPr/>
            <p:nvPr/>
          </p:nvSpPr>
          <p:spPr>
            <a:xfrm>
              <a:off x="1064753" y="5121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390" name="矩形 1389">
              <a:extLst>
                <a:ext uri="{FF2B5EF4-FFF2-40B4-BE49-F238E27FC236}">
                  <a16:creationId xmlns:a16="http://schemas.microsoft.com/office/drawing/2014/main" id="{BE983081-6D25-1580-F841-31D085505207}"/>
                </a:ext>
              </a:extLst>
            </p:cNvPr>
            <p:cNvSpPr/>
            <p:nvPr/>
          </p:nvSpPr>
          <p:spPr>
            <a:xfrm>
              <a:off x="1064753" y="5229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391" name="矩形 1390">
              <a:extLst>
                <a:ext uri="{FF2B5EF4-FFF2-40B4-BE49-F238E27FC236}">
                  <a16:creationId xmlns:a16="http://schemas.microsoft.com/office/drawing/2014/main" id="{0E463EDE-59E9-34A9-6A86-724B315BB827}"/>
                </a:ext>
              </a:extLst>
            </p:cNvPr>
            <p:cNvSpPr/>
            <p:nvPr/>
          </p:nvSpPr>
          <p:spPr>
            <a:xfrm>
              <a:off x="1064753" y="5337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392" name="矩形 1391">
              <a:extLst>
                <a:ext uri="{FF2B5EF4-FFF2-40B4-BE49-F238E27FC236}">
                  <a16:creationId xmlns:a16="http://schemas.microsoft.com/office/drawing/2014/main" id="{44B32945-23AE-3010-7C5A-E3C69C67BE2F}"/>
                </a:ext>
              </a:extLst>
            </p:cNvPr>
            <p:cNvSpPr/>
            <p:nvPr/>
          </p:nvSpPr>
          <p:spPr>
            <a:xfrm>
              <a:off x="1064753" y="5445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6</a:t>
              </a:r>
              <a:endParaRPr lang="zh-CN" altLang="en-US" sz="800" dirty="0"/>
            </a:p>
          </p:txBody>
        </p:sp>
        <p:sp>
          <p:nvSpPr>
            <p:cNvPr id="1393" name="矩形 1392">
              <a:extLst>
                <a:ext uri="{FF2B5EF4-FFF2-40B4-BE49-F238E27FC236}">
                  <a16:creationId xmlns:a16="http://schemas.microsoft.com/office/drawing/2014/main" id="{A1950C0E-D307-50C6-43D3-D718D711F6E3}"/>
                </a:ext>
              </a:extLst>
            </p:cNvPr>
            <p:cNvSpPr/>
            <p:nvPr/>
          </p:nvSpPr>
          <p:spPr>
            <a:xfrm>
              <a:off x="494289" y="5258597"/>
              <a:ext cx="684529" cy="4571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394" name="矩形 1393">
              <a:extLst>
                <a:ext uri="{FF2B5EF4-FFF2-40B4-BE49-F238E27FC236}">
                  <a16:creationId xmlns:a16="http://schemas.microsoft.com/office/drawing/2014/main" id="{38377A0E-A994-A0AA-4E8E-8002A95A1A06}"/>
                </a:ext>
              </a:extLst>
            </p:cNvPr>
            <p:cNvSpPr/>
            <p:nvPr/>
          </p:nvSpPr>
          <p:spPr>
            <a:xfrm>
              <a:off x="502226" y="4716557"/>
              <a:ext cx="684529" cy="4571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395" name="矩形 1394">
              <a:extLst>
                <a:ext uri="{FF2B5EF4-FFF2-40B4-BE49-F238E27FC236}">
                  <a16:creationId xmlns:a16="http://schemas.microsoft.com/office/drawing/2014/main" id="{63036BE1-00C4-59C9-C1FC-A22D84ACB1DE}"/>
                </a:ext>
              </a:extLst>
            </p:cNvPr>
            <p:cNvSpPr/>
            <p:nvPr/>
          </p:nvSpPr>
          <p:spPr>
            <a:xfrm>
              <a:off x="1506928" y="3501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396" name="矩形 1395">
              <a:extLst>
                <a:ext uri="{FF2B5EF4-FFF2-40B4-BE49-F238E27FC236}">
                  <a16:creationId xmlns:a16="http://schemas.microsoft.com/office/drawing/2014/main" id="{6B537EEF-2C59-7305-9AD3-4D5375003BD9}"/>
                </a:ext>
              </a:extLst>
            </p:cNvPr>
            <p:cNvSpPr/>
            <p:nvPr/>
          </p:nvSpPr>
          <p:spPr>
            <a:xfrm>
              <a:off x="1506928" y="3609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397" name="矩形 1396">
              <a:extLst>
                <a:ext uri="{FF2B5EF4-FFF2-40B4-BE49-F238E27FC236}">
                  <a16:creationId xmlns:a16="http://schemas.microsoft.com/office/drawing/2014/main" id="{7E8BCFE7-AF65-3EA8-16C1-F0955ED61A6B}"/>
                </a:ext>
              </a:extLst>
            </p:cNvPr>
            <p:cNvSpPr/>
            <p:nvPr/>
          </p:nvSpPr>
          <p:spPr>
            <a:xfrm>
              <a:off x="1506928" y="3717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398" name="矩形 1397">
              <a:extLst>
                <a:ext uri="{FF2B5EF4-FFF2-40B4-BE49-F238E27FC236}">
                  <a16:creationId xmlns:a16="http://schemas.microsoft.com/office/drawing/2014/main" id="{F5CAD795-F998-6E85-B651-D6A4699AF4FB}"/>
                </a:ext>
              </a:extLst>
            </p:cNvPr>
            <p:cNvSpPr/>
            <p:nvPr/>
          </p:nvSpPr>
          <p:spPr>
            <a:xfrm>
              <a:off x="1506928" y="3825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3</a:t>
              </a:r>
              <a:endParaRPr lang="zh-CN" altLang="en-US" sz="800" dirty="0"/>
            </a:p>
          </p:txBody>
        </p:sp>
        <p:sp>
          <p:nvSpPr>
            <p:cNvPr id="1399" name="矩形 1398">
              <a:extLst>
                <a:ext uri="{FF2B5EF4-FFF2-40B4-BE49-F238E27FC236}">
                  <a16:creationId xmlns:a16="http://schemas.microsoft.com/office/drawing/2014/main" id="{F8184E49-EECB-B1E6-042D-10AC94F34A2F}"/>
                </a:ext>
              </a:extLst>
            </p:cNvPr>
            <p:cNvSpPr/>
            <p:nvPr/>
          </p:nvSpPr>
          <p:spPr>
            <a:xfrm>
              <a:off x="1506928" y="3933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  <p:sp>
          <p:nvSpPr>
            <p:cNvPr id="1400" name="矩形 1399">
              <a:extLst>
                <a:ext uri="{FF2B5EF4-FFF2-40B4-BE49-F238E27FC236}">
                  <a16:creationId xmlns:a16="http://schemas.microsoft.com/office/drawing/2014/main" id="{929BC2E1-16E9-D3AE-C1F1-F045BC0073AB}"/>
                </a:ext>
              </a:extLst>
            </p:cNvPr>
            <p:cNvSpPr/>
            <p:nvPr/>
          </p:nvSpPr>
          <p:spPr>
            <a:xfrm>
              <a:off x="1506928" y="4041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5</a:t>
              </a:r>
              <a:endParaRPr lang="zh-CN" altLang="en-US" sz="800" dirty="0"/>
            </a:p>
          </p:txBody>
        </p:sp>
        <p:sp>
          <p:nvSpPr>
            <p:cNvPr id="1401" name="矩形 1400">
              <a:extLst>
                <a:ext uri="{FF2B5EF4-FFF2-40B4-BE49-F238E27FC236}">
                  <a16:creationId xmlns:a16="http://schemas.microsoft.com/office/drawing/2014/main" id="{B9BEE79F-407B-52AA-7021-A4B81F5715B1}"/>
                </a:ext>
              </a:extLst>
            </p:cNvPr>
            <p:cNvSpPr/>
            <p:nvPr/>
          </p:nvSpPr>
          <p:spPr>
            <a:xfrm>
              <a:off x="1506928" y="4149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6</a:t>
              </a:r>
              <a:endParaRPr lang="zh-CN" altLang="en-US" sz="800" dirty="0"/>
            </a:p>
          </p:txBody>
        </p:sp>
        <p:sp>
          <p:nvSpPr>
            <p:cNvPr id="1402" name="矩形 1401">
              <a:extLst>
                <a:ext uri="{FF2B5EF4-FFF2-40B4-BE49-F238E27FC236}">
                  <a16:creationId xmlns:a16="http://schemas.microsoft.com/office/drawing/2014/main" id="{3B3AF45D-4B9D-D41D-EF87-5A7722B10A13}"/>
                </a:ext>
              </a:extLst>
            </p:cNvPr>
            <p:cNvSpPr/>
            <p:nvPr/>
          </p:nvSpPr>
          <p:spPr>
            <a:xfrm>
              <a:off x="1506928" y="4257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7</a:t>
              </a:r>
              <a:endParaRPr lang="zh-CN" altLang="en-US" sz="800" dirty="0"/>
            </a:p>
          </p:txBody>
        </p:sp>
        <p:sp>
          <p:nvSpPr>
            <p:cNvPr id="1403" name="矩形 1402">
              <a:extLst>
                <a:ext uri="{FF2B5EF4-FFF2-40B4-BE49-F238E27FC236}">
                  <a16:creationId xmlns:a16="http://schemas.microsoft.com/office/drawing/2014/main" id="{2FF77195-10A4-6DFF-D131-4F2EB289BC3F}"/>
                </a:ext>
              </a:extLst>
            </p:cNvPr>
            <p:cNvSpPr/>
            <p:nvPr/>
          </p:nvSpPr>
          <p:spPr>
            <a:xfrm>
              <a:off x="1506928" y="4365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404" name="矩形 1403">
              <a:extLst>
                <a:ext uri="{FF2B5EF4-FFF2-40B4-BE49-F238E27FC236}">
                  <a16:creationId xmlns:a16="http://schemas.microsoft.com/office/drawing/2014/main" id="{68E41F4B-7199-CBAB-2C92-FF51BD74F09E}"/>
                </a:ext>
              </a:extLst>
            </p:cNvPr>
            <p:cNvSpPr/>
            <p:nvPr/>
          </p:nvSpPr>
          <p:spPr>
            <a:xfrm>
              <a:off x="1506928" y="4473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405" name="矩形 1404">
              <a:extLst>
                <a:ext uri="{FF2B5EF4-FFF2-40B4-BE49-F238E27FC236}">
                  <a16:creationId xmlns:a16="http://schemas.microsoft.com/office/drawing/2014/main" id="{35FC6A8E-DB3D-A2EE-5339-CF2236B369C7}"/>
                </a:ext>
              </a:extLst>
            </p:cNvPr>
            <p:cNvSpPr/>
            <p:nvPr/>
          </p:nvSpPr>
          <p:spPr>
            <a:xfrm>
              <a:off x="1506928" y="4581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406" name="矩形 1405">
              <a:extLst>
                <a:ext uri="{FF2B5EF4-FFF2-40B4-BE49-F238E27FC236}">
                  <a16:creationId xmlns:a16="http://schemas.microsoft.com/office/drawing/2014/main" id="{D5ED9C8B-C1CA-FD10-33CF-6F490D5AA133}"/>
                </a:ext>
              </a:extLst>
            </p:cNvPr>
            <p:cNvSpPr/>
            <p:nvPr/>
          </p:nvSpPr>
          <p:spPr>
            <a:xfrm>
              <a:off x="1506928" y="4689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407" name="矩形 1406">
              <a:extLst>
                <a:ext uri="{FF2B5EF4-FFF2-40B4-BE49-F238E27FC236}">
                  <a16:creationId xmlns:a16="http://schemas.microsoft.com/office/drawing/2014/main" id="{4E79E079-5F55-A5C3-2B2C-CD96B2003B31}"/>
                </a:ext>
              </a:extLst>
            </p:cNvPr>
            <p:cNvSpPr/>
            <p:nvPr/>
          </p:nvSpPr>
          <p:spPr>
            <a:xfrm>
              <a:off x="1506928" y="4797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7</a:t>
              </a:r>
              <a:endParaRPr lang="zh-CN" altLang="en-US" sz="800" dirty="0"/>
            </a:p>
          </p:txBody>
        </p:sp>
        <p:sp>
          <p:nvSpPr>
            <p:cNvPr id="1408" name="矩形 1407">
              <a:extLst>
                <a:ext uri="{FF2B5EF4-FFF2-40B4-BE49-F238E27FC236}">
                  <a16:creationId xmlns:a16="http://schemas.microsoft.com/office/drawing/2014/main" id="{399F3CD9-8B8F-7E43-C806-14DEB08F8106}"/>
                </a:ext>
              </a:extLst>
            </p:cNvPr>
            <p:cNvSpPr/>
            <p:nvPr/>
          </p:nvSpPr>
          <p:spPr>
            <a:xfrm>
              <a:off x="1506928" y="4905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409" name="矩形 1408">
              <a:extLst>
                <a:ext uri="{FF2B5EF4-FFF2-40B4-BE49-F238E27FC236}">
                  <a16:creationId xmlns:a16="http://schemas.microsoft.com/office/drawing/2014/main" id="{1B564C49-637C-CFA8-DA3D-1DFD6554394E}"/>
                </a:ext>
              </a:extLst>
            </p:cNvPr>
            <p:cNvSpPr/>
            <p:nvPr/>
          </p:nvSpPr>
          <p:spPr>
            <a:xfrm>
              <a:off x="1506928" y="5013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410" name="矩形 1409">
              <a:extLst>
                <a:ext uri="{FF2B5EF4-FFF2-40B4-BE49-F238E27FC236}">
                  <a16:creationId xmlns:a16="http://schemas.microsoft.com/office/drawing/2014/main" id="{33C0DCB2-128D-E51C-7F27-53BCA42938EF}"/>
                </a:ext>
              </a:extLst>
            </p:cNvPr>
            <p:cNvSpPr/>
            <p:nvPr/>
          </p:nvSpPr>
          <p:spPr>
            <a:xfrm>
              <a:off x="1506928" y="5121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411" name="矩形 1410">
              <a:extLst>
                <a:ext uri="{FF2B5EF4-FFF2-40B4-BE49-F238E27FC236}">
                  <a16:creationId xmlns:a16="http://schemas.microsoft.com/office/drawing/2014/main" id="{D5804C7C-BB86-C06B-CBA9-F40A66E014E2}"/>
                </a:ext>
              </a:extLst>
            </p:cNvPr>
            <p:cNvSpPr/>
            <p:nvPr/>
          </p:nvSpPr>
          <p:spPr>
            <a:xfrm>
              <a:off x="1506928" y="5229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412" name="矩形 1411">
              <a:extLst>
                <a:ext uri="{FF2B5EF4-FFF2-40B4-BE49-F238E27FC236}">
                  <a16:creationId xmlns:a16="http://schemas.microsoft.com/office/drawing/2014/main" id="{FBF77B0E-E5B2-2FBE-D299-5C512D964B8C}"/>
                </a:ext>
              </a:extLst>
            </p:cNvPr>
            <p:cNvSpPr/>
            <p:nvPr/>
          </p:nvSpPr>
          <p:spPr>
            <a:xfrm>
              <a:off x="1506928" y="5337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7</a:t>
              </a:r>
              <a:endParaRPr lang="zh-CN" altLang="en-US" sz="800" dirty="0"/>
            </a:p>
          </p:txBody>
        </p:sp>
        <p:sp>
          <p:nvSpPr>
            <p:cNvPr id="1413" name="矩形 1412">
              <a:extLst>
                <a:ext uri="{FF2B5EF4-FFF2-40B4-BE49-F238E27FC236}">
                  <a16:creationId xmlns:a16="http://schemas.microsoft.com/office/drawing/2014/main" id="{17B19CBD-D5AD-A76D-F6C1-0D5F7445D069}"/>
                </a:ext>
              </a:extLst>
            </p:cNvPr>
            <p:cNvSpPr/>
            <p:nvPr/>
          </p:nvSpPr>
          <p:spPr>
            <a:xfrm>
              <a:off x="1506928" y="5445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414" name="矩形 1413">
              <a:extLst>
                <a:ext uri="{FF2B5EF4-FFF2-40B4-BE49-F238E27FC236}">
                  <a16:creationId xmlns:a16="http://schemas.microsoft.com/office/drawing/2014/main" id="{F3C39D1D-1B88-1ED2-4C0B-3E009971BF7C}"/>
                </a:ext>
              </a:extLst>
            </p:cNvPr>
            <p:cNvSpPr/>
            <p:nvPr/>
          </p:nvSpPr>
          <p:spPr>
            <a:xfrm>
              <a:off x="1175041" y="3501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3</a:t>
              </a:r>
              <a:endParaRPr lang="zh-CN" altLang="en-US" sz="800" dirty="0"/>
            </a:p>
          </p:txBody>
        </p:sp>
        <p:sp>
          <p:nvSpPr>
            <p:cNvPr id="1415" name="矩形 1414">
              <a:extLst>
                <a:ext uri="{FF2B5EF4-FFF2-40B4-BE49-F238E27FC236}">
                  <a16:creationId xmlns:a16="http://schemas.microsoft.com/office/drawing/2014/main" id="{9ACEFA50-7B0A-E05E-EA7D-B58BDF1B1C14}"/>
                </a:ext>
              </a:extLst>
            </p:cNvPr>
            <p:cNvSpPr/>
            <p:nvPr/>
          </p:nvSpPr>
          <p:spPr>
            <a:xfrm>
              <a:off x="1175041" y="3609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  <p:sp>
          <p:nvSpPr>
            <p:cNvPr id="1416" name="矩形 1415">
              <a:extLst>
                <a:ext uri="{FF2B5EF4-FFF2-40B4-BE49-F238E27FC236}">
                  <a16:creationId xmlns:a16="http://schemas.microsoft.com/office/drawing/2014/main" id="{C2EC4E48-4851-CDAE-E2D4-8B4F862A469E}"/>
                </a:ext>
              </a:extLst>
            </p:cNvPr>
            <p:cNvSpPr/>
            <p:nvPr/>
          </p:nvSpPr>
          <p:spPr>
            <a:xfrm>
              <a:off x="1175041" y="3717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5</a:t>
              </a:r>
              <a:endParaRPr lang="zh-CN" altLang="en-US" sz="800" dirty="0"/>
            </a:p>
          </p:txBody>
        </p:sp>
        <p:sp>
          <p:nvSpPr>
            <p:cNvPr id="1417" name="矩形 1416">
              <a:extLst>
                <a:ext uri="{FF2B5EF4-FFF2-40B4-BE49-F238E27FC236}">
                  <a16:creationId xmlns:a16="http://schemas.microsoft.com/office/drawing/2014/main" id="{60B80782-5A3C-9055-A869-C819856F2FB6}"/>
                </a:ext>
              </a:extLst>
            </p:cNvPr>
            <p:cNvSpPr/>
            <p:nvPr/>
          </p:nvSpPr>
          <p:spPr>
            <a:xfrm>
              <a:off x="1175041" y="3825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6</a:t>
              </a:r>
              <a:endParaRPr lang="zh-CN" altLang="en-US" sz="800" dirty="0"/>
            </a:p>
          </p:txBody>
        </p:sp>
        <p:sp>
          <p:nvSpPr>
            <p:cNvPr id="1418" name="矩形 1417">
              <a:extLst>
                <a:ext uri="{FF2B5EF4-FFF2-40B4-BE49-F238E27FC236}">
                  <a16:creationId xmlns:a16="http://schemas.microsoft.com/office/drawing/2014/main" id="{0115CF95-4554-EF8D-1C08-5E40AC448032}"/>
                </a:ext>
              </a:extLst>
            </p:cNvPr>
            <p:cNvSpPr/>
            <p:nvPr/>
          </p:nvSpPr>
          <p:spPr>
            <a:xfrm>
              <a:off x="1175041" y="3933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7</a:t>
              </a:r>
              <a:endParaRPr lang="zh-CN" altLang="en-US" sz="800" dirty="0"/>
            </a:p>
          </p:txBody>
        </p:sp>
        <p:sp>
          <p:nvSpPr>
            <p:cNvPr id="1419" name="矩形 1418">
              <a:extLst>
                <a:ext uri="{FF2B5EF4-FFF2-40B4-BE49-F238E27FC236}">
                  <a16:creationId xmlns:a16="http://schemas.microsoft.com/office/drawing/2014/main" id="{17A5D782-6D0F-0B09-B0B8-31A6FD4D5246}"/>
                </a:ext>
              </a:extLst>
            </p:cNvPr>
            <p:cNvSpPr/>
            <p:nvPr/>
          </p:nvSpPr>
          <p:spPr>
            <a:xfrm>
              <a:off x="1175041" y="4041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420" name="矩形 1419">
              <a:extLst>
                <a:ext uri="{FF2B5EF4-FFF2-40B4-BE49-F238E27FC236}">
                  <a16:creationId xmlns:a16="http://schemas.microsoft.com/office/drawing/2014/main" id="{9A58AA31-0AA1-5CB3-FCEE-B2C523B70C46}"/>
                </a:ext>
              </a:extLst>
            </p:cNvPr>
            <p:cNvSpPr/>
            <p:nvPr/>
          </p:nvSpPr>
          <p:spPr>
            <a:xfrm>
              <a:off x="1175041" y="4149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421" name="矩形 1420">
              <a:extLst>
                <a:ext uri="{FF2B5EF4-FFF2-40B4-BE49-F238E27FC236}">
                  <a16:creationId xmlns:a16="http://schemas.microsoft.com/office/drawing/2014/main" id="{0DDAC0CA-CF0A-1AD1-1463-D1C3FC0546EA}"/>
                </a:ext>
              </a:extLst>
            </p:cNvPr>
            <p:cNvSpPr/>
            <p:nvPr/>
          </p:nvSpPr>
          <p:spPr>
            <a:xfrm>
              <a:off x="1175041" y="4257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422" name="矩形 1421">
              <a:extLst>
                <a:ext uri="{FF2B5EF4-FFF2-40B4-BE49-F238E27FC236}">
                  <a16:creationId xmlns:a16="http://schemas.microsoft.com/office/drawing/2014/main" id="{B7CE624D-F6BD-1BBD-1535-52EE225FDE01}"/>
                </a:ext>
              </a:extLst>
            </p:cNvPr>
            <p:cNvSpPr/>
            <p:nvPr/>
          </p:nvSpPr>
          <p:spPr>
            <a:xfrm>
              <a:off x="1175041" y="4365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423" name="矩形 1422">
              <a:extLst>
                <a:ext uri="{FF2B5EF4-FFF2-40B4-BE49-F238E27FC236}">
                  <a16:creationId xmlns:a16="http://schemas.microsoft.com/office/drawing/2014/main" id="{5DA84568-1CB8-3088-B184-916669FE43E8}"/>
                </a:ext>
              </a:extLst>
            </p:cNvPr>
            <p:cNvSpPr/>
            <p:nvPr/>
          </p:nvSpPr>
          <p:spPr>
            <a:xfrm>
              <a:off x="1175041" y="4473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3</a:t>
              </a:r>
              <a:endParaRPr lang="zh-CN" altLang="en-US" sz="800" dirty="0"/>
            </a:p>
          </p:txBody>
        </p:sp>
        <p:sp>
          <p:nvSpPr>
            <p:cNvPr id="1424" name="矩形 1423">
              <a:extLst>
                <a:ext uri="{FF2B5EF4-FFF2-40B4-BE49-F238E27FC236}">
                  <a16:creationId xmlns:a16="http://schemas.microsoft.com/office/drawing/2014/main" id="{A533DA96-3066-B4BE-B735-5D2A394E8A20}"/>
                </a:ext>
              </a:extLst>
            </p:cNvPr>
            <p:cNvSpPr/>
            <p:nvPr/>
          </p:nvSpPr>
          <p:spPr>
            <a:xfrm>
              <a:off x="1175041" y="4581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  <p:sp>
          <p:nvSpPr>
            <p:cNvPr id="1425" name="矩形 1424">
              <a:extLst>
                <a:ext uri="{FF2B5EF4-FFF2-40B4-BE49-F238E27FC236}">
                  <a16:creationId xmlns:a16="http://schemas.microsoft.com/office/drawing/2014/main" id="{E025A91C-0B2B-9B92-78E6-67D5FB47B56E}"/>
                </a:ext>
              </a:extLst>
            </p:cNvPr>
            <p:cNvSpPr/>
            <p:nvPr/>
          </p:nvSpPr>
          <p:spPr>
            <a:xfrm>
              <a:off x="1175041" y="4689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426" name="矩形 1425">
              <a:extLst>
                <a:ext uri="{FF2B5EF4-FFF2-40B4-BE49-F238E27FC236}">
                  <a16:creationId xmlns:a16="http://schemas.microsoft.com/office/drawing/2014/main" id="{86B7BFF3-9B7F-532E-9D75-DFD5AA4A2860}"/>
                </a:ext>
              </a:extLst>
            </p:cNvPr>
            <p:cNvSpPr/>
            <p:nvPr/>
          </p:nvSpPr>
          <p:spPr>
            <a:xfrm>
              <a:off x="1175041" y="4797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427" name="矩形 1426">
              <a:extLst>
                <a:ext uri="{FF2B5EF4-FFF2-40B4-BE49-F238E27FC236}">
                  <a16:creationId xmlns:a16="http://schemas.microsoft.com/office/drawing/2014/main" id="{A05562CD-8074-BD21-B517-12F09D13F722}"/>
                </a:ext>
              </a:extLst>
            </p:cNvPr>
            <p:cNvSpPr/>
            <p:nvPr/>
          </p:nvSpPr>
          <p:spPr>
            <a:xfrm>
              <a:off x="1175041" y="4905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428" name="矩形 1427">
              <a:extLst>
                <a:ext uri="{FF2B5EF4-FFF2-40B4-BE49-F238E27FC236}">
                  <a16:creationId xmlns:a16="http://schemas.microsoft.com/office/drawing/2014/main" id="{16F91C0A-BDB1-8D3A-CF08-06FB99EF9585}"/>
                </a:ext>
              </a:extLst>
            </p:cNvPr>
            <p:cNvSpPr/>
            <p:nvPr/>
          </p:nvSpPr>
          <p:spPr>
            <a:xfrm>
              <a:off x="1175041" y="5013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3</a:t>
              </a:r>
              <a:endParaRPr lang="zh-CN" altLang="en-US" sz="800" dirty="0"/>
            </a:p>
          </p:txBody>
        </p:sp>
        <p:sp>
          <p:nvSpPr>
            <p:cNvPr id="1429" name="矩形 1428">
              <a:extLst>
                <a:ext uri="{FF2B5EF4-FFF2-40B4-BE49-F238E27FC236}">
                  <a16:creationId xmlns:a16="http://schemas.microsoft.com/office/drawing/2014/main" id="{9AD2AAD7-657C-009C-66B2-EDA0EA2FD200}"/>
                </a:ext>
              </a:extLst>
            </p:cNvPr>
            <p:cNvSpPr/>
            <p:nvPr/>
          </p:nvSpPr>
          <p:spPr>
            <a:xfrm>
              <a:off x="1175041" y="5121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  <p:sp>
          <p:nvSpPr>
            <p:cNvPr id="1430" name="矩形 1429">
              <a:extLst>
                <a:ext uri="{FF2B5EF4-FFF2-40B4-BE49-F238E27FC236}">
                  <a16:creationId xmlns:a16="http://schemas.microsoft.com/office/drawing/2014/main" id="{8B94DC88-D735-B39E-ED71-7BC0621E5779}"/>
                </a:ext>
              </a:extLst>
            </p:cNvPr>
            <p:cNvSpPr/>
            <p:nvPr/>
          </p:nvSpPr>
          <p:spPr>
            <a:xfrm>
              <a:off x="1175041" y="5229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431" name="矩形 1430">
              <a:extLst>
                <a:ext uri="{FF2B5EF4-FFF2-40B4-BE49-F238E27FC236}">
                  <a16:creationId xmlns:a16="http://schemas.microsoft.com/office/drawing/2014/main" id="{1E267351-89DE-AFC8-05C2-636CB81AAE0D}"/>
                </a:ext>
              </a:extLst>
            </p:cNvPr>
            <p:cNvSpPr/>
            <p:nvPr/>
          </p:nvSpPr>
          <p:spPr>
            <a:xfrm>
              <a:off x="1175041" y="5337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432" name="矩形 1431">
              <a:extLst>
                <a:ext uri="{FF2B5EF4-FFF2-40B4-BE49-F238E27FC236}">
                  <a16:creationId xmlns:a16="http://schemas.microsoft.com/office/drawing/2014/main" id="{DC606D14-70CE-B69A-DC42-DCC7DE142412}"/>
                </a:ext>
              </a:extLst>
            </p:cNvPr>
            <p:cNvSpPr/>
            <p:nvPr/>
          </p:nvSpPr>
          <p:spPr>
            <a:xfrm>
              <a:off x="1175041" y="5445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433" name="矩形 1432">
              <a:extLst>
                <a:ext uri="{FF2B5EF4-FFF2-40B4-BE49-F238E27FC236}">
                  <a16:creationId xmlns:a16="http://schemas.microsoft.com/office/drawing/2014/main" id="{0C0EA899-BCE3-80DB-E2CA-0E707C4D1E53}"/>
                </a:ext>
              </a:extLst>
            </p:cNvPr>
            <p:cNvSpPr/>
            <p:nvPr/>
          </p:nvSpPr>
          <p:spPr>
            <a:xfrm>
              <a:off x="1618083" y="3501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434" name="矩形 1433">
              <a:extLst>
                <a:ext uri="{FF2B5EF4-FFF2-40B4-BE49-F238E27FC236}">
                  <a16:creationId xmlns:a16="http://schemas.microsoft.com/office/drawing/2014/main" id="{E89F48CC-3B7A-ECC4-8437-5FD8FD942341}"/>
                </a:ext>
              </a:extLst>
            </p:cNvPr>
            <p:cNvSpPr/>
            <p:nvPr/>
          </p:nvSpPr>
          <p:spPr>
            <a:xfrm>
              <a:off x="1618083" y="3609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435" name="矩形 1434">
              <a:extLst>
                <a:ext uri="{FF2B5EF4-FFF2-40B4-BE49-F238E27FC236}">
                  <a16:creationId xmlns:a16="http://schemas.microsoft.com/office/drawing/2014/main" id="{D3E6E9EC-043F-93EF-14F2-9A11E072CD63}"/>
                </a:ext>
              </a:extLst>
            </p:cNvPr>
            <p:cNvSpPr/>
            <p:nvPr/>
          </p:nvSpPr>
          <p:spPr>
            <a:xfrm>
              <a:off x="1618083" y="3717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436" name="矩形 1435">
              <a:extLst>
                <a:ext uri="{FF2B5EF4-FFF2-40B4-BE49-F238E27FC236}">
                  <a16:creationId xmlns:a16="http://schemas.microsoft.com/office/drawing/2014/main" id="{5E7F9390-1831-9B0D-35A2-0174C03FCB12}"/>
                </a:ext>
              </a:extLst>
            </p:cNvPr>
            <p:cNvSpPr/>
            <p:nvPr/>
          </p:nvSpPr>
          <p:spPr>
            <a:xfrm>
              <a:off x="1618083" y="3825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3</a:t>
              </a:r>
              <a:endParaRPr lang="zh-CN" altLang="en-US" sz="800" dirty="0"/>
            </a:p>
          </p:txBody>
        </p:sp>
        <p:sp>
          <p:nvSpPr>
            <p:cNvPr id="1437" name="矩形 1436">
              <a:extLst>
                <a:ext uri="{FF2B5EF4-FFF2-40B4-BE49-F238E27FC236}">
                  <a16:creationId xmlns:a16="http://schemas.microsoft.com/office/drawing/2014/main" id="{4AE113CD-540B-A52E-EE8D-D5F9E491DD15}"/>
                </a:ext>
              </a:extLst>
            </p:cNvPr>
            <p:cNvSpPr/>
            <p:nvPr/>
          </p:nvSpPr>
          <p:spPr>
            <a:xfrm>
              <a:off x="1618083" y="3933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  <p:sp>
          <p:nvSpPr>
            <p:cNvPr id="1438" name="矩形 1437">
              <a:extLst>
                <a:ext uri="{FF2B5EF4-FFF2-40B4-BE49-F238E27FC236}">
                  <a16:creationId xmlns:a16="http://schemas.microsoft.com/office/drawing/2014/main" id="{17970A70-2529-EA36-1DFC-5257D1328D2D}"/>
                </a:ext>
              </a:extLst>
            </p:cNvPr>
            <p:cNvSpPr/>
            <p:nvPr/>
          </p:nvSpPr>
          <p:spPr>
            <a:xfrm>
              <a:off x="1618083" y="4041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5</a:t>
              </a:r>
              <a:endParaRPr lang="zh-CN" altLang="en-US" sz="800" dirty="0"/>
            </a:p>
          </p:txBody>
        </p:sp>
        <p:sp>
          <p:nvSpPr>
            <p:cNvPr id="1439" name="矩形 1438">
              <a:extLst>
                <a:ext uri="{FF2B5EF4-FFF2-40B4-BE49-F238E27FC236}">
                  <a16:creationId xmlns:a16="http://schemas.microsoft.com/office/drawing/2014/main" id="{8DB92708-A57C-78A6-FA49-7E5FF1869238}"/>
                </a:ext>
              </a:extLst>
            </p:cNvPr>
            <p:cNvSpPr/>
            <p:nvPr/>
          </p:nvSpPr>
          <p:spPr>
            <a:xfrm>
              <a:off x="1618083" y="4149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6</a:t>
              </a:r>
              <a:endParaRPr lang="zh-CN" altLang="en-US" sz="800" dirty="0"/>
            </a:p>
          </p:txBody>
        </p:sp>
        <p:sp>
          <p:nvSpPr>
            <p:cNvPr id="1440" name="矩形 1439">
              <a:extLst>
                <a:ext uri="{FF2B5EF4-FFF2-40B4-BE49-F238E27FC236}">
                  <a16:creationId xmlns:a16="http://schemas.microsoft.com/office/drawing/2014/main" id="{4AEEAE6A-2269-B36C-64B2-0A32F39B7D4C}"/>
                </a:ext>
              </a:extLst>
            </p:cNvPr>
            <p:cNvSpPr/>
            <p:nvPr/>
          </p:nvSpPr>
          <p:spPr>
            <a:xfrm>
              <a:off x="1618083" y="4257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7</a:t>
              </a:r>
              <a:endParaRPr lang="zh-CN" altLang="en-US" sz="800" dirty="0"/>
            </a:p>
          </p:txBody>
        </p:sp>
        <p:sp>
          <p:nvSpPr>
            <p:cNvPr id="1441" name="矩形 1440">
              <a:extLst>
                <a:ext uri="{FF2B5EF4-FFF2-40B4-BE49-F238E27FC236}">
                  <a16:creationId xmlns:a16="http://schemas.microsoft.com/office/drawing/2014/main" id="{FDE995DE-457A-B3C0-AD6A-5858E86E03D1}"/>
                </a:ext>
              </a:extLst>
            </p:cNvPr>
            <p:cNvSpPr/>
            <p:nvPr/>
          </p:nvSpPr>
          <p:spPr>
            <a:xfrm>
              <a:off x="1618083" y="4365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442" name="矩形 1441">
              <a:extLst>
                <a:ext uri="{FF2B5EF4-FFF2-40B4-BE49-F238E27FC236}">
                  <a16:creationId xmlns:a16="http://schemas.microsoft.com/office/drawing/2014/main" id="{89E6D208-8112-EBCD-18CF-0A8D04479388}"/>
                </a:ext>
              </a:extLst>
            </p:cNvPr>
            <p:cNvSpPr/>
            <p:nvPr/>
          </p:nvSpPr>
          <p:spPr>
            <a:xfrm>
              <a:off x="1618083" y="4473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443" name="矩形 1442">
              <a:extLst>
                <a:ext uri="{FF2B5EF4-FFF2-40B4-BE49-F238E27FC236}">
                  <a16:creationId xmlns:a16="http://schemas.microsoft.com/office/drawing/2014/main" id="{30517FBC-0BA7-E023-69DA-6DE74D0FEA44}"/>
                </a:ext>
              </a:extLst>
            </p:cNvPr>
            <p:cNvSpPr/>
            <p:nvPr/>
          </p:nvSpPr>
          <p:spPr>
            <a:xfrm>
              <a:off x="1618083" y="4581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444" name="矩形 1443">
              <a:extLst>
                <a:ext uri="{FF2B5EF4-FFF2-40B4-BE49-F238E27FC236}">
                  <a16:creationId xmlns:a16="http://schemas.microsoft.com/office/drawing/2014/main" id="{59C6EF91-E9BA-ED82-6A7F-4AEA81837037}"/>
                </a:ext>
              </a:extLst>
            </p:cNvPr>
            <p:cNvSpPr/>
            <p:nvPr/>
          </p:nvSpPr>
          <p:spPr>
            <a:xfrm>
              <a:off x="1618083" y="4689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445" name="矩形 1444">
              <a:extLst>
                <a:ext uri="{FF2B5EF4-FFF2-40B4-BE49-F238E27FC236}">
                  <a16:creationId xmlns:a16="http://schemas.microsoft.com/office/drawing/2014/main" id="{5037352C-E406-67FB-F574-3BCB7E88EF19}"/>
                </a:ext>
              </a:extLst>
            </p:cNvPr>
            <p:cNvSpPr/>
            <p:nvPr/>
          </p:nvSpPr>
          <p:spPr>
            <a:xfrm>
              <a:off x="1618083" y="4797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7</a:t>
              </a:r>
              <a:endParaRPr lang="zh-CN" altLang="en-US" sz="800" dirty="0"/>
            </a:p>
          </p:txBody>
        </p:sp>
        <p:sp>
          <p:nvSpPr>
            <p:cNvPr id="1446" name="矩形 1445">
              <a:extLst>
                <a:ext uri="{FF2B5EF4-FFF2-40B4-BE49-F238E27FC236}">
                  <a16:creationId xmlns:a16="http://schemas.microsoft.com/office/drawing/2014/main" id="{21C8E0D8-3594-7FEA-5AAC-8E18B88324F1}"/>
                </a:ext>
              </a:extLst>
            </p:cNvPr>
            <p:cNvSpPr/>
            <p:nvPr/>
          </p:nvSpPr>
          <p:spPr>
            <a:xfrm>
              <a:off x="1618083" y="4905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447" name="矩形 1446">
              <a:extLst>
                <a:ext uri="{FF2B5EF4-FFF2-40B4-BE49-F238E27FC236}">
                  <a16:creationId xmlns:a16="http://schemas.microsoft.com/office/drawing/2014/main" id="{C04255EA-2D6D-ACB7-1ECF-3045B8F71917}"/>
                </a:ext>
              </a:extLst>
            </p:cNvPr>
            <p:cNvSpPr/>
            <p:nvPr/>
          </p:nvSpPr>
          <p:spPr>
            <a:xfrm>
              <a:off x="1618083" y="5013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448" name="矩形 1447">
              <a:extLst>
                <a:ext uri="{FF2B5EF4-FFF2-40B4-BE49-F238E27FC236}">
                  <a16:creationId xmlns:a16="http://schemas.microsoft.com/office/drawing/2014/main" id="{1AA727DE-B3DD-C2F4-54E8-6CADE0E0A211}"/>
                </a:ext>
              </a:extLst>
            </p:cNvPr>
            <p:cNvSpPr/>
            <p:nvPr/>
          </p:nvSpPr>
          <p:spPr>
            <a:xfrm>
              <a:off x="1618083" y="5121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449" name="矩形 1448">
              <a:extLst>
                <a:ext uri="{FF2B5EF4-FFF2-40B4-BE49-F238E27FC236}">
                  <a16:creationId xmlns:a16="http://schemas.microsoft.com/office/drawing/2014/main" id="{449F4D50-3ED5-466C-6A39-F5E2FC1C2C43}"/>
                </a:ext>
              </a:extLst>
            </p:cNvPr>
            <p:cNvSpPr/>
            <p:nvPr/>
          </p:nvSpPr>
          <p:spPr>
            <a:xfrm>
              <a:off x="1618083" y="5229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450" name="矩形 1449">
              <a:extLst>
                <a:ext uri="{FF2B5EF4-FFF2-40B4-BE49-F238E27FC236}">
                  <a16:creationId xmlns:a16="http://schemas.microsoft.com/office/drawing/2014/main" id="{83FD7E63-5C19-E01F-10C9-6E176AAA7894}"/>
                </a:ext>
              </a:extLst>
            </p:cNvPr>
            <p:cNvSpPr/>
            <p:nvPr/>
          </p:nvSpPr>
          <p:spPr>
            <a:xfrm>
              <a:off x="1618083" y="5337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7</a:t>
              </a:r>
              <a:endParaRPr lang="zh-CN" altLang="en-US" sz="800" dirty="0"/>
            </a:p>
          </p:txBody>
        </p:sp>
        <p:sp>
          <p:nvSpPr>
            <p:cNvPr id="1451" name="矩形 1450">
              <a:extLst>
                <a:ext uri="{FF2B5EF4-FFF2-40B4-BE49-F238E27FC236}">
                  <a16:creationId xmlns:a16="http://schemas.microsoft.com/office/drawing/2014/main" id="{9036E9FA-6195-F343-9189-3CE6B80A0BF8}"/>
                </a:ext>
              </a:extLst>
            </p:cNvPr>
            <p:cNvSpPr/>
            <p:nvPr/>
          </p:nvSpPr>
          <p:spPr>
            <a:xfrm>
              <a:off x="1618083" y="5445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452" name="矩形 1451">
              <a:extLst>
                <a:ext uri="{FF2B5EF4-FFF2-40B4-BE49-F238E27FC236}">
                  <a16:creationId xmlns:a16="http://schemas.microsoft.com/office/drawing/2014/main" id="{49AEC111-C3E9-9A7F-D3B6-54D23FD9FD53}"/>
                </a:ext>
              </a:extLst>
            </p:cNvPr>
            <p:cNvSpPr/>
            <p:nvPr/>
          </p:nvSpPr>
          <p:spPr>
            <a:xfrm>
              <a:off x="1729208" y="3501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453" name="矩形 1452">
              <a:extLst>
                <a:ext uri="{FF2B5EF4-FFF2-40B4-BE49-F238E27FC236}">
                  <a16:creationId xmlns:a16="http://schemas.microsoft.com/office/drawing/2014/main" id="{7C460998-67F9-A109-6FB3-BD83BFD4E479}"/>
                </a:ext>
              </a:extLst>
            </p:cNvPr>
            <p:cNvSpPr/>
            <p:nvPr/>
          </p:nvSpPr>
          <p:spPr>
            <a:xfrm>
              <a:off x="1729208" y="3609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454" name="矩形 1453">
              <a:extLst>
                <a:ext uri="{FF2B5EF4-FFF2-40B4-BE49-F238E27FC236}">
                  <a16:creationId xmlns:a16="http://schemas.microsoft.com/office/drawing/2014/main" id="{20AB91CE-0897-D878-E047-D39049A2030A}"/>
                </a:ext>
              </a:extLst>
            </p:cNvPr>
            <p:cNvSpPr/>
            <p:nvPr/>
          </p:nvSpPr>
          <p:spPr>
            <a:xfrm>
              <a:off x="1729208" y="3717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455" name="矩形 1454">
              <a:extLst>
                <a:ext uri="{FF2B5EF4-FFF2-40B4-BE49-F238E27FC236}">
                  <a16:creationId xmlns:a16="http://schemas.microsoft.com/office/drawing/2014/main" id="{B68BA94F-E26A-0A8D-1F44-AC8FC57C875F}"/>
                </a:ext>
              </a:extLst>
            </p:cNvPr>
            <p:cNvSpPr/>
            <p:nvPr/>
          </p:nvSpPr>
          <p:spPr>
            <a:xfrm>
              <a:off x="1729208" y="3825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3</a:t>
              </a:r>
              <a:endParaRPr lang="zh-CN" altLang="en-US" sz="800" dirty="0"/>
            </a:p>
          </p:txBody>
        </p:sp>
        <p:sp>
          <p:nvSpPr>
            <p:cNvPr id="1456" name="矩形 1455">
              <a:extLst>
                <a:ext uri="{FF2B5EF4-FFF2-40B4-BE49-F238E27FC236}">
                  <a16:creationId xmlns:a16="http://schemas.microsoft.com/office/drawing/2014/main" id="{F5B23E43-0861-33F6-D79F-1E347F226B41}"/>
                </a:ext>
              </a:extLst>
            </p:cNvPr>
            <p:cNvSpPr/>
            <p:nvPr/>
          </p:nvSpPr>
          <p:spPr>
            <a:xfrm>
              <a:off x="1729208" y="3933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  <p:sp>
          <p:nvSpPr>
            <p:cNvPr id="1457" name="矩形 1456">
              <a:extLst>
                <a:ext uri="{FF2B5EF4-FFF2-40B4-BE49-F238E27FC236}">
                  <a16:creationId xmlns:a16="http://schemas.microsoft.com/office/drawing/2014/main" id="{22B3752D-186A-AB48-7A73-39A38F378E80}"/>
                </a:ext>
              </a:extLst>
            </p:cNvPr>
            <p:cNvSpPr/>
            <p:nvPr/>
          </p:nvSpPr>
          <p:spPr>
            <a:xfrm>
              <a:off x="1729208" y="4041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5</a:t>
              </a:r>
              <a:endParaRPr lang="zh-CN" altLang="en-US" sz="800" dirty="0"/>
            </a:p>
          </p:txBody>
        </p:sp>
        <p:sp>
          <p:nvSpPr>
            <p:cNvPr id="1458" name="矩形 1457">
              <a:extLst>
                <a:ext uri="{FF2B5EF4-FFF2-40B4-BE49-F238E27FC236}">
                  <a16:creationId xmlns:a16="http://schemas.microsoft.com/office/drawing/2014/main" id="{0AF07DCF-52A2-05F8-8D3A-1AE4C9C1A5D7}"/>
                </a:ext>
              </a:extLst>
            </p:cNvPr>
            <p:cNvSpPr/>
            <p:nvPr/>
          </p:nvSpPr>
          <p:spPr>
            <a:xfrm>
              <a:off x="1729208" y="4149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6</a:t>
              </a:r>
              <a:endParaRPr lang="zh-CN" altLang="en-US" sz="800" dirty="0"/>
            </a:p>
          </p:txBody>
        </p:sp>
        <p:sp>
          <p:nvSpPr>
            <p:cNvPr id="1459" name="矩形 1458">
              <a:extLst>
                <a:ext uri="{FF2B5EF4-FFF2-40B4-BE49-F238E27FC236}">
                  <a16:creationId xmlns:a16="http://schemas.microsoft.com/office/drawing/2014/main" id="{93B686F2-F649-4F2B-03A0-514C7AB2AA92}"/>
                </a:ext>
              </a:extLst>
            </p:cNvPr>
            <p:cNvSpPr/>
            <p:nvPr/>
          </p:nvSpPr>
          <p:spPr>
            <a:xfrm>
              <a:off x="1729208" y="4257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7</a:t>
              </a:r>
              <a:endParaRPr lang="zh-CN" altLang="en-US" sz="800" dirty="0"/>
            </a:p>
          </p:txBody>
        </p:sp>
        <p:sp>
          <p:nvSpPr>
            <p:cNvPr id="1460" name="矩形 1459">
              <a:extLst>
                <a:ext uri="{FF2B5EF4-FFF2-40B4-BE49-F238E27FC236}">
                  <a16:creationId xmlns:a16="http://schemas.microsoft.com/office/drawing/2014/main" id="{4DC92301-4E8E-21BD-9224-2262D1C9EDB1}"/>
                </a:ext>
              </a:extLst>
            </p:cNvPr>
            <p:cNvSpPr/>
            <p:nvPr/>
          </p:nvSpPr>
          <p:spPr>
            <a:xfrm>
              <a:off x="1729208" y="4365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461" name="矩形 1460">
              <a:extLst>
                <a:ext uri="{FF2B5EF4-FFF2-40B4-BE49-F238E27FC236}">
                  <a16:creationId xmlns:a16="http://schemas.microsoft.com/office/drawing/2014/main" id="{EA51E1CF-CE1D-502C-649B-34EC7C5E6BCA}"/>
                </a:ext>
              </a:extLst>
            </p:cNvPr>
            <p:cNvSpPr/>
            <p:nvPr/>
          </p:nvSpPr>
          <p:spPr>
            <a:xfrm>
              <a:off x="1729208" y="4473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462" name="矩形 1461">
              <a:extLst>
                <a:ext uri="{FF2B5EF4-FFF2-40B4-BE49-F238E27FC236}">
                  <a16:creationId xmlns:a16="http://schemas.microsoft.com/office/drawing/2014/main" id="{46749CF5-F365-B60C-49C2-F13D6184EC78}"/>
                </a:ext>
              </a:extLst>
            </p:cNvPr>
            <p:cNvSpPr/>
            <p:nvPr/>
          </p:nvSpPr>
          <p:spPr>
            <a:xfrm>
              <a:off x="1729208" y="4581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463" name="矩形 1462">
              <a:extLst>
                <a:ext uri="{FF2B5EF4-FFF2-40B4-BE49-F238E27FC236}">
                  <a16:creationId xmlns:a16="http://schemas.microsoft.com/office/drawing/2014/main" id="{F0831F73-4FAB-003E-9574-4F5B2D3482A8}"/>
                </a:ext>
              </a:extLst>
            </p:cNvPr>
            <p:cNvSpPr/>
            <p:nvPr/>
          </p:nvSpPr>
          <p:spPr>
            <a:xfrm>
              <a:off x="1729208" y="4689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464" name="矩形 1463">
              <a:extLst>
                <a:ext uri="{FF2B5EF4-FFF2-40B4-BE49-F238E27FC236}">
                  <a16:creationId xmlns:a16="http://schemas.microsoft.com/office/drawing/2014/main" id="{D6B640E0-CF3F-2FCF-2AF5-1B1415B4A37A}"/>
                </a:ext>
              </a:extLst>
            </p:cNvPr>
            <p:cNvSpPr/>
            <p:nvPr/>
          </p:nvSpPr>
          <p:spPr>
            <a:xfrm>
              <a:off x="1729208" y="4797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7</a:t>
              </a:r>
              <a:endParaRPr lang="zh-CN" altLang="en-US" sz="800" dirty="0"/>
            </a:p>
          </p:txBody>
        </p:sp>
        <p:sp>
          <p:nvSpPr>
            <p:cNvPr id="1465" name="矩形 1464">
              <a:extLst>
                <a:ext uri="{FF2B5EF4-FFF2-40B4-BE49-F238E27FC236}">
                  <a16:creationId xmlns:a16="http://schemas.microsoft.com/office/drawing/2014/main" id="{936EF952-0B38-9056-D59F-C2B59C284652}"/>
                </a:ext>
              </a:extLst>
            </p:cNvPr>
            <p:cNvSpPr/>
            <p:nvPr/>
          </p:nvSpPr>
          <p:spPr>
            <a:xfrm>
              <a:off x="1729208" y="4905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466" name="矩形 1465">
              <a:extLst>
                <a:ext uri="{FF2B5EF4-FFF2-40B4-BE49-F238E27FC236}">
                  <a16:creationId xmlns:a16="http://schemas.microsoft.com/office/drawing/2014/main" id="{03064BEC-FF86-424B-501E-0142BAF78CB0}"/>
                </a:ext>
              </a:extLst>
            </p:cNvPr>
            <p:cNvSpPr/>
            <p:nvPr/>
          </p:nvSpPr>
          <p:spPr>
            <a:xfrm>
              <a:off x="1729208" y="5013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467" name="矩形 1466">
              <a:extLst>
                <a:ext uri="{FF2B5EF4-FFF2-40B4-BE49-F238E27FC236}">
                  <a16:creationId xmlns:a16="http://schemas.microsoft.com/office/drawing/2014/main" id="{1AA5C4F3-C9C4-2B30-D672-1D2AD52FBFA7}"/>
                </a:ext>
              </a:extLst>
            </p:cNvPr>
            <p:cNvSpPr/>
            <p:nvPr/>
          </p:nvSpPr>
          <p:spPr>
            <a:xfrm>
              <a:off x="1729208" y="5121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468" name="矩形 1467">
              <a:extLst>
                <a:ext uri="{FF2B5EF4-FFF2-40B4-BE49-F238E27FC236}">
                  <a16:creationId xmlns:a16="http://schemas.microsoft.com/office/drawing/2014/main" id="{38A79D25-39D9-CA02-F817-715F1668047E}"/>
                </a:ext>
              </a:extLst>
            </p:cNvPr>
            <p:cNvSpPr/>
            <p:nvPr/>
          </p:nvSpPr>
          <p:spPr>
            <a:xfrm>
              <a:off x="1729208" y="5229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469" name="矩形 1468">
              <a:extLst>
                <a:ext uri="{FF2B5EF4-FFF2-40B4-BE49-F238E27FC236}">
                  <a16:creationId xmlns:a16="http://schemas.microsoft.com/office/drawing/2014/main" id="{79E381E2-8C22-91CA-830B-A9FAA2041159}"/>
                </a:ext>
              </a:extLst>
            </p:cNvPr>
            <p:cNvSpPr/>
            <p:nvPr/>
          </p:nvSpPr>
          <p:spPr>
            <a:xfrm>
              <a:off x="1729208" y="5337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7</a:t>
              </a:r>
              <a:endParaRPr lang="zh-CN" altLang="en-US" sz="800" dirty="0"/>
            </a:p>
          </p:txBody>
        </p:sp>
        <p:sp>
          <p:nvSpPr>
            <p:cNvPr id="1470" name="矩形 1469">
              <a:extLst>
                <a:ext uri="{FF2B5EF4-FFF2-40B4-BE49-F238E27FC236}">
                  <a16:creationId xmlns:a16="http://schemas.microsoft.com/office/drawing/2014/main" id="{4C487A2D-9590-7C24-1BE3-3F558A1470CF}"/>
                </a:ext>
              </a:extLst>
            </p:cNvPr>
            <p:cNvSpPr/>
            <p:nvPr/>
          </p:nvSpPr>
          <p:spPr>
            <a:xfrm>
              <a:off x="1729208" y="5445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471" name="矩形 1470">
              <a:extLst>
                <a:ext uri="{FF2B5EF4-FFF2-40B4-BE49-F238E27FC236}">
                  <a16:creationId xmlns:a16="http://schemas.microsoft.com/office/drawing/2014/main" id="{82C3F04F-1414-3D51-E785-79BBDCB0B3AC}"/>
                </a:ext>
              </a:extLst>
            </p:cNvPr>
            <p:cNvSpPr/>
            <p:nvPr/>
          </p:nvSpPr>
          <p:spPr>
            <a:xfrm>
              <a:off x="1284618" y="3501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3</a:t>
              </a:r>
              <a:endParaRPr lang="zh-CN" altLang="en-US" sz="800" dirty="0"/>
            </a:p>
          </p:txBody>
        </p:sp>
        <p:sp>
          <p:nvSpPr>
            <p:cNvPr id="1472" name="矩形 1471">
              <a:extLst>
                <a:ext uri="{FF2B5EF4-FFF2-40B4-BE49-F238E27FC236}">
                  <a16:creationId xmlns:a16="http://schemas.microsoft.com/office/drawing/2014/main" id="{259EF80E-1149-5498-6F49-4E7B0862B3C9}"/>
                </a:ext>
              </a:extLst>
            </p:cNvPr>
            <p:cNvSpPr/>
            <p:nvPr/>
          </p:nvSpPr>
          <p:spPr>
            <a:xfrm>
              <a:off x="1284618" y="3609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  <p:sp>
          <p:nvSpPr>
            <p:cNvPr id="1473" name="矩形 1472">
              <a:extLst>
                <a:ext uri="{FF2B5EF4-FFF2-40B4-BE49-F238E27FC236}">
                  <a16:creationId xmlns:a16="http://schemas.microsoft.com/office/drawing/2014/main" id="{1B1A587F-3974-DC12-31F7-7934E9D1E480}"/>
                </a:ext>
              </a:extLst>
            </p:cNvPr>
            <p:cNvSpPr/>
            <p:nvPr/>
          </p:nvSpPr>
          <p:spPr>
            <a:xfrm>
              <a:off x="1284618" y="3717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5</a:t>
              </a:r>
              <a:endParaRPr lang="zh-CN" altLang="en-US" sz="800" dirty="0"/>
            </a:p>
          </p:txBody>
        </p:sp>
        <p:sp>
          <p:nvSpPr>
            <p:cNvPr id="1474" name="矩形 1473">
              <a:extLst>
                <a:ext uri="{FF2B5EF4-FFF2-40B4-BE49-F238E27FC236}">
                  <a16:creationId xmlns:a16="http://schemas.microsoft.com/office/drawing/2014/main" id="{2E427D04-D3C2-C715-0904-7906FCCC5A84}"/>
                </a:ext>
              </a:extLst>
            </p:cNvPr>
            <p:cNvSpPr/>
            <p:nvPr/>
          </p:nvSpPr>
          <p:spPr>
            <a:xfrm>
              <a:off x="1284618" y="3825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6</a:t>
              </a:r>
              <a:endParaRPr lang="zh-CN" altLang="en-US" sz="800" dirty="0"/>
            </a:p>
          </p:txBody>
        </p:sp>
        <p:sp>
          <p:nvSpPr>
            <p:cNvPr id="1475" name="矩形 1474">
              <a:extLst>
                <a:ext uri="{FF2B5EF4-FFF2-40B4-BE49-F238E27FC236}">
                  <a16:creationId xmlns:a16="http://schemas.microsoft.com/office/drawing/2014/main" id="{837E1AC5-A445-E8CF-AC64-64EFC9806F1C}"/>
                </a:ext>
              </a:extLst>
            </p:cNvPr>
            <p:cNvSpPr/>
            <p:nvPr/>
          </p:nvSpPr>
          <p:spPr>
            <a:xfrm>
              <a:off x="1284618" y="3933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7</a:t>
              </a:r>
              <a:endParaRPr lang="zh-CN" altLang="en-US" sz="800" dirty="0"/>
            </a:p>
          </p:txBody>
        </p:sp>
        <p:sp>
          <p:nvSpPr>
            <p:cNvPr id="1476" name="矩形 1475">
              <a:extLst>
                <a:ext uri="{FF2B5EF4-FFF2-40B4-BE49-F238E27FC236}">
                  <a16:creationId xmlns:a16="http://schemas.microsoft.com/office/drawing/2014/main" id="{4B232E95-37F1-2F45-17D7-5312120E33A7}"/>
                </a:ext>
              </a:extLst>
            </p:cNvPr>
            <p:cNvSpPr/>
            <p:nvPr/>
          </p:nvSpPr>
          <p:spPr>
            <a:xfrm>
              <a:off x="1284618" y="4041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477" name="矩形 1476">
              <a:extLst>
                <a:ext uri="{FF2B5EF4-FFF2-40B4-BE49-F238E27FC236}">
                  <a16:creationId xmlns:a16="http://schemas.microsoft.com/office/drawing/2014/main" id="{E18611E3-1F74-B158-CB16-F8048204CA99}"/>
                </a:ext>
              </a:extLst>
            </p:cNvPr>
            <p:cNvSpPr/>
            <p:nvPr/>
          </p:nvSpPr>
          <p:spPr>
            <a:xfrm>
              <a:off x="1284618" y="4149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478" name="矩形 1477">
              <a:extLst>
                <a:ext uri="{FF2B5EF4-FFF2-40B4-BE49-F238E27FC236}">
                  <a16:creationId xmlns:a16="http://schemas.microsoft.com/office/drawing/2014/main" id="{600EB432-7450-DE79-9E46-C13765484C5C}"/>
                </a:ext>
              </a:extLst>
            </p:cNvPr>
            <p:cNvSpPr/>
            <p:nvPr/>
          </p:nvSpPr>
          <p:spPr>
            <a:xfrm>
              <a:off x="1284618" y="4257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479" name="矩形 1478">
              <a:extLst>
                <a:ext uri="{FF2B5EF4-FFF2-40B4-BE49-F238E27FC236}">
                  <a16:creationId xmlns:a16="http://schemas.microsoft.com/office/drawing/2014/main" id="{90FEED40-4BF9-2E86-F9F2-F43A81FE96E4}"/>
                </a:ext>
              </a:extLst>
            </p:cNvPr>
            <p:cNvSpPr/>
            <p:nvPr/>
          </p:nvSpPr>
          <p:spPr>
            <a:xfrm>
              <a:off x="1284618" y="4365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480" name="矩形 1479">
              <a:extLst>
                <a:ext uri="{FF2B5EF4-FFF2-40B4-BE49-F238E27FC236}">
                  <a16:creationId xmlns:a16="http://schemas.microsoft.com/office/drawing/2014/main" id="{F7E750D9-0185-8FF5-1483-BBC1A7CDFE4D}"/>
                </a:ext>
              </a:extLst>
            </p:cNvPr>
            <p:cNvSpPr/>
            <p:nvPr/>
          </p:nvSpPr>
          <p:spPr>
            <a:xfrm>
              <a:off x="1284618" y="4473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3</a:t>
              </a:r>
              <a:endParaRPr lang="zh-CN" altLang="en-US" sz="800" dirty="0"/>
            </a:p>
          </p:txBody>
        </p:sp>
        <p:sp>
          <p:nvSpPr>
            <p:cNvPr id="1481" name="矩形 1480">
              <a:extLst>
                <a:ext uri="{FF2B5EF4-FFF2-40B4-BE49-F238E27FC236}">
                  <a16:creationId xmlns:a16="http://schemas.microsoft.com/office/drawing/2014/main" id="{BA05CA29-8050-8F8A-9BBD-2A67F1E0DB55}"/>
                </a:ext>
              </a:extLst>
            </p:cNvPr>
            <p:cNvSpPr/>
            <p:nvPr/>
          </p:nvSpPr>
          <p:spPr>
            <a:xfrm>
              <a:off x="1284618" y="4581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  <p:sp>
          <p:nvSpPr>
            <p:cNvPr id="1482" name="矩形 1481">
              <a:extLst>
                <a:ext uri="{FF2B5EF4-FFF2-40B4-BE49-F238E27FC236}">
                  <a16:creationId xmlns:a16="http://schemas.microsoft.com/office/drawing/2014/main" id="{979D7D5B-467F-C1A7-97D7-B806BF357E9A}"/>
                </a:ext>
              </a:extLst>
            </p:cNvPr>
            <p:cNvSpPr/>
            <p:nvPr/>
          </p:nvSpPr>
          <p:spPr>
            <a:xfrm>
              <a:off x="1284618" y="4689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483" name="矩形 1482">
              <a:extLst>
                <a:ext uri="{FF2B5EF4-FFF2-40B4-BE49-F238E27FC236}">
                  <a16:creationId xmlns:a16="http://schemas.microsoft.com/office/drawing/2014/main" id="{4FA08358-7415-F179-24CC-B065F77DBA8A}"/>
                </a:ext>
              </a:extLst>
            </p:cNvPr>
            <p:cNvSpPr/>
            <p:nvPr/>
          </p:nvSpPr>
          <p:spPr>
            <a:xfrm>
              <a:off x="1284618" y="4797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484" name="矩形 1483">
              <a:extLst>
                <a:ext uri="{FF2B5EF4-FFF2-40B4-BE49-F238E27FC236}">
                  <a16:creationId xmlns:a16="http://schemas.microsoft.com/office/drawing/2014/main" id="{CF1D9D23-0A92-E264-A7EE-268DB993CEC7}"/>
                </a:ext>
              </a:extLst>
            </p:cNvPr>
            <p:cNvSpPr/>
            <p:nvPr/>
          </p:nvSpPr>
          <p:spPr>
            <a:xfrm>
              <a:off x="1284618" y="4905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485" name="矩形 1484">
              <a:extLst>
                <a:ext uri="{FF2B5EF4-FFF2-40B4-BE49-F238E27FC236}">
                  <a16:creationId xmlns:a16="http://schemas.microsoft.com/office/drawing/2014/main" id="{92BC9137-CC20-B2C2-E54A-8D3D068AE6C0}"/>
                </a:ext>
              </a:extLst>
            </p:cNvPr>
            <p:cNvSpPr/>
            <p:nvPr/>
          </p:nvSpPr>
          <p:spPr>
            <a:xfrm>
              <a:off x="1284618" y="5013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3</a:t>
              </a:r>
              <a:endParaRPr lang="zh-CN" altLang="en-US" sz="800" dirty="0"/>
            </a:p>
          </p:txBody>
        </p:sp>
        <p:sp>
          <p:nvSpPr>
            <p:cNvPr id="1486" name="矩形 1485">
              <a:extLst>
                <a:ext uri="{FF2B5EF4-FFF2-40B4-BE49-F238E27FC236}">
                  <a16:creationId xmlns:a16="http://schemas.microsoft.com/office/drawing/2014/main" id="{C5715814-3095-9CDD-5A1E-FACA0BD67EAC}"/>
                </a:ext>
              </a:extLst>
            </p:cNvPr>
            <p:cNvSpPr/>
            <p:nvPr/>
          </p:nvSpPr>
          <p:spPr>
            <a:xfrm>
              <a:off x="1284618" y="5121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  <p:sp>
          <p:nvSpPr>
            <p:cNvPr id="1487" name="矩形 1486">
              <a:extLst>
                <a:ext uri="{FF2B5EF4-FFF2-40B4-BE49-F238E27FC236}">
                  <a16:creationId xmlns:a16="http://schemas.microsoft.com/office/drawing/2014/main" id="{B4E6BC50-002B-CD43-BAE1-336F141FF448}"/>
                </a:ext>
              </a:extLst>
            </p:cNvPr>
            <p:cNvSpPr/>
            <p:nvPr/>
          </p:nvSpPr>
          <p:spPr>
            <a:xfrm>
              <a:off x="1284618" y="5229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488" name="矩形 1487">
              <a:extLst>
                <a:ext uri="{FF2B5EF4-FFF2-40B4-BE49-F238E27FC236}">
                  <a16:creationId xmlns:a16="http://schemas.microsoft.com/office/drawing/2014/main" id="{C09B74FE-76BC-77B7-BF47-E15AAB224DC3}"/>
                </a:ext>
              </a:extLst>
            </p:cNvPr>
            <p:cNvSpPr/>
            <p:nvPr/>
          </p:nvSpPr>
          <p:spPr>
            <a:xfrm>
              <a:off x="1284618" y="5337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489" name="矩形 1488">
              <a:extLst>
                <a:ext uri="{FF2B5EF4-FFF2-40B4-BE49-F238E27FC236}">
                  <a16:creationId xmlns:a16="http://schemas.microsoft.com/office/drawing/2014/main" id="{6FB9403C-3491-B218-D3A3-E3C3D19BE1FE}"/>
                </a:ext>
              </a:extLst>
            </p:cNvPr>
            <p:cNvSpPr/>
            <p:nvPr/>
          </p:nvSpPr>
          <p:spPr>
            <a:xfrm>
              <a:off x="1284618" y="5445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490" name="矩形 1489">
              <a:extLst>
                <a:ext uri="{FF2B5EF4-FFF2-40B4-BE49-F238E27FC236}">
                  <a16:creationId xmlns:a16="http://schemas.microsoft.com/office/drawing/2014/main" id="{E5E1FAC8-52FA-0481-4886-1D14D5ECB3BE}"/>
                </a:ext>
              </a:extLst>
            </p:cNvPr>
            <p:cNvSpPr/>
            <p:nvPr/>
          </p:nvSpPr>
          <p:spPr>
            <a:xfrm>
              <a:off x="1395773" y="3501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3</a:t>
              </a:r>
              <a:endParaRPr lang="zh-CN" altLang="en-US" sz="800" dirty="0"/>
            </a:p>
          </p:txBody>
        </p:sp>
        <p:sp>
          <p:nvSpPr>
            <p:cNvPr id="1491" name="矩形 1490">
              <a:extLst>
                <a:ext uri="{FF2B5EF4-FFF2-40B4-BE49-F238E27FC236}">
                  <a16:creationId xmlns:a16="http://schemas.microsoft.com/office/drawing/2014/main" id="{B2A9CF46-A8F2-232C-35E3-4D70ED216FB8}"/>
                </a:ext>
              </a:extLst>
            </p:cNvPr>
            <p:cNvSpPr/>
            <p:nvPr/>
          </p:nvSpPr>
          <p:spPr>
            <a:xfrm>
              <a:off x="1395773" y="3609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  <p:sp>
          <p:nvSpPr>
            <p:cNvPr id="1492" name="矩形 1491">
              <a:extLst>
                <a:ext uri="{FF2B5EF4-FFF2-40B4-BE49-F238E27FC236}">
                  <a16:creationId xmlns:a16="http://schemas.microsoft.com/office/drawing/2014/main" id="{B85B0C8B-BD4C-3108-C70F-6106DB5F4195}"/>
                </a:ext>
              </a:extLst>
            </p:cNvPr>
            <p:cNvSpPr/>
            <p:nvPr/>
          </p:nvSpPr>
          <p:spPr>
            <a:xfrm>
              <a:off x="1395773" y="3717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5</a:t>
              </a:r>
              <a:endParaRPr lang="zh-CN" altLang="en-US" sz="800" dirty="0"/>
            </a:p>
          </p:txBody>
        </p:sp>
        <p:sp>
          <p:nvSpPr>
            <p:cNvPr id="1493" name="矩形 1492">
              <a:extLst>
                <a:ext uri="{FF2B5EF4-FFF2-40B4-BE49-F238E27FC236}">
                  <a16:creationId xmlns:a16="http://schemas.microsoft.com/office/drawing/2014/main" id="{1F6F8043-7538-0B2A-5A24-A599221B6222}"/>
                </a:ext>
              </a:extLst>
            </p:cNvPr>
            <p:cNvSpPr/>
            <p:nvPr/>
          </p:nvSpPr>
          <p:spPr>
            <a:xfrm>
              <a:off x="1395773" y="3825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6</a:t>
              </a:r>
              <a:endParaRPr lang="zh-CN" altLang="en-US" sz="800" dirty="0"/>
            </a:p>
          </p:txBody>
        </p:sp>
        <p:sp>
          <p:nvSpPr>
            <p:cNvPr id="1494" name="矩形 1493">
              <a:extLst>
                <a:ext uri="{FF2B5EF4-FFF2-40B4-BE49-F238E27FC236}">
                  <a16:creationId xmlns:a16="http://schemas.microsoft.com/office/drawing/2014/main" id="{82B7BF9B-DE84-EE33-60AB-EC68AA756E82}"/>
                </a:ext>
              </a:extLst>
            </p:cNvPr>
            <p:cNvSpPr/>
            <p:nvPr/>
          </p:nvSpPr>
          <p:spPr>
            <a:xfrm>
              <a:off x="1395773" y="3933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7</a:t>
              </a:r>
              <a:endParaRPr lang="zh-CN" altLang="en-US" sz="800" dirty="0"/>
            </a:p>
          </p:txBody>
        </p:sp>
        <p:sp>
          <p:nvSpPr>
            <p:cNvPr id="1495" name="矩形 1494">
              <a:extLst>
                <a:ext uri="{FF2B5EF4-FFF2-40B4-BE49-F238E27FC236}">
                  <a16:creationId xmlns:a16="http://schemas.microsoft.com/office/drawing/2014/main" id="{AC2614AA-BF9D-07D8-6A0A-D771C972765E}"/>
                </a:ext>
              </a:extLst>
            </p:cNvPr>
            <p:cNvSpPr/>
            <p:nvPr/>
          </p:nvSpPr>
          <p:spPr>
            <a:xfrm>
              <a:off x="1395773" y="4041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  <p:sp>
          <p:nvSpPr>
            <p:cNvPr id="1496" name="矩形 1495">
              <a:extLst>
                <a:ext uri="{FF2B5EF4-FFF2-40B4-BE49-F238E27FC236}">
                  <a16:creationId xmlns:a16="http://schemas.microsoft.com/office/drawing/2014/main" id="{220969F1-B0BC-F2D0-6778-182EB95FC414}"/>
                </a:ext>
              </a:extLst>
            </p:cNvPr>
            <p:cNvSpPr/>
            <p:nvPr/>
          </p:nvSpPr>
          <p:spPr>
            <a:xfrm>
              <a:off x="1395773" y="4149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497" name="矩形 1496">
              <a:extLst>
                <a:ext uri="{FF2B5EF4-FFF2-40B4-BE49-F238E27FC236}">
                  <a16:creationId xmlns:a16="http://schemas.microsoft.com/office/drawing/2014/main" id="{5FD82026-7242-43D8-A2F3-4D5496A74034}"/>
                </a:ext>
              </a:extLst>
            </p:cNvPr>
            <p:cNvSpPr/>
            <p:nvPr/>
          </p:nvSpPr>
          <p:spPr>
            <a:xfrm>
              <a:off x="1395773" y="4257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498" name="矩形 1497">
              <a:extLst>
                <a:ext uri="{FF2B5EF4-FFF2-40B4-BE49-F238E27FC236}">
                  <a16:creationId xmlns:a16="http://schemas.microsoft.com/office/drawing/2014/main" id="{277B66DF-CB63-A692-1364-634D1EF8E1E8}"/>
                </a:ext>
              </a:extLst>
            </p:cNvPr>
            <p:cNvSpPr/>
            <p:nvPr/>
          </p:nvSpPr>
          <p:spPr>
            <a:xfrm>
              <a:off x="1395773" y="4365229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499" name="矩形 1498">
              <a:extLst>
                <a:ext uri="{FF2B5EF4-FFF2-40B4-BE49-F238E27FC236}">
                  <a16:creationId xmlns:a16="http://schemas.microsoft.com/office/drawing/2014/main" id="{6EBAF754-C787-25FD-9DDC-59CEAF5C2754}"/>
                </a:ext>
              </a:extLst>
            </p:cNvPr>
            <p:cNvSpPr/>
            <p:nvPr/>
          </p:nvSpPr>
          <p:spPr>
            <a:xfrm>
              <a:off x="1395773" y="4473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3</a:t>
              </a:r>
              <a:endParaRPr lang="zh-CN" altLang="en-US" sz="800" dirty="0"/>
            </a:p>
          </p:txBody>
        </p:sp>
        <p:sp>
          <p:nvSpPr>
            <p:cNvPr id="1500" name="矩形 1499">
              <a:extLst>
                <a:ext uri="{FF2B5EF4-FFF2-40B4-BE49-F238E27FC236}">
                  <a16:creationId xmlns:a16="http://schemas.microsoft.com/office/drawing/2014/main" id="{9C4CD164-41B5-F53C-40FE-6185C4024AE4}"/>
                </a:ext>
              </a:extLst>
            </p:cNvPr>
            <p:cNvSpPr/>
            <p:nvPr/>
          </p:nvSpPr>
          <p:spPr>
            <a:xfrm>
              <a:off x="1395773" y="4581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  <p:sp>
          <p:nvSpPr>
            <p:cNvPr id="1501" name="矩形 1500">
              <a:extLst>
                <a:ext uri="{FF2B5EF4-FFF2-40B4-BE49-F238E27FC236}">
                  <a16:creationId xmlns:a16="http://schemas.microsoft.com/office/drawing/2014/main" id="{AF5EF122-564F-975A-14C2-631976F10981}"/>
                </a:ext>
              </a:extLst>
            </p:cNvPr>
            <p:cNvSpPr/>
            <p:nvPr/>
          </p:nvSpPr>
          <p:spPr>
            <a:xfrm>
              <a:off x="1395773" y="4689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502" name="矩形 1501">
              <a:extLst>
                <a:ext uri="{FF2B5EF4-FFF2-40B4-BE49-F238E27FC236}">
                  <a16:creationId xmlns:a16="http://schemas.microsoft.com/office/drawing/2014/main" id="{07ACC855-8196-F6E7-9416-A69610AA0491}"/>
                </a:ext>
              </a:extLst>
            </p:cNvPr>
            <p:cNvSpPr/>
            <p:nvPr/>
          </p:nvSpPr>
          <p:spPr>
            <a:xfrm>
              <a:off x="1395773" y="4797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503" name="矩形 1502">
              <a:extLst>
                <a:ext uri="{FF2B5EF4-FFF2-40B4-BE49-F238E27FC236}">
                  <a16:creationId xmlns:a16="http://schemas.microsoft.com/office/drawing/2014/main" id="{572CBF4D-DA9D-8475-4598-1C3F1836A845}"/>
                </a:ext>
              </a:extLst>
            </p:cNvPr>
            <p:cNvSpPr/>
            <p:nvPr/>
          </p:nvSpPr>
          <p:spPr>
            <a:xfrm>
              <a:off x="1395773" y="4905229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504" name="矩形 1503">
              <a:extLst>
                <a:ext uri="{FF2B5EF4-FFF2-40B4-BE49-F238E27FC236}">
                  <a16:creationId xmlns:a16="http://schemas.microsoft.com/office/drawing/2014/main" id="{E15E1D09-7620-A61F-11D7-D226897DAD1C}"/>
                </a:ext>
              </a:extLst>
            </p:cNvPr>
            <p:cNvSpPr/>
            <p:nvPr/>
          </p:nvSpPr>
          <p:spPr>
            <a:xfrm>
              <a:off x="1395773" y="5013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3</a:t>
              </a:r>
              <a:endParaRPr lang="zh-CN" altLang="en-US" sz="800" dirty="0"/>
            </a:p>
          </p:txBody>
        </p:sp>
        <p:sp>
          <p:nvSpPr>
            <p:cNvPr id="1505" name="矩形 1504">
              <a:extLst>
                <a:ext uri="{FF2B5EF4-FFF2-40B4-BE49-F238E27FC236}">
                  <a16:creationId xmlns:a16="http://schemas.microsoft.com/office/drawing/2014/main" id="{B6B59E52-C403-EF0C-4EF0-4A78489AFE88}"/>
                </a:ext>
              </a:extLst>
            </p:cNvPr>
            <p:cNvSpPr/>
            <p:nvPr/>
          </p:nvSpPr>
          <p:spPr>
            <a:xfrm>
              <a:off x="1395773" y="5121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  <p:sp>
          <p:nvSpPr>
            <p:cNvPr id="1506" name="矩形 1505">
              <a:extLst>
                <a:ext uri="{FF2B5EF4-FFF2-40B4-BE49-F238E27FC236}">
                  <a16:creationId xmlns:a16="http://schemas.microsoft.com/office/drawing/2014/main" id="{8AE7EBAF-06B3-7B2D-97B5-AD80C88B70BE}"/>
                </a:ext>
              </a:extLst>
            </p:cNvPr>
            <p:cNvSpPr/>
            <p:nvPr/>
          </p:nvSpPr>
          <p:spPr>
            <a:xfrm>
              <a:off x="1395773" y="5229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507" name="矩形 1506">
              <a:extLst>
                <a:ext uri="{FF2B5EF4-FFF2-40B4-BE49-F238E27FC236}">
                  <a16:creationId xmlns:a16="http://schemas.microsoft.com/office/drawing/2014/main" id="{803E009A-8BBF-7F22-77DB-9FEDB9BF6F70}"/>
                </a:ext>
              </a:extLst>
            </p:cNvPr>
            <p:cNvSpPr/>
            <p:nvPr/>
          </p:nvSpPr>
          <p:spPr>
            <a:xfrm>
              <a:off x="1395773" y="5337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  <p:sp>
          <p:nvSpPr>
            <p:cNvPr id="1508" name="矩形 1507">
              <a:extLst>
                <a:ext uri="{FF2B5EF4-FFF2-40B4-BE49-F238E27FC236}">
                  <a16:creationId xmlns:a16="http://schemas.microsoft.com/office/drawing/2014/main" id="{45F2FA49-4EF8-CEAF-AD6A-F4B5A29D190E}"/>
                </a:ext>
              </a:extLst>
            </p:cNvPr>
            <p:cNvSpPr/>
            <p:nvPr/>
          </p:nvSpPr>
          <p:spPr>
            <a:xfrm>
              <a:off x="1395773" y="5445229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509" name="矩形 1508">
              <a:extLst>
                <a:ext uri="{FF2B5EF4-FFF2-40B4-BE49-F238E27FC236}">
                  <a16:creationId xmlns:a16="http://schemas.microsoft.com/office/drawing/2014/main" id="{60CAC65C-D2D1-8D73-2F60-F25CB75FC5EF}"/>
                </a:ext>
              </a:extLst>
            </p:cNvPr>
            <p:cNvSpPr/>
            <p:nvPr/>
          </p:nvSpPr>
          <p:spPr>
            <a:xfrm>
              <a:off x="1166966" y="5253739"/>
              <a:ext cx="684529" cy="4571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510" name="矩形 1509">
              <a:extLst>
                <a:ext uri="{FF2B5EF4-FFF2-40B4-BE49-F238E27FC236}">
                  <a16:creationId xmlns:a16="http://schemas.microsoft.com/office/drawing/2014/main" id="{7730BBD5-2C59-8AD4-6147-F7C9430323D1}"/>
                </a:ext>
              </a:extLst>
            </p:cNvPr>
            <p:cNvSpPr/>
            <p:nvPr/>
          </p:nvSpPr>
          <p:spPr>
            <a:xfrm>
              <a:off x="1161508" y="4713739"/>
              <a:ext cx="684529" cy="4571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511" name="左大括号 1510">
              <a:extLst>
                <a:ext uri="{FF2B5EF4-FFF2-40B4-BE49-F238E27FC236}">
                  <a16:creationId xmlns:a16="http://schemas.microsoft.com/office/drawing/2014/main" id="{019511BB-64F9-68EC-3651-58537D2FDB65}"/>
                </a:ext>
              </a:extLst>
            </p:cNvPr>
            <p:cNvSpPr/>
            <p:nvPr/>
          </p:nvSpPr>
          <p:spPr>
            <a:xfrm rot="5400000">
              <a:off x="1648833" y="3277777"/>
              <a:ext cx="51947" cy="32480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2" name="文本框 1511">
                  <a:extLst>
                    <a:ext uri="{FF2B5EF4-FFF2-40B4-BE49-F238E27FC236}">
                      <a16:creationId xmlns:a16="http://schemas.microsoft.com/office/drawing/2014/main" id="{35C2685F-D312-6E00-39F3-A866EC20F9DE}"/>
                    </a:ext>
                  </a:extLst>
                </p:cNvPr>
                <p:cNvSpPr txBox="1"/>
                <p:nvPr/>
              </p:nvSpPr>
              <p:spPr>
                <a:xfrm>
                  <a:off x="1474497" y="3127135"/>
                  <a:ext cx="421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90" name="文本框 2789">
                  <a:extLst>
                    <a:ext uri="{FF2B5EF4-FFF2-40B4-BE49-F238E27FC236}">
                      <a16:creationId xmlns:a16="http://schemas.microsoft.com/office/drawing/2014/main" id="{3B69CA45-E9D9-991C-5E07-C8503FADB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4497" y="3127135"/>
                  <a:ext cx="421141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3" name="文本框 1512">
              <a:extLst>
                <a:ext uri="{FF2B5EF4-FFF2-40B4-BE49-F238E27FC236}">
                  <a16:creationId xmlns:a16="http://schemas.microsoft.com/office/drawing/2014/main" id="{BBC16C54-7414-3C2B-14A2-52DE178CCD0D}"/>
                </a:ext>
              </a:extLst>
            </p:cNvPr>
            <p:cNvSpPr txBox="1"/>
            <p:nvPr/>
          </p:nvSpPr>
          <p:spPr>
            <a:xfrm>
              <a:off x="1512405" y="551392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1514" name="文本框 1513">
              <a:extLst>
                <a:ext uri="{FF2B5EF4-FFF2-40B4-BE49-F238E27FC236}">
                  <a16:creationId xmlns:a16="http://schemas.microsoft.com/office/drawing/2014/main" id="{C87C7734-4E88-0A2D-933F-F090403F4A18}"/>
                </a:ext>
              </a:extLst>
            </p:cNvPr>
            <p:cNvSpPr txBox="1"/>
            <p:nvPr/>
          </p:nvSpPr>
          <p:spPr>
            <a:xfrm>
              <a:off x="1177950" y="551392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1515" name="文本框 1514">
              <a:extLst>
                <a:ext uri="{FF2B5EF4-FFF2-40B4-BE49-F238E27FC236}">
                  <a16:creationId xmlns:a16="http://schemas.microsoft.com/office/drawing/2014/main" id="{FA803A33-25CE-AF7C-3B02-F51F0DB81C75}"/>
                </a:ext>
              </a:extLst>
            </p:cNvPr>
            <p:cNvSpPr txBox="1"/>
            <p:nvPr/>
          </p:nvSpPr>
          <p:spPr>
            <a:xfrm>
              <a:off x="829514" y="551392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③</a:t>
              </a:r>
            </a:p>
          </p:txBody>
        </p:sp>
        <p:sp>
          <p:nvSpPr>
            <p:cNvPr id="1516" name="文本框 1515">
              <a:extLst>
                <a:ext uri="{FF2B5EF4-FFF2-40B4-BE49-F238E27FC236}">
                  <a16:creationId xmlns:a16="http://schemas.microsoft.com/office/drawing/2014/main" id="{82991860-929A-192E-8A9C-66526883D7D4}"/>
                </a:ext>
              </a:extLst>
            </p:cNvPr>
            <p:cNvSpPr txBox="1"/>
            <p:nvPr/>
          </p:nvSpPr>
          <p:spPr>
            <a:xfrm>
              <a:off x="516617" y="551392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④</a:t>
              </a:r>
            </a:p>
          </p:txBody>
        </p:sp>
        <p:sp>
          <p:nvSpPr>
            <p:cNvPr id="1517" name="文本框 1516">
              <a:extLst>
                <a:ext uri="{FF2B5EF4-FFF2-40B4-BE49-F238E27FC236}">
                  <a16:creationId xmlns:a16="http://schemas.microsoft.com/office/drawing/2014/main" id="{68436A46-2D2C-61BA-6D53-DF93F3344F87}"/>
                </a:ext>
              </a:extLst>
            </p:cNvPr>
            <p:cNvSpPr txBox="1"/>
            <p:nvPr/>
          </p:nvSpPr>
          <p:spPr>
            <a:xfrm>
              <a:off x="2943382" y="568691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1518" name="文本框 1517">
              <a:extLst>
                <a:ext uri="{FF2B5EF4-FFF2-40B4-BE49-F238E27FC236}">
                  <a16:creationId xmlns:a16="http://schemas.microsoft.com/office/drawing/2014/main" id="{8EA479A4-2C6C-6B04-4EF0-B3FBBC2FD9B5}"/>
                </a:ext>
              </a:extLst>
            </p:cNvPr>
            <p:cNvSpPr txBox="1"/>
            <p:nvPr/>
          </p:nvSpPr>
          <p:spPr>
            <a:xfrm>
              <a:off x="4054140" y="568691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1519" name="文本框 1518">
              <a:extLst>
                <a:ext uri="{FF2B5EF4-FFF2-40B4-BE49-F238E27FC236}">
                  <a16:creationId xmlns:a16="http://schemas.microsoft.com/office/drawing/2014/main" id="{5990CBB8-C28B-68D1-6337-4FB761B7A6E8}"/>
                </a:ext>
              </a:extLst>
            </p:cNvPr>
            <p:cNvSpPr txBox="1"/>
            <p:nvPr/>
          </p:nvSpPr>
          <p:spPr>
            <a:xfrm>
              <a:off x="5164898" y="568691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③</a:t>
              </a:r>
            </a:p>
          </p:txBody>
        </p:sp>
        <p:sp>
          <p:nvSpPr>
            <p:cNvPr id="1520" name="文本框 1519">
              <a:extLst>
                <a:ext uri="{FF2B5EF4-FFF2-40B4-BE49-F238E27FC236}">
                  <a16:creationId xmlns:a16="http://schemas.microsoft.com/office/drawing/2014/main" id="{B1E5110E-D742-DB50-BDD7-1B6836EBFE3A}"/>
                </a:ext>
              </a:extLst>
            </p:cNvPr>
            <p:cNvSpPr txBox="1"/>
            <p:nvPr/>
          </p:nvSpPr>
          <p:spPr>
            <a:xfrm>
              <a:off x="6275656" y="568691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④</a:t>
              </a:r>
            </a:p>
          </p:txBody>
        </p:sp>
        <p:sp>
          <p:nvSpPr>
            <p:cNvPr id="1521" name="矩形 1520">
              <a:extLst>
                <a:ext uri="{FF2B5EF4-FFF2-40B4-BE49-F238E27FC236}">
                  <a16:creationId xmlns:a16="http://schemas.microsoft.com/office/drawing/2014/main" id="{ED815F52-4E4A-CA22-5795-59F1DCB7EB12}"/>
                </a:ext>
              </a:extLst>
            </p:cNvPr>
            <p:cNvSpPr/>
            <p:nvPr/>
          </p:nvSpPr>
          <p:spPr>
            <a:xfrm>
              <a:off x="3879394" y="4143702"/>
              <a:ext cx="108000" cy="32400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522" name="矩形 1521">
              <a:extLst>
                <a:ext uri="{FF2B5EF4-FFF2-40B4-BE49-F238E27FC236}">
                  <a16:creationId xmlns:a16="http://schemas.microsoft.com/office/drawing/2014/main" id="{BE72F5CC-E803-7FD4-5C62-C89CFC0ADD70}"/>
                </a:ext>
              </a:extLst>
            </p:cNvPr>
            <p:cNvSpPr/>
            <p:nvPr/>
          </p:nvSpPr>
          <p:spPr>
            <a:xfrm>
              <a:off x="3872403" y="4734967"/>
              <a:ext cx="108000" cy="26634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523" name="矩形 1522">
              <a:extLst>
                <a:ext uri="{FF2B5EF4-FFF2-40B4-BE49-F238E27FC236}">
                  <a16:creationId xmlns:a16="http://schemas.microsoft.com/office/drawing/2014/main" id="{8804AE90-7880-B8BC-FEDE-057D8DE562E6}"/>
                </a:ext>
              </a:extLst>
            </p:cNvPr>
            <p:cNvSpPr/>
            <p:nvPr/>
          </p:nvSpPr>
          <p:spPr>
            <a:xfrm>
              <a:off x="3875958" y="5274967"/>
              <a:ext cx="108000" cy="26634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524" name="矩形 1523">
              <a:extLst>
                <a:ext uri="{FF2B5EF4-FFF2-40B4-BE49-F238E27FC236}">
                  <a16:creationId xmlns:a16="http://schemas.microsoft.com/office/drawing/2014/main" id="{CF9AF85E-206A-07B4-51C0-B989905505CB}"/>
                </a:ext>
              </a:extLst>
            </p:cNvPr>
            <p:cNvSpPr/>
            <p:nvPr/>
          </p:nvSpPr>
          <p:spPr>
            <a:xfrm>
              <a:off x="3982441" y="3505520"/>
              <a:ext cx="108000" cy="638181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525" name="矩形 1524">
              <a:extLst>
                <a:ext uri="{FF2B5EF4-FFF2-40B4-BE49-F238E27FC236}">
                  <a16:creationId xmlns:a16="http://schemas.microsoft.com/office/drawing/2014/main" id="{1B40F2DE-FC20-E96E-535A-E2D377411D4F}"/>
                </a:ext>
              </a:extLst>
            </p:cNvPr>
            <p:cNvSpPr/>
            <p:nvPr/>
          </p:nvSpPr>
          <p:spPr>
            <a:xfrm>
              <a:off x="3983217" y="4468627"/>
              <a:ext cx="108000" cy="26634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526" name="矩形 1525">
              <a:extLst>
                <a:ext uri="{FF2B5EF4-FFF2-40B4-BE49-F238E27FC236}">
                  <a16:creationId xmlns:a16="http://schemas.microsoft.com/office/drawing/2014/main" id="{DCBE25CB-5518-D51D-7B5C-BDDDC77053A2}"/>
                </a:ext>
              </a:extLst>
            </p:cNvPr>
            <p:cNvSpPr/>
            <p:nvPr/>
          </p:nvSpPr>
          <p:spPr>
            <a:xfrm>
              <a:off x="3986772" y="5008627"/>
              <a:ext cx="108000" cy="26634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527" name="矩形 1526">
              <a:extLst>
                <a:ext uri="{FF2B5EF4-FFF2-40B4-BE49-F238E27FC236}">
                  <a16:creationId xmlns:a16="http://schemas.microsoft.com/office/drawing/2014/main" id="{A6B10017-028D-1D67-A517-237880371424}"/>
                </a:ext>
              </a:extLst>
            </p:cNvPr>
            <p:cNvSpPr/>
            <p:nvPr/>
          </p:nvSpPr>
          <p:spPr>
            <a:xfrm>
              <a:off x="1513602" y="3517098"/>
              <a:ext cx="315531" cy="203613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528" name="矩形 1527">
              <a:extLst>
                <a:ext uri="{FF2B5EF4-FFF2-40B4-BE49-F238E27FC236}">
                  <a16:creationId xmlns:a16="http://schemas.microsoft.com/office/drawing/2014/main" id="{DCA9BFD9-5AD5-078C-4F43-4DFFF238B749}"/>
                </a:ext>
              </a:extLst>
            </p:cNvPr>
            <p:cNvSpPr/>
            <p:nvPr/>
          </p:nvSpPr>
          <p:spPr>
            <a:xfrm>
              <a:off x="1178818" y="3517400"/>
              <a:ext cx="313823" cy="2035829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529" name="矩形 1528">
              <a:extLst>
                <a:ext uri="{FF2B5EF4-FFF2-40B4-BE49-F238E27FC236}">
                  <a16:creationId xmlns:a16="http://schemas.microsoft.com/office/drawing/2014/main" id="{923F1C71-7B26-83E6-041C-8DB881954C65}"/>
                </a:ext>
              </a:extLst>
            </p:cNvPr>
            <p:cNvSpPr/>
            <p:nvPr/>
          </p:nvSpPr>
          <p:spPr>
            <a:xfrm>
              <a:off x="860112" y="3516870"/>
              <a:ext cx="287110" cy="2036359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530" name="矩形 1529">
              <a:extLst>
                <a:ext uri="{FF2B5EF4-FFF2-40B4-BE49-F238E27FC236}">
                  <a16:creationId xmlns:a16="http://schemas.microsoft.com/office/drawing/2014/main" id="{1759A229-B879-18A8-8396-9A534C24BB43}"/>
                </a:ext>
              </a:extLst>
            </p:cNvPr>
            <p:cNvSpPr/>
            <p:nvPr/>
          </p:nvSpPr>
          <p:spPr>
            <a:xfrm>
              <a:off x="527837" y="3519947"/>
              <a:ext cx="280831" cy="20332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531" name="矩形 1530">
              <a:extLst>
                <a:ext uri="{FF2B5EF4-FFF2-40B4-BE49-F238E27FC236}">
                  <a16:creationId xmlns:a16="http://schemas.microsoft.com/office/drawing/2014/main" id="{E51FD235-CC71-D56C-1412-4E94123F4CDD}"/>
                </a:ext>
              </a:extLst>
            </p:cNvPr>
            <p:cNvSpPr/>
            <p:nvPr/>
          </p:nvSpPr>
          <p:spPr>
            <a:xfrm>
              <a:off x="3862603" y="4721734"/>
              <a:ext cx="727871" cy="4571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</p:grpSp>
      <p:sp>
        <p:nvSpPr>
          <p:cNvPr id="1562" name="文本框 1561">
            <a:extLst>
              <a:ext uri="{FF2B5EF4-FFF2-40B4-BE49-F238E27FC236}">
                <a16:creationId xmlns:a16="http://schemas.microsoft.com/office/drawing/2014/main" id="{9D500AA8-576D-FCBC-A447-D8228BB15B55}"/>
              </a:ext>
            </a:extLst>
          </p:cNvPr>
          <p:cNvSpPr txBox="1"/>
          <p:nvPr/>
        </p:nvSpPr>
        <p:spPr>
          <a:xfrm>
            <a:off x="922113" y="513890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Depthwise</a:t>
            </a:r>
            <a:r>
              <a:rPr lang="en-US" altLang="zh-CN" dirty="0"/>
              <a:t> convolution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19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文本框 1561">
            <a:extLst>
              <a:ext uri="{FF2B5EF4-FFF2-40B4-BE49-F238E27FC236}">
                <a16:creationId xmlns:a16="http://schemas.microsoft.com/office/drawing/2014/main" id="{9D500AA8-576D-FCBC-A447-D8228BB15B55}"/>
              </a:ext>
            </a:extLst>
          </p:cNvPr>
          <p:cNvSpPr txBox="1"/>
          <p:nvPr/>
        </p:nvSpPr>
        <p:spPr>
          <a:xfrm>
            <a:off x="922113" y="513890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Pointwise convolution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FC19567-ADED-32E4-497D-383F403EEBB3}"/>
              </a:ext>
            </a:extLst>
          </p:cNvPr>
          <p:cNvGrpSpPr/>
          <p:nvPr/>
        </p:nvGrpSpPr>
        <p:grpSpPr>
          <a:xfrm>
            <a:off x="4534391" y="3657968"/>
            <a:ext cx="3123217" cy="3113992"/>
            <a:chOff x="3446212" y="3386014"/>
            <a:chExt cx="3123217" cy="3113992"/>
          </a:xfrm>
        </p:grpSpPr>
        <p:grpSp>
          <p:nvGrpSpPr>
            <p:cNvPr id="1083" name="组合 1082">
              <a:extLst>
                <a:ext uri="{FF2B5EF4-FFF2-40B4-BE49-F238E27FC236}">
                  <a16:creationId xmlns:a16="http://schemas.microsoft.com/office/drawing/2014/main" id="{F4DD79C9-4EA6-4B00-0695-EB046BC85800}"/>
                </a:ext>
              </a:extLst>
            </p:cNvPr>
            <p:cNvGrpSpPr/>
            <p:nvPr/>
          </p:nvGrpSpPr>
          <p:grpSpPr>
            <a:xfrm>
              <a:off x="3446212" y="3386014"/>
              <a:ext cx="3123217" cy="3113992"/>
              <a:chOff x="4027414" y="1675754"/>
              <a:chExt cx="3123217" cy="31139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6" name="文本框 1565">
                    <a:extLst>
                      <a:ext uri="{FF2B5EF4-FFF2-40B4-BE49-F238E27FC236}">
                        <a16:creationId xmlns:a16="http://schemas.microsoft.com/office/drawing/2014/main" id="{A3FEC052-EF9D-FB8E-794C-054BDD4A6759}"/>
                      </a:ext>
                    </a:extLst>
                  </p:cNvPr>
                  <p:cNvSpPr txBox="1"/>
                  <p:nvPr/>
                </p:nvSpPr>
                <p:spPr>
                  <a:xfrm>
                    <a:off x="5603141" y="1675754"/>
                    <a:ext cx="42114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0" name="文本框 149">
                    <a:extLst>
                      <a:ext uri="{FF2B5EF4-FFF2-40B4-BE49-F238E27FC236}">
                        <a16:creationId xmlns:a16="http://schemas.microsoft.com/office/drawing/2014/main" id="{67524EE4-FE4E-F4CD-E040-B613D7D970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141" y="1675754"/>
                    <a:ext cx="42114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7" name="文本框 1566">
                    <a:extLst>
                      <a:ext uri="{FF2B5EF4-FFF2-40B4-BE49-F238E27FC236}">
                        <a16:creationId xmlns:a16="http://schemas.microsoft.com/office/drawing/2014/main" id="{0BE6D2AA-22FC-62D8-3324-669B54468C4F}"/>
                      </a:ext>
                    </a:extLst>
                  </p:cNvPr>
                  <p:cNvSpPr txBox="1"/>
                  <p:nvPr/>
                </p:nvSpPr>
                <p:spPr>
                  <a:xfrm>
                    <a:off x="4027414" y="3286016"/>
                    <a:ext cx="4160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1" name="文本框 150">
                    <a:extLst>
                      <a:ext uri="{FF2B5EF4-FFF2-40B4-BE49-F238E27FC236}">
                        <a16:creationId xmlns:a16="http://schemas.microsoft.com/office/drawing/2014/main" id="{B1CF1DCD-D046-8076-C76B-7095447B9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7414" y="3286016"/>
                    <a:ext cx="41607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3" name="文本框 812">
                    <a:extLst>
                      <a:ext uri="{FF2B5EF4-FFF2-40B4-BE49-F238E27FC236}">
                        <a16:creationId xmlns:a16="http://schemas.microsoft.com/office/drawing/2014/main" id="{537982E0-5913-C7E8-9CB9-1497A05F9F2C}"/>
                      </a:ext>
                    </a:extLst>
                  </p:cNvPr>
                  <p:cNvSpPr txBox="1"/>
                  <p:nvPr/>
                </p:nvSpPr>
                <p:spPr>
                  <a:xfrm>
                    <a:off x="4235451" y="2209561"/>
                    <a:ext cx="3805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2" name="文本框 151">
                    <a:extLst>
                      <a:ext uri="{FF2B5EF4-FFF2-40B4-BE49-F238E27FC236}">
                        <a16:creationId xmlns:a16="http://schemas.microsoft.com/office/drawing/2014/main" id="{BEBA1CBA-5E5E-5DEB-4627-A415D39A3D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451" y="2209561"/>
                    <a:ext cx="38055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5" name="文本框 814">
                    <a:extLst>
                      <a:ext uri="{FF2B5EF4-FFF2-40B4-BE49-F238E27FC236}">
                        <a16:creationId xmlns:a16="http://schemas.microsoft.com/office/drawing/2014/main" id="{387D6C60-414A-25B8-B69F-CA7A3421100B}"/>
                      </a:ext>
                    </a:extLst>
                  </p:cNvPr>
                  <p:cNvSpPr txBox="1"/>
                  <p:nvPr/>
                </p:nvSpPr>
                <p:spPr>
                  <a:xfrm>
                    <a:off x="4571094" y="1862499"/>
                    <a:ext cx="3842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3" name="文本框 152">
                    <a:extLst>
                      <a:ext uri="{FF2B5EF4-FFF2-40B4-BE49-F238E27FC236}">
                        <a16:creationId xmlns:a16="http://schemas.microsoft.com/office/drawing/2014/main" id="{72FA3520-BB6D-B8DB-971D-5EFF59D2D6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1094" y="1862499"/>
                    <a:ext cx="38420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17" name="组合 816">
                <a:extLst>
                  <a:ext uri="{FF2B5EF4-FFF2-40B4-BE49-F238E27FC236}">
                    <a16:creationId xmlns:a16="http://schemas.microsoft.com/office/drawing/2014/main" id="{2576685D-A6A3-0A79-AD44-ADAFC604F8F3}"/>
                  </a:ext>
                </a:extLst>
              </p:cNvPr>
              <p:cNvGrpSpPr/>
              <p:nvPr/>
            </p:nvGrpSpPr>
            <p:grpSpPr>
              <a:xfrm>
                <a:off x="4552971" y="2209561"/>
                <a:ext cx="2597660" cy="2580185"/>
                <a:chOff x="4461890" y="932865"/>
                <a:chExt cx="2597660" cy="2580185"/>
              </a:xfrm>
            </p:grpSpPr>
            <p:sp>
              <p:nvSpPr>
                <p:cNvPr id="819" name="矩形 818">
                  <a:extLst>
                    <a:ext uri="{FF2B5EF4-FFF2-40B4-BE49-F238E27FC236}">
                      <a16:creationId xmlns:a16="http://schemas.microsoft.com/office/drawing/2014/main" id="{FA222517-A98A-32AF-4AE7-44A372C1B6F7}"/>
                    </a:ext>
                  </a:extLst>
                </p:cNvPr>
                <p:cNvSpPr/>
                <p:nvPr/>
              </p:nvSpPr>
              <p:spPr>
                <a:xfrm rot="5400000">
                  <a:off x="4461890" y="932865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821" name="矩形 820">
                  <a:extLst>
                    <a:ext uri="{FF2B5EF4-FFF2-40B4-BE49-F238E27FC236}">
                      <a16:creationId xmlns:a16="http://schemas.microsoft.com/office/drawing/2014/main" id="{5EA62543-7C2E-2781-1081-F80ABE58BFAE}"/>
                    </a:ext>
                  </a:extLst>
                </p:cNvPr>
                <p:cNvSpPr/>
                <p:nvPr/>
              </p:nvSpPr>
              <p:spPr>
                <a:xfrm rot="5400000">
                  <a:off x="4897479" y="932865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829" name="矩形 828">
                  <a:extLst>
                    <a:ext uri="{FF2B5EF4-FFF2-40B4-BE49-F238E27FC236}">
                      <a16:creationId xmlns:a16="http://schemas.microsoft.com/office/drawing/2014/main" id="{EDBAA9F3-3881-9F18-622B-9F524CD6B2B4}"/>
                    </a:ext>
                  </a:extLst>
                </p:cNvPr>
                <p:cNvSpPr/>
                <p:nvPr/>
              </p:nvSpPr>
              <p:spPr>
                <a:xfrm rot="5400000">
                  <a:off x="5332085" y="932865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837" name="矩形 836">
                  <a:extLst>
                    <a:ext uri="{FF2B5EF4-FFF2-40B4-BE49-F238E27FC236}">
                      <a16:creationId xmlns:a16="http://schemas.microsoft.com/office/drawing/2014/main" id="{5A60029A-1B05-F659-3525-10E192508B32}"/>
                    </a:ext>
                  </a:extLst>
                </p:cNvPr>
                <p:cNvSpPr/>
                <p:nvPr/>
              </p:nvSpPr>
              <p:spPr>
                <a:xfrm rot="5400000">
                  <a:off x="5764085" y="932865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1568" name="矩形 1567">
                  <a:extLst>
                    <a:ext uri="{FF2B5EF4-FFF2-40B4-BE49-F238E27FC236}">
                      <a16:creationId xmlns:a16="http://schemas.microsoft.com/office/drawing/2014/main" id="{D6603DCE-D5DC-617B-EEDB-9B816C75B6C4}"/>
                    </a:ext>
                  </a:extLst>
                </p:cNvPr>
                <p:cNvSpPr/>
                <p:nvPr/>
              </p:nvSpPr>
              <p:spPr>
                <a:xfrm rot="5400000">
                  <a:off x="6195550" y="932865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1569" name="矩形 1568">
                  <a:extLst>
                    <a:ext uri="{FF2B5EF4-FFF2-40B4-BE49-F238E27FC236}">
                      <a16:creationId xmlns:a16="http://schemas.microsoft.com/office/drawing/2014/main" id="{E6ECF4FA-246C-CB1C-BED0-21166E07D232}"/>
                    </a:ext>
                  </a:extLst>
                </p:cNvPr>
                <p:cNvSpPr/>
                <p:nvPr/>
              </p:nvSpPr>
              <p:spPr>
                <a:xfrm rot="5400000">
                  <a:off x="6627550" y="932865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1570" name="矩形 1569">
                  <a:extLst>
                    <a:ext uri="{FF2B5EF4-FFF2-40B4-BE49-F238E27FC236}">
                      <a16:creationId xmlns:a16="http://schemas.microsoft.com/office/drawing/2014/main" id="{86816324-F2E9-4ED3-331F-38E8F7DE42F0}"/>
                    </a:ext>
                  </a:extLst>
                </p:cNvPr>
                <p:cNvSpPr/>
                <p:nvPr/>
              </p:nvSpPr>
              <p:spPr>
                <a:xfrm rot="5400000">
                  <a:off x="4461890" y="1365455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1571" name="矩形 1570">
                  <a:extLst>
                    <a:ext uri="{FF2B5EF4-FFF2-40B4-BE49-F238E27FC236}">
                      <a16:creationId xmlns:a16="http://schemas.microsoft.com/office/drawing/2014/main" id="{6E8C3FE9-9470-7719-6059-DB4B0A9D3252}"/>
                    </a:ext>
                  </a:extLst>
                </p:cNvPr>
                <p:cNvSpPr/>
                <p:nvPr/>
              </p:nvSpPr>
              <p:spPr>
                <a:xfrm rot="5400000">
                  <a:off x="4897479" y="1365455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1572" name="矩形 1571">
                  <a:extLst>
                    <a:ext uri="{FF2B5EF4-FFF2-40B4-BE49-F238E27FC236}">
                      <a16:creationId xmlns:a16="http://schemas.microsoft.com/office/drawing/2014/main" id="{EC698238-E231-2A43-B96C-5264A5AF5881}"/>
                    </a:ext>
                  </a:extLst>
                </p:cNvPr>
                <p:cNvSpPr/>
                <p:nvPr/>
              </p:nvSpPr>
              <p:spPr>
                <a:xfrm rot="5400000">
                  <a:off x="5332085" y="1365455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1573" name="矩形 1572">
                  <a:extLst>
                    <a:ext uri="{FF2B5EF4-FFF2-40B4-BE49-F238E27FC236}">
                      <a16:creationId xmlns:a16="http://schemas.microsoft.com/office/drawing/2014/main" id="{18CF12FA-81B7-F501-1E95-FFB1E92BC68D}"/>
                    </a:ext>
                  </a:extLst>
                </p:cNvPr>
                <p:cNvSpPr/>
                <p:nvPr/>
              </p:nvSpPr>
              <p:spPr>
                <a:xfrm rot="5400000">
                  <a:off x="5764085" y="1365455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1574" name="矩形 1573">
                  <a:extLst>
                    <a:ext uri="{FF2B5EF4-FFF2-40B4-BE49-F238E27FC236}">
                      <a16:creationId xmlns:a16="http://schemas.microsoft.com/office/drawing/2014/main" id="{903EBAFB-42B6-8CBC-64F3-4CB860DAF0AF}"/>
                    </a:ext>
                  </a:extLst>
                </p:cNvPr>
                <p:cNvSpPr/>
                <p:nvPr/>
              </p:nvSpPr>
              <p:spPr>
                <a:xfrm rot="5400000">
                  <a:off x="6195550" y="1365455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1575" name="矩形 1574">
                  <a:extLst>
                    <a:ext uri="{FF2B5EF4-FFF2-40B4-BE49-F238E27FC236}">
                      <a16:creationId xmlns:a16="http://schemas.microsoft.com/office/drawing/2014/main" id="{AFFE2E46-1C58-E389-09B8-F247E26F55E8}"/>
                    </a:ext>
                  </a:extLst>
                </p:cNvPr>
                <p:cNvSpPr/>
                <p:nvPr/>
              </p:nvSpPr>
              <p:spPr>
                <a:xfrm rot="5400000">
                  <a:off x="6627550" y="1365455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1576" name="矩形 1575">
                  <a:extLst>
                    <a:ext uri="{FF2B5EF4-FFF2-40B4-BE49-F238E27FC236}">
                      <a16:creationId xmlns:a16="http://schemas.microsoft.com/office/drawing/2014/main" id="{6291F983-B11D-39E4-A70B-302039ED7C5E}"/>
                    </a:ext>
                  </a:extLst>
                </p:cNvPr>
                <p:cNvSpPr/>
                <p:nvPr/>
              </p:nvSpPr>
              <p:spPr>
                <a:xfrm rot="5400000">
                  <a:off x="4461890" y="1793320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1577" name="矩形 1576">
                  <a:extLst>
                    <a:ext uri="{FF2B5EF4-FFF2-40B4-BE49-F238E27FC236}">
                      <a16:creationId xmlns:a16="http://schemas.microsoft.com/office/drawing/2014/main" id="{D227A170-1F8C-F54D-4970-200F8C14EC36}"/>
                    </a:ext>
                  </a:extLst>
                </p:cNvPr>
                <p:cNvSpPr/>
                <p:nvPr/>
              </p:nvSpPr>
              <p:spPr>
                <a:xfrm rot="5400000">
                  <a:off x="4897479" y="1793320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1578" name="矩形 1577">
                  <a:extLst>
                    <a:ext uri="{FF2B5EF4-FFF2-40B4-BE49-F238E27FC236}">
                      <a16:creationId xmlns:a16="http://schemas.microsoft.com/office/drawing/2014/main" id="{3139375C-7417-754D-798E-61114F0580E3}"/>
                    </a:ext>
                  </a:extLst>
                </p:cNvPr>
                <p:cNvSpPr/>
                <p:nvPr/>
              </p:nvSpPr>
              <p:spPr>
                <a:xfrm rot="5400000">
                  <a:off x="5332085" y="1793320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1579" name="矩形 1578">
                  <a:extLst>
                    <a:ext uri="{FF2B5EF4-FFF2-40B4-BE49-F238E27FC236}">
                      <a16:creationId xmlns:a16="http://schemas.microsoft.com/office/drawing/2014/main" id="{1FBCB1AF-3549-8ECC-5C67-737BF4C85D6E}"/>
                    </a:ext>
                  </a:extLst>
                </p:cNvPr>
                <p:cNvSpPr/>
                <p:nvPr/>
              </p:nvSpPr>
              <p:spPr>
                <a:xfrm rot="5400000">
                  <a:off x="5764085" y="1793320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1580" name="矩形 1579">
                  <a:extLst>
                    <a:ext uri="{FF2B5EF4-FFF2-40B4-BE49-F238E27FC236}">
                      <a16:creationId xmlns:a16="http://schemas.microsoft.com/office/drawing/2014/main" id="{CE1BABD6-0B0E-4052-396D-83816A7EF4D2}"/>
                    </a:ext>
                  </a:extLst>
                </p:cNvPr>
                <p:cNvSpPr/>
                <p:nvPr/>
              </p:nvSpPr>
              <p:spPr>
                <a:xfrm rot="5400000">
                  <a:off x="6195550" y="1793320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1581" name="矩形 1580">
                  <a:extLst>
                    <a:ext uri="{FF2B5EF4-FFF2-40B4-BE49-F238E27FC236}">
                      <a16:creationId xmlns:a16="http://schemas.microsoft.com/office/drawing/2014/main" id="{DC907ABC-CEB2-D295-6581-A6C2563E3EF7}"/>
                    </a:ext>
                  </a:extLst>
                </p:cNvPr>
                <p:cNvSpPr/>
                <p:nvPr/>
              </p:nvSpPr>
              <p:spPr>
                <a:xfrm rot="5400000">
                  <a:off x="6627550" y="1793320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1582" name="矩形 1581">
                  <a:extLst>
                    <a:ext uri="{FF2B5EF4-FFF2-40B4-BE49-F238E27FC236}">
                      <a16:creationId xmlns:a16="http://schemas.microsoft.com/office/drawing/2014/main" id="{76539E29-B235-4E75-AA55-80ABEAFA12F3}"/>
                    </a:ext>
                  </a:extLst>
                </p:cNvPr>
                <p:cNvSpPr/>
                <p:nvPr/>
              </p:nvSpPr>
              <p:spPr>
                <a:xfrm rot="5400000">
                  <a:off x="4461890" y="2220595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1583" name="矩形 1582">
                  <a:extLst>
                    <a:ext uri="{FF2B5EF4-FFF2-40B4-BE49-F238E27FC236}">
                      <a16:creationId xmlns:a16="http://schemas.microsoft.com/office/drawing/2014/main" id="{ACEEBD49-8532-AF33-5B95-557A0EC9B91D}"/>
                    </a:ext>
                  </a:extLst>
                </p:cNvPr>
                <p:cNvSpPr/>
                <p:nvPr/>
              </p:nvSpPr>
              <p:spPr>
                <a:xfrm rot="5400000">
                  <a:off x="4897479" y="2220595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1584" name="矩形 1583">
                  <a:extLst>
                    <a:ext uri="{FF2B5EF4-FFF2-40B4-BE49-F238E27FC236}">
                      <a16:creationId xmlns:a16="http://schemas.microsoft.com/office/drawing/2014/main" id="{20E2F383-D30F-A0FA-FE8B-69F3970A4BE3}"/>
                    </a:ext>
                  </a:extLst>
                </p:cNvPr>
                <p:cNvSpPr/>
                <p:nvPr/>
              </p:nvSpPr>
              <p:spPr>
                <a:xfrm rot="5400000">
                  <a:off x="5332085" y="2220595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1585" name="矩形 1584">
                  <a:extLst>
                    <a:ext uri="{FF2B5EF4-FFF2-40B4-BE49-F238E27FC236}">
                      <a16:creationId xmlns:a16="http://schemas.microsoft.com/office/drawing/2014/main" id="{E019B45B-B899-195A-B3D1-ADC6960D4049}"/>
                    </a:ext>
                  </a:extLst>
                </p:cNvPr>
                <p:cNvSpPr/>
                <p:nvPr/>
              </p:nvSpPr>
              <p:spPr>
                <a:xfrm rot="5400000">
                  <a:off x="5764085" y="2220595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1586" name="矩形 1585">
                  <a:extLst>
                    <a:ext uri="{FF2B5EF4-FFF2-40B4-BE49-F238E27FC236}">
                      <a16:creationId xmlns:a16="http://schemas.microsoft.com/office/drawing/2014/main" id="{6AD5B1C3-004E-5230-6E68-600F19F271E5}"/>
                    </a:ext>
                  </a:extLst>
                </p:cNvPr>
                <p:cNvSpPr/>
                <p:nvPr/>
              </p:nvSpPr>
              <p:spPr>
                <a:xfrm rot="5400000">
                  <a:off x="6195550" y="2220595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1587" name="矩形 1586">
                  <a:extLst>
                    <a:ext uri="{FF2B5EF4-FFF2-40B4-BE49-F238E27FC236}">
                      <a16:creationId xmlns:a16="http://schemas.microsoft.com/office/drawing/2014/main" id="{729ADACB-51D4-C6F5-BA44-9E2D0485ADA4}"/>
                    </a:ext>
                  </a:extLst>
                </p:cNvPr>
                <p:cNvSpPr/>
                <p:nvPr/>
              </p:nvSpPr>
              <p:spPr>
                <a:xfrm rot="5400000">
                  <a:off x="6627550" y="2220595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1588" name="矩形 1587">
                  <a:extLst>
                    <a:ext uri="{FF2B5EF4-FFF2-40B4-BE49-F238E27FC236}">
                      <a16:creationId xmlns:a16="http://schemas.microsoft.com/office/drawing/2014/main" id="{9ACB3242-EA08-DFC9-EFA4-6A17C62C84B2}"/>
                    </a:ext>
                  </a:extLst>
                </p:cNvPr>
                <p:cNvSpPr/>
                <p:nvPr/>
              </p:nvSpPr>
              <p:spPr>
                <a:xfrm rot="5400000">
                  <a:off x="4461890" y="2653185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1589" name="矩形 1588">
                  <a:extLst>
                    <a:ext uri="{FF2B5EF4-FFF2-40B4-BE49-F238E27FC236}">
                      <a16:creationId xmlns:a16="http://schemas.microsoft.com/office/drawing/2014/main" id="{88A797F7-17C1-7553-E776-9D8BB0D63603}"/>
                    </a:ext>
                  </a:extLst>
                </p:cNvPr>
                <p:cNvSpPr/>
                <p:nvPr/>
              </p:nvSpPr>
              <p:spPr>
                <a:xfrm rot="5400000">
                  <a:off x="4897479" y="2653185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1590" name="矩形 1589">
                  <a:extLst>
                    <a:ext uri="{FF2B5EF4-FFF2-40B4-BE49-F238E27FC236}">
                      <a16:creationId xmlns:a16="http://schemas.microsoft.com/office/drawing/2014/main" id="{40956991-3095-7D9A-AEA5-8902121F72BC}"/>
                    </a:ext>
                  </a:extLst>
                </p:cNvPr>
                <p:cNvSpPr/>
                <p:nvPr/>
              </p:nvSpPr>
              <p:spPr>
                <a:xfrm rot="5400000">
                  <a:off x="5332085" y="2653185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1591" name="矩形 1590">
                  <a:extLst>
                    <a:ext uri="{FF2B5EF4-FFF2-40B4-BE49-F238E27FC236}">
                      <a16:creationId xmlns:a16="http://schemas.microsoft.com/office/drawing/2014/main" id="{7E2B426A-8EDD-5381-EADC-421AED2D8ACF}"/>
                    </a:ext>
                  </a:extLst>
                </p:cNvPr>
                <p:cNvSpPr/>
                <p:nvPr/>
              </p:nvSpPr>
              <p:spPr>
                <a:xfrm rot="5400000">
                  <a:off x="5764085" y="2653185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1592" name="矩形 1591">
                  <a:extLst>
                    <a:ext uri="{FF2B5EF4-FFF2-40B4-BE49-F238E27FC236}">
                      <a16:creationId xmlns:a16="http://schemas.microsoft.com/office/drawing/2014/main" id="{0660D7F0-E23F-4105-55D8-75E9C642B9C0}"/>
                    </a:ext>
                  </a:extLst>
                </p:cNvPr>
                <p:cNvSpPr/>
                <p:nvPr/>
              </p:nvSpPr>
              <p:spPr>
                <a:xfrm rot="5400000">
                  <a:off x="6195550" y="2653185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1593" name="矩形 1592">
                  <a:extLst>
                    <a:ext uri="{FF2B5EF4-FFF2-40B4-BE49-F238E27FC236}">
                      <a16:creationId xmlns:a16="http://schemas.microsoft.com/office/drawing/2014/main" id="{E1A13995-F962-D5EF-B0B4-A393EF3E8765}"/>
                    </a:ext>
                  </a:extLst>
                </p:cNvPr>
                <p:cNvSpPr/>
                <p:nvPr/>
              </p:nvSpPr>
              <p:spPr>
                <a:xfrm rot="5400000">
                  <a:off x="6627550" y="2653185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1594" name="矩形 1593">
                  <a:extLst>
                    <a:ext uri="{FF2B5EF4-FFF2-40B4-BE49-F238E27FC236}">
                      <a16:creationId xmlns:a16="http://schemas.microsoft.com/office/drawing/2014/main" id="{ED675414-E794-2C08-5FB4-5892356D547E}"/>
                    </a:ext>
                  </a:extLst>
                </p:cNvPr>
                <p:cNvSpPr/>
                <p:nvPr/>
              </p:nvSpPr>
              <p:spPr>
                <a:xfrm rot="5400000">
                  <a:off x="4461890" y="3081050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1595" name="矩形 1594">
                  <a:extLst>
                    <a:ext uri="{FF2B5EF4-FFF2-40B4-BE49-F238E27FC236}">
                      <a16:creationId xmlns:a16="http://schemas.microsoft.com/office/drawing/2014/main" id="{E17BD86C-6869-0582-EB5A-3607B02A8804}"/>
                    </a:ext>
                  </a:extLst>
                </p:cNvPr>
                <p:cNvSpPr/>
                <p:nvPr/>
              </p:nvSpPr>
              <p:spPr>
                <a:xfrm rot="5400000">
                  <a:off x="4897479" y="3081050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1596" name="矩形 1595">
                  <a:extLst>
                    <a:ext uri="{FF2B5EF4-FFF2-40B4-BE49-F238E27FC236}">
                      <a16:creationId xmlns:a16="http://schemas.microsoft.com/office/drawing/2014/main" id="{885E7FD5-5CC6-7287-594A-F61719F3E9B1}"/>
                    </a:ext>
                  </a:extLst>
                </p:cNvPr>
                <p:cNvSpPr/>
                <p:nvPr/>
              </p:nvSpPr>
              <p:spPr>
                <a:xfrm rot="5400000">
                  <a:off x="5332085" y="3081050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1597" name="矩形 1596">
                  <a:extLst>
                    <a:ext uri="{FF2B5EF4-FFF2-40B4-BE49-F238E27FC236}">
                      <a16:creationId xmlns:a16="http://schemas.microsoft.com/office/drawing/2014/main" id="{33EE58F9-3183-9DB1-6783-D2F88E4A280D}"/>
                    </a:ext>
                  </a:extLst>
                </p:cNvPr>
                <p:cNvSpPr/>
                <p:nvPr/>
              </p:nvSpPr>
              <p:spPr>
                <a:xfrm rot="5400000">
                  <a:off x="5764085" y="3081050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1598" name="矩形 1597">
                  <a:extLst>
                    <a:ext uri="{FF2B5EF4-FFF2-40B4-BE49-F238E27FC236}">
                      <a16:creationId xmlns:a16="http://schemas.microsoft.com/office/drawing/2014/main" id="{1B1C022E-8264-6203-436F-84D96AAD38F5}"/>
                    </a:ext>
                  </a:extLst>
                </p:cNvPr>
                <p:cNvSpPr/>
                <p:nvPr/>
              </p:nvSpPr>
              <p:spPr>
                <a:xfrm rot="5400000">
                  <a:off x="6195550" y="3081050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  <p:sp>
              <p:nvSpPr>
                <p:cNvPr id="1599" name="矩形 1598">
                  <a:extLst>
                    <a:ext uri="{FF2B5EF4-FFF2-40B4-BE49-F238E27FC236}">
                      <a16:creationId xmlns:a16="http://schemas.microsoft.com/office/drawing/2014/main" id="{E65E6743-896D-88F1-6BAA-B5601BCAA448}"/>
                    </a:ext>
                  </a:extLst>
                </p:cNvPr>
                <p:cNvSpPr/>
                <p:nvPr/>
              </p:nvSpPr>
              <p:spPr>
                <a:xfrm rot="5400000">
                  <a:off x="6627550" y="3081050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3" name="文本框 1562">
                  <a:extLst>
                    <a:ext uri="{FF2B5EF4-FFF2-40B4-BE49-F238E27FC236}">
                      <a16:creationId xmlns:a16="http://schemas.microsoft.com/office/drawing/2014/main" id="{747C563D-A5B1-DF49-804D-3EA141573E3F}"/>
                    </a:ext>
                  </a:extLst>
                </p:cNvPr>
                <p:cNvSpPr txBox="1"/>
                <p:nvPr/>
              </p:nvSpPr>
              <p:spPr>
                <a:xfrm>
                  <a:off x="3493908" y="4198609"/>
                  <a:ext cx="5184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49" name="文本框 448">
                  <a:extLst>
                    <a:ext uri="{FF2B5EF4-FFF2-40B4-BE49-F238E27FC236}">
                      <a16:creationId xmlns:a16="http://schemas.microsoft.com/office/drawing/2014/main" id="{BE3D63B7-23AE-B82E-E636-15E1672E2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3908" y="4198609"/>
                  <a:ext cx="51841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4" name="文本框 1563">
                  <a:extLst>
                    <a:ext uri="{FF2B5EF4-FFF2-40B4-BE49-F238E27FC236}">
                      <a16:creationId xmlns:a16="http://schemas.microsoft.com/office/drawing/2014/main" id="{20A19347-C1E4-39DB-47FF-CD219859E8AC}"/>
                    </a:ext>
                  </a:extLst>
                </p:cNvPr>
                <p:cNvSpPr txBox="1"/>
                <p:nvPr/>
              </p:nvSpPr>
              <p:spPr>
                <a:xfrm>
                  <a:off x="4363354" y="3547535"/>
                  <a:ext cx="52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1" name="文本框 450">
                  <a:extLst>
                    <a:ext uri="{FF2B5EF4-FFF2-40B4-BE49-F238E27FC236}">
                      <a16:creationId xmlns:a16="http://schemas.microsoft.com/office/drawing/2014/main" id="{CAA27287-9D25-C7AA-1C5D-CAEE21AAC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3354" y="3547535"/>
                  <a:ext cx="52367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5" name="矩形 1564">
              <a:extLst>
                <a:ext uri="{FF2B5EF4-FFF2-40B4-BE49-F238E27FC236}">
                  <a16:creationId xmlns:a16="http://schemas.microsoft.com/office/drawing/2014/main" id="{72F01556-8BB3-F290-AE04-4247CE8695F3}"/>
                </a:ext>
              </a:extLst>
            </p:cNvPr>
            <p:cNvSpPr/>
            <p:nvPr/>
          </p:nvSpPr>
          <p:spPr>
            <a:xfrm rot="5400000">
              <a:off x="4188847" y="3695159"/>
              <a:ext cx="861036" cy="130919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</p:grpSp>
      <p:grpSp>
        <p:nvGrpSpPr>
          <p:cNvPr id="1600" name="组合 1599">
            <a:extLst>
              <a:ext uri="{FF2B5EF4-FFF2-40B4-BE49-F238E27FC236}">
                <a16:creationId xmlns:a16="http://schemas.microsoft.com/office/drawing/2014/main" id="{B9CE1F8B-7BCF-2F5A-8FB6-DA05BA793481}"/>
              </a:ext>
            </a:extLst>
          </p:cNvPr>
          <p:cNvGrpSpPr/>
          <p:nvPr/>
        </p:nvGrpSpPr>
        <p:grpSpPr>
          <a:xfrm>
            <a:off x="7736487" y="3673504"/>
            <a:ext cx="3161261" cy="3098456"/>
            <a:chOff x="6817319" y="3395644"/>
            <a:chExt cx="3161261" cy="3098456"/>
          </a:xfrm>
        </p:grpSpPr>
        <p:grpSp>
          <p:nvGrpSpPr>
            <p:cNvPr id="1601" name="组合 1600">
              <a:extLst>
                <a:ext uri="{FF2B5EF4-FFF2-40B4-BE49-F238E27FC236}">
                  <a16:creationId xmlns:a16="http://schemas.microsoft.com/office/drawing/2014/main" id="{C880B8A4-4071-1A34-CC2D-9E499CE3460E}"/>
                </a:ext>
              </a:extLst>
            </p:cNvPr>
            <p:cNvGrpSpPr/>
            <p:nvPr/>
          </p:nvGrpSpPr>
          <p:grpSpPr>
            <a:xfrm>
              <a:off x="7391399" y="3942091"/>
              <a:ext cx="2587181" cy="2552009"/>
              <a:chOff x="1594907" y="3816859"/>
              <a:chExt cx="2587181" cy="2552009"/>
            </a:xfrm>
          </p:grpSpPr>
          <p:sp>
            <p:nvSpPr>
              <p:cNvPr id="1608" name="矩形 1607">
                <a:extLst>
                  <a:ext uri="{FF2B5EF4-FFF2-40B4-BE49-F238E27FC236}">
                    <a16:creationId xmlns:a16="http://schemas.microsoft.com/office/drawing/2014/main" id="{830CDF6F-A065-232B-AF3F-9A0F40932B53}"/>
                  </a:ext>
                </a:extLst>
              </p:cNvPr>
              <p:cNvSpPr/>
              <p:nvPr/>
            </p:nvSpPr>
            <p:spPr>
              <a:xfrm rot="5400000">
                <a:off x="1168518" y="4243248"/>
                <a:ext cx="1284777" cy="43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/>
              </a:p>
            </p:txBody>
          </p:sp>
          <p:sp>
            <p:nvSpPr>
              <p:cNvPr id="1609" name="矩形 1608">
                <a:extLst>
                  <a:ext uri="{FF2B5EF4-FFF2-40B4-BE49-F238E27FC236}">
                    <a16:creationId xmlns:a16="http://schemas.microsoft.com/office/drawing/2014/main" id="{8ACA16C9-33C4-1821-B347-6625A8085E06}"/>
                  </a:ext>
                </a:extLst>
              </p:cNvPr>
              <p:cNvSpPr/>
              <p:nvPr/>
            </p:nvSpPr>
            <p:spPr>
              <a:xfrm rot="5400000">
                <a:off x="1604107" y="4243248"/>
                <a:ext cx="1284777" cy="43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/>
              </a:p>
            </p:txBody>
          </p:sp>
          <p:sp>
            <p:nvSpPr>
              <p:cNvPr id="1610" name="矩形 1609">
                <a:extLst>
                  <a:ext uri="{FF2B5EF4-FFF2-40B4-BE49-F238E27FC236}">
                    <a16:creationId xmlns:a16="http://schemas.microsoft.com/office/drawing/2014/main" id="{A5D3DE33-D7EF-2098-6CB4-EF8EE61DEAA7}"/>
                  </a:ext>
                </a:extLst>
              </p:cNvPr>
              <p:cNvSpPr/>
              <p:nvPr/>
            </p:nvSpPr>
            <p:spPr>
              <a:xfrm rot="5400000">
                <a:off x="2033995" y="4243249"/>
                <a:ext cx="1284777" cy="43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/>
              </a:p>
            </p:txBody>
          </p:sp>
          <p:sp>
            <p:nvSpPr>
              <p:cNvPr id="1611" name="矩形 1610">
                <a:extLst>
                  <a:ext uri="{FF2B5EF4-FFF2-40B4-BE49-F238E27FC236}">
                    <a16:creationId xmlns:a16="http://schemas.microsoft.com/office/drawing/2014/main" id="{3EDC0E23-AC59-99CF-28B9-C283B23B5C29}"/>
                  </a:ext>
                </a:extLst>
              </p:cNvPr>
              <p:cNvSpPr/>
              <p:nvPr/>
            </p:nvSpPr>
            <p:spPr>
              <a:xfrm rot="5400000">
                <a:off x="2466530" y="4243249"/>
                <a:ext cx="1284777" cy="43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/>
              </a:p>
            </p:txBody>
          </p:sp>
          <p:sp>
            <p:nvSpPr>
              <p:cNvPr id="1612" name="矩形 1611">
                <a:extLst>
                  <a:ext uri="{FF2B5EF4-FFF2-40B4-BE49-F238E27FC236}">
                    <a16:creationId xmlns:a16="http://schemas.microsoft.com/office/drawing/2014/main" id="{DBFF87ED-9E3B-5502-E676-3BFBBA5D40C3}"/>
                  </a:ext>
                </a:extLst>
              </p:cNvPr>
              <p:cNvSpPr/>
              <p:nvPr/>
            </p:nvSpPr>
            <p:spPr>
              <a:xfrm rot="5400000">
                <a:off x="2895880" y="4243249"/>
                <a:ext cx="1284777" cy="43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/>
              </a:p>
            </p:txBody>
          </p:sp>
          <p:sp>
            <p:nvSpPr>
              <p:cNvPr id="1613" name="矩形 1612">
                <a:extLst>
                  <a:ext uri="{FF2B5EF4-FFF2-40B4-BE49-F238E27FC236}">
                    <a16:creationId xmlns:a16="http://schemas.microsoft.com/office/drawing/2014/main" id="{BCD4A80D-EEBC-0659-1A0C-4DAACC0B1691}"/>
                  </a:ext>
                </a:extLst>
              </p:cNvPr>
              <p:cNvSpPr/>
              <p:nvPr/>
            </p:nvSpPr>
            <p:spPr>
              <a:xfrm rot="5400000">
                <a:off x="3323334" y="4243249"/>
                <a:ext cx="1284777" cy="43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/>
              </a:p>
            </p:txBody>
          </p:sp>
          <p:sp>
            <p:nvSpPr>
              <p:cNvPr id="1614" name="矩形 1613">
                <a:extLst>
                  <a:ext uri="{FF2B5EF4-FFF2-40B4-BE49-F238E27FC236}">
                    <a16:creationId xmlns:a16="http://schemas.microsoft.com/office/drawing/2014/main" id="{80C15B6C-BFE0-BB3C-64A3-7670E9F8283D}"/>
                  </a:ext>
                </a:extLst>
              </p:cNvPr>
              <p:cNvSpPr/>
              <p:nvPr/>
            </p:nvSpPr>
            <p:spPr>
              <a:xfrm rot="5400000">
                <a:off x="1168883" y="5510479"/>
                <a:ext cx="1284777" cy="43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/>
              </a:p>
            </p:txBody>
          </p:sp>
          <p:sp>
            <p:nvSpPr>
              <p:cNvPr id="1615" name="矩形 1614">
                <a:extLst>
                  <a:ext uri="{FF2B5EF4-FFF2-40B4-BE49-F238E27FC236}">
                    <a16:creationId xmlns:a16="http://schemas.microsoft.com/office/drawing/2014/main" id="{763E1442-78DE-BC20-6596-356C2085F4F6}"/>
                  </a:ext>
                </a:extLst>
              </p:cNvPr>
              <p:cNvSpPr/>
              <p:nvPr/>
            </p:nvSpPr>
            <p:spPr>
              <a:xfrm rot="5400000">
                <a:off x="1604472" y="5510479"/>
                <a:ext cx="1284777" cy="43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/>
              </a:p>
            </p:txBody>
          </p:sp>
          <p:sp>
            <p:nvSpPr>
              <p:cNvPr id="1616" name="矩形 1615">
                <a:extLst>
                  <a:ext uri="{FF2B5EF4-FFF2-40B4-BE49-F238E27FC236}">
                    <a16:creationId xmlns:a16="http://schemas.microsoft.com/office/drawing/2014/main" id="{359DB3B9-F520-FBF9-A5DF-78074B697887}"/>
                  </a:ext>
                </a:extLst>
              </p:cNvPr>
              <p:cNvSpPr/>
              <p:nvPr/>
            </p:nvSpPr>
            <p:spPr>
              <a:xfrm rot="5400000">
                <a:off x="2034360" y="5510480"/>
                <a:ext cx="1284777" cy="43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/>
              </a:p>
            </p:txBody>
          </p:sp>
          <p:sp>
            <p:nvSpPr>
              <p:cNvPr id="1617" name="矩形 1616">
                <a:extLst>
                  <a:ext uri="{FF2B5EF4-FFF2-40B4-BE49-F238E27FC236}">
                    <a16:creationId xmlns:a16="http://schemas.microsoft.com/office/drawing/2014/main" id="{880220BF-EE62-80C0-D024-1A3D9A2AC9AE}"/>
                  </a:ext>
                </a:extLst>
              </p:cNvPr>
              <p:cNvSpPr/>
              <p:nvPr/>
            </p:nvSpPr>
            <p:spPr>
              <a:xfrm rot="5400000">
                <a:off x="2466895" y="5510480"/>
                <a:ext cx="1284777" cy="43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/>
              </a:p>
            </p:txBody>
          </p:sp>
          <p:sp>
            <p:nvSpPr>
              <p:cNvPr id="1618" name="矩形 1617">
                <a:extLst>
                  <a:ext uri="{FF2B5EF4-FFF2-40B4-BE49-F238E27FC236}">
                    <a16:creationId xmlns:a16="http://schemas.microsoft.com/office/drawing/2014/main" id="{BBDB9C38-535C-C039-4601-FAAB8EE2276B}"/>
                  </a:ext>
                </a:extLst>
              </p:cNvPr>
              <p:cNvSpPr/>
              <p:nvPr/>
            </p:nvSpPr>
            <p:spPr>
              <a:xfrm rot="5400000">
                <a:off x="2896245" y="5510480"/>
                <a:ext cx="1284777" cy="43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/>
              </a:p>
            </p:txBody>
          </p:sp>
          <p:sp>
            <p:nvSpPr>
              <p:cNvPr id="1619" name="矩形 1618">
                <a:extLst>
                  <a:ext uri="{FF2B5EF4-FFF2-40B4-BE49-F238E27FC236}">
                    <a16:creationId xmlns:a16="http://schemas.microsoft.com/office/drawing/2014/main" id="{68D08BF2-5E15-3E03-BA13-A2D980A43D17}"/>
                  </a:ext>
                </a:extLst>
              </p:cNvPr>
              <p:cNvSpPr/>
              <p:nvPr/>
            </p:nvSpPr>
            <p:spPr>
              <a:xfrm rot="5400000">
                <a:off x="3323699" y="5510480"/>
                <a:ext cx="1284777" cy="43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2" name="文本框 1601">
                  <a:extLst>
                    <a:ext uri="{FF2B5EF4-FFF2-40B4-BE49-F238E27FC236}">
                      <a16:creationId xmlns:a16="http://schemas.microsoft.com/office/drawing/2014/main" id="{650CF66B-310E-51D4-60EB-C0D4580CE4A0}"/>
                    </a:ext>
                  </a:extLst>
                </p:cNvPr>
                <p:cNvSpPr txBox="1"/>
                <p:nvPr/>
              </p:nvSpPr>
              <p:spPr>
                <a:xfrm>
                  <a:off x="6966147" y="4351821"/>
                  <a:ext cx="4451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0" name="文本框 449">
                  <a:extLst>
                    <a:ext uri="{FF2B5EF4-FFF2-40B4-BE49-F238E27FC236}">
                      <a16:creationId xmlns:a16="http://schemas.microsoft.com/office/drawing/2014/main" id="{2FAA95BE-A184-3B71-8DD8-26D4AF37B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6147" y="4351821"/>
                  <a:ext cx="44512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3" name="文本框 1602">
                  <a:extLst>
                    <a:ext uri="{FF2B5EF4-FFF2-40B4-BE49-F238E27FC236}">
                      <a16:creationId xmlns:a16="http://schemas.microsoft.com/office/drawing/2014/main" id="{1BD23D30-EB8E-2716-FDBB-0D37E2F4C5FF}"/>
                    </a:ext>
                  </a:extLst>
                </p:cNvPr>
                <p:cNvSpPr txBox="1"/>
                <p:nvPr/>
              </p:nvSpPr>
              <p:spPr>
                <a:xfrm>
                  <a:off x="7776294" y="3561503"/>
                  <a:ext cx="52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2" name="文本框 451">
                  <a:extLst>
                    <a:ext uri="{FF2B5EF4-FFF2-40B4-BE49-F238E27FC236}">
                      <a16:creationId xmlns:a16="http://schemas.microsoft.com/office/drawing/2014/main" id="{D74A2B8E-05CF-8C21-BF7C-DB23755CDB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6294" y="3561503"/>
                  <a:ext cx="52367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4" name="文本框 1603">
                  <a:extLst>
                    <a:ext uri="{FF2B5EF4-FFF2-40B4-BE49-F238E27FC236}">
                      <a16:creationId xmlns:a16="http://schemas.microsoft.com/office/drawing/2014/main" id="{B84483AB-AEEF-5B61-9D6F-C580090B90C5}"/>
                    </a:ext>
                  </a:extLst>
                </p:cNvPr>
                <p:cNvSpPr txBox="1"/>
                <p:nvPr/>
              </p:nvSpPr>
              <p:spPr>
                <a:xfrm>
                  <a:off x="7394492" y="3596892"/>
                  <a:ext cx="3842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1" name="文本框 390">
                  <a:extLst>
                    <a:ext uri="{FF2B5EF4-FFF2-40B4-BE49-F238E27FC236}">
                      <a16:creationId xmlns:a16="http://schemas.microsoft.com/office/drawing/2014/main" id="{7A34BF27-4A36-DDB7-CED5-D64A1C33F2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492" y="3596892"/>
                  <a:ext cx="38420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5" name="文本框 1604">
                  <a:extLst>
                    <a:ext uri="{FF2B5EF4-FFF2-40B4-BE49-F238E27FC236}">
                      <a16:creationId xmlns:a16="http://schemas.microsoft.com/office/drawing/2014/main" id="{6FBDE1B7-60D8-1C77-03EC-B6D43BD9AB23}"/>
                    </a:ext>
                  </a:extLst>
                </p:cNvPr>
                <p:cNvSpPr txBox="1"/>
                <p:nvPr/>
              </p:nvSpPr>
              <p:spPr>
                <a:xfrm>
                  <a:off x="8480580" y="3395644"/>
                  <a:ext cx="421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7DA37F0F-42B5-C9C5-DC35-97D67BF8E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0580" y="3395644"/>
                  <a:ext cx="421141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6" name="文本框 1605">
                  <a:extLst>
                    <a:ext uri="{FF2B5EF4-FFF2-40B4-BE49-F238E27FC236}">
                      <a16:creationId xmlns:a16="http://schemas.microsoft.com/office/drawing/2014/main" id="{63C885DC-6905-D04C-F9E7-BFD20C848D7B}"/>
                    </a:ext>
                  </a:extLst>
                </p:cNvPr>
                <p:cNvSpPr txBox="1"/>
                <p:nvPr/>
              </p:nvSpPr>
              <p:spPr>
                <a:xfrm>
                  <a:off x="6817319" y="4954594"/>
                  <a:ext cx="4499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4" name="文本框 393">
                  <a:extLst>
                    <a:ext uri="{FF2B5EF4-FFF2-40B4-BE49-F238E27FC236}">
                      <a16:creationId xmlns:a16="http://schemas.microsoft.com/office/drawing/2014/main" id="{C23EC29C-4DF3-C3F8-09D9-77E0088828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319" y="4954594"/>
                  <a:ext cx="44999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7" name="矩形 1606">
              <a:extLst>
                <a:ext uri="{FF2B5EF4-FFF2-40B4-BE49-F238E27FC236}">
                  <a16:creationId xmlns:a16="http://schemas.microsoft.com/office/drawing/2014/main" id="{3813F6CD-E2B8-733A-E09A-0FD7BDAADE03}"/>
                </a:ext>
              </a:extLst>
            </p:cNvPr>
            <p:cNvSpPr/>
            <p:nvPr/>
          </p:nvSpPr>
          <p:spPr>
            <a:xfrm rot="5400000">
              <a:off x="7397179" y="3915264"/>
              <a:ext cx="1278038" cy="130535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</p:grpSp>
      <p:pic>
        <p:nvPicPr>
          <p:cNvPr id="1620" name="图片 1619">
            <a:extLst>
              <a:ext uri="{FF2B5EF4-FFF2-40B4-BE49-F238E27FC236}">
                <a16:creationId xmlns:a16="http://schemas.microsoft.com/office/drawing/2014/main" id="{4865A4B2-0A19-67E8-B05D-56920F7497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7097" y="86040"/>
            <a:ext cx="3812398" cy="31310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21" name="文本框 1620">
                <a:extLst>
                  <a:ext uri="{FF2B5EF4-FFF2-40B4-BE49-F238E27FC236}">
                    <a16:creationId xmlns:a16="http://schemas.microsoft.com/office/drawing/2014/main" id="{A77C58DF-2BD2-0B98-F941-8753F40B2019}"/>
                  </a:ext>
                </a:extLst>
              </p:cNvPr>
              <p:cNvSpPr txBox="1"/>
              <p:nvPr/>
            </p:nvSpPr>
            <p:spPr>
              <a:xfrm>
                <a:off x="8742567" y="1666755"/>
                <a:ext cx="2375779" cy="1356205"/>
              </a:xfrm>
              <a:prstGeom prst="rect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约束条件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：</m:t>
                      </m:r>
                    </m:oMath>
                  </m:oMathPara>
                </a14:m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𝑏𝑢𝑓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buf</m:t>
                          </m:r>
                        </m:sub>
                      </m:sSub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𝑂𝑛𝐶h𝑖𝑝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𝑏𝑢𝑓</m:t>
                          </m:r>
                        </m:sub>
                      </m:sSub>
                    </m:oMath>
                  </m:oMathPara>
                </a14:m>
                <a:endParaRPr lang="en-US" altLang="zh-CN" sz="1400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𝑤𝑖𝑑𝑡h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𝑏𝑢𝑓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𝑤𝑖𝑑𝑡h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𝑏𝑢𝑓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621" name="文本框 1620">
                <a:extLst>
                  <a:ext uri="{FF2B5EF4-FFF2-40B4-BE49-F238E27FC236}">
                    <a16:creationId xmlns:a16="http://schemas.microsoft.com/office/drawing/2014/main" id="{A77C58DF-2BD2-0B98-F941-8753F40B2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567" y="1666755"/>
                <a:ext cx="2375779" cy="135620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2" name="文本框 1621">
                <a:extLst>
                  <a:ext uri="{FF2B5EF4-FFF2-40B4-BE49-F238E27FC236}">
                    <a16:creationId xmlns:a16="http://schemas.microsoft.com/office/drawing/2014/main" id="{4E3FF94F-EEE5-3381-11DA-D88A611E3A6F}"/>
                  </a:ext>
                </a:extLst>
              </p:cNvPr>
              <p:cNvSpPr txBox="1"/>
              <p:nvPr/>
            </p:nvSpPr>
            <p:spPr>
              <a:xfrm>
                <a:off x="5224829" y="1327045"/>
                <a:ext cx="3102129" cy="1023357"/>
              </a:xfrm>
              <a:prstGeom prst="rect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Cambria Math" panose="02040503050406030204" pitchFamily="18" charset="0"/>
                  </a:rPr>
                  <a:t>外积</a:t>
                </a:r>
                <a:r>
                  <a:rPr lang="en-US" altLang="zh-CN" sz="1100" dirty="0">
                    <a:latin typeface="Cambria Math" panose="02040503050406030204" pitchFamily="18" charset="0"/>
                  </a:rPr>
                  <a:t>(k-&gt;m-&gt;n)</a:t>
                </a:r>
              </a:p>
              <a:p>
                <a:endParaRPr lang="en-US" altLang="zh-CN" sz="12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ts val="4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𝑀𝐾</m:t>
                            </m:r>
                          </m:e>
                        </m:mr>
                        <m:m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𝐾𝑁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mr>
                      </m:m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zh-CN" sz="12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12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num>
                                  <m:den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𝑀𝑁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num>
                                  <m:den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∙2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𝑒𝑙𝑠𝑒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/>
              </a:p>
            </p:txBody>
          </p:sp>
        </mc:Choice>
        <mc:Fallback xmlns="">
          <p:sp>
            <p:nvSpPr>
              <p:cNvPr id="1622" name="文本框 1621">
                <a:extLst>
                  <a:ext uri="{FF2B5EF4-FFF2-40B4-BE49-F238E27FC236}">
                    <a16:creationId xmlns:a16="http://schemas.microsoft.com/office/drawing/2014/main" id="{4E3FF94F-EEE5-3381-11DA-D88A611E3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829" y="1327045"/>
                <a:ext cx="3102129" cy="1023357"/>
              </a:xfrm>
              <a:prstGeom prst="rect">
                <a:avLst/>
              </a:prstGeom>
              <a:blipFill>
                <a:blip r:embed="rId16"/>
                <a:stretch>
                  <a:fillRect b="-588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3" name="文本框 1622">
                <a:extLst>
                  <a:ext uri="{FF2B5EF4-FFF2-40B4-BE49-F238E27FC236}">
                    <a16:creationId xmlns:a16="http://schemas.microsoft.com/office/drawing/2014/main" id="{D9F44152-45EA-538A-55FA-792AB0538766}"/>
                  </a:ext>
                </a:extLst>
              </p:cNvPr>
              <p:cNvSpPr txBox="1"/>
              <p:nvPr/>
            </p:nvSpPr>
            <p:spPr>
              <a:xfrm>
                <a:off x="5407666" y="170572"/>
                <a:ext cx="2774261" cy="992579"/>
              </a:xfrm>
              <a:prstGeom prst="rect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Cambria Math" panose="02040503050406030204" pitchFamily="18" charset="0"/>
                  </a:rPr>
                  <a:t>内积</a:t>
                </a:r>
                <a:r>
                  <a:rPr lang="en-US" altLang="zh-CN" sz="1050" dirty="0">
                    <a:latin typeface="Cambria Math" panose="02040503050406030204" pitchFamily="18" charset="0"/>
                  </a:rPr>
                  <a:t>(m-&gt;n-&gt;k)</a:t>
                </a:r>
              </a:p>
              <a:p>
                <a:endParaRPr lang="en-US" altLang="zh-CN" sz="1050" dirty="0">
                  <a:latin typeface="Cambria Math" panose="02040503050406030204" pitchFamily="18" charset="0"/>
                </a:endParaRPr>
              </a:p>
              <a:p>
                <a:pPr>
                  <a:lnSpc>
                    <a:spcPts val="4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altLang="zh-CN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num>
                                  <m:den>
                                    <m:r>
                                      <a:rPr lang="zh-CN" altLang="en-US" sz="11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zh-CN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𝑀𝐾</m:t>
                                </m:r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altLang="zh-CN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zh-CN" altLang="en-US" sz="11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altLang="zh-CN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𝑒𝑙𝑠𝑒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𝐾𝑁</m:t>
                            </m:r>
                            <m:r>
                              <a:rPr lang="en-US" altLang="zh-CN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US" altLang="zh-CN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𝑀𝑁</m:t>
                            </m:r>
                          </m:e>
                        </m:mr>
                      </m:m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1623" name="文本框 1622">
                <a:extLst>
                  <a:ext uri="{FF2B5EF4-FFF2-40B4-BE49-F238E27FC236}">
                    <a16:creationId xmlns:a16="http://schemas.microsoft.com/office/drawing/2014/main" id="{D9F44152-45EA-538A-55FA-792AB0538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666" y="170572"/>
                <a:ext cx="2774261" cy="992579"/>
              </a:xfrm>
              <a:prstGeom prst="rect">
                <a:avLst/>
              </a:prstGeom>
              <a:blipFill>
                <a:blip r:embed="rId17"/>
                <a:stretch>
                  <a:fillRect b="-606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4" name="文本框 1623">
                <a:extLst>
                  <a:ext uri="{FF2B5EF4-FFF2-40B4-BE49-F238E27FC236}">
                    <a16:creationId xmlns:a16="http://schemas.microsoft.com/office/drawing/2014/main" id="{43D8A3D7-70E9-E19C-0A3F-5233B3A5C60C}"/>
                  </a:ext>
                </a:extLst>
              </p:cNvPr>
              <p:cNvSpPr txBox="1"/>
              <p:nvPr/>
            </p:nvSpPr>
            <p:spPr>
              <a:xfrm>
                <a:off x="8975243" y="170572"/>
                <a:ext cx="1990930" cy="1342868"/>
              </a:xfrm>
              <a:prstGeom prst="rect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𝐶𝐼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ow</m:t>
                          </m:r>
                        </m:sub>
                      </m:sSub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lang="en-US" altLang="zh-CN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𝑎𝑟𝑟𝑎𝑦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lang="en-US" altLang="zh-CN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𝑤𝑖𝑑𝑡h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=4/8−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𝑏𝑖𝑡</m:t>
                      </m:r>
                    </m:oMath>
                  </m:oMathPara>
                </a14:m>
                <a:endParaRPr lang="en-US" altLang="zh-CN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𝑤𝑖𝑑𝑡h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=4−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𝑏𝑖𝑡</m:t>
                      </m:r>
                    </m:oMath>
                  </m:oMathPara>
                </a14:m>
                <a:endParaRPr lang="en-US" altLang="zh-CN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𝑤𝑖𝑑𝑡h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=16−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𝑏𝑖𝑡</m:t>
                      </m:r>
                    </m:oMath>
                  </m:oMathPara>
                </a14:m>
                <a:endParaRPr lang="en-US" altLang="zh-CN" sz="1600" b="0" dirty="0"/>
              </a:p>
            </p:txBody>
          </p:sp>
        </mc:Choice>
        <mc:Fallback xmlns="">
          <p:sp>
            <p:nvSpPr>
              <p:cNvPr id="1624" name="文本框 1623">
                <a:extLst>
                  <a:ext uri="{FF2B5EF4-FFF2-40B4-BE49-F238E27FC236}">
                    <a16:creationId xmlns:a16="http://schemas.microsoft.com/office/drawing/2014/main" id="{43D8A3D7-70E9-E19C-0A3F-5233B3A5C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243" y="170572"/>
                <a:ext cx="1990930" cy="134286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25" name="组合 1624">
            <a:extLst>
              <a:ext uri="{FF2B5EF4-FFF2-40B4-BE49-F238E27FC236}">
                <a16:creationId xmlns:a16="http://schemas.microsoft.com/office/drawing/2014/main" id="{B8438D8C-61C7-6642-BD6A-381728F8A04C}"/>
              </a:ext>
            </a:extLst>
          </p:cNvPr>
          <p:cNvGrpSpPr/>
          <p:nvPr/>
        </p:nvGrpSpPr>
        <p:grpSpPr>
          <a:xfrm>
            <a:off x="1210175" y="3657968"/>
            <a:ext cx="3153388" cy="3088178"/>
            <a:chOff x="0" y="3386014"/>
            <a:chExt cx="3153388" cy="30881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6" name="文本框 1625">
                  <a:extLst>
                    <a:ext uri="{FF2B5EF4-FFF2-40B4-BE49-F238E27FC236}">
                      <a16:creationId xmlns:a16="http://schemas.microsoft.com/office/drawing/2014/main" id="{20C82C31-3389-9BCE-D672-AD68E3BAB3B3}"/>
                    </a:ext>
                  </a:extLst>
                </p:cNvPr>
                <p:cNvSpPr txBox="1"/>
                <p:nvPr/>
              </p:nvSpPr>
              <p:spPr>
                <a:xfrm>
                  <a:off x="0" y="5054219"/>
                  <a:ext cx="4499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959E11D0-2377-80FA-B97A-5E3D98A2B6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054219"/>
                  <a:ext cx="449995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7" name="文本框 1626">
                  <a:extLst>
                    <a:ext uri="{FF2B5EF4-FFF2-40B4-BE49-F238E27FC236}">
                      <a16:creationId xmlns:a16="http://schemas.microsoft.com/office/drawing/2014/main" id="{C8EF5B24-ACA3-11A5-D3B8-7405AEADB777}"/>
                    </a:ext>
                  </a:extLst>
                </p:cNvPr>
                <p:cNvSpPr txBox="1"/>
                <p:nvPr/>
              </p:nvSpPr>
              <p:spPr>
                <a:xfrm>
                  <a:off x="1568364" y="3386014"/>
                  <a:ext cx="4160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6C4404CF-6461-D268-04CD-D879995EB3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8364" y="3386014"/>
                  <a:ext cx="416075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8" name="文本框 1627">
                  <a:extLst>
                    <a:ext uri="{FF2B5EF4-FFF2-40B4-BE49-F238E27FC236}">
                      <a16:creationId xmlns:a16="http://schemas.microsoft.com/office/drawing/2014/main" id="{AED43576-1F26-11C3-C4E1-665079182544}"/>
                    </a:ext>
                  </a:extLst>
                </p:cNvPr>
                <p:cNvSpPr txBox="1"/>
                <p:nvPr/>
              </p:nvSpPr>
              <p:spPr>
                <a:xfrm>
                  <a:off x="608678" y="3557577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DBEAB764-5B2A-D9A7-36E8-3A79E8603E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678" y="3557577"/>
                  <a:ext cx="380552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9" name="文本框 1628">
                  <a:extLst>
                    <a:ext uri="{FF2B5EF4-FFF2-40B4-BE49-F238E27FC236}">
                      <a16:creationId xmlns:a16="http://schemas.microsoft.com/office/drawing/2014/main" id="{077573F2-9C7E-C5FA-69CC-87E9189AF0D9}"/>
                    </a:ext>
                  </a:extLst>
                </p:cNvPr>
                <p:cNvSpPr txBox="1"/>
                <p:nvPr/>
              </p:nvSpPr>
              <p:spPr>
                <a:xfrm>
                  <a:off x="118381" y="4371133"/>
                  <a:ext cx="4451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47" name="文本框 446">
                  <a:extLst>
                    <a:ext uri="{FF2B5EF4-FFF2-40B4-BE49-F238E27FC236}">
                      <a16:creationId xmlns:a16="http://schemas.microsoft.com/office/drawing/2014/main" id="{F95FDE1C-E8AF-9898-5F96-A8ED96BFFB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81" y="4371133"/>
                  <a:ext cx="445122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0" name="文本框 1629">
                  <a:extLst>
                    <a:ext uri="{FF2B5EF4-FFF2-40B4-BE49-F238E27FC236}">
                      <a16:creationId xmlns:a16="http://schemas.microsoft.com/office/drawing/2014/main" id="{C187D245-D035-68B8-1F0E-9D05A48DB045}"/>
                    </a:ext>
                  </a:extLst>
                </p:cNvPr>
                <p:cNvSpPr txBox="1"/>
                <p:nvPr/>
              </p:nvSpPr>
              <p:spPr>
                <a:xfrm>
                  <a:off x="827181" y="3514136"/>
                  <a:ext cx="518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48" name="文本框 447">
                  <a:extLst>
                    <a:ext uri="{FF2B5EF4-FFF2-40B4-BE49-F238E27FC236}">
                      <a16:creationId xmlns:a16="http://schemas.microsoft.com/office/drawing/2014/main" id="{76916EB2-3A4B-DB6F-3B9B-AAFBA2D91A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181" y="3514136"/>
                  <a:ext cx="518412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31" name="组合 1630">
              <a:extLst>
                <a:ext uri="{FF2B5EF4-FFF2-40B4-BE49-F238E27FC236}">
                  <a16:creationId xmlns:a16="http://schemas.microsoft.com/office/drawing/2014/main" id="{E706E344-6F43-2588-53E6-F7BED9CEFDA9}"/>
                </a:ext>
              </a:extLst>
            </p:cNvPr>
            <p:cNvGrpSpPr/>
            <p:nvPr/>
          </p:nvGrpSpPr>
          <p:grpSpPr>
            <a:xfrm>
              <a:off x="566207" y="3919656"/>
              <a:ext cx="2587181" cy="2554536"/>
              <a:chOff x="1594907" y="3814332"/>
              <a:chExt cx="2587181" cy="2554536"/>
            </a:xfrm>
          </p:grpSpPr>
          <p:sp>
            <p:nvSpPr>
              <p:cNvPr id="1632" name="矩形 1631">
                <a:extLst>
                  <a:ext uri="{FF2B5EF4-FFF2-40B4-BE49-F238E27FC236}">
                    <a16:creationId xmlns:a16="http://schemas.microsoft.com/office/drawing/2014/main" id="{B0A82650-38E9-1205-35DF-03033A5F1B51}"/>
                  </a:ext>
                </a:extLst>
              </p:cNvPr>
              <p:cNvSpPr/>
              <p:nvPr/>
            </p:nvSpPr>
            <p:spPr>
              <a:xfrm rot="5400000">
                <a:off x="1168518" y="4243248"/>
                <a:ext cx="1284777" cy="43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/>
              </a:p>
            </p:txBody>
          </p:sp>
          <p:sp>
            <p:nvSpPr>
              <p:cNvPr id="1633" name="矩形 1632">
                <a:extLst>
                  <a:ext uri="{FF2B5EF4-FFF2-40B4-BE49-F238E27FC236}">
                    <a16:creationId xmlns:a16="http://schemas.microsoft.com/office/drawing/2014/main" id="{11191685-0409-66BB-E789-A242BCF90562}"/>
                  </a:ext>
                </a:extLst>
              </p:cNvPr>
              <p:cNvSpPr/>
              <p:nvPr/>
            </p:nvSpPr>
            <p:spPr>
              <a:xfrm rot="5400000">
                <a:off x="1604107" y="4243248"/>
                <a:ext cx="1284777" cy="43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/>
              </a:p>
            </p:txBody>
          </p:sp>
          <p:sp>
            <p:nvSpPr>
              <p:cNvPr id="1634" name="矩形 1633">
                <a:extLst>
                  <a:ext uri="{FF2B5EF4-FFF2-40B4-BE49-F238E27FC236}">
                    <a16:creationId xmlns:a16="http://schemas.microsoft.com/office/drawing/2014/main" id="{B02FDF79-B4BD-0E3C-F20A-E268072D2532}"/>
                  </a:ext>
                </a:extLst>
              </p:cNvPr>
              <p:cNvSpPr/>
              <p:nvPr/>
            </p:nvSpPr>
            <p:spPr>
              <a:xfrm rot="5400000">
                <a:off x="2033995" y="4243249"/>
                <a:ext cx="1284777" cy="43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/>
              </a:p>
            </p:txBody>
          </p:sp>
          <p:sp>
            <p:nvSpPr>
              <p:cNvPr id="1635" name="矩形 1634">
                <a:extLst>
                  <a:ext uri="{FF2B5EF4-FFF2-40B4-BE49-F238E27FC236}">
                    <a16:creationId xmlns:a16="http://schemas.microsoft.com/office/drawing/2014/main" id="{07DE0862-8422-E33E-8B60-8D670B634EDF}"/>
                  </a:ext>
                </a:extLst>
              </p:cNvPr>
              <p:cNvSpPr/>
              <p:nvPr/>
            </p:nvSpPr>
            <p:spPr>
              <a:xfrm rot="5400000">
                <a:off x="2466530" y="4243249"/>
                <a:ext cx="1284777" cy="43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/>
              </a:p>
            </p:txBody>
          </p:sp>
          <p:sp>
            <p:nvSpPr>
              <p:cNvPr id="1636" name="矩形 1635">
                <a:extLst>
                  <a:ext uri="{FF2B5EF4-FFF2-40B4-BE49-F238E27FC236}">
                    <a16:creationId xmlns:a16="http://schemas.microsoft.com/office/drawing/2014/main" id="{73251658-B37C-0366-DCED-0B459516714F}"/>
                  </a:ext>
                </a:extLst>
              </p:cNvPr>
              <p:cNvSpPr/>
              <p:nvPr/>
            </p:nvSpPr>
            <p:spPr>
              <a:xfrm rot="5400000">
                <a:off x="2895880" y="4243249"/>
                <a:ext cx="1284777" cy="43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/>
              </a:p>
            </p:txBody>
          </p:sp>
          <p:sp>
            <p:nvSpPr>
              <p:cNvPr id="1637" name="矩形 1636">
                <a:extLst>
                  <a:ext uri="{FF2B5EF4-FFF2-40B4-BE49-F238E27FC236}">
                    <a16:creationId xmlns:a16="http://schemas.microsoft.com/office/drawing/2014/main" id="{AA03F60A-FD2D-F87B-C352-04CDE5EAC4EE}"/>
                  </a:ext>
                </a:extLst>
              </p:cNvPr>
              <p:cNvSpPr/>
              <p:nvPr/>
            </p:nvSpPr>
            <p:spPr>
              <a:xfrm rot="5400000">
                <a:off x="3323334" y="4243249"/>
                <a:ext cx="1284777" cy="43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/>
              </a:p>
            </p:txBody>
          </p:sp>
          <p:sp>
            <p:nvSpPr>
              <p:cNvPr id="1638" name="矩形 1637">
                <a:extLst>
                  <a:ext uri="{FF2B5EF4-FFF2-40B4-BE49-F238E27FC236}">
                    <a16:creationId xmlns:a16="http://schemas.microsoft.com/office/drawing/2014/main" id="{3B356041-E0C0-649E-3F9C-FA86710124EA}"/>
                  </a:ext>
                </a:extLst>
              </p:cNvPr>
              <p:cNvSpPr/>
              <p:nvPr/>
            </p:nvSpPr>
            <p:spPr>
              <a:xfrm rot="5400000">
                <a:off x="1168883" y="5510479"/>
                <a:ext cx="1284777" cy="43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/>
              </a:p>
            </p:txBody>
          </p:sp>
          <p:sp>
            <p:nvSpPr>
              <p:cNvPr id="1639" name="矩形 1638">
                <a:extLst>
                  <a:ext uri="{FF2B5EF4-FFF2-40B4-BE49-F238E27FC236}">
                    <a16:creationId xmlns:a16="http://schemas.microsoft.com/office/drawing/2014/main" id="{F7C5ADE9-EA82-6A42-BC41-778F34DFCD6A}"/>
                  </a:ext>
                </a:extLst>
              </p:cNvPr>
              <p:cNvSpPr/>
              <p:nvPr/>
            </p:nvSpPr>
            <p:spPr>
              <a:xfrm rot="5400000">
                <a:off x="1604472" y="5510479"/>
                <a:ext cx="1284777" cy="43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/>
              </a:p>
            </p:txBody>
          </p:sp>
          <p:sp>
            <p:nvSpPr>
              <p:cNvPr id="1640" name="矩形 1639">
                <a:extLst>
                  <a:ext uri="{FF2B5EF4-FFF2-40B4-BE49-F238E27FC236}">
                    <a16:creationId xmlns:a16="http://schemas.microsoft.com/office/drawing/2014/main" id="{61ED4DF0-ABC3-0E47-7F8C-413128CFD113}"/>
                  </a:ext>
                </a:extLst>
              </p:cNvPr>
              <p:cNvSpPr/>
              <p:nvPr/>
            </p:nvSpPr>
            <p:spPr>
              <a:xfrm rot="5400000">
                <a:off x="2034360" y="5510480"/>
                <a:ext cx="1284777" cy="43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/>
              </a:p>
            </p:txBody>
          </p:sp>
          <p:sp>
            <p:nvSpPr>
              <p:cNvPr id="1641" name="矩形 1640">
                <a:extLst>
                  <a:ext uri="{FF2B5EF4-FFF2-40B4-BE49-F238E27FC236}">
                    <a16:creationId xmlns:a16="http://schemas.microsoft.com/office/drawing/2014/main" id="{3B46CDED-D462-7FED-293C-B03FBD19568D}"/>
                  </a:ext>
                </a:extLst>
              </p:cNvPr>
              <p:cNvSpPr/>
              <p:nvPr/>
            </p:nvSpPr>
            <p:spPr>
              <a:xfrm rot="5400000">
                <a:off x="2466895" y="5510480"/>
                <a:ext cx="1284777" cy="43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/>
              </a:p>
            </p:txBody>
          </p:sp>
          <p:sp>
            <p:nvSpPr>
              <p:cNvPr id="1642" name="矩形 1641">
                <a:extLst>
                  <a:ext uri="{FF2B5EF4-FFF2-40B4-BE49-F238E27FC236}">
                    <a16:creationId xmlns:a16="http://schemas.microsoft.com/office/drawing/2014/main" id="{DF37E618-DBB5-E479-6883-C3D1EB0B4B35}"/>
                  </a:ext>
                </a:extLst>
              </p:cNvPr>
              <p:cNvSpPr/>
              <p:nvPr/>
            </p:nvSpPr>
            <p:spPr>
              <a:xfrm rot="5400000">
                <a:off x="2896245" y="5510480"/>
                <a:ext cx="1284777" cy="43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/>
              </a:p>
            </p:txBody>
          </p:sp>
          <p:sp>
            <p:nvSpPr>
              <p:cNvPr id="1643" name="矩形 1642">
                <a:extLst>
                  <a:ext uri="{FF2B5EF4-FFF2-40B4-BE49-F238E27FC236}">
                    <a16:creationId xmlns:a16="http://schemas.microsoft.com/office/drawing/2014/main" id="{760B3107-CDD3-0E52-6CC8-0D4EF973E39B}"/>
                  </a:ext>
                </a:extLst>
              </p:cNvPr>
              <p:cNvSpPr/>
              <p:nvPr/>
            </p:nvSpPr>
            <p:spPr>
              <a:xfrm rot="5400000">
                <a:off x="3323699" y="5510480"/>
                <a:ext cx="1284777" cy="43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/>
              </a:p>
            </p:txBody>
          </p:sp>
          <p:sp>
            <p:nvSpPr>
              <p:cNvPr id="1644" name="矩形 1643">
                <a:extLst>
                  <a:ext uri="{FF2B5EF4-FFF2-40B4-BE49-F238E27FC236}">
                    <a16:creationId xmlns:a16="http://schemas.microsoft.com/office/drawing/2014/main" id="{F9964E64-6D74-43B8-44E1-E8031E73E7BA}"/>
                  </a:ext>
                </a:extLst>
              </p:cNvPr>
              <p:cNvSpPr/>
              <p:nvPr/>
            </p:nvSpPr>
            <p:spPr>
              <a:xfrm rot="5400000">
                <a:off x="1393282" y="4017968"/>
                <a:ext cx="1284778" cy="877506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45" name="文本框 1644">
                <a:extLst>
                  <a:ext uri="{FF2B5EF4-FFF2-40B4-BE49-F238E27FC236}">
                    <a16:creationId xmlns:a16="http://schemas.microsoft.com/office/drawing/2014/main" id="{9217CE18-34C0-85F9-034B-B66129121E28}"/>
                  </a:ext>
                </a:extLst>
              </p:cNvPr>
              <p:cNvSpPr txBox="1"/>
              <p:nvPr/>
            </p:nvSpPr>
            <p:spPr>
              <a:xfrm>
                <a:off x="9038256" y="3190315"/>
                <a:ext cx="1784399" cy="35830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𝑏𝑢𝑓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𝑏𝑢𝑓</m:t>
                        </m:r>
                      </m:sub>
                    </m:sSub>
                  </m:oMath>
                </a14:m>
                <a:r>
                  <a:rPr lang="en-US" altLang="zh-CN" sz="1600" b="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1645" name="文本框 1644">
                <a:extLst>
                  <a:ext uri="{FF2B5EF4-FFF2-40B4-BE49-F238E27FC236}">
                    <a16:creationId xmlns:a16="http://schemas.microsoft.com/office/drawing/2014/main" id="{9217CE18-34C0-85F9-034B-B66129121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256" y="3190315"/>
                <a:ext cx="1784399" cy="358303"/>
              </a:xfrm>
              <a:prstGeom prst="rect">
                <a:avLst/>
              </a:prstGeom>
              <a:blipFill>
                <a:blip r:embed="rId24"/>
                <a:stretch>
                  <a:fillRect t="-1639" b="-1475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6" name="文本框 1645">
                <a:extLst>
                  <a:ext uri="{FF2B5EF4-FFF2-40B4-BE49-F238E27FC236}">
                    <a16:creationId xmlns:a16="http://schemas.microsoft.com/office/drawing/2014/main" id="{926C20E2-D83D-C517-AAD0-DF0A1D820D5C}"/>
                  </a:ext>
                </a:extLst>
              </p:cNvPr>
              <p:cNvSpPr txBox="1"/>
              <p:nvPr/>
            </p:nvSpPr>
            <p:spPr>
              <a:xfrm>
                <a:off x="1039406" y="3084115"/>
                <a:ext cx="3636467" cy="6694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ts val="4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𝑤𝑖𝑑𝑡h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𝑤𝑖𝑑𝑡h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𝑤𝑖𝑑𝑡h</m:t>
                          </m:r>
                        </m:sub>
                      </m:sSub>
                    </m:oMath>
                  </m:oMathPara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1646" name="文本框 1645">
                <a:extLst>
                  <a:ext uri="{FF2B5EF4-FFF2-40B4-BE49-F238E27FC236}">
                    <a16:creationId xmlns:a16="http://schemas.microsoft.com/office/drawing/2014/main" id="{926C20E2-D83D-C517-AAD0-DF0A1D820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06" y="3084115"/>
                <a:ext cx="3636467" cy="66941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7" name="文本框 1646">
                <a:extLst>
                  <a:ext uri="{FF2B5EF4-FFF2-40B4-BE49-F238E27FC236}">
                    <a16:creationId xmlns:a16="http://schemas.microsoft.com/office/drawing/2014/main" id="{E843FE67-CA2D-0E43-9C89-326C2A65EB23}"/>
                  </a:ext>
                </a:extLst>
              </p:cNvPr>
              <p:cNvSpPr txBox="1"/>
              <p:nvPr/>
            </p:nvSpPr>
            <p:spPr>
              <a:xfrm>
                <a:off x="5224828" y="2537502"/>
                <a:ext cx="3102129" cy="1023357"/>
              </a:xfrm>
              <a:prstGeom prst="rect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</a:rPr>
                  <a:t>ROW-based(m-&gt;k-&gt;n)</a:t>
                </a:r>
              </a:p>
              <a:p>
                <a:endParaRPr lang="en-US" altLang="zh-CN" sz="12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ts val="4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𝑀𝐾</m:t>
                            </m:r>
                          </m:e>
                        </m:mr>
                        <m:m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𝐾𝑁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mr>
                      </m:m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zh-CN" sz="12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12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𝑀𝑁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num>
                                  <m:den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∙2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𝑒𝑙𝑠𝑒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/>
              </a:p>
            </p:txBody>
          </p:sp>
        </mc:Choice>
        <mc:Fallback xmlns="">
          <p:sp>
            <p:nvSpPr>
              <p:cNvPr id="1647" name="文本框 1646">
                <a:extLst>
                  <a:ext uri="{FF2B5EF4-FFF2-40B4-BE49-F238E27FC236}">
                    <a16:creationId xmlns:a16="http://schemas.microsoft.com/office/drawing/2014/main" id="{E843FE67-CA2D-0E43-9C89-326C2A65E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828" y="2537502"/>
                <a:ext cx="3102129" cy="1023357"/>
              </a:xfrm>
              <a:prstGeom prst="rect">
                <a:avLst/>
              </a:prstGeom>
              <a:blipFill>
                <a:blip r:embed="rId26"/>
                <a:stretch>
                  <a:fillRect b="-1765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8" name="矩形 1647">
            <a:extLst>
              <a:ext uri="{FF2B5EF4-FFF2-40B4-BE49-F238E27FC236}">
                <a16:creationId xmlns:a16="http://schemas.microsoft.com/office/drawing/2014/main" id="{8FCABC15-7633-E5F7-A5CA-20CE02EFFDE2}"/>
              </a:ext>
            </a:extLst>
          </p:cNvPr>
          <p:cNvSpPr/>
          <p:nvPr/>
        </p:nvSpPr>
        <p:spPr>
          <a:xfrm rot="5400000">
            <a:off x="2662398" y="1693437"/>
            <a:ext cx="413804" cy="3613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7572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0AC249-4935-6F69-27C1-DE7C8650B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98" y="1216079"/>
            <a:ext cx="5004462" cy="34198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F9B9E8-D3F8-2987-1B8F-7D2F0855B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585" y="294221"/>
            <a:ext cx="3534845" cy="37824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8EB9D3-BD89-61DD-B633-1074285D7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684" y="4130040"/>
            <a:ext cx="4141720" cy="262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3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838</Words>
  <Application>Microsoft Office PowerPoint</Application>
  <PresentationFormat>宽屏</PresentationFormat>
  <Paragraphs>669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鑫</dc:creator>
  <cp:lastModifiedBy>鑫</cp:lastModifiedBy>
  <cp:revision>23</cp:revision>
  <dcterms:created xsi:type="dcterms:W3CDTF">2023-07-23T13:04:21Z</dcterms:created>
  <dcterms:modified xsi:type="dcterms:W3CDTF">2023-07-24T00:43:51Z</dcterms:modified>
</cp:coreProperties>
</file>