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4"/>
  </p:sldMasterIdLst>
  <p:notesMasterIdLst>
    <p:notesMasterId r:id="rId41"/>
  </p:notesMasterIdLst>
  <p:handoutMasterIdLst>
    <p:handoutMasterId r:id="rId42"/>
  </p:handoutMasterIdLst>
  <p:sldIdLst>
    <p:sldId id="4185" r:id="rId5"/>
    <p:sldId id="4183" r:id="rId6"/>
    <p:sldId id="4181" r:id="rId7"/>
    <p:sldId id="258" r:id="rId8"/>
    <p:sldId id="259" r:id="rId9"/>
    <p:sldId id="260" r:id="rId10"/>
    <p:sldId id="261" r:id="rId11"/>
    <p:sldId id="262" r:id="rId12"/>
    <p:sldId id="281" r:id="rId13"/>
    <p:sldId id="272" r:id="rId14"/>
    <p:sldId id="282" r:id="rId15"/>
    <p:sldId id="271" r:id="rId16"/>
    <p:sldId id="274" r:id="rId17"/>
    <p:sldId id="273" r:id="rId18"/>
    <p:sldId id="283" r:id="rId19"/>
    <p:sldId id="277" r:id="rId20"/>
    <p:sldId id="278" r:id="rId21"/>
    <p:sldId id="279" r:id="rId22"/>
    <p:sldId id="280" r:id="rId23"/>
    <p:sldId id="284" r:id="rId24"/>
    <p:sldId id="285" r:id="rId25"/>
    <p:sldId id="286" r:id="rId26"/>
    <p:sldId id="287" r:id="rId27"/>
    <p:sldId id="4174" r:id="rId28"/>
    <p:sldId id="4175" r:id="rId29"/>
    <p:sldId id="4176" r:id="rId30"/>
    <p:sldId id="4177" r:id="rId31"/>
    <p:sldId id="4178" r:id="rId32"/>
    <p:sldId id="4179" r:id="rId33"/>
    <p:sldId id="4180" r:id="rId34"/>
    <p:sldId id="289" r:id="rId35"/>
    <p:sldId id="4184" r:id="rId36"/>
    <p:sldId id="290" r:id="rId37"/>
    <p:sldId id="291" r:id="rId38"/>
    <p:sldId id="4182" r:id="rId39"/>
    <p:sldId id="4173" r:id="rId40"/>
  </p:sldIdLst>
  <p:sldSz cx="24387175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BE1"/>
    <a:srgbClr val="060E83"/>
    <a:srgbClr val="0C2598"/>
    <a:srgbClr val="1140B0"/>
    <a:srgbClr val="114075"/>
    <a:srgbClr val="040C6D"/>
    <a:srgbClr val="165DC8"/>
    <a:srgbClr val="161A48"/>
    <a:srgbClr val="114096"/>
    <a:srgbClr val="0BD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0AD65-04F6-4FF5-89E3-D99449C173C8}" v="38" dt="2022-01-06T04:46:59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4673"/>
  </p:normalViewPr>
  <p:slideViewPr>
    <p:cSldViewPr snapToGrid="0">
      <p:cViewPr varScale="1">
        <p:scale>
          <a:sx n="51" d="100"/>
          <a:sy n="51" d="100"/>
        </p:scale>
        <p:origin x="120" y="426"/>
      </p:cViewPr>
      <p:guideLst>
        <p:guide orient="horz" pos="4320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svg"/><Relationship Id="rId1" Type="http://schemas.openxmlformats.org/officeDocument/2006/relationships/image" Target="../media/image35.png"/></Relationships>
</file>

<file path=ppt/diagrams/_rels/data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svg"/><Relationship Id="rId1" Type="http://schemas.openxmlformats.org/officeDocument/2006/relationships/image" Target="../media/image3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hyperlink" Target="https://emojipedia.org/house/#:~:text=A%20house%2C%20otherwise%20known%20as,larger%20family%2C%20other%20perhaps%20housemates.&amp;text=House%20was%20approved%20as%20part,to%20Emoji%201.0%20in%202015." TargetMode="Externa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svg"/><Relationship Id="rId1" Type="http://schemas.openxmlformats.org/officeDocument/2006/relationships/image" Target="../media/image29.png"/></Relationships>
</file>

<file path=ppt/diagrams/_rels/data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svg"/><Relationship Id="rId1" Type="http://schemas.openxmlformats.org/officeDocument/2006/relationships/image" Target="../media/image32.png"/></Relationships>
</file>

<file path=ppt/diagrams/_rels/drawing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svg"/><Relationship Id="rId1" Type="http://schemas.openxmlformats.org/officeDocument/2006/relationships/image" Target="../media/image35.png"/></Relationships>
</file>

<file path=ppt/diagrams/_rels/drawing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svg"/><Relationship Id="rId1" Type="http://schemas.openxmlformats.org/officeDocument/2006/relationships/image" Target="../media/image3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emojipedia.org/house/#:~:text=A%20house%2C%20otherwise%20known%20as,larger%20family%2C%20other%20perhaps%20housemates.&amp;text=House%20was%20approved%20as%20part,to%20Emoji%201.0%20in%202015." TargetMode="External"/><Relationship Id="rId7" Type="http://schemas.openxmlformats.org/officeDocument/2006/relationships/image" Target="../media/image13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svg"/><Relationship Id="rId1" Type="http://schemas.openxmlformats.org/officeDocument/2006/relationships/image" Target="../media/image29.png"/></Relationships>
</file>

<file path=ppt/diagrams/_rels/drawing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svg"/><Relationship Id="rId1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6CD770-FDAF-409E-964C-BC7094A1B50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1CBEC6-43C3-41D7-B851-53E9900F9EE2}">
      <dgm:prSet/>
      <dgm:spPr/>
      <dgm:t>
        <a:bodyPr/>
        <a:lstStyle/>
        <a:p>
          <a:r>
            <a:rPr lang="en-US"/>
            <a:t>About me</a:t>
          </a:r>
        </a:p>
      </dgm:t>
    </dgm:pt>
    <dgm:pt modelId="{6009BBA8-9567-45AB-8258-5710232289E3}" type="parTrans" cxnId="{246B7807-0338-4551-9E81-9CA5B93F21E9}">
      <dgm:prSet/>
      <dgm:spPr/>
      <dgm:t>
        <a:bodyPr/>
        <a:lstStyle/>
        <a:p>
          <a:endParaRPr lang="en-US"/>
        </a:p>
      </dgm:t>
    </dgm:pt>
    <dgm:pt modelId="{C3F76EB1-7C0E-43B2-B302-3EAF21923A06}" type="sibTrans" cxnId="{246B7807-0338-4551-9E81-9CA5B93F21E9}">
      <dgm:prSet/>
      <dgm:spPr/>
      <dgm:t>
        <a:bodyPr/>
        <a:lstStyle/>
        <a:p>
          <a:endParaRPr lang="en-US"/>
        </a:p>
      </dgm:t>
    </dgm:pt>
    <dgm:pt modelId="{09C02C0E-4AD1-4E41-AB8F-31AA561B70D2}">
      <dgm:prSet/>
      <dgm:spPr/>
      <dgm:t>
        <a:bodyPr/>
        <a:lstStyle/>
        <a:p>
          <a:r>
            <a:rPr lang="en-US"/>
            <a:t>Agenda</a:t>
          </a:r>
        </a:p>
      </dgm:t>
    </dgm:pt>
    <dgm:pt modelId="{4D34BFAE-5946-4B82-AC12-2CB614808F2C}" type="parTrans" cxnId="{1AE59F8B-FE6F-4E9D-98EE-231365317456}">
      <dgm:prSet/>
      <dgm:spPr/>
      <dgm:t>
        <a:bodyPr/>
        <a:lstStyle/>
        <a:p>
          <a:endParaRPr lang="en-US"/>
        </a:p>
      </dgm:t>
    </dgm:pt>
    <dgm:pt modelId="{4F47482C-EB6E-443F-8BBA-3DD7A034AA1E}" type="sibTrans" cxnId="{1AE59F8B-FE6F-4E9D-98EE-231365317456}">
      <dgm:prSet/>
      <dgm:spPr/>
      <dgm:t>
        <a:bodyPr/>
        <a:lstStyle/>
        <a:p>
          <a:endParaRPr lang="en-US"/>
        </a:p>
      </dgm:t>
    </dgm:pt>
    <dgm:pt modelId="{55F44AD6-E581-4657-8A41-B42A4D63FB2E}">
      <dgm:prSet/>
      <dgm:spPr/>
      <dgm:t>
        <a:bodyPr/>
        <a:lstStyle/>
        <a:p>
          <a:r>
            <a:rPr lang="en-IN"/>
            <a:t>AWS Common Services</a:t>
          </a:r>
          <a:endParaRPr lang="en-US"/>
        </a:p>
      </dgm:t>
    </dgm:pt>
    <dgm:pt modelId="{26DD144E-6B61-4A0E-8958-8D12D1CAA670}" type="parTrans" cxnId="{A541341A-AE25-468A-BE6C-F19E6BD8B4B4}">
      <dgm:prSet/>
      <dgm:spPr/>
      <dgm:t>
        <a:bodyPr/>
        <a:lstStyle/>
        <a:p>
          <a:endParaRPr lang="en-US"/>
        </a:p>
      </dgm:t>
    </dgm:pt>
    <dgm:pt modelId="{1D9FD9F3-792A-4818-94A2-D952EF51CF0E}" type="sibTrans" cxnId="{A541341A-AE25-468A-BE6C-F19E6BD8B4B4}">
      <dgm:prSet/>
      <dgm:spPr/>
      <dgm:t>
        <a:bodyPr/>
        <a:lstStyle/>
        <a:p>
          <a:endParaRPr lang="en-US"/>
        </a:p>
      </dgm:t>
    </dgm:pt>
    <dgm:pt modelId="{35528A0F-8AA3-4533-B25C-1391EF720C03}">
      <dgm:prSet/>
      <dgm:spPr/>
      <dgm:t>
        <a:bodyPr/>
        <a:lstStyle/>
        <a:p>
          <a:r>
            <a:rPr lang="en-IN"/>
            <a:t>Quick Recap</a:t>
          </a:r>
          <a:endParaRPr lang="en-US"/>
        </a:p>
      </dgm:t>
    </dgm:pt>
    <dgm:pt modelId="{FEA640E7-B47E-408B-86C9-47FDA7379C8A}" type="parTrans" cxnId="{84855E68-A638-43AB-AF07-003E1FC6CB8E}">
      <dgm:prSet/>
      <dgm:spPr/>
      <dgm:t>
        <a:bodyPr/>
        <a:lstStyle/>
        <a:p>
          <a:endParaRPr lang="en-US"/>
        </a:p>
      </dgm:t>
    </dgm:pt>
    <dgm:pt modelId="{FE1A9018-EA79-4F30-9D92-EE53EADEC8D2}" type="sibTrans" cxnId="{84855E68-A638-43AB-AF07-003E1FC6CB8E}">
      <dgm:prSet/>
      <dgm:spPr/>
      <dgm:t>
        <a:bodyPr/>
        <a:lstStyle/>
        <a:p>
          <a:endParaRPr lang="en-US"/>
        </a:p>
      </dgm:t>
    </dgm:pt>
    <dgm:pt modelId="{177FB53E-B66B-4574-81B0-D20C2442E324}">
      <dgm:prSet/>
      <dgm:spPr/>
      <dgm:t>
        <a:bodyPr/>
        <a:lstStyle/>
        <a:p>
          <a:r>
            <a:rPr lang="en-IN"/>
            <a:t>Q&amp;A</a:t>
          </a:r>
          <a:endParaRPr lang="en-US"/>
        </a:p>
      </dgm:t>
    </dgm:pt>
    <dgm:pt modelId="{183B8E82-A588-40C5-B189-DDD401AB2739}" type="parTrans" cxnId="{4F0F0FC2-422F-4C11-832C-8B4EEBA6A695}">
      <dgm:prSet/>
      <dgm:spPr/>
      <dgm:t>
        <a:bodyPr/>
        <a:lstStyle/>
        <a:p>
          <a:endParaRPr lang="en-US"/>
        </a:p>
      </dgm:t>
    </dgm:pt>
    <dgm:pt modelId="{331A7B5F-94F0-4799-8A75-4B2DC2CEAD09}" type="sibTrans" cxnId="{4F0F0FC2-422F-4C11-832C-8B4EEBA6A695}">
      <dgm:prSet/>
      <dgm:spPr/>
      <dgm:t>
        <a:bodyPr/>
        <a:lstStyle/>
        <a:p>
          <a:endParaRPr lang="en-US"/>
        </a:p>
      </dgm:t>
    </dgm:pt>
    <dgm:pt modelId="{ABE251A4-A16A-4FFE-82DE-0D1A3CA7D82F}" type="pres">
      <dgm:prSet presAssocID="{056CD770-FDAF-409E-964C-BC7094A1B502}" presName="linear" presStyleCnt="0">
        <dgm:presLayoutVars>
          <dgm:dir/>
          <dgm:animLvl val="lvl"/>
          <dgm:resizeHandles val="exact"/>
        </dgm:presLayoutVars>
      </dgm:prSet>
      <dgm:spPr/>
    </dgm:pt>
    <dgm:pt modelId="{6B7CB584-267E-4E28-A1E3-5728CF2E429C}" type="pres">
      <dgm:prSet presAssocID="{2C1CBEC6-43C3-41D7-B851-53E9900F9EE2}" presName="parentLin" presStyleCnt="0"/>
      <dgm:spPr/>
    </dgm:pt>
    <dgm:pt modelId="{BA6F97AB-D767-4FDB-8119-08E4A2F33968}" type="pres">
      <dgm:prSet presAssocID="{2C1CBEC6-43C3-41D7-B851-53E9900F9EE2}" presName="parentLeftMargin" presStyleLbl="node1" presStyleIdx="0" presStyleCnt="5"/>
      <dgm:spPr/>
    </dgm:pt>
    <dgm:pt modelId="{C3609069-6D75-45A0-9637-F0DDAD628360}" type="pres">
      <dgm:prSet presAssocID="{2C1CBEC6-43C3-41D7-B851-53E9900F9EE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78B03F7-B997-4280-B784-D099E154C69B}" type="pres">
      <dgm:prSet presAssocID="{2C1CBEC6-43C3-41D7-B851-53E9900F9EE2}" presName="negativeSpace" presStyleCnt="0"/>
      <dgm:spPr/>
    </dgm:pt>
    <dgm:pt modelId="{C26404DC-46E3-46BF-A2DC-601DF2061683}" type="pres">
      <dgm:prSet presAssocID="{2C1CBEC6-43C3-41D7-B851-53E9900F9EE2}" presName="childText" presStyleLbl="conFgAcc1" presStyleIdx="0" presStyleCnt="5">
        <dgm:presLayoutVars>
          <dgm:bulletEnabled val="1"/>
        </dgm:presLayoutVars>
      </dgm:prSet>
      <dgm:spPr/>
    </dgm:pt>
    <dgm:pt modelId="{186F1077-1F31-4B0D-9F47-AE52A9DE1B21}" type="pres">
      <dgm:prSet presAssocID="{C3F76EB1-7C0E-43B2-B302-3EAF21923A06}" presName="spaceBetweenRectangles" presStyleCnt="0"/>
      <dgm:spPr/>
    </dgm:pt>
    <dgm:pt modelId="{1BD99B71-DBB0-436A-BF4C-1B12517EA06C}" type="pres">
      <dgm:prSet presAssocID="{09C02C0E-4AD1-4E41-AB8F-31AA561B70D2}" presName="parentLin" presStyleCnt="0"/>
      <dgm:spPr/>
    </dgm:pt>
    <dgm:pt modelId="{897E67C2-EBB9-4023-AFA7-BCF9572EBD42}" type="pres">
      <dgm:prSet presAssocID="{09C02C0E-4AD1-4E41-AB8F-31AA561B70D2}" presName="parentLeftMargin" presStyleLbl="node1" presStyleIdx="0" presStyleCnt="5"/>
      <dgm:spPr/>
    </dgm:pt>
    <dgm:pt modelId="{05A54942-D263-4214-A415-E97C8B29B622}" type="pres">
      <dgm:prSet presAssocID="{09C02C0E-4AD1-4E41-AB8F-31AA561B70D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EC22906-98D7-46F0-BD61-0536F2A0C398}" type="pres">
      <dgm:prSet presAssocID="{09C02C0E-4AD1-4E41-AB8F-31AA561B70D2}" presName="negativeSpace" presStyleCnt="0"/>
      <dgm:spPr/>
    </dgm:pt>
    <dgm:pt modelId="{35AA3EB9-191E-46B3-AD1D-4345BF8EC9A4}" type="pres">
      <dgm:prSet presAssocID="{09C02C0E-4AD1-4E41-AB8F-31AA561B70D2}" presName="childText" presStyleLbl="conFgAcc1" presStyleIdx="1" presStyleCnt="5">
        <dgm:presLayoutVars>
          <dgm:bulletEnabled val="1"/>
        </dgm:presLayoutVars>
      </dgm:prSet>
      <dgm:spPr/>
    </dgm:pt>
    <dgm:pt modelId="{24F13F6F-F4D7-434D-9021-79C75F584AA7}" type="pres">
      <dgm:prSet presAssocID="{4F47482C-EB6E-443F-8BBA-3DD7A034AA1E}" presName="spaceBetweenRectangles" presStyleCnt="0"/>
      <dgm:spPr/>
    </dgm:pt>
    <dgm:pt modelId="{4CDEFB82-EF2D-4DEF-8F0C-9D9AA3CE2D0D}" type="pres">
      <dgm:prSet presAssocID="{55F44AD6-E581-4657-8A41-B42A4D63FB2E}" presName="parentLin" presStyleCnt="0"/>
      <dgm:spPr/>
    </dgm:pt>
    <dgm:pt modelId="{4801EA68-1436-4A64-B67C-21EAFC4C0075}" type="pres">
      <dgm:prSet presAssocID="{55F44AD6-E581-4657-8A41-B42A4D63FB2E}" presName="parentLeftMargin" presStyleLbl="node1" presStyleIdx="1" presStyleCnt="5"/>
      <dgm:spPr/>
    </dgm:pt>
    <dgm:pt modelId="{BC07AF87-620A-43FE-B48D-D3548EC4F1E0}" type="pres">
      <dgm:prSet presAssocID="{55F44AD6-E581-4657-8A41-B42A4D63FB2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9E885A1-8E51-45FB-8DD1-DF7D08424397}" type="pres">
      <dgm:prSet presAssocID="{55F44AD6-E581-4657-8A41-B42A4D63FB2E}" presName="negativeSpace" presStyleCnt="0"/>
      <dgm:spPr/>
    </dgm:pt>
    <dgm:pt modelId="{A58385D7-FF25-4E3B-ABD8-2A31F368B4BE}" type="pres">
      <dgm:prSet presAssocID="{55F44AD6-E581-4657-8A41-B42A4D63FB2E}" presName="childText" presStyleLbl="conFgAcc1" presStyleIdx="2" presStyleCnt="5">
        <dgm:presLayoutVars>
          <dgm:bulletEnabled val="1"/>
        </dgm:presLayoutVars>
      </dgm:prSet>
      <dgm:spPr/>
    </dgm:pt>
    <dgm:pt modelId="{EF63DBB1-E31F-407D-8F74-664B9DB6F537}" type="pres">
      <dgm:prSet presAssocID="{1D9FD9F3-792A-4818-94A2-D952EF51CF0E}" presName="spaceBetweenRectangles" presStyleCnt="0"/>
      <dgm:spPr/>
    </dgm:pt>
    <dgm:pt modelId="{4038E196-EF26-465D-82F8-1D056DFB77D0}" type="pres">
      <dgm:prSet presAssocID="{35528A0F-8AA3-4533-B25C-1391EF720C03}" presName="parentLin" presStyleCnt="0"/>
      <dgm:spPr/>
    </dgm:pt>
    <dgm:pt modelId="{74433381-C933-4123-B8B1-5DE912DB2641}" type="pres">
      <dgm:prSet presAssocID="{35528A0F-8AA3-4533-B25C-1391EF720C03}" presName="parentLeftMargin" presStyleLbl="node1" presStyleIdx="2" presStyleCnt="5"/>
      <dgm:spPr/>
    </dgm:pt>
    <dgm:pt modelId="{B266E0E3-98F6-48CF-B69B-DBB8885E79BE}" type="pres">
      <dgm:prSet presAssocID="{35528A0F-8AA3-4533-B25C-1391EF720C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8DE01B5-9650-40A8-9B73-CD8412C4DF82}" type="pres">
      <dgm:prSet presAssocID="{35528A0F-8AA3-4533-B25C-1391EF720C03}" presName="negativeSpace" presStyleCnt="0"/>
      <dgm:spPr/>
    </dgm:pt>
    <dgm:pt modelId="{AA19249C-3BA4-496A-810C-B4E5FBF51D55}" type="pres">
      <dgm:prSet presAssocID="{35528A0F-8AA3-4533-B25C-1391EF720C03}" presName="childText" presStyleLbl="conFgAcc1" presStyleIdx="3" presStyleCnt="5">
        <dgm:presLayoutVars>
          <dgm:bulletEnabled val="1"/>
        </dgm:presLayoutVars>
      </dgm:prSet>
      <dgm:spPr/>
    </dgm:pt>
    <dgm:pt modelId="{F97FEE0F-C9DF-4B5E-A7DA-84D503A1C3D2}" type="pres">
      <dgm:prSet presAssocID="{FE1A9018-EA79-4F30-9D92-EE53EADEC8D2}" presName="spaceBetweenRectangles" presStyleCnt="0"/>
      <dgm:spPr/>
    </dgm:pt>
    <dgm:pt modelId="{78484C34-80FD-4712-970E-1F43D7C01F32}" type="pres">
      <dgm:prSet presAssocID="{177FB53E-B66B-4574-81B0-D20C2442E324}" presName="parentLin" presStyleCnt="0"/>
      <dgm:spPr/>
    </dgm:pt>
    <dgm:pt modelId="{436F0336-DAE7-495E-A395-D72D3BCCDE11}" type="pres">
      <dgm:prSet presAssocID="{177FB53E-B66B-4574-81B0-D20C2442E324}" presName="parentLeftMargin" presStyleLbl="node1" presStyleIdx="3" presStyleCnt="5"/>
      <dgm:spPr/>
    </dgm:pt>
    <dgm:pt modelId="{2D024816-1223-4B5C-9649-084D33856EDF}" type="pres">
      <dgm:prSet presAssocID="{177FB53E-B66B-4574-81B0-D20C2442E32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815872D-FC2F-49B3-B548-70EF6D1963B5}" type="pres">
      <dgm:prSet presAssocID="{177FB53E-B66B-4574-81B0-D20C2442E324}" presName="negativeSpace" presStyleCnt="0"/>
      <dgm:spPr/>
    </dgm:pt>
    <dgm:pt modelId="{F90CD400-DF42-4AEF-B7BD-540B963BC84F}" type="pres">
      <dgm:prSet presAssocID="{177FB53E-B66B-4574-81B0-D20C2442E32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7AA9D01-4908-4970-8D72-0314E556076B}" type="presOf" srcId="{177FB53E-B66B-4574-81B0-D20C2442E324}" destId="{436F0336-DAE7-495E-A395-D72D3BCCDE11}" srcOrd="0" destOrd="0" presId="urn:microsoft.com/office/officeart/2005/8/layout/list1"/>
    <dgm:cxn modelId="{4B26C305-A560-4879-A4F1-FBE6FF0E8D7B}" type="presOf" srcId="{55F44AD6-E581-4657-8A41-B42A4D63FB2E}" destId="{BC07AF87-620A-43FE-B48D-D3548EC4F1E0}" srcOrd="1" destOrd="0" presId="urn:microsoft.com/office/officeart/2005/8/layout/list1"/>
    <dgm:cxn modelId="{246B7807-0338-4551-9E81-9CA5B93F21E9}" srcId="{056CD770-FDAF-409E-964C-BC7094A1B502}" destId="{2C1CBEC6-43C3-41D7-B851-53E9900F9EE2}" srcOrd="0" destOrd="0" parTransId="{6009BBA8-9567-45AB-8258-5710232289E3}" sibTransId="{C3F76EB1-7C0E-43B2-B302-3EAF21923A06}"/>
    <dgm:cxn modelId="{25A9BE18-7DE6-436A-859E-734375595BEE}" type="presOf" srcId="{2C1CBEC6-43C3-41D7-B851-53E9900F9EE2}" destId="{BA6F97AB-D767-4FDB-8119-08E4A2F33968}" srcOrd="0" destOrd="0" presId="urn:microsoft.com/office/officeart/2005/8/layout/list1"/>
    <dgm:cxn modelId="{A541341A-AE25-468A-BE6C-F19E6BD8B4B4}" srcId="{056CD770-FDAF-409E-964C-BC7094A1B502}" destId="{55F44AD6-E581-4657-8A41-B42A4D63FB2E}" srcOrd="2" destOrd="0" parTransId="{26DD144E-6B61-4A0E-8958-8D12D1CAA670}" sibTransId="{1D9FD9F3-792A-4818-94A2-D952EF51CF0E}"/>
    <dgm:cxn modelId="{02ACEA25-6DF7-4A09-A6C6-E0976AE0041C}" type="presOf" srcId="{35528A0F-8AA3-4533-B25C-1391EF720C03}" destId="{B266E0E3-98F6-48CF-B69B-DBB8885E79BE}" srcOrd="1" destOrd="0" presId="urn:microsoft.com/office/officeart/2005/8/layout/list1"/>
    <dgm:cxn modelId="{A015C734-CE77-4AB9-A52A-3AFA0B4EF039}" type="presOf" srcId="{056CD770-FDAF-409E-964C-BC7094A1B502}" destId="{ABE251A4-A16A-4FFE-82DE-0D1A3CA7D82F}" srcOrd="0" destOrd="0" presId="urn:microsoft.com/office/officeart/2005/8/layout/list1"/>
    <dgm:cxn modelId="{84855E68-A638-43AB-AF07-003E1FC6CB8E}" srcId="{056CD770-FDAF-409E-964C-BC7094A1B502}" destId="{35528A0F-8AA3-4533-B25C-1391EF720C03}" srcOrd="3" destOrd="0" parTransId="{FEA640E7-B47E-408B-86C9-47FDA7379C8A}" sibTransId="{FE1A9018-EA79-4F30-9D92-EE53EADEC8D2}"/>
    <dgm:cxn modelId="{A7DEA256-A914-45FA-98DA-48E4D82BA855}" type="presOf" srcId="{55F44AD6-E581-4657-8A41-B42A4D63FB2E}" destId="{4801EA68-1436-4A64-B67C-21EAFC4C0075}" srcOrd="0" destOrd="0" presId="urn:microsoft.com/office/officeart/2005/8/layout/list1"/>
    <dgm:cxn modelId="{1AE59F8B-FE6F-4E9D-98EE-231365317456}" srcId="{056CD770-FDAF-409E-964C-BC7094A1B502}" destId="{09C02C0E-4AD1-4E41-AB8F-31AA561B70D2}" srcOrd="1" destOrd="0" parTransId="{4D34BFAE-5946-4B82-AC12-2CB614808F2C}" sibTransId="{4F47482C-EB6E-443F-8BBA-3DD7A034AA1E}"/>
    <dgm:cxn modelId="{5C0E5DC0-9467-4DC5-BCE3-A0DD196644F1}" type="presOf" srcId="{2C1CBEC6-43C3-41D7-B851-53E9900F9EE2}" destId="{C3609069-6D75-45A0-9637-F0DDAD628360}" srcOrd="1" destOrd="0" presId="urn:microsoft.com/office/officeart/2005/8/layout/list1"/>
    <dgm:cxn modelId="{1FE0A5C1-ABC8-4D40-BDA1-5B0FCED7441A}" type="presOf" srcId="{35528A0F-8AA3-4533-B25C-1391EF720C03}" destId="{74433381-C933-4123-B8B1-5DE912DB2641}" srcOrd="0" destOrd="0" presId="urn:microsoft.com/office/officeart/2005/8/layout/list1"/>
    <dgm:cxn modelId="{4F0F0FC2-422F-4C11-832C-8B4EEBA6A695}" srcId="{056CD770-FDAF-409E-964C-BC7094A1B502}" destId="{177FB53E-B66B-4574-81B0-D20C2442E324}" srcOrd="4" destOrd="0" parTransId="{183B8E82-A588-40C5-B189-DDD401AB2739}" sibTransId="{331A7B5F-94F0-4799-8A75-4B2DC2CEAD09}"/>
    <dgm:cxn modelId="{3A0D00D9-4B30-48F8-9555-DC5BA8E5C20D}" type="presOf" srcId="{177FB53E-B66B-4574-81B0-D20C2442E324}" destId="{2D024816-1223-4B5C-9649-084D33856EDF}" srcOrd="1" destOrd="0" presId="urn:microsoft.com/office/officeart/2005/8/layout/list1"/>
    <dgm:cxn modelId="{76CE89E3-9F48-4F9F-B537-F10A5676E6FB}" type="presOf" srcId="{09C02C0E-4AD1-4E41-AB8F-31AA561B70D2}" destId="{05A54942-D263-4214-A415-E97C8B29B622}" srcOrd="1" destOrd="0" presId="urn:microsoft.com/office/officeart/2005/8/layout/list1"/>
    <dgm:cxn modelId="{F0B5E5F5-EC8B-4B65-94DA-76887F965F1B}" type="presOf" srcId="{09C02C0E-4AD1-4E41-AB8F-31AA561B70D2}" destId="{897E67C2-EBB9-4023-AFA7-BCF9572EBD42}" srcOrd="0" destOrd="0" presId="urn:microsoft.com/office/officeart/2005/8/layout/list1"/>
    <dgm:cxn modelId="{1B32B24F-898F-439A-A3F1-B57919C41356}" type="presParOf" srcId="{ABE251A4-A16A-4FFE-82DE-0D1A3CA7D82F}" destId="{6B7CB584-267E-4E28-A1E3-5728CF2E429C}" srcOrd="0" destOrd="0" presId="urn:microsoft.com/office/officeart/2005/8/layout/list1"/>
    <dgm:cxn modelId="{E302780F-DEB9-43B0-9A79-1A04D9B1E330}" type="presParOf" srcId="{6B7CB584-267E-4E28-A1E3-5728CF2E429C}" destId="{BA6F97AB-D767-4FDB-8119-08E4A2F33968}" srcOrd="0" destOrd="0" presId="urn:microsoft.com/office/officeart/2005/8/layout/list1"/>
    <dgm:cxn modelId="{C488DB87-8D45-4D11-966E-265A17635CFA}" type="presParOf" srcId="{6B7CB584-267E-4E28-A1E3-5728CF2E429C}" destId="{C3609069-6D75-45A0-9637-F0DDAD628360}" srcOrd="1" destOrd="0" presId="urn:microsoft.com/office/officeart/2005/8/layout/list1"/>
    <dgm:cxn modelId="{B0DAE662-9014-4D2D-8F8A-FCDA9C01ACD3}" type="presParOf" srcId="{ABE251A4-A16A-4FFE-82DE-0D1A3CA7D82F}" destId="{E78B03F7-B997-4280-B784-D099E154C69B}" srcOrd="1" destOrd="0" presId="urn:microsoft.com/office/officeart/2005/8/layout/list1"/>
    <dgm:cxn modelId="{EB3BA1E3-7410-4A94-A051-9F12E7A4CFFD}" type="presParOf" srcId="{ABE251A4-A16A-4FFE-82DE-0D1A3CA7D82F}" destId="{C26404DC-46E3-46BF-A2DC-601DF2061683}" srcOrd="2" destOrd="0" presId="urn:microsoft.com/office/officeart/2005/8/layout/list1"/>
    <dgm:cxn modelId="{F38CB70F-E4E6-48E1-85A1-664098534733}" type="presParOf" srcId="{ABE251A4-A16A-4FFE-82DE-0D1A3CA7D82F}" destId="{186F1077-1F31-4B0D-9F47-AE52A9DE1B21}" srcOrd="3" destOrd="0" presId="urn:microsoft.com/office/officeart/2005/8/layout/list1"/>
    <dgm:cxn modelId="{63A4C7F2-6C04-4759-9DF4-39B13E4ADC6F}" type="presParOf" srcId="{ABE251A4-A16A-4FFE-82DE-0D1A3CA7D82F}" destId="{1BD99B71-DBB0-436A-BF4C-1B12517EA06C}" srcOrd="4" destOrd="0" presId="urn:microsoft.com/office/officeart/2005/8/layout/list1"/>
    <dgm:cxn modelId="{B422377F-C6C9-4712-AB96-22F61CDC42C9}" type="presParOf" srcId="{1BD99B71-DBB0-436A-BF4C-1B12517EA06C}" destId="{897E67C2-EBB9-4023-AFA7-BCF9572EBD42}" srcOrd="0" destOrd="0" presId="urn:microsoft.com/office/officeart/2005/8/layout/list1"/>
    <dgm:cxn modelId="{50C0E77B-9042-445C-B8EF-B790BEBBDB00}" type="presParOf" srcId="{1BD99B71-DBB0-436A-BF4C-1B12517EA06C}" destId="{05A54942-D263-4214-A415-E97C8B29B622}" srcOrd="1" destOrd="0" presId="urn:microsoft.com/office/officeart/2005/8/layout/list1"/>
    <dgm:cxn modelId="{895B72FE-90DF-41B0-9B46-A42065CE8B73}" type="presParOf" srcId="{ABE251A4-A16A-4FFE-82DE-0D1A3CA7D82F}" destId="{DEC22906-98D7-46F0-BD61-0536F2A0C398}" srcOrd="5" destOrd="0" presId="urn:microsoft.com/office/officeart/2005/8/layout/list1"/>
    <dgm:cxn modelId="{91A0C1D9-9FE8-474A-9616-9121127A3CC5}" type="presParOf" srcId="{ABE251A4-A16A-4FFE-82DE-0D1A3CA7D82F}" destId="{35AA3EB9-191E-46B3-AD1D-4345BF8EC9A4}" srcOrd="6" destOrd="0" presId="urn:microsoft.com/office/officeart/2005/8/layout/list1"/>
    <dgm:cxn modelId="{72C4E59B-8831-4C21-90D8-7C6964D9D0ED}" type="presParOf" srcId="{ABE251A4-A16A-4FFE-82DE-0D1A3CA7D82F}" destId="{24F13F6F-F4D7-434D-9021-79C75F584AA7}" srcOrd="7" destOrd="0" presId="urn:microsoft.com/office/officeart/2005/8/layout/list1"/>
    <dgm:cxn modelId="{E4C40AD3-1454-4669-BBE3-ADD45D035276}" type="presParOf" srcId="{ABE251A4-A16A-4FFE-82DE-0D1A3CA7D82F}" destId="{4CDEFB82-EF2D-4DEF-8F0C-9D9AA3CE2D0D}" srcOrd="8" destOrd="0" presId="urn:microsoft.com/office/officeart/2005/8/layout/list1"/>
    <dgm:cxn modelId="{42434D28-67F2-43C2-AEA9-B98C8A9368D2}" type="presParOf" srcId="{4CDEFB82-EF2D-4DEF-8F0C-9D9AA3CE2D0D}" destId="{4801EA68-1436-4A64-B67C-21EAFC4C0075}" srcOrd="0" destOrd="0" presId="urn:microsoft.com/office/officeart/2005/8/layout/list1"/>
    <dgm:cxn modelId="{3B1A942B-DCAB-4BAF-9190-3686B8A10C23}" type="presParOf" srcId="{4CDEFB82-EF2D-4DEF-8F0C-9D9AA3CE2D0D}" destId="{BC07AF87-620A-43FE-B48D-D3548EC4F1E0}" srcOrd="1" destOrd="0" presId="urn:microsoft.com/office/officeart/2005/8/layout/list1"/>
    <dgm:cxn modelId="{B3430931-0837-4CA4-8FED-8B134FAD9B8D}" type="presParOf" srcId="{ABE251A4-A16A-4FFE-82DE-0D1A3CA7D82F}" destId="{89E885A1-8E51-45FB-8DD1-DF7D08424397}" srcOrd="9" destOrd="0" presId="urn:microsoft.com/office/officeart/2005/8/layout/list1"/>
    <dgm:cxn modelId="{79504BE5-6270-44EB-8D4C-8E2EFE42B86E}" type="presParOf" srcId="{ABE251A4-A16A-4FFE-82DE-0D1A3CA7D82F}" destId="{A58385D7-FF25-4E3B-ABD8-2A31F368B4BE}" srcOrd="10" destOrd="0" presId="urn:microsoft.com/office/officeart/2005/8/layout/list1"/>
    <dgm:cxn modelId="{2D50E79F-4BD7-41E0-835B-D5B38BE5410F}" type="presParOf" srcId="{ABE251A4-A16A-4FFE-82DE-0D1A3CA7D82F}" destId="{EF63DBB1-E31F-407D-8F74-664B9DB6F537}" srcOrd="11" destOrd="0" presId="urn:microsoft.com/office/officeart/2005/8/layout/list1"/>
    <dgm:cxn modelId="{AF63FB0F-2D53-4340-B6D9-9C80AA2ED33D}" type="presParOf" srcId="{ABE251A4-A16A-4FFE-82DE-0D1A3CA7D82F}" destId="{4038E196-EF26-465D-82F8-1D056DFB77D0}" srcOrd="12" destOrd="0" presId="urn:microsoft.com/office/officeart/2005/8/layout/list1"/>
    <dgm:cxn modelId="{D98B7443-58EE-49DB-B303-22A55AF2D6FE}" type="presParOf" srcId="{4038E196-EF26-465D-82F8-1D056DFB77D0}" destId="{74433381-C933-4123-B8B1-5DE912DB2641}" srcOrd="0" destOrd="0" presId="urn:microsoft.com/office/officeart/2005/8/layout/list1"/>
    <dgm:cxn modelId="{135D4F6B-D23A-45AD-9E45-1924D2354EB7}" type="presParOf" srcId="{4038E196-EF26-465D-82F8-1D056DFB77D0}" destId="{B266E0E3-98F6-48CF-B69B-DBB8885E79BE}" srcOrd="1" destOrd="0" presId="urn:microsoft.com/office/officeart/2005/8/layout/list1"/>
    <dgm:cxn modelId="{42C78BDD-3A08-481A-9C5D-FC43ED7AEBBB}" type="presParOf" srcId="{ABE251A4-A16A-4FFE-82DE-0D1A3CA7D82F}" destId="{58DE01B5-9650-40A8-9B73-CD8412C4DF82}" srcOrd="13" destOrd="0" presId="urn:microsoft.com/office/officeart/2005/8/layout/list1"/>
    <dgm:cxn modelId="{B6E7B2D0-2984-48DD-AC1F-83013DEE4041}" type="presParOf" srcId="{ABE251A4-A16A-4FFE-82DE-0D1A3CA7D82F}" destId="{AA19249C-3BA4-496A-810C-B4E5FBF51D55}" srcOrd="14" destOrd="0" presId="urn:microsoft.com/office/officeart/2005/8/layout/list1"/>
    <dgm:cxn modelId="{A1CDFD30-DA0C-44E5-93BC-8F1980A7557A}" type="presParOf" srcId="{ABE251A4-A16A-4FFE-82DE-0D1A3CA7D82F}" destId="{F97FEE0F-C9DF-4B5E-A7DA-84D503A1C3D2}" srcOrd="15" destOrd="0" presId="urn:microsoft.com/office/officeart/2005/8/layout/list1"/>
    <dgm:cxn modelId="{BC228749-BBBE-4B6B-B3FC-44ED657D26F8}" type="presParOf" srcId="{ABE251A4-A16A-4FFE-82DE-0D1A3CA7D82F}" destId="{78484C34-80FD-4712-970E-1F43D7C01F32}" srcOrd="16" destOrd="0" presId="urn:microsoft.com/office/officeart/2005/8/layout/list1"/>
    <dgm:cxn modelId="{105254E5-3798-4CD4-85AD-321144EFB7E3}" type="presParOf" srcId="{78484C34-80FD-4712-970E-1F43D7C01F32}" destId="{436F0336-DAE7-495E-A395-D72D3BCCDE11}" srcOrd="0" destOrd="0" presId="urn:microsoft.com/office/officeart/2005/8/layout/list1"/>
    <dgm:cxn modelId="{7951DA1A-BE8F-4B80-BDF3-48C3133EC2E8}" type="presParOf" srcId="{78484C34-80FD-4712-970E-1F43D7C01F32}" destId="{2D024816-1223-4B5C-9649-084D33856EDF}" srcOrd="1" destOrd="0" presId="urn:microsoft.com/office/officeart/2005/8/layout/list1"/>
    <dgm:cxn modelId="{4CF310AE-515E-4CD7-9DFE-087B1B9A7467}" type="presParOf" srcId="{ABE251A4-A16A-4FFE-82DE-0D1A3CA7D82F}" destId="{6815872D-FC2F-49B3-B548-70EF6D1963B5}" srcOrd="17" destOrd="0" presId="urn:microsoft.com/office/officeart/2005/8/layout/list1"/>
    <dgm:cxn modelId="{634C25E7-79AE-4F7C-AB06-F44175583A03}" type="presParOf" srcId="{ABE251A4-A16A-4FFE-82DE-0D1A3CA7D82F}" destId="{F90CD400-DF42-4AEF-B7BD-540B963BC84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13864A2-5FD6-44A1-8A91-DA6FE2ECB5A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24168DA9-D9FC-430D-B6D1-E577B1F39FDB}">
      <dgm:prSet custT="1"/>
      <dgm:spPr/>
      <dgm:t>
        <a:bodyPr/>
        <a:lstStyle/>
        <a:p>
          <a:pPr>
            <a:defRPr cap="all"/>
          </a:pPr>
          <a:r>
            <a:rPr lang="en-US" sz="4800" baseline="0" dirty="0">
              <a:latin typeface="Bell MT"/>
            </a:rPr>
            <a:t>Infrastructure</a:t>
          </a:r>
          <a:r>
            <a:rPr lang="en-US" sz="4800" baseline="0" dirty="0"/>
            <a:t> as a Services</a:t>
          </a:r>
          <a:endParaRPr lang="en-US" sz="4800" dirty="0"/>
        </a:p>
      </dgm:t>
    </dgm:pt>
    <dgm:pt modelId="{BA586B79-00EB-4FF0-9D4D-69FBB2D242CA}" type="parTrans" cxnId="{30BB9026-0E4E-492C-A7AE-92266467886F}">
      <dgm:prSet/>
      <dgm:spPr/>
      <dgm:t>
        <a:bodyPr/>
        <a:lstStyle/>
        <a:p>
          <a:endParaRPr lang="en-US"/>
        </a:p>
      </dgm:t>
    </dgm:pt>
    <dgm:pt modelId="{F15AA92D-75A6-4BE4-AC75-1027AF97241B}" type="sibTrans" cxnId="{30BB9026-0E4E-492C-A7AE-92266467886F}">
      <dgm:prSet/>
      <dgm:spPr/>
      <dgm:t>
        <a:bodyPr/>
        <a:lstStyle/>
        <a:p>
          <a:endParaRPr lang="en-US"/>
        </a:p>
      </dgm:t>
    </dgm:pt>
    <dgm:pt modelId="{AA92DAB9-02E2-4D99-9938-43A732FDE2C3}" type="pres">
      <dgm:prSet presAssocID="{813864A2-5FD6-44A1-8A91-DA6FE2ECB5A4}" presName="root" presStyleCnt="0">
        <dgm:presLayoutVars>
          <dgm:dir/>
          <dgm:resizeHandles val="exact"/>
        </dgm:presLayoutVars>
      </dgm:prSet>
      <dgm:spPr/>
    </dgm:pt>
    <dgm:pt modelId="{3061559B-BA62-4B36-ADC1-FE5CA7BDD9A7}" type="pres">
      <dgm:prSet presAssocID="{24168DA9-D9FC-430D-B6D1-E577B1F39FDB}" presName="compNode" presStyleCnt="0"/>
      <dgm:spPr/>
    </dgm:pt>
    <dgm:pt modelId="{C2163C94-201A-4C89-AE4D-AB032DEE6721}" type="pres">
      <dgm:prSet presAssocID="{24168DA9-D9FC-430D-B6D1-E577B1F39FDB}" presName="iconBgRect" presStyleLbl="bgShp" presStyleIdx="0" presStyleCnt="1" custScaleX="169934" custScaleY="169934" custLinFactNeighborX="-10128" custLinFactNeighborY="-44212"/>
      <dgm:spPr>
        <a:prstGeom prst="round2DiagRect">
          <a:avLst>
            <a:gd name="adj1" fmla="val 29727"/>
            <a:gd name="adj2" fmla="val 0"/>
          </a:avLst>
        </a:prstGeom>
      </dgm:spPr>
    </dgm:pt>
    <dgm:pt modelId="{DC82E161-9FAF-4F9B-A366-D102FEC6046D}" type="pres">
      <dgm:prSet presAssocID="{24168DA9-D9FC-430D-B6D1-E577B1F39FDB}" presName="iconRect" presStyleLbl="node1" presStyleIdx="0" presStyleCnt="1" custScaleX="169934" custScaleY="169934" custLinFactNeighborX="-17652" custLinFactNeighborY="-7705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5BF456C-B90C-4318-BE22-962B39E9A617}" type="pres">
      <dgm:prSet presAssocID="{24168DA9-D9FC-430D-B6D1-E577B1F39FDB}" presName="spaceRect" presStyleCnt="0"/>
      <dgm:spPr/>
    </dgm:pt>
    <dgm:pt modelId="{5AFAD0A2-9665-471E-8ABA-1E5159F1BD55}" type="pres">
      <dgm:prSet presAssocID="{24168DA9-D9FC-430D-B6D1-E577B1F39FDB}" presName="textRect" presStyleLbl="revTx" presStyleIdx="0" presStyleCnt="1" custScaleX="221759">
        <dgm:presLayoutVars>
          <dgm:chMax val="1"/>
          <dgm:chPref val="1"/>
        </dgm:presLayoutVars>
      </dgm:prSet>
      <dgm:spPr/>
    </dgm:pt>
  </dgm:ptLst>
  <dgm:cxnLst>
    <dgm:cxn modelId="{30BB9026-0E4E-492C-A7AE-92266467886F}" srcId="{813864A2-5FD6-44A1-8A91-DA6FE2ECB5A4}" destId="{24168DA9-D9FC-430D-B6D1-E577B1F39FDB}" srcOrd="0" destOrd="0" parTransId="{BA586B79-00EB-4FF0-9D4D-69FBB2D242CA}" sibTransId="{F15AA92D-75A6-4BE4-AC75-1027AF97241B}"/>
    <dgm:cxn modelId="{78F24330-6800-4B21-AB49-74857D4642C2}" type="presOf" srcId="{24168DA9-D9FC-430D-B6D1-E577B1F39FDB}" destId="{5AFAD0A2-9665-471E-8ABA-1E5159F1BD55}" srcOrd="0" destOrd="0" presId="urn:microsoft.com/office/officeart/2018/5/layout/IconLeafLabelList"/>
    <dgm:cxn modelId="{B4CD1C4A-272C-4651-AAAE-D741A862D3FF}" type="presOf" srcId="{813864A2-5FD6-44A1-8A91-DA6FE2ECB5A4}" destId="{AA92DAB9-02E2-4D99-9938-43A732FDE2C3}" srcOrd="0" destOrd="0" presId="urn:microsoft.com/office/officeart/2018/5/layout/IconLeafLabelList"/>
    <dgm:cxn modelId="{14CBEDF8-5095-4BEF-9E59-5CB4C7D98691}" type="presParOf" srcId="{AA92DAB9-02E2-4D99-9938-43A732FDE2C3}" destId="{3061559B-BA62-4B36-ADC1-FE5CA7BDD9A7}" srcOrd="0" destOrd="0" presId="urn:microsoft.com/office/officeart/2018/5/layout/IconLeafLabelList"/>
    <dgm:cxn modelId="{CAB7A26C-1ED5-4CB3-9A34-BAE4C844C167}" type="presParOf" srcId="{3061559B-BA62-4B36-ADC1-FE5CA7BDD9A7}" destId="{C2163C94-201A-4C89-AE4D-AB032DEE6721}" srcOrd="0" destOrd="0" presId="urn:microsoft.com/office/officeart/2018/5/layout/IconLeafLabelList"/>
    <dgm:cxn modelId="{7402D59E-A397-4C44-B9F0-53032158EF6F}" type="presParOf" srcId="{3061559B-BA62-4B36-ADC1-FE5CA7BDD9A7}" destId="{DC82E161-9FAF-4F9B-A366-D102FEC6046D}" srcOrd="1" destOrd="0" presId="urn:microsoft.com/office/officeart/2018/5/layout/IconLeafLabelList"/>
    <dgm:cxn modelId="{EDFDAEDC-5B9A-41B2-A6CD-702D1A804A38}" type="presParOf" srcId="{3061559B-BA62-4B36-ADC1-FE5CA7BDD9A7}" destId="{B5BF456C-B90C-4318-BE22-962B39E9A617}" srcOrd="2" destOrd="0" presId="urn:microsoft.com/office/officeart/2018/5/layout/IconLeafLabelList"/>
    <dgm:cxn modelId="{3EDF8A05-791D-407E-A959-83BF12193408}" type="presParOf" srcId="{3061559B-BA62-4B36-ADC1-FE5CA7BDD9A7}" destId="{5AFAD0A2-9665-471E-8ABA-1E5159F1BD5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13864A2-5FD6-44A1-8A91-DA6FE2ECB5A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24168DA9-D9FC-430D-B6D1-E577B1F39FD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4800" baseline="0" dirty="0">
              <a:latin typeface="Bell MT"/>
            </a:rPr>
            <a:t>Platform as</a:t>
          </a:r>
          <a:r>
            <a:rPr lang="en-US" sz="4800" dirty="0">
              <a:latin typeface="Bell MT"/>
            </a:rPr>
            <a:t> a Service</a:t>
          </a:r>
          <a:endParaRPr lang="en-US" sz="4800" dirty="0"/>
        </a:p>
      </dgm:t>
    </dgm:pt>
    <dgm:pt modelId="{BA586B79-00EB-4FF0-9D4D-69FBB2D242CA}" type="parTrans" cxnId="{30BB9026-0E4E-492C-A7AE-92266467886F}">
      <dgm:prSet/>
      <dgm:spPr/>
      <dgm:t>
        <a:bodyPr/>
        <a:lstStyle/>
        <a:p>
          <a:endParaRPr lang="en-US"/>
        </a:p>
      </dgm:t>
    </dgm:pt>
    <dgm:pt modelId="{F15AA92D-75A6-4BE4-AC75-1027AF97241B}" type="sibTrans" cxnId="{30BB9026-0E4E-492C-A7AE-92266467886F}">
      <dgm:prSet/>
      <dgm:spPr/>
      <dgm:t>
        <a:bodyPr/>
        <a:lstStyle/>
        <a:p>
          <a:endParaRPr lang="en-US"/>
        </a:p>
      </dgm:t>
    </dgm:pt>
    <dgm:pt modelId="{AA92DAB9-02E2-4D99-9938-43A732FDE2C3}" type="pres">
      <dgm:prSet presAssocID="{813864A2-5FD6-44A1-8A91-DA6FE2ECB5A4}" presName="root" presStyleCnt="0">
        <dgm:presLayoutVars>
          <dgm:dir/>
          <dgm:resizeHandles val="exact"/>
        </dgm:presLayoutVars>
      </dgm:prSet>
      <dgm:spPr/>
    </dgm:pt>
    <dgm:pt modelId="{3061559B-BA62-4B36-ADC1-FE5CA7BDD9A7}" type="pres">
      <dgm:prSet presAssocID="{24168DA9-D9FC-430D-B6D1-E577B1F39FDB}" presName="compNode" presStyleCnt="0"/>
      <dgm:spPr/>
    </dgm:pt>
    <dgm:pt modelId="{C2163C94-201A-4C89-AE4D-AB032DEE6721}" type="pres">
      <dgm:prSet presAssocID="{24168DA9-D9FC-430D-B6D1-E577B1F39FDB}" presName="iconBgRect" presStyleLbl="bgShp" presStyleIdx="0" presStyleCnt="1" custScaleX="175377" custScaleY="175377" custLinFactNeighborX="-9209" custLinFactNeighborY="-36575"/>
      <dgm:spPr>
        <a:prstGeom prst="round2DiagRect">
          <a:avLst>
            <a:gd name="adj1" fmla="val 29727"/>
            <a:gd name="adj2" fmla="val 0"/>
          </a:avLst>
        </a:prstGeom>
      </dgm:spPr>
    </dgm:pt>
    <dgm:pt modelId="{DC82E161-9FAF-4F9B-A366-D102FEC6046D}" type="pres">
      <dgm:prSet presAssocID="{24168DA9-D9FC-430D-B6D1-E577B1F39FDB}" presName="iconRect" presStyleLbl="node1" presStyleIdx="0" presStyleCnt="1" custScaleX="175377" custScaleY="175377" custLinFactNeighborX="-16050" custLinFactNeighborY="-637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5BF456C-B90C-4318-BE22-962B39E9A617}" type="pres">
      <dgm:prSet presAssocID="{24168DA9-D9FC-430D-B6D1-E577B1F39FDB}" presName="spaceRect" presStyleCnt="0"/>
      <dgm:spPr/>
    </dgm:pt>
    <dgm:pt modelId="{5AFAD0A2-9665-471E-8ABA-1E5159F1BD55}" type="pres">
      <dgm:prSet presAssocID="{24168DA9-D9FC-430D-B6D1-E577B1F39FDB}" presName="textRect" presStyleLbl="revTx" presStyleIdx="0" presStyleCnt="1" custScaleX="154571">
        <dgm:presLayoutVars>
          <dgm:chMax val="1"/>
          <dgm:chPref val="1"/>
        </dgm:presLayoutVars>
      </dgm:prSet>
      <dgm:spPr/>
    </dgm:pt>
  </dgm:ptLst>
  <dgm:cxnLst>
    <dgm:cxn modelId="{30BB9026-0E4E-492C-A7AE-92266467886F}" srcId="{813864A2-5FD6-44A1-8A91-DA6FE2ECB5A4}" destId="{24168DA9-D9FC-430D-B6D1-E577B1F39FDB}" srcOrd="0" destOrd="0" parTransId="{BA586B79-00EB-4FF0-9D4D-69FBB2D242CA}" sibTransId="{F15AA92D-75A6-4BE4-AC75-1027AF97241B}"/>
    <dgm:cxn modelId="{78F24330-6800-4B21-AB49-74857D4642C2}" type="presOf" srcId="{24168DA9-D9FC-430D-B6D1-E577B1F39FDB}" destId="{5AFAD0A2-9665-471E-8ABA-1E5159F1BD55}" srcOrd="0" destOrd="0" presId="urn:microsoft.com/office/officeart/2018/5/layout/IconLeafLabelList"/>
    <dgm:cxn modelId="{B4CD1C4A-272C-4651-AAAE-D741A862D3FF}" type="presOf" srcId="{813864A2-5FD6-44A1-8A91-DA6FE2ECB5A4}" destId="{AA92DAB9-02E2-4D99-9938-43A732FDE2C3}" srcOrd="0" destOrd="0" presId="urn:microsoft.com/office/officeart/2018/5/layout/IconLeafLabelList"/>
    <dgm:cxn modelId="{14CBEDF8-5095-4BEF-9E59-5CB4C7D98691}" type="presParOf" srcId="{AA92DAB9-02E2-4D99-9938-43A732FDE2C3}" destId="{3061559B-BA62-4B36-ADC1-FE5CA7BDD9A7}" srcOrd="0" destOrd="0" presId="urn:microsoft.com/office/officeart/2018/5/layout/IconLeafLabelList"/>
    <dgm:cxn modelId="{CAB7A26C-1ED5-4CB3-9A34-BAE4C844C167}" type="presParOf" srcId="{3061559B-BA62-4B36-ADC1-FE5CA7BDD9A7}" destId="{C2163C94-201A-4C89-AE4D-AB032DEE6721}" srcOrd="0" destOrd="0" presId="urn:microsoft.com/office/officeart/2018/5/layout/IconLeafLabelList"/>
    <dgm:cxn modelId="{7402D59E-A397-4C44-B9F0-53032158EF6F}" type="presParOf" srcId="{3061559B-BA62-4B36-ADC1-FE5CA7BDD9A7}" destId="{DC82E161-9FAF-4F9B-A366-D102FEC6046D}" srcOrd="1" destOrd="0" presId="urn:microsoft.com/office/officeart/2018/5/layout/IconLeafLabelList"/>
    <dgm:cxn modelId="{EDFDAEDC-5B9A-41B2-A6CD-702D1A804A38}" type="presParOf" srcId="{3061559B-BA62-4B36-ADC1-FE5CA7BDD9A7}" destId="{B5BF456C-B90C-4318-BE22-962B39E9A617}" srcOrd="2" destOrd="0" presId="urn:microsoft.com/office/officeart/2018/5/layout/IconLeafLabelList"/>
    <dgm:cxn modelId="{3EDF8A05-791D-407E-A959-83BF12193408}" type="presParOf" srcId="{3061559B-BA62-4B36-ADC1-FE5CA7BDD9A7}" destId="{5AFAD0A2-9665-471E-8ABA-1E5159F1BD5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DD3F68-9920-4CF3-9CCE-E3FFBA2BAE2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E3F648F-1931-4CDD-AA3E-5FB914B82806}">
      <dgm:prSet/>
      <dgm:spPr/>
      <dgm:t>
        <a:bodyPr/>
        <a:lstStyle/>
        <a:p>
          <a:r>
            <a:rPr lang="en-US" dirty="0"/>
            <a:t>What is Cloud?</a:t>
          </a:r>
        </a:p>
      </dgm:t>
    </dgm:pt>
    <dgm:pt modelId="{AC62A84E-ADCC-48F6-9AC9-B70926F80D1C}" type="parTrans" cxnId="{2CA7AEDA-43C1-4904-804C-D3A6B04F4FE0}">
      <dgm:prSet/>
      <dgm:spPr/>
      <dgm:t>
        <a:bodyPr/>
        <a:lstStyle/>
        <a:p>
          <a:endParaRPr lang="en-US"/>
        </a:p>
      </dgm:t>
    </dgm:pt>
    <dgm:pt modelId="{0DB6F1DA-E166-441B-ACB1-76B005CC7084}" type="sibTrans" cxnId="{2CA7AEDA-43C1-4904-804C-D3A6B04F4FE0}">
      <dgm:prSet/>
      <dgm:spPr/>
      <dgm:t>
        <a:bodyPr/>
        <a:lstStyle/>
        <a:p>
          <a:endParaRPr lang="en-US"/>
        </a:p>
      </dgm:t>
    </dgm:pt>
    <dgm:pt modelId="{61037AD4-8FAE-4DC5-BDBD-7DC490208149}">
      <dgm:prSet/>
      <dgm:spPr/>
      <dgm:t>
        <a:bodyPr/>
        <a:lstStyle/>
        <a:p>
          <a:pPr rtl="0"/>
          <a:r>
            <a:rPr lang="en-US" dirty="0"/>
            <a:t>Cloud</a:t>
          </a:r>
          <a:r>
            <a:rPr lang="en-US" dirty="0">
              <a:latin typeface="Bell MT"/>
            </a:rPr>
            <a:t> V/S</a:t>
          </a:r>
          <a:r>
            <a:rPr lang="en-US" dirty="0"/>
            <a:t> On-Prem</a:t>
          </a:r>
        </a:p>
      </dgm:t>
    </dgm:pt>
    <dgm:pt modelId="{7472D1C4-FAB0-4C26-B39B-399F067AADBF}" type="parTrans" cxnId="{D6C85C35-F8E3-40F3-8ECC-887DC5B5C5BA}">
      <dgm:prSet/>
      <dgm:spPr/>
      <dgm:t>
        <a:bodyPr/>
        <a:lstStyle/>
        <a:p>
          <a:endParaRPr lang="en-US"/>
        </a:p>
      </dgm:t>
    </dgm:pt>
    <dgm:pt modelId="{984D910E-CD3A-494E-BEA7-1EEA99D456B0}" type="sibTrans" cxnId="{D6C85C35-F8E3-40F3-8ECC-887DC5B5C5BA}">
      <dgm:prSet/>
      <dgm:spPr/>
      <dgm:t>
        <a:bodyPr/>
        <a:lstStyle/>
        <a:p>
          <a:endParaRPr lang="en-US"/>
        </a:p>
      </dgm:t>
    </dgm:pt>
    <dgm:pt modelId="{37AB8284-8B40-4705-9C11-154B691A1F73}">
      <dgm:prSet/>
      <dgm:spPr/>
      <dgm:t>
        <a:bodyPr/>
        <a:lstStyle/>
        <a:p>
          <a:r>
            <a:rPr lang="en-US" dirty="0"/>
            <a:t>Types of services</a:t>
          </a:r>
        </a:p>
      </dgm:t>
    </dgm:pt>
    <dgm:pt modelId="{AE549486-DBC8-4E81-B567-820145BC30EF}" type="parTrans" cxnId="{C28393B3-1410-46BB-85B8-863F8EC1E828}">
      <dgm:prSet/>
      <dgm:spPr/>
      <dgm:t>
        <a:bodyPr/>
        <a:lstStyle/>
        <a:p>
          <a:endParaRPr lang="en-US"/>
        </a:p>
      </dgm:t>
    </dgm:pt>
    <dgm:pt modelId="{FEDB13CD-0390-4AB5-80D8-CAD7106807B8}" type="sibTrans" cxnId="{C28393B3-1410-46BB-85B8-863F8EC1E828}">
      <dgm:prSet/>
      <dgm:spPr/>
      <dgm:t>
        <a:bodyPr/>
        <a:lstStyle/>
        <a:p>
          <a:endParaRPr lang="en-US"/>
        </a:p>
      </dgm:t>
    </dgm:pt>
    <dgm:pt modelId="{56CB4647-A654-4384-8DD5-38D8C8C5813C}">
      <dgm:prSet/>
      <dgm:spPr/>
      <dgm:t>
        <a:bodyPr/>
        <a:lstStyle/>
        <a:p>
          <a:r>
            <a:rPr lang="en-US" dirty="0"/>
            <a:t>Some Cloud providers</a:t>
          </a:r>
        </a:p>
      </dgm:t>
    </dgm:pt>
    <dgm:pt modelId="{DCEF5675-014C-42F0-8AF5-6D0FE3A6EA1D}" type="parTrans" cxnId="{FBFC4E7C-0099-4DE8-BFC2-722541F9D7B6}">
      <dgm:prSet/>
      <dgm:spPr/>
      <dgm:t>
        <a:bodyPr/>
        <a:lstStyle/>
        <a:p>
          <a:endParaRPr lang="en-US"/>
        </a:p>
      </dgm:t>
    </dgm:pt>
    <dgm:pt modelId="{91DF4730-543B-451A-9CD9-B41F0F4AA43F}" type="sibTrans" cxnId="{FBFC4E7C-0099-4DE8-BFC2-722541F9D7B6}">
      <dgm:prSet/>
      <dgm:spPr/>
      <dgm:t>
        <a:bodyPr/>
        <a:lstStyle/>
        <a:p>
          <a:endParaRPr lang="en-US"/>
        </a:p>
      </dgm:t>
    </dgm:pt>
    <dgm:pt modelId="{930377D3-C69C-452D-A5A3-E522A9E4AC11}">
      <dgm:prSet/>
      <dgm:spPr/>
      <dgm:t>
        <a:bodyPr/>
        <a:lstStyle/>
        <a:p>
          <a:r>
            <a:rPr lang="en-US" dirty="0"/>
            <a:t>Starting with AWS</a:t>
          </a:r>
        </a:p>
      </dgm:t>
    </dgm:pt>
    <dgm:pt modelId="{68709DFA-1CA1-4CB4-BC22-C9A5312D80CF}" type="parTrans" cxnId="{77CA38B9-F2DA-4AD1-9EE0-F13E378A5E93}">
      <dgm:prSet/>
      <dgm:spPr/>
      <dgm:t>
        <a:bodyPr/>
        <a:lstStyle/>
        <a:p>
          <a:endParaRPr lang="en-US"/>
        </a:p>
      </dgm:t>
    </dgm:pt>
    <dgm:pt modelId="{87B97835-2434-46BD-95A4-F1A367D75FA6}" type="sibTrans" cxnId="{77CA38B9-F2DA-4AD1-9EE0-F13E378A5E93}">
      <dgm:prSet/>
      <dgm:spPr/>
      <dgm:t>
        <a:bodyPr/>
        <a:lstStyle/>
        <a:p>
          <a:endParaRPr lang="en-US"/>
        </a:p>
      </dgm:t>
    </dgm:pt>
    <dgm:pt modelId="{3602601B-2F3B-485A-94EB-EB00F95B320C}">
      <dgm:prSet/>
      <dgm:spPr/>
      <dgm:t>
        <a:bodyPr/>
        <a:lstStyle/>
        <a:p>
          <a:pPr rtl="0"/>
          <a:r>
            <a:rPr lang="en-US" dirty="0">
              <a:latin typeface="Bell MT"/>
            </a:rPr>
            <a:t>AWS Service Overview</a:t>
          </a:r>
          <a:endParaRPr lang="en-US" dirty="0"/>
        </a:p>
      </dgm:t>
    </dgm:pt>
    <dgm:pt modelId="{6BCB816A-FAE7-459B-A81B-69892B52EA1C}" type="parTrans" cxnId="{41659D2A-C159-4A8D-ADB0-A136CBB320A1}">
      <dgm:prSet/>
      <dgm:spPr/>
      <dgm:t>
        <a:bodyPr/>
        <a:lstStyle/>
        <a:p>
          <a:endParaRPr lang="en-US"/>
        </a:p>
      </dgm:t>
    </dgm:pt>
    <dgm:pt modelId="{D95DC978-F7E7-48D4-9914-7422081C1360}" type="sibTrans" cxnId="{41659D2A-C159-4A8D-ADB0-A136CBB320A1}">
      <dgm:prSet/>
      <dgm:spPr/>
      <dgm:t>
        <a:bodyPr/>
        <a:lstStyle/>
        <a:p>
          <a:endParaRPr lang="en-US"/>
        </a:p>
      </dgm:t>
    </dgm:pt>
    <dgm:pt modelId="{10779A04-CD68-42F9-A7BA-955B6464EB01}">
      <dgm:prSet/>
      <dgm:spPr/>
      <dgm:t>
        <a:bodyPr/>
        <a:lstStyle/>
        <a:p>
          <a:r>
            <a:rPr lang="en-US" dirty="0"/>
            <a:t>S3 Bucket, EC2, Lambda, </a:t>
          </a:r>
          <a:r>
            <a:rPr lang="en-US" dirty="0">
              <a:latin typeface="Bell MT"/>
            </a:rPr>
            <a:t>SQS</a:t>
          </a:r>
          <a:endParaRPr lang="en-US" dirty="0"/>
        </a:p>
      </dgm:t>
    </dgm:pt>
    <dgm:pt modelId="{FE93EFAF-348D-4BB8-ACB2-97BE23A2367F}" type="parTrans" cxnId="{EC9569D9-2470-4102-9E78-38F7796924A2}">
      <dgm:prSet/>
      <dgm:spPr/>
      <dgm:t>
        <a:bodyPr/>
        <a:lstStyle/>
        <a:p>
          <a:endParaRPr lang="en-US"/>
        </a:p>
      </dgm:t>
    </dgm:pt>
    <dgm:pt modelId="{2A2E1253-2BCE-45ED-9EF4-2F14D37A91F6}" type="sibTrans" cxnId="{EC9569D9-2470-4102-9E78-38F7796924A2}">
      <dgm:prSet/>
      <dgm:spPr/>
      <dgm:t>
        <a:bodyPr/>
        <a:lstStyle/>
        <a:p>
          <a:endParaRPr lang="en-US"/>
        </a:p>
      </dgm:t>
    </dgm:pt>
    <dgm:pt modelId="{A6F9FEB6-FA9F-4E41-A306-1BDA5371B802}">
      <dgm:prSet/>
      <dgm:spPr/>
      <dgm:t>
        <a:bodyPr/>
        <a:lstStyle/>
        <a:p>
          <a:r>
            <a:rPr lang="en-US" dirty="0"/>
            <a:t>AWS CLI</a:t>
          </a:r>
        </a:p>
      </dgm:t>
    </dgm:pt>
    <dgm:pt modelId="{03FF4EA2-EC1A-4C8A-87A8-8FBDCA6B26BB}" type="parTrans" cxnId="{B493DBE1-0BA0-4AFE-872C-EE2C9CA12F44}">
      <dgm:prSet/>
      <dgm:spPr/>
      <dgm:t>
        <a:bodyPr/>
        <a:lstStyle/>
        <a:p>
          <a:endParaRPr lang="en-US"/>
        </a:p>
      </dgm:t>
    </dgm:pt>
    <dgm:pt modelId="{F180BB36-D6C7-47F9-ABA4-1446B1C62A7B}" type="sibTrans" cxnId="{B493DBE1-0BA0-4AFE-872C-EE2C9CA12F44}">
      <dgm:prSet/>
      <dgm:spPr/>
      <dgm:t>
        <a:bodyPr/>
        <a:lstStyle/>
        <a:p>
          <a:endParaRPr lang="en-US"/>
        </a:p>
      </dgm:t>
    </dgm:pt>
    <dgm:pt modelId="{980756AA-D796-4118-A596-BC02F2229823}">
      <dgm:prSet phldr="0"/>
      <dgm:spPr/>
      <dgm:t>
        <a:bodyPr/>
        <a:lstStyle/>
        <a:p>
          <a:pPr rtl="0"/>
          <a:r>
            <a:rPr lang="en-US" dirty="0"/>
            <a:t>Cloud Computing</a:t>
          </a:r>
        </a:p>
      </dgm:t>
    </dgm:pt>
    <dgm:pt modelId="{12FB4A05-27F5-4011-B398-1308816DD6C4}" type="parTrans" cxnId="{7A71E0E8-6CC3-4165-B7A6-63133D19F920}">
      <dgm:prSet/>
      <dgm:spPr/>
      <dgm:t>
        <a:bodyPr/>
        <a:lstStyle/>
        <a:p>
          <a:endParaRPr lang="en-IN"/>
        </a:p>
      </dgm:t>
    </dgm:pt>
    <dgm:pt modelId="{B59289E8-81D4-4D51-A7E4-C72A12DB2A7E}" type="sibTrans" cxnId="{7A71E0E8-6CC3-4165-B7A6-63133D19F920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53C9A03D-5605-49B0-8698-9E25D7862DEE}">
      <dgm:prSet phldr="0"/>
      <dgm:spPr/>
      <dgm:t>
        <a:bodyPr/>
        <a:lstStyle/>
        <a:p>
          <a:pPr rtl="0"/>
          <a:r>
            <a:rPr lang="en-US" dirty="0">
              <a:latin typeface="Bell MT"/>
            </a:rPr>
            <a:t>Service Modules</a:t>
          </a:r>
        </a:p>
      </dgm:t>
    </dgm:pt>
    <dgm:pt modelId="{1437AF37-7858-4A5E-BB18-7D7E7194E95F}" type="parTrans" cxnId="{97473F87-A7E2-4CD8-ABD2-FF5FC3B41E5D}">
      <dgm:prSet/>
      <dgm:spPr/>
      <dgm:t>
        <a:bodyPr/>
        <a:lstStyle/>
        <a:p>
          <a:endParaRPr lang="en-IN"/>
        </a:p>
      </dgm:t>
    </dgm:pt>
    <dgm:pt modelId="{5C2E2E14-8BA5-4639-B197-192DE3A9F3E7}" type="sibTrans" cxnId="{97473F87-A7E2-4CD8-ABD2-FF5FC3B41E5D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F722AAE3-652B-4AE8-974E-E3624277E67B}">
      <dgm:prSet phldr="0"/>
      <dgm:spPr/>
      <dgm:t>
        <a:bodyPr/>
        <a:lstStyle/>
        <a:p>
          <a:pPr rtl="0"/>
          <a:r>
            <a:rPr lang="en-US" dirty="0">
              <a:latin typeface="Bell MT"/>
            </a:rPr>
            <a:t>Deployments Models</a:t>
          </a:r>
        </a:p>
      </dgm:t>
    </dgm:pt>
    <dgm:pt modelId="{47A46201-C13E-452C-AA89-078F9C06B6AA}" type="parTrans" cxnId="{A5105F51-8891-461D-A5DC-960F99E76F6C}">
      <dgm:prSet/>
      <dgm:spPr/>
      <dgm:t>
        <a:bodyPr/>
        <a:lstStyle/>
        <a:p>
          <a:endParaRPr lang="en-IN"/>
        </a:p>
      </dgm:t>
    </dgm:pt>
    <dgm:pt modelId="{BA021FC8-B46D-4AA0-B843-AE32C5EFC581}" type="sibTrans" cxnId="{A5105F51-8891-461D-A5DC-960F99E76F6C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8A30AF58-B9D5-4051-B12B-D3F8545F2752}">
      <dgm:prSet phldr="0"/>
      <dgm:spPr/>
      <dgm:t>
        <a:bodyPr/>
        <a:lstStyle/>
        <a:p>
          <a:pPr rtl="0"/>
          <a:r>
            <a:rPr lang="en-US" dirty="0">
              <a:latin typeface="Bell MT"/>
            </a:rPr>
            <a:t>Exploring AWS Portal</a:t>
          </a:r>
        </a:p>
      </dgm:t>
    </dgm:pt>
    <dgm:pt modelId="{87B74841-133C-42AE-B1F1-E466E73AC363}" type="parTrans" cxnId="{1A9FE1F4-8A37-4AA7-8824-09E7E71BDF7C}">
      <dgm:prSet/>
      <dgm:spPr/>
      <dgm:t>
        <a:bodyPr/>
        <a:lstStyle/>
        <a:p>
          <a:endParaRPr lang="en-IN"/>
        </a:p>
      </dgm:t>
    </dgm:pt>
    <dgm:pt modelId="{AE9C06E8-8529-4731-9556-7A722D60D0ED}" type="sibTrans" cxnId="{1A9FE1F4-8A37-4AA7-8824-09E7E71BDF7C}">
      <dgm:prSet/>
      <dgm:spPr/>
      <dgm:t>
        <a:bodyPr/>
        <a:lstStyle/>
        <a:p>
          <a:endParaRPr lang="en-US"/>
        </a:p>
        <a:p>
          <a:endParaRPr lang="en-US"/>
        </a:p>
      </dgm:t>
    </dgm:pt>
    <dgm:pt modelId="{4D1644D4-1372-43A0-B4ED-8FEB3DFE7981}" type="pres">
      <dgm:prSet presAssocID="{35DD3F68-9920-4CF3-9CCE-E3FFBA2BAE24}" presName="Name0" presStyleCnt="0">
        <dgm:presLayoutVars>
          <dgm:dir/>
          <dgm:resizeHandles val="exact"/>
        </dgm:presLayoutVars>
      </dgm:prSet>
      <dgm:spPr/>
    </dgm:pt>
    <dgm:pt modelId="{6739BCFC-6727-49BD-A87B-1BD0DCE75214}" type="pres">
      <dgm:prSet presAssocID="{DE3F648F-1931-4CDD-AA3E-5FB914B82806}" presName="node" presStyleLbl="node1" presStyleIdx="0" presStyleCnt="11">
        <dgm:presLayoutVars>
          <dgm:bulletEnabled val="1"/>
        </dgm:presLayoutVars>
      </dgm:prSet>
      <dgm:spPr/>
    </dgm:pt>
    <dgm:pt modelId="{5E38B06D-7BB3-4A3D-93CF-D56DD10017E8}" type="pres">
      <dgm:prSet presAssocID="{0DB6F1DA-E166-441B-ACB1-76B005CC7084}" presName="sibTrans" presStyleLbl="sibTrans1D1" presStyleIdx="0" presStyleCnt="10"/>
      <dgm:spPr/>
    </dgm:pt>
    <dgm:pt modelId="{FD898EFF-D089-43F7-86DA-D82BAED9422E}" type="pres">
      <dgm:prSet presAssocID="{0DB6F1DA-E166-441B-ACB1-76B005CC7084}" presName="connectorText" presStyleLbl="sibTrans1D1" presStyleIdx="0" presStyleCnt="10"/>
      <dgm:spPr/>
    </dgm:pt>
    <dgm:pt modelId="{34AD1A22-D36B-4ADB-A023-D8010B196CAB}" type="pres">
      <dgm:prSet presAssocID="{980756AA-D796-4118-A596-BC02F2229823}" presName="node" presStyleLbl="node1" presStyleIdx="1" presStyleCnt="11">
        <dgm:presLayoutVars>
          <dgm:bulletEnabled val="1"/>
        </dgm:presLayoutVars>
      </dgm:prSet>
      <dgm:spPr/>
    </dgm:pt>
    <dgm:pt modelId="{5DEC8BD4-76E7-4D30-AA40-D36AF2493348}" type="pres">
      <dgm:prSet presAssocID="{B59289E8-81D4-4D51-A7E4-C72A12DB2A7E}" presName="sibTrans" presStyleLbl="sibTrans1D1" presStyleIdx="1" presStyleCnt="10"/>
      <dgm:spPr/>
    </dgm:pt>
    <dgm:pt modelId="{0878974E-6028-42D7-AF64-99DA2E32B941}" type="pres">
      <dgm:prSet presAssocID="{B59289E8-81D4-4D51-A7E4-C72A12DB2A7E}" presName="connectorText" presStyleLbl="sibTrans1D1" presStyleIdx="1" presStyleCnt="10"/>
      <dgm:spPr/>
    </dgm:pt>
    <dgm:pt modelId="{3344E7A1-6007-420E-B372-343671CA7E24}" type="pres">
      <dgm:prSet presAssocID="{61037AD4-8FAE-4DC5-BDBD-7DC490208149}" presName="node" presStyleLbl="node1" presStyleIdx="2" presStyleCnt="11">
        <dgm:presLayoutVars>
          <dgm:bulletEnabled val="1"/>
        </dgm:presLayoutVars>
      </dgm:prSet>
      <dgm:spPr/>
    </dgm:pt>
    <dgm:pt modelId="{6227811B-1F25-4A5E-A079-C01EF9DAE80F}" type="pres">
      <dgm:prSet presAssocID="{984D910E-CD3A-494E-BEA7-1EEA99D456B0}" presName="sibTrans" presStyleLbl="sibTrans1D1" presStyleIdx="2" presStyleCnt="10"/>
      <dgm:spPr/>
    </dgm:pt>
    <dgm:pt modelId="{3CF225BA-82A5-444D-8D28-E0C8C0F8FBE0}" type="pres">
      <dgm:prSet presAssocID="{984D910E-CD3A-494E-BEA7-1EEA99D456B0}" presName="connectorText" presStyleLbl="sibTrans1D1" presStyleIdx="2" presStyleCnt="10"/>
      <dgm:spPr/>
    </dgm:pt>
    <dgm:pt modelId="{8E7AE2A5-BCEB-419C-A54C-BFCABB9BB644}" type="pres">
      <dgm:prSet presAssocID="{37AB8284-8B40-4705-9C11-154B691A1F73}" presName="node" presStyleLbl="node1" presStyleIdx="3" presStyleCnt="11">
        <dgm:presLayoutVars>
          <dgm:bulletEnabled val="1"/>
        </dgm:presLayoutVars>
      </dgm:prSet>
      <dgm:spPr/>
    </dgm:pt>
    <dgm:pt modelId="{68B70328-D755-4AB9-A7C2-CACD99B02C7F}" type="pres">
      <dgm:prSet presAssocID="{FEDB13CD-0390-4AB5-80D8-CAD7106807B8}" presName="sibTrans" presStyleLbl="sibTrans1D1" presStyleIdx="3" presStyleCnt="10"/>
      <dgm:spPr/>
    </dgm:pt>
    <dgm:pt modelId="{E28C7D14-047C-4F37-8F35-38133C744D4A}" type="pres">
      <dgm:prSet presAssocID="{FEDB13CD-0390-4AB5-80D8-CAD7106807B8}" presName="connectorText" presStyleLbl="sibTrans1D1" presStyleIdx="3" presStyleCnt="10"/>
      <dgm:spPr/>
    </dgm:pt>
    <dgm:pt modelId="{2212057D-152C-42C6-AC7F-5EB6CAF86991}" type="pres">
      <dgm:prSet presAssocID="{53C9A03D-5605-49B0-8698-9E25D7862DEE}" presName="node" presStyleLbl="node1" presStyleIdx="4" presStyleCnt="11">
        <dgm:presLayoutVars>
          <dgm:bulletEnabled val="1"/>
        </dgm:presLayoutVars>
      </dgm:prSet>
      <dgm:spPr/>
    </dgm:pt>
    <dgm:pt modelId="{DCA0631D-A105-40A8-A127-132AFABD8CF6}" type="pres">
      <dgm:prSet presAssocID="{5C2E2E14-8BA5-4639-B197-192DE3A9F3E7}" presName="sibTrans" presStyleLbl="sibTrans1D1" presStyleIdx="4" presStyleCnt="10"/>
      <dgm:spPr/>
    </dgm:pt>
    <dgm:pt modelId="{CAC61E6C-E2E7-4A8A-9446-7C17106C530C}" type="pres">
      <dgm:prSet presAssocID="{5C2E2E14-8BA5-4639-B197-192DE3A9F3E7}" presName="connectorText" presStyleLbl="sibTrans1D1" presStyleIdx="4" presStyleCnt="10"/>
      <dgm:spPr/>
    </dgm:pt>
    <dgm:pt modelId="{FA691C7D-E80B-4D66-B4A1-64A9E3AD9BAC}" type="pres">
      <dgm:prSet presAssocID="{F722AAE3-652B-4AE8-974E-E3624277E67B}" presName="node" presStyleLbl="node1" presStyleIdx="5" presStyleCnt="11">
        <dgm:presLayoutVars>
          <dgm:bulletEnabled val="1"/>
        </dgm:presLayoutVars>
      </dgm:prSet>
      <dgm:spPr/>
    </dgm:pt>
    <dgm:pt modelId="{922BD36A-6A9C-493C-9485-7C76F08549E5}" type="pres">
      <dgm:prSet presAssocID="{BA021FC8-B46D-4AA0-B843-AE32C5EFC581}" presName="sibTrans" presStyleLbl="sibTrans1D1" presStyleIdx="5" presStyleCnt="10"/>
      <dgm:spPr/>
    </dgm:pt>
    <dgm:pt modelId="{102C0116-08D1-4ED2-955B-5D2F32944F60}" type="pres">
      <dgm:prSet presAssocID="{BA021FC8-B46D-4AA0-B843-AE32C5EFC581}" presName="connectorText" presStyleLbl="sibTrans1D1" presStyleIdx="5" presStyleCnt="10"/>
      <dgm:spPr/>
    </dgm:pt>
    <dgm:pt modelId="{9314EE13-4673-4B8E-9552-666431B692C0}" type="pres">
      <dgm:prSet presAssocID="{56CB4647-A654-4384-8DD5-38D8C8C5813C}" presName="node" presStyleLbl="node1" presStyleIdx="6" presStyleCnt="11">
        <dgm:presLayoutVars>
          <dgm:bulletEnabled val="1"/>
        </dgm:presLayoutVars>
      </dgm:prSet>
      <dgm:spPr/>
    </dgm:pt>
    <dgm:pt modelId="{3DCE04BF-0814-494E-BF01-3FA612D23AB3}" type="pres">
      <dgm:prSet presAssocID="{91DF4730-543B-451A-9CD9-B41F0F4AA43F}" presName="sibTrans" presStyleLbl="sibTrans1D1" presStyleIdx="6" presStyleCnt="10"/>
      <dgm:spPr/>
    </dgm:pt>
    <dgm:pt modelId="{41B7428F-33CE-48F4-96B2-8F60D83FE8C4}" type="pres">
      <dgm:prSet presAssocID="{91DF4730-543B-451A-9CD9-B41F0F4AA43F}" presName="connectorText" presStyleLbl="sibTrans1D1" presStyleIdx="6" presStyleCnt="10"/>
      <dgm:spPr/>
    </dgm:pt>
    <dgm:pt modelId="{36192985-3D2F-46AC-BD85-029C60E5B5CB}" type="pres">
      <dgm:prSet presAssocID="{930377D3-C69C-452D-A5A3-E522A9E4AC11}" presName="node" presStyleLbl="node1" presStyleIdx="7" presStyleCnt="11">
        <dgm:presLayoutVars>
          <dgm:bulletEnabled val="1"/>
        </dgm:presLayoutVars>
      </dgm:prSet>
      <dgm:spPr/>
    </dgm:pt>
    <dgm:pt modelId="{497CA7F2-2321-4848-B283-675DC709FDD1}" type="pres">
      <dgm:prSet presAssocID="{87B97835-2434-46BD-95A4-F1A367D75FA6}" presName="sibTrans" presStyleLbl="sibTrans1D1" presStyleIdx="7" presStyleCnt="10"/>
      <dgm:spPr/>
    </dgm:pt>
    <dgm:pt modelId="{C9FB9D92-C5D9-4092-B2FE-B43B46699161}" type="pres">
      <dgm:prSet presAssocID="{87B97835-2434-46BD-95A4-F1A367D75FA6}" presName="connectorText" presStyleLbl="sibTrans1D1" presStyleIdx="7" presStyleCnt="10"/>
      <dgm:spPr/>
    </dgm:pt>
    <dgm:pt modelId="{FF5B2F12-B4FF-4C1B-9E4D-7029AA311A7C}" type="pres">
      <dgm:prSet presAssocID="{3602601B-2F3B-485A-94EB-EB00F95B320C}" presName="node" presStyleLbl="node1" presStyleIdx="8" presStyleCnt="11">
        <dgm:presLayoutVars>
          <dgm:bulletEnabled val="1"/>
        </dgm:presLayoutVars>
      </dgm:prSet>
      <dgm:spPr/>
    </dgm:pt>
    <dgm:pt modelId="{BF9C448F-ABB7-442A-B370-45DA116EA4D3}" type="pres">
      <dgm:prSet presAssocID="{D95DC978-F7E7-48D4-9914-7422081C1360}" presName="sibTrans" presStyleLbl="sibTrans1D1" presStyleIdx="8" presStyleCnt="10"/>
      <dgm:spPr/>
    </dgm:pt>
    <dgm:pt modelId="{7C561042-5FAA-4C17-9B1C-22B591862253}" type="pres">
      <dgm:prSet presAssocID="{D95DC978-F7E7-48D4-9914-7422081C1360}" presName="connectorText" presStyleLbl="sibTrans1D1" presStyleIdx="8" presStyleCnt="10"/>
      <dgm:spPr/>
    </dgm:pt>
    <dgm:pt modelId="{26D4D675-5D7E-429F-A858-5294D87B293D}" type="pres">
      <dgm:prSet presAssocID="{8A30AF58-B9D5-4051-B12B-D3F8545F2752}" presName="node" presStyleLbl="node1" presStyleIdx="9" presStyleCnt="11">
        <dgm:presLayoutVars>
          <dgm:bulletEnabled val="1"/>
        </dgm:presLayoutVars>
      </dgm:prSet>
      <dgm:spPr/>
    </dgm:pt>
    <dgm:pt modelId="{EB48F41A-B074-4EC3-B185-3F475543E4DF}" type="pres">
      <dgm:prSet presAssocID="{AE9C06E8-8529-4731-9556-7A722D60D0ED}" presName="sibTrans" presStyleLbl="sibTrans1D1" presStyleIdx="9" presStyleCnt="10"/>
      <dgm:spPr/>
    </dgm:pt>
    <dgm:pt modelId="{7A303CDF-93AA-48B1-918D-0983113E110A}" type="pres">
      <dgm:prSet presAssocID="{AE9C06E8-8529-4731-9556-7A722D60D0ED}" presName="connectorText" presStyleLbl="sibTrans1D1" presStyleIdx="9" presStyleCnt="10"/>
      <dgm:spPr/>
    </dgm:pt>
    <dgm:pt modelId="{ED14C603-F0C4-4B7C-AE3A-3E611DE50C95}" type="pres">
      <dgm:prSet presAssocID="{A6F9FEB6-FA9F-4E41-A306-1BDA5371B802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03DC601-9420-4C3C-A6FB-CA1412EEBFE2}" type="presOf" srcId="{D95DC978-F7E7-48D4-9914-7422081C1360}" destId="{7C561042-5FAA-4C17-9B1C-22B591862253}" srcOrd="1" destOrd="0" presId="urn:microsoft.com/office/officeart/2016/7/layout/RepeatingBendingProcessNew"/>
    <dgm:cxn modelId="{C6B8C903-D86F-44C6-856D-15C0376202F8}" type="presOf" srcId="{AE9C06E8-8529-4731-9556-7A722D60D0ED}" destId="{7A303CDF-93AA-48B1-918D-0983113E110A}" srcOrd="1" destOrd="0" presId="urn:microsoft.com/office/officeart/2016/7/layout/RepeatingBendingProcessNew"/>
    <dgm:cxn modelId="{5138DC05-4007-412F-8687-C0667C4FBF07}" type="presOf" srcId="{37AB8284-8B40-4705-9C11-154B691A1F73}" destId="{8E7AE2A5-BCEB-419C-A54C-BFCABB9BB644}" srcOrd="0" destOrd="0" presId="urn:microsoft.com/office/officeart/2016/7/layout/RepeatingBendingProcessNew"/>
    <dgm:cxn modelId="{7A7B1D07-3089-41B8-9720-439C9DB6F39E}" type="presOf" srcId="{5C2E2E14-8BA5-4639-B197-192DE3A9F3E7}" destId="{CAC61E6C-E2E7-4A8A-9446-7C17106C530C}" srcOrd="1" destOrd="0" presId="urn:microsoft.com/office/officeart/2016/7/layout/RepeatingBendingProcessNew"/>
    <dgm:cxn modelId="{1E4CFE0E-CBF5-4AA7-9179-934EBDD979BD}" type="presOf" srcId="{0DB6F1DA-E166-441B-ACB1-76B005CC7084}" destId="{5E38B06D-7BB3-4A3D-93CF-D56DD10017E8}" srcOrd="0" destOrd="0" presId="urn:microsoft.com/office/officeart/2016/7/layout/RepeatingBendingProcessNew"/>
    <dgm:cxn modelId="{1D403C11-ED17-43D0-AFCB-DD86EB8D97E5}" type="presOf" srcId="{87B97835-2434-46BD-95A4-F1A367D75FA6}" destId="{C9FB9D92-C5D9-4092-B2FE-B43B46699161}" srcOrd="1" destOrd="0" presId="urn:microsoft.com/office/officeart/2016/7/layout/RepeatingBendingProcessNew"/>
    <dgm:cxn modelId="{AE6A6611-8C0A-443E-BB9A-5DC30FDDBA41}" type="presOf" srcId="{BA021FC8-B46D-4AA0-B843-AE32C5EFC581}" destId="{102C0116-08D1-4ED2-955B-5D2F32944F60}" srcOrd="1" destOrd="0" presId="urn:microsoft.com/office/officeart/2016/7/layout/RepeatingBendingProcessNew"/>
    <dgm:cxn modelId="{A5DB4B11-EA72-4DB1-A64F-AC82B1CAA545}" type="presOf" srcId="{35DD3F68-9920-4CF3-9CCE-E3FFBA2BAE24}" destId="{4D1644D4-1372-43A0-B4ED-8FEB3DFE7981}" srcOrd="0" destOrd="0" presId="urn:microsoft.com/office/officeart/2016/7/layout/RepeatingBendingProcessNew"/>
    <dgm:cxn modelId="{5277CA1C-C43C-4EC5-95F7-B16BDBC1F460}" type="presOf" srcId="{61037AD4-8FAE-4DC5-BDBD-7DC490208149}" destId="{3344E7A1-6007-420E-B372-343671CA7E24}" srcOrd="0" destOrd="0" presId="urn:microsoft.com/office/officeart/2016/7/layout/RepeatingBendingProcessNew"/>
    <dgm:cxn modelId="{E0337420-87BE-45FE-B871-53DB165A34C9}" type="presOf" srcId="{DE3F648F-1931-4CDD-AA3E-5FB914B82806}" destId="{6739BCFC-6727-49BD-A87B-1BD0DCE75214}" srcOrd="0" destOrd="0" presId="urn:microsoft.com/office/officeart/2016/7/layout/RepeatingBendingProcessNew"/>
    <dgm:cxn modelId="{F0ED1428-F791-4686-81E7-AD88FDE1194E}" type="presOf" srcId="{91DF4730-543B-451A-9CD9-B41F0F4AA43F}" destId="{3DCE04BF-0814-494E-BF01-3FA612D23AB3}" srcOrd="0" destOrd="0" presId="urn:microsoft.com/office/officeart/2016/7/layout/RepeatingBendingProcessNew"/>
    <dgm:cxn modelId="{3617452A-47EF-4E17-8FD2-1BC66E6B01BA}" type="presOf" srcId="{984D910E-CD3A-494E-BEA7-1EEA99D456B0}" destId="{6227811B-1F25-4A5E-A079-C01EF9DAE80F}" srcOrd="0" destOrd="0" presId="urn:microsoft.com/office/officeart/2016/7/layout/RepeatingBendingProcessNew"/>
    <dgm:cxn modelId="{41659D2A-C159-4A8D-ADB0-A136CBB320A1}" srcId="{35DD3F68-9920-4CF3-9CCE-E3FFBA2BAE24}" destId="{3602601B-2F3B-485A-94EB-EB00F95B320C}" srcOrd="8" destOrd="0" parTransId="{6BCB816A-FAE7-459B-A81B-69892B52EA1C}" sibTransId="{D95DC978-F7E7-48D4-9914-7422081C1360}"/>
    <dgm:cxn modelId="{B31DEF2E-F05B-4347-AB96-038DC983A0AA}" type="presOf" srcId="{D95DC978-F7E7-48D4-9914-7422081C1360}" destId="{BF9C448F-ABB7-442A-B370-45DA116EA4D3}" srcOrd="0" destOrd="0" presId="urn:microsoft.com/office/officeart/2016/7/layout/RepeatingBendingProcessNew"/>
    <dgm:cxn modelId="{D6C85C35-F8E3-40F3-8ECC-887DC5B5C5BA}" srcId="{35DD3F68-9920-4CF3-9CCE-E3FFBA2BAE24}" destId="{61037AD4-8FAE-4DC5-BDBD-7DC490208149}" srcOrd="2" destOrd="0" parTransId="{7472D1C4-FAB0-4C26-B39B-399F067AADBF}" sibTransId="{984D910E-CD3A-494E-BEA7-1EEA99D456B0}"/>
    <dgm:cxn modelId="{94350742-718B-4B4F-8F5E-360067A75001}" type="presOf" srcId="{FEDB13CD-0390-4AB5-80D8-CAD7106807B8}" destId="{68B70328-D755-4AB9-A7C2-CACD99B02C7F}" srcOrd="0" destOrd="0" presId="urn:microsoft.com/office/officeart/2016/7/layout/RepeatingBendingProcessNew"/>
    <dgm:cxn modelId="{2EA29A64-D1C2-4C9C-A93F-E606273FC634}" type="presOf" srcId="{87B97835-2434-46BD-95A4-F1A367D75FA6}" destId="{497CA7F2-2321-4848-B283-675DC709FDD1}" srcOrd="0" destOrd="0" presId="urn:microsoft.com/office/officeart/2016/7/layout/RepeatingBendingProcessNew"/>
    <dgm:cxn modelId="{2FFB3F4C-905A-4381-9FA6-1E0883A89582}" type="presOf" srcId="{8A30AF58-B9D5-4051-B12B-D3F8545F2752}" destId="{26D4D675-5D7E-429F-A858-5294D87B293D}" srcOrd="0" destOrd="0" presId="urn:microsoft.com/office/officeart/2016/7/layout/RepeatingBendingProcessNew"/>
    <dgm:cxn modelId="{1E379B4C-B0F7-49C5-9465-91D31DFCB1B7}" type="presOf" srcId="{0DB6F1DA-E166-441B-ACB1-76B005CC7084}" destId="{FD898EFF-D089-43F7-86DA-D82BAED9422E}" srcOrd="1" destOrd="0" presId="urn:microsoft.com/office/officeart/2016/7/layout/RepeatingBendingProcessNew"/>
    <dgm:cxn modelId="{A5105F51-8891-461D-A5DC-960F99E76F6C}" srcId="{35DD3F68-9920-4CF3-9CCE-E3FFBA2BAE24}" destId="{F722AAE3-652B-4AE8-974E-E3624277E67B}" srcOrd="5" destOrd="0" parTransId="{47A46201-C13E-452C-AA89-078F9C06B6AA}" sibTransId="{BA021FC8-B46D-4AA0-B843-AE32C5EFC581}"/>
    <dgm:cxn modelId="{5E97CA56-D5F0-4BC8-9F24-70057C404102}" type="presOf" srcId="{FEDB13CD-0390-4AB5-80D8-CAD7106807B8}" destId="{E28C7D14-047C-4F37-8F35-38133C744D4A}" srcOrd="1" destOrd="0" presId="urn:microsoft.com/office/officeart/2016/7/layout/RepeatingBendingProcessNew"/>
    <dgm:cxn modelId="{C4686D7A-1F82-47D4-A265-FE275E11030B}" type="presOf" srcId="{B59289E8-81D4-4D51-A7E4-C72A12DB2A7E}" destId="{5DEC8BD4-76E7-4D30-AA40-D36AF2493348}" srcOrd="0" destOrd="0" presId="urn:microsoft.com/office/officeart/2016/7/layout/RepeatingBendingProcessNew"/>
    <dgm:cxn modelId="{CBE8297B-A6AA-4458-86C4-584F93B78128}" type="presOf" srcId="{56CB4647-A654-4384-8DD5-38D8C8C5813C}" destId="{9314EE13-4673-4B8E-9552-666431B692C0}" srcOrd="0" destOrd="0" presId="urn:microsoft.com/office/officeart/2016/7/layout/RepeatingBendingProcessNew"/>
    <dgm:cxn modelId="{FBFC4E7C-0099-4DE8-BFC2-722541F9D7B6}" srcId="{35DD3F68-9920-4CF3-9CCE-E3FFBA2BAE24}" destId="{56CB4647-A654-4384-8DD5-38D8C8C5813C}" srcOrd="6" destOrd="0" parTransId="{DCEF5675-014C-42F0-8AF5-6D0FE3A6EA1D}" sibTransId="{91DF4730-543B-451A-9CD9-B41F0F4AA43F}"/>
    <dgm:cxn modelId="{54242A84-B97E-4307-8978-ED31218971A4}" type="presOf" srcId="{BA021FC8-B46D-4AA0-B843-AE32C5EFC581}" destId="{922BD36A-6A9C-493C-9485-7C76F08549E5}" srcOrd="0" destOrd="0" presId="urn:microsoft.com/office/officeart/2016/7/layout/RepeatingBendingProcessNew"/>
    <dgm:cxn modelId="{97473F87-A7E2-4CD8-ABD2-FF5FC3B41E5D}" srcId="{35DD3F68-9920-4CF3-9CCE-E3FFBA2BAE24}" destId="{53C9A03D-5605-49B0-8698-9E25D7862DEE}" srcOrd="4" destOrd="0" parTransId="{1437AF37-7858-4A5E-BB18-7D7E7194E95F}" sibTransId="{5C2E2E14-8BA5-4639-B197-192DE3A9F3E7}"/>
    <dgm:cxn modelId="{BA2926A3-E847-4CE8-953E-8691D6FC4E7B}" type="presOf" srcId="{A6F9FEB6-FA9F-4E41-A306-1BDA5371B802}" destId="{ED14C603-F0C4-4B7C-AE3A-3E611DE50C95}" srcOrd="0" destOrd="0" presId="urn:microsoft.com/office/officeart/2016/7/layout/RepeatingBendingProcessNew"/>
    <dgm:cxn modelId="{79C9EBA8-B56A-45D2-820E-33B21038D81C}" type="presOf" srcId="{980756AA-D796-4118-A596-BC02F2229823}" destId="{34AD1A22-D36B-4ADB-A023-D8010B196CAB}" srcOrd="0" destOrd="0" presId="urn:microsoft.com/office/officeart/2016/7/layout/RepeatingBendingProcessNew"/>
    <dgm:cxn modelId="{957409B0-D3B0-43EB-A06B-B381D6094317}" type="presOf" srcId="{91DF4730-543B-451A-9CD9-B41F0F4AA43F}" destId="{41B7428F-33CE-48F4-96B2-8F60D83FE8C4}" srcOrd="1" destOrd="0" presId="urn:microsoft.com/office/officeart/2016/7/layout/RepeatingBendingProcessNew"/>
    <dgm:cxn modelId="{C28393B3-1410-46BB-85B8-863F8EC1E828}" srcId="{35DD3F68-9920-4CF3-9CCE-E3FFBA2BAE24}" destId="{37AB8284-8B40-4705-9C11-154B691A1F73}" srcOrd="3" destOrd="0" parTransId="{AE549486-DBC8-4E81-B567-820145BC30EF}" sibTransId="{FEDB13CD-0390-4AB5-80D8-CAD7106807B8}"/>
    <dgm:cxn modelId="{6B5DA8B6-575A-4680-B99C-1B5EF93B64CA}" type="presOf" srcId="{B59289E8-81D4-4D51-A7E4-C72A12DB2A7E}" destId="{0878974E-6028-42D7-AF64-99DA2E32B941}" srcOrd="1" destOrd="0" presId="urn:microsoft.com/office/officeart/2016/7/layout/RepeatingBendingProcessNew"/>
    <dgm:cxn modelId="{77CA38B9-F2DA-4AD1-9EE0-F13E378A5E93}" srcId="{35DD3F68-9920-4CF3-9CCE-E3FFBA2BAE24}" destId="{930377D3-C69C-452D-A5A3-E522A9E4AC11}" srcOrd="7" destOrd="0" parTransId="{68709DFA-1CA1-4CB4-BC22-C9A5312D80CF}" sibTransId="{87B97835-2434-46BD-95A4-F1A367D75FA6}"/>
    <dgm:cxn modelId="{4B89E9C7-8EAD-4663-8E26-FCF36492365E}" type="presOf" srcId="{930377D3-C69C-452D-A5A3-E522A9E4AC11}" destId="{36192985-3D2F-46AC-BD85-029C60E5B5CB}" srcOrd="0" destOrd="0" presId="urn:microsoft.com/office/officeart/2016/7/layout/RepeatingBendingProcessNew"/>
    <dgm:cxn modelId="{C17E2ECF-7568-48E6-A552-B02840A8B299}" type="presOf" srcId="{10779A04-CD68-42F9-A7BA-955B6464EB01}" destId="{FF5B2F12-B4FF-4C1B-9E4D-7029AA311A7C}" srcOrd="0" destOrd="1" presId="urn:microsoft.com/office/officeart/2016/7/layout/RepeatingBendingProcessNew"/>
    <dgm:cxn modelId="{2A812AD8-A1F0-4E34-BD21-DE1DAABC0A96}" type="presOf" srcId="{53C9A03D-5605-49B0-8698-9E25D7862DEE}" destId="{2212057D-152C-42C6-AC7F-5EB6CAF86991}" srcOrd="0" destOrd="0" presId="urn:microsoft.com/office/officeart/2016/7/layout/RepeatingBendingProcessNew"/>
    <dgm:cxn modelId="{EC9569D9-2470-4102-9E78-38F7796924A2}" srcId="{3602601B-2F3B-485A-94EB-EB00F95B320C}" destId="{10779A04-CD68-42F9-A7BA-955B6464EB01}" srcOrd="0" destOrd="0" parTransId="{FE93EFAF-348D-4BB8-ACB2-97BE23A2367F}" sibTransId="{2A2E1253-2BCE-45ED-9EF4-2F14D37A91F6}"/>
    <dgm:cxn modelId="{2CA7AEDA-43C1-4904-804C-D3A6B04F4FE0}" srcId="{35DD3F68-9920-4CF3-9CCE-E3FFBA2BAE24}" destId="{DE3F648F-1931-4CDD-AA3E-5FB914B82806}" srcOrd="0" destOrd="0" parTransId="{AC62A84E-ADCC-48F6-9AC9-B70926F80D1C}" sibTransId="{0DB6F1DA-E166-441B-ACB1-76B005CC7084}"/>
    <dgm:cxn modelId="{349075DD-34F0-4687-8573-CE165F6760FE}" type="presOf" srcId="{F722AAE3-652B-4AE8-974E-E3624277E67B}" destId="{FA691C7D-E80B-4D66-B4A1-64A9E3AD9BAC}" srcOrd="0" destOrd="0" presId="urn:microsoft.com/office/officeart/2016/7/layout/RepeatingBendingProcessNew"/>
    <dgm:cxn modelId="{B493DBE1-0BA0-4AFE-872C-EE2C9CA12F44}" srcId="{35DD3F68-9920-4CF3-9CCE-E3FFBA2BAE24}" destId="{A6F9FEB6-FA9F-4E41-A306-1BDA5371B802}" srcOrd="10" destOrd="0" parTransId="{03FF4EA2-EC1A-4C8A-87A8-8FBDCA6B26BB}" sibTransId="{F180BB36-D6C7-47F9-ABA4-1446B1C62A7B}"/>
    <dgm:cxn modelId="{BDE401E5-F391-4BD5-9F66-8D7861B3FAD6}" type="presOf" srcId="{3602601B-2F3B-485A-94EB-EB00F95B320C}" destId="{FF5B2F12-B4FF-4C1B-9E4D-7029AA311A7C}" srcOrd="0" destOrd="0" presId="urn:microsoft.com/office/officeart/2016/7/layout/RepeatingBendingProcessNew"/>
    <dgm:cxn modelId="{7A71E0E8-6CC3-4165-B7A6-63133D19F920}" srcId="{35DD3F68-9920-4CF3-9CCE-E3FFBA2BAE24}" destId="{980756AA-D796-4118-A596-BC02F2229823}" srcOrd="1" destOrd="0" parTransId="{12FB4A05-27F5-4011-B398-1308816DD6C4}" sibTransId="{B59289E8-81D4-4D51-A7E4-C72A12DB2A7E}"/>
    <dgm:cxn modelId="{E7230AF3-681C-470E-9554-EA3969D59EB8}" type="presOf" srcId="{AE9C06E8-8529-4731-9556-7A722D60D0ED}" destId="{EB48F41A-B074-4EC3-B185-3F475543E4DF}" srcOrd="0" destOrd="0" presId="urn:microsoft.com/office/officeart/2016/7/layout/RepeatingBendingProcessNew"/>
    <dgm:cxn modelId="{1A9FE1F4-8A37-4AA7-8824-09E7E71BDF7C}" srcId="{35DD3F68-9920-4CF3-9CCE-E3FFBA2BAE24}" destId="{8A30AF58-B9D5-4051-B12B-D3F8545F2752}" srcOrd="9" destOrd="0" parTransId="{87B74841-133C-42AE-B1F1-E466E73AC363}" sibTransId="{AE9C06E8-8529-4731-9556-7A722D60D0ED}"/>
    <dgm:cxn modelId="{9E4564F6-2823-4249-9381-522CACE80A8F}" type="presOf" srcId="{5C2E2E14-8BA5-4639-B197-192DE3A9F3E7}" destId="{DCA0631D-A105-40A8-A127-132AFABD8CF6}" srcOrd="0" destOrd="0" presId="urn:microsoft.com/office/officeart/2016/7/layout/RepeatingBendingProcessNew"/>
    <dgm:cxn modelId="{CC3498F8-D348-4EE2-8648-78CAFB45F409}" type="presOf" srcId="{984D910E-CD3A-494E-BEA7-1EEA99D456B0}" destId="{3CF225BA-82A5-444D-8D28-E0C8C0F8FBE0}" srcOrd="1" destOrd="0" presId="urn:microsoft.com/office/officeart/2016/7/layout/RepeatingBendingProcessNew"/>
    <dgm:cxn modelId="{219C35DC-566A-4268-B546-AFDD08F565F8}" type="presParOf" srcId="{4D1644D4-1372-43A0-B4ED-8FEB3DFE7981}" destId="{6739BCFC-6727-49BD-A87B-1BD0DCE75214}" srcOrd="0" destOrd="0" presId="urn:microsoft.com/office/officeart/2016/7/layout/RepeatingBendingProcessNew"/>
    <dgm:cxn modelId="{EADBB66C-ED42-4FAA-8C0A-5F1EF2D03799}" type="presParOf" srcId="{4D1644D4-1372-43A0-B4ED-8FEB3DFE7981}" destId="{5E38B06D-7BB3-4A3D-93CF-D56DD10017E8}" srcOrd="1" destOrd="0" presId="urn:microsoft.com/office/officeart/2016/7/layout/RepeatingBendingProcessNew"/>
    <dgm:cxn modelId="{3A9361E8-F937-4D6F-B07D-E1D9032CFBA1}" type="presParOf" srcId="{5E38B06D-7BB3-4A3D-93CF-D56DD10017E8}" destId="{FD898EFF-D089-43F7-86DA-D82BAED9422E}" srcOrd="0" destOrd="0" presId="urn:microsoft.com/office/officeart/2016/7/layout/RepeatingBendingProcessNew"/>
    <dgm:cxn modelId="{BDF3C439-8FC4-4960-82EC-19BE9E16D16D}" type="presParOf" srcId="{4D1644D4-1372-43A0-B4ED-8FEB3DFE7981}" destId="{34AD1A22-D36B-4ADB-A023-D8010B196CAB}" srcOrd="2" destOrd="0" presId="urn:microsoft.com/office/officeart/2016/7/layout/RepeatingBendingProcessNew"/>
    <dgm:cxn modelId="{E503ECC7-C31B-4555-9429-DD6126F05075}" type="presParOf" srcId="{4D1644D4-1372-43A0-B4ED-8FEB3DFE7981}" destId="{5DEC8BD4-76E7-4D30-AA40-D36AF2493348}" srcOrd="3" destOrd="0" presId="urn:microsoft.com/office/officeart/2016/7/layout/RepeatingBendingProcessNew"/>
    <dgm:cxn modelId="{AB44D532-C815-410B-A1AD-857345DEEACD}" type="presParOf" srcId="{5DEC8BD4-76E7-4D30-AA40-D36AF2493348}" destId="{0878974E-6028-42D7-AF64-99DA2E32B941}" srcOrd="0" destOrd="0" presId="urn:microsoft.com/office/officeart/2016/7/layout/RepeatingBendingProcessNew"/>
    <dgm:cxn modelId="{86624366-9B56-476C-BB69-35C5A9BE3808}" type="presParOf" srcId="{4D1644D4-1372-43A0-B4ED-8FEB3DFE7981}" destId="{3344E7A1-6007-420E-B372-343671CA7E24}" srcOrd="4" destOrd="0" presId="urn:microsoft.com/office/officeart/2016/7/layout/RepeatingBendingProcessNew"/>
    <dgm:cxn modelId="{6270F29C-F7D3-4F54-BB41-2C691615C400}" type="presParOf" srcId="{4D1644D4-1372-43A0-B4ED-8FEB3DFE7981}" destId="{6227811B-1F25-4A5E-A079-C01EF9DAE80F}" srcOrd="5" destOrd="0" presId="urn:microsoft.com/office/officeart/2016/7/layout/RepeatingBendingProcessNew"/>
    <dgm:cxn modelId="{3DC99447-EAFF-44EC-9D31-A3A974F32180}" type="presParOf" srcId="{6227811B-1F25-4A5E-A079-C01EF9DAE80F}" destId="{3CF225BA-82A5-444D-8D28-E0C8C0F8FBE0}" srcOrd="0" destOrd="0" presId="urn:microsoft.com/office/officeart/2016/7/layout/RepeatingBendingProcessNew"/>
    <dgm:cxn modelId="{E3BE91CF-63EF-4946-B55F-C006BDD24386}" type="presParOf" srcId="{4D1644D4-1372-43A0-B4ED-8FEB3DFE7981}" destId="{8E7AE2A5-BCEB-419C-A54C-BFCABB9BB644}" srcOrd="6" destOrd="0" presId="urn:microsoft.com/office/officeart/2016/7/layout/RepeatingBendingProcessNew"/>
    <dgm:cxn modelId="{E379F032-7CC0-4D07-B2A1-C6C4C2884A14}" type="presParOf" srcId="{4D1644D4-1372-43A0-B4ED-8FEB3DFE7981}" destId="{68B70328-D755-4AB9-A7C2-CACD99B02C7F}" srcOrd="7" destOrd="0" presId="urn:microsoft.com/office/officeart/2016/7/layout/RepeatingBendingProcessNew"/>
    <dgm:cxn modelId="{B1420FD7-DF7F-4302-A91F-0602F8F9371B}" type="presParOf" srcId="{68B70328-D755-4AB9-A7C2-CACD99B02C7F}" destId="{E28C7D14-047C-4F37-8F35-38133C744D4A}" srcOrd="0" destOrd="0" presId="urn:microsoft.com/office/officeart/2016/7/layout/RepeatingBendingProcessNew"/>
    <dgm:cxn modelId="{539A1CB9-FB1B-4AA1-9CF4-8C3354A15329}" type="presParOf" srcId="{4D1644D4-1372-43A0-B4ED-8FEB3DFE7981}" destId="{2212057D-152C-42C6-AC7F-5EB6CAF86991}" srcOrd="8" destOrd="0" presId="urn:microsoft.com/office/officeart/2016/7/layout/RepeatingBendingProcessNew"/>
    <dgm:cxn modelId="{E3BBDCA9-6F90-44CC-989A-370B18E052AD}" type="presParOf" srcId="{4D1644D4-1372-43A0-B4ED-8FEB3DFE7981}" destId="{DCA0631D-A105-40A8-A127-132AFABD8CF6}" srcOrd="9" destOrd="0" presId="urn:microsoft.com/office/officeart/2016/7/layout/RepeatingBendingProcessNew"/>
    <dgm:cxn modelId="{1E6CA307-0A6C-4053-93F7-12074FDB29E9}" type="presParOf" srcId="{DCA0631D-A105-40A8-A127-132AFABD8CF6}" destId="{CAC61E6C-E2E7-4A8A-9446-7C17106C530C}" srcOrd="0" destOrd="0" presId="urn:microsoft.com/office/officeart/2016/7/layout/RepeatingBendingProcessNew"/>
    <dgm:cxn modelId="{1A4B4B70-900A-4F9F-9E25-3EA048F84BD9}" type="presParOf" srcId="{4D1644D4-1372-43A0-B4ED-8FEB3DFE7981}" destId="{FA691C7D-E80B-4D66-B4A1-64A9E3AD9BAC}" srcOrd="10" destOrd="0" presId="urn:microsoft.com/office/officeart/2016/7/layout/RepeatingBendingProcessNew"/>
    <dgm:cxn modelId="{82301F41-23A2-4DDA-8AC1-CBC87A78B5FD}" type="presParOf" srcId="{4D1644D4-1372-43A0-B4ED-8FEB3DFE7981}" destId="{922BD36A-6A9C-493C-9485-7C76F08549E5}" srcOrd="11" destOrd="0" presId="urn:microsoft.com/office/officeart/2016/7/layout/RepeatingBendingProcessNew"/>
    <dgm:cxn modelId="{358F6E20-5F90-4EC7-B0A0-5A94BE7F09AD}" type="presParOf" srcId="{922BD36A-6A9C-493C-9485-7C76F08549E5}" destId="{102C0116-08D1-4ED2-955B-5D2F32944F60}" srcOrd="0" destOrd="0" presId="urn:microsoft.com/office/officeart/2016/7/layout/RepeatingBendingProcessNew"/>
    <dgm:cxn modelId="{0037BCB1-671D-42A0-9C27-830C6C9C0DA1}" type="presParOf" srcId="{4D1644D4-1372-43A0-B4ED-8FEB3DFE7981}" destId="{9314EE13-4673-4B8E-9552-666431B692C0}" srcOrd="12" destOrd="0" presId="urn:microsoft.com/office/officeart/2016/7/layout/RepeatingBendingProcessNew"/>
    <dgm:cxn modelId="{A439267B-D281-4D01-AA82-03D45CA532B1}" type="presParOf" srcId="{4D1644D4-1372-43A0-B4ED-8FEB3DFE7981}" destId="{3DCE04BF-0814-494E-BF01-3FA612D23AB3}" srcOrd="13" destOrd="0" presId="urn:microsoft.com/office/officeart/2016/7/layout/RepeatingBendingProcessNew"/>
    <dgm:cxn modelId="{0FC124E5-1DE9-4AAB-8A91-6E2E5BB015BA}" type="presParOf" srcId="{3DCE04BF-0814-494E-BF01-3FA612D23AB3}" destId="{41B7428F-33CE-48F4-96B2-8F60D83FE8C4}" srcOrd="0" destOrd="0" presId="urn:microsoft.com/office/officeart/2016/7/layout/RepeatingBendingProcessNew"/>
    <dgm:cxn modelId="{74B4C045-9B29-429C-A142-93F1FF1D895C}" type="presParOf" srcId="{4D1644D4-1372-43A0-B4ED-8FEB3DFE7981}" destId="{36192985-3D2F-46AC-BD85-029C60E5B5CB}" srcOrd="14" destOrd="0" presId="urn:microsoft.com/office/officeart/2016/7/layout/RepeatingBendingProcessNew"/>
    <dgm:cxn modelId="{5626B355-436F-4826-85E7-4745753A7465}" type="presParOf" srcId="{4D1644D4-1372-43A0-B4ED-8FEB3DFE7981}" destId="{497CA7F2-2321-4848-B283-675DC709FDD1}" srcOrd="15" destOrd="0" presId="urn:microsoft.com/office/officeart/2016/7/layout/RepeatingBendingProcessNew"/>
    <dgm:cxn modelId="{24BF51C0-D498-447A-B9A4-A9CB4FA48B6F}" type="presParOf" srcId="{497CA7F2-2321-4848-B283-675DC709FDD1}" destId="{C9FB9D92-C5D9-4092-B2FE-B43B46699161}" srcOrd="0" destOrd="0" presId="urn:microsoft.com/office/officeart/2016/7/layout/RepeatingBendingProcessNew"/>
    <dgm:cxn modelId="{8AD04ADE-6806-419A-A7CB-005B2ABBDE1C}" type="presParOf" srcId="{4D1644D4-1372-43A0-B4ED-8FEB3DFE7981}" destId="{FF5B2F12-B4FF-4C1B-9E4D-7029AA311A7C}" srcOrd="16" destOrd="0" presId="urn:microsoft.com/office/officeart/2016/7/layout/RepeatingBendingProcessNew"/>
    <dgm:cxn modelId="{C6965E3B-FBBB-4623-B739-AD2417A9A74D}" type="presParOf" srcId="{4D1644D4-1372-43A0-B4ED-8FEB3DFE7981}" destId="{BF9C448F-ABB7-442A-B370-45DA116EA4D3}" srcOrd="17" destOrd="0" presId="urn:microsoft.com/office/officeart/2016/7/layout/RepeatingBendingProcessNew"/>
    <dgm:cxn modelId="{4079EFBD-5B7F-476E-9998-A2599A4C2FB3}" type="presParOf" srcId="{BF9C448F-ABB7-442A-B370-45DA116EA4D3}" destId="{7C561042-5FAA-4C17-9B1C-22B591862253}" srcOrd="0" destOrd="0" presId="urn:microsoft.com/office/officeart/2016/7/layout/RepeatingBendingProcessNew"/>
    <dgm:cxn modelId="{7BEB2952-8A14-4D86-B728-37FAAB58C47A}" type="presParOf" srcId="{4D1644D4-1372-43A0-B4ED-8FEB3DFE7981}" destId="{26D4D675-5D7E-429F-A858-5294D87B293D}" srcOrd="18" destOrd="0" presId="urn:microsoft.com/office/officeart/2016/7/layout/RepeatingBendingProcessNew"/>
    <dgm:cxn modelId="{15210452-A809-4D4E-91E2-BA16925AAE46}" type="presParOf" srcId="{4D1644D4-1372-43A0-B4ED-8FEB3DFE7981}" destId="{EB48F41A-B074-4EC3-B185-3F475543E4DF}" srcOrd="19" destOrd="0" presId="urn:microsoft.com/office/officeart/2016/7/layout/RepeatingBendingProcessNew"/>
    <dgm:cxn modelId="{29A35E6D-84B2-4701-84EB-FF2675419FEE}" type="presParOf" srcId="{EB48F41A-B074-4EC3-B185-3F475543E4DF}" destId="{7A303CDF-93AA-48B1-918D-0983113E110A}" srcOrd="0" destOrd="0" presId="urn:microsoft.com/office/officeart/2016/7/layout/RepeatingBendingProcessNew"/>
    <dgm:cxn modelId="{4C827F2C-7A92-4640-A901-73A2BEC0C97C}" type="presParOf" srcId="{4D1644D4-1372-43A0-B4ED-8FEB3DFE7981}" destId="{ED14C603-F0C4-4B7C-AE3A-3E611DE50C95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2BE3B1-B51B-4663-BBAD-A9BCCD47577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2BD7247-F833-47DD-A21D-08D26114188A}">
      <dgm:prSet/>
      <dgm:spPr/>
      <dgm:t>
        <a:bodyPr/>
        <a:lstStyle/>
        <a:p>
          <a:r>
            <a:rPr lang="en-US" baseline="0" dirty="0"/>
            <a:t>A Cloud is a virtual space </a:t>
          </a:r>
          <a:r>
            <a:rPr lang="en-US" baseline="0" dirty="0">
              <a:latin typeface="Bell MT"/>
            </a:rPr>
            <a:t>available</a:t>
          </a:r>
          <a:r>
            <a:rPr lang="en-US" baseline="0" dirty="0"/>
            <a:t> to deploy the applications.</a:t>
          </a:r>
          <a:endParaRPr lang="en-US" dirty="0"/>
        </a:p>
      </dgm:t>
    </dgm:pt>
    <dgm:pt modelId="{1B0630AB-F34F-42D1-AE7A-7E53C91E01D7}" type="parTrans" cxnId="{DEC786D2-9B7E-4709-BB03-4785715CC2AE}">
      <dgm:prSet/>
      <dgm:spPr/>
      <dgm:t>
        <a:bodyPr/>
        <a:lstStyle/>
        <a:p>
          <a:endParaRPr lang="en-US"/>
        </a:p>
      </dgm:t>
    </dgm:pt>
    <dgm:pt modelId="{77A8EE01-6800-4313-9F9C-17262D0715E0}" type="sibTrans" cxnId="{DEC786D2-9B7E-4709-BB03-4785715CC2AE}">
      <dgm:prSet/>
      <dgm:spPr/>
      <dgm:t>
        <a:bodyPr/>
        <a:lstStyle/>
        <a:p>
          <a:endParaRPr lang="en-US"/>
        </a:p>
      </dgm:t>
    </dgm:pt>
    <dgm:pt modelId="{6A908006-EAA5-4434-8EC7-9D6B96DC9E08}">
      <dgm:prSet/>
      <dgm:spPr/>
      <dgm:t>
        <a:bodyPr/>
        <a:lstStyle/>
        <a:p>
          <a:r>
            <a:rPr lang="en-US" baseline="0" dirty="0"/>
            <a:t>In Simpler terms, it is an on-demand availability of computer system resources, especially data storage.</a:t>
          </a:r>
          <a:endParaRPr lang="en-US" dirty="0"/>
        </a:p>
      </dgm:t>
    </dgm:pt>
    <dgm:pt modelId="{4EAB984D-EB32-4E6B-B878-890956698342}" type="parTrans" cxnId="{3492F2CE-7545-4CC9-8B5B-92CA256B77A6}">
      <dgm:prSet/>
      <dgm:spPr/>
      <dgm:t>
        <a:bodyPr/>
        <a:lstStyle/>
        <a:p>
          <a:endParaRPr lang="en-US"/>
        </a:p>
      </dgm:t>
    </dgm:pt>
    <dgm:pt modelId="{8F73D30C-ECE5-4EEB-9C64-EE72BB0AC832}" type="sibTrans" cxnId="{3492F2CE-7545-4CC9-8B5B-92CA256B77A6}">
      <dgm:prSet/>
      <dgm:spPr/>
      <dgm:t>
        <a:bodyPr/>
        <a:lstStyle/>
        <a:p>
          <a:endParaRPr lang="en-US"/>
        </a:p>
      </dgm:t>
    </dgm:pt>
    <dgm:pt modelId="{ADFCD11C-DE5E-4831-8C01-36DCCE880933}">
      <dgm:prSet/>
      <dgm:spPr/>
      <dgm:t>
        <a:bodyPr/>
        <a:lstStyle/>
        <a:p>
          <a:r>
            <a:rPr lang="en-US" baseline="0" dirty="0"/>
            <a:t>Cloud is nothing but data centers available to many users over the internet.</a:t>
          </a:r>
          <a:endParaRPr lang="en-US" dirty="0"/>
        </a:p>
      </dgm:t>
    </dgm:pt>
    <dgm:pt modelId="{F0D50361-E13E-4A68-BF8B-46421FD47D6A}" type="parTrans" cxnId="{C5C521BB-6982-4CD8-9E25-19BCC34D1B65}">
      <dgm:prSet/>
      <dgm:spPr/>
      <dgm:t>
        <a:bodyPr/>
        <a:lstStyle/>
        <a:p>
          <a:endParaRPr lang="en-US"/>
        </a:p>
      </dgm:t>
    </dgm:pt>
    <dgm:pt modelId="{036B08D9-9048-4593-9A00-2C8598084DED}" type="sibTrans" cxnId="{C5C521BB-6982-4CD8-9E25-19BCC34D1B65}">
      <dgm:prSet/>
      <dgm:spPr/>
      <dgm:t>
        <a:bodyPr/>
        <a:lstStyle/>
        <a:p>
          <a:endParaRPr lang="en-US"/>
        </a:p>
      </dgm:t>
    </dgm:pt>
    <dgm:pt modelId="{F53976BA-25CD-4CB1-B284-773C16DF3BE5}">
      <dgm:prSet/>
      <dgm:spPr/>
      <dgm:t>
        <a:bodyPr/>
        <a:lstStyle/>
        <a:p>
          <a:r>
            <a:rPr lang="en-US" baseline="0" dirty="0"/>
            <a:t>Most Amazing thing all the resources like data-centers, </a:t>
          </a:r>
          <a:r>
            <a:rPr lang="en-US" baseline="0" dirty="0" err="1"/>
            <a:t>Vm's</a:t>
          </a:r>
          <a:r>
            <a:rPr lang="en-US" baseline="0" dirty="0"/>
            <a:t>, Containers, etc. can be controlled from a browser itself.</a:t>
          </a:r>
          <a:endParaRPr lang="en-US" dirty="0"/>
        </a:p>
      </dgm:t>
    </dgm:pt>
    <dgm:pt modelId="{22EC8256-E859-437F-B6EA-48ADCB29456B}" type="parTrans" cxnId="{AF3C7C0D-F53B-4EC6-B369-B1635B2312B1}">
      <dgm:prSet/>
      <dgm:spPr/>
      <dgm:t>
        <a:bodyPr/>
        <a:lstStyle/>
        <a:p>
          <a:endParaRPr lang="en-US"/>
        </a:p>
      </dgm:t>
    </dgm:pt>
    <dgm:pt modelId="{A032AA02-8681-41AD-97B5-18652199108D}" type="sibTrans" cxnId="{AF3C7C0D-F53B-4EC6-B369-B1635B2312B1}">
      <dgm:prSet/>
      <dgm:spPr/>
      <dgm:t>
        <a:bodyPr/>
        <a:lstStyle/>
        <a:p>
          <a:endParaRPr lang="en-US"/>
        </a:p>
      </dgm:t>
    </dgm:pt>
    <dgm:pt modelId="{87F832AA-1E9C-40C1-A30E-A87B2955C6FA}" type="pres">
      <dgm:prSet presAssocID="{262BE3B1-B51B-4663-BBAD-A9BCCD47577E}" presName="vert0" presStyleCnt="0">
        <dgm:presLayoutVars>
          <dgm:dir/>
          <dgm:animOne val="branch"/>
          <dgm:animLvl val="lvl"/>
        </dgm:presLayoutVars>
      </dgm:prSet>
      <dgm:spPr/>
    </dgm:pt>
    <dgm:pt modelId="{64244423-E200-4251-A181-6202BCBD2B7B}" type="pres">
      <dgm:prSet presAssocID="{12BD7247-F833-47DD-A21D-08D26114188A}" presName="thickLine" presStyleLbl="alignNode1" presStyleIdx="0" presStyleCnt="4"/>
      <dgm:spPr/>
    </dgm:pt>
    <dgm:pt modelId="{5E9B275B-7C02-4D60-AF05-94A67F2B1987}" type="pres">
      <dgm:prSet presAssocID="{12BD7247-F833-47DD-A21D-08D26114188A}" presName="horz1" presStyleCnt="0"/>
      <dgm:spPr/>
    </dgm:pt>
    <dgm:pt modelId="{5FCFB1E7-0F03-4304-BEC6-67E6926AAF1B}" type="pres">
      <dgm:prSet presAssocID="{12BD7247-F833-47DD-A21D-08D26114188A}" presName="tx1" presStyleLbl="revTx" presStyleIdx="0" presStyleCnt="4"/>
      <dgm:spPr/>
    </dgm:pt>
    <dgm:pt modelId="{48F2FE2C-3CE0-4A0F-8514-591D6D970AFD}" type="pres">
      <dgm:prSet presAssocID="{12BD7247-F833-47DD-A21D-08D26114188A}" presName="vert1" presStyleCnt="0"/>
      <dgm:spPr/>
    </dgm:pt>
    <dgm:pt modelId="{1D5313DE-D2FC-4330-9159-47B0603DF2CA}" type="pres">
      <dgm:prSet presAssocID="{6A908006-EAA5-4434-8EC7-9D6B96DC9E08}" presName="thickLine" presStyleLbl="alignNode1" presStyleIdx="1" presStyleCnt="4"/>
      <dgm:spPr/>
    </dgm:pt>
    <dgm:pt modelId="{3E490FC7-A093-46EA-9533-67966FBFFF42}" type="pres">
      <dgm:prSet presAssocID="{6A908006-EAA5-4434-8EC7-9D6B96DC9E08}" presName="horz1" presStyleCnt="0"/>
      <dgm:spPr/>
    </dgm:pt>
    <dgm:pt modelId="{4CE84A8A-73E0-45E1-8B49-50124464925C}" type="pres">
      <dgm:prSet presAssocID="{6A908006-EAA5-4434-8EC7-9D6B96DC9E08}" presName="tx1" presStyleLbl="revTx" presStyleIdx="1" presStyleCnt="4"/>
      <dgm:spPr/>
    </dgm:pt>
    <dgm:pt modelId="{71681685-D539-46BE-8DF5-FA12ACD4CC5D}" type="pres">
      <dgm:prSet presAssocID="{6A908006-EAA5-4434-8EC7-9D6B96DC9E08}" presName="vert1" presStyleCnt="0"/>
      <dgm:spPr/>
    </dgm:pt>
    <dgm:pt modelId="{46270B3D-AD64-48F9-90DF-1EC119B2C97A}" type="pres">
      <dgm:prSet presAssocID="{ADFCD11C-DE5E-4831-8C01-36DCCE880933}" presName="thickLine" presStyleLbl="alignNode1" presStyleIdx="2" presStyleCnt="4"/>
      <dgm:spPr/>
    </dgm:pt>
    <dgm:pt modelId="{375DCC77-7EA7-4029-AE64-C264048ABBDE}" type="pres">
      <dgm:prSet presAssocID="{ADFCD11C-DE5E-4831-8C01-36DCCE880933}" presName="horz1" presStyleCnt="0"/>
      <dgm:spPr/>
    </dgm:pt>
    <dgm:pt modelId="{52733A02-9BB7-4B63-B282-B4B992047050}" type="pres">
      <dgm:prSet presAssocID="{ADFCD11C-DE5E-4831-8C01-36DCCE880933}" presName="tx1" presStyleLbl="revTx" presStyleIdx="2" presStyleCnt="4"/>
      <dgm:spPr/>
    </dgm:pt>
    <dgm:pt modelId="{3CBF65D5-6185-4EE9-BC92-77CF44B02DD8}" type="pres">
      <dgm:prSet presAssocID="{ADFCD11C-DE5E-4831-8C01-36DCCE880933}" presName="vert1" presStyleCnt="0"/>
      <dgm:spPr/>
    </dgm:pt>
    <dgm:pt modelId="{29855CEA-915D-40F8-AFA1-8F5685446240}" type="pres">
      <dgm:prSet presAssocID="{F53976BA-25CD-4CB1-B284-773C16DF3BE5}" presName="thickLine" presStyleLbl="alignNode1" presStyleIdx="3" presStyleCnt="4"/>
      <dgm:spPr/>
    </dgm:pt>
    <dgm:pt modelId="{2F4BCB8B-ABDF-4FBF-A279-EBEDFCA08840}" type="pres">
      <dgm:prSet presAssocID="{F53976BA-25CD-4CB1-B284-773C16DF3BE5}" presName="horz1" presStyleCnt="0"/>
      <dgm:spPr/>
    </dgm:pt>
    <dgm:pt modelId="{0D6BFB68-1198-47B6-AA87-9747D53E81CE}" type="pres">
      <dgm:prSet presAssocID="{F53976BA-25CD-4CB1-B284-773C16DF3BE5}" presName="tx1" presStyleLbl="revTx" presStyleIdx="3" presStyleCnt="4"/>
      <dgm:spPr/>
    </dgm:pt>
    <dgm:pt modelId="{7609BF29-2F53-4F8B-AE29-8A2B2C9BEBFB}" type="pres">
      <dgm:prSet presAssocID="{F53976BA-25CD-4CB1-B284-773C16DF3BE5}" presName="vert1" presStyleCnt="0"/>
      <dgm:spPr/>
    </dgm:pt>
  </dgm:ptLst>
  <dgm:cxnLst>
    <dgm:cxn modelId="{AF3C7C0D-F53B-4EC6-B369-B1635B2312B1}" srcId="{262BE3B1-B51B-4663-BBAD-A9BCCD47577E}" destId="{F53976BA-25CD-4CB1-B284-773C16DF3BE5}" srcOrd="3" destOrd="0" parTransId="{22EC8256-E859-437F-B6EA-48ADCB29456B}" sibTransId="{A032AA02-8681-41AD-97B5-18652199108D}"/>
    <dgm:cxn modelId="{13AC4F18-F224-4BAA-8503-3365475061B3}" type="presOf" srcId="{ADFCD11C-DE5E-4831-8C01-36DCCE880933}" destId="{52733A02-9BB7-4B63-B282-B4B992047050}" srcOrd="0" destOrd="0" presId="urn:microsoft.com/office/officeart/2008/layout/LinedList"/>
    <dgm:cxn modelId="{52D394B0-9B26-4A90-837B-EF6C880FE6F6}" type="presOf" srcId="{12BD7247-F833-47DD-A21D-08D26114188A}" destId="{5FCFB1E7-0F03-4304-BEC6-67E6926AAF1B}" srcOrd="0" destOrd="0" presId="urn:microsoft.com/office/officeart/2008/layout/LinedList"/>
    <dgm:cxn modelId="{C5C521BB-6982-4CD8-9E25-19BCC34D1B65}" srcId="{262BE3B1-B51B-4663-BBAD-A9BCCD47577E}" destId="{ADFCD11C-DE5E-4831-8C01-36DCCE880933}" srcOrd="2" destOrd="0" parTransId="{F0D50361-E13E-4A68-BF8B-46421FD47D6A}" sibTransId="{036B08D9-9048-4593-9A00-2C8598084DED}"/>
    <dgm:cxn modelId="{D7DAE3BE-6EA8-4FB3-946B-E33705497965}" type="presOf" srcId="{F53976BA-25CD-4CB1-B284-773C16DF3BE5}" destId="{0D6BFB68-1198-47B6-AA87-9747D53E81CE}" srcOrd="0" destOrd="0" presId="urn:microsoft.com/office/officeart/2008/layout/LinedList"/>
    <dgm:cxn modelId="{827649CA-69EA-4710-9ED1-187650DF96F2}" type="presOf" srcId="{6A908006-EAA5-4434-8EC7-9D6B96DC9E08}" destId="{4CE84A8A-73E0-45E1-8B49-50124464925C}" srcOrd="0" destOrd="0" presId="urn:microsoft.com/office/officeart/2008/layout/LinedList"/>
    <dgm:cxn modelId="{3492F2CE-7545-4CC9-8B5B-92CA256B77A6}" srcId="{262BE3B1-B51B-4663-BBAD-A9BCCD47577E}" destId="{6A908006-EAA5-4434-8EC7-9D6B96DC9E08}" srcOrd="1" destOrd="0" parTransId="{4EAB984D-EB32-4E6B-B878-890956698342}" sibTransId="{8F73D30C-ECE5-4EEB-9C64-EE72BB0AC832}"/>
    <dgm:cxn modelId="{DEC786D2-9B7E-4709-BB03-4785715CC2AE}" srcId="{262BE3B1-B51B-4663-BBAD-A9BCCD47577E}" destId="{12BD7247-F833-47DD-A21D-08D26114188A}" srcOrd="0" destOrd="0" parTransId="{1B0630AB-F34F-42D1-AE7A-7E53C91E01D7}" sibTransId="{77A8EE01-6800-4313-9F9C-17262D0715E0}"/>
    <dgm:cxn modelId="{EDB08CF0-C829-466B-93ED-7ADF55485493}" type="presOf" srcId="{262BE3B1-B51B-4663-BBAD-A9BCCD47577E}" destId="{87F832AA-1E9C-40C1-A30E-A87B2955C6FA}" srcOrd="0" destOrd="0" presId="urn:microsoft.com/office/officeart/2008/layout/LinedList"/>
    <dgm:cxn modelId="{333336F0-78EF-4492-8E08-886AA94C0046}" type="presParOf" srcId="{87F832AA-1E9C-40C1-A30E-A87B2955C6FA}" destId="{64244423-E200-4251-A181-6202BCBD2B7B}" srcOrd="0" destOrd="0" presId="urn:microsoft.com/office/officeart/2008/layout/LinedList"/>
    <dgm:cxn modelId="{4C9EB8ED-C14F-4BC3-9F14-B5674D71A9FC}" type="presParOf" srcId="{87F832AA-1E9C-40C1-A30E-A87B2955C6FA}" destId="{5E9B275B-7C02-4D60-AF05-94A67F2B1987}" srcOrd="1" destOrd="0" presId="urn:microsoft.com/office/officeart/2008/layout/LinedList"/>
    <dgm:cxn modelId="{75D57987-CE07-4851-A319-FE7C22294C0C}" type="presParOf" srcId="{5E9B275B-7C02-4D60-AF05-94A67F2B1987}" destId="{5FCFB1E7-0F03-4304-BEC6-67E6926AAF1B}" srcOrd="0" destOrd="0" presId="urn:microsoft.com/office/officeart/2008/layout/LinedList"/>
    <dgm:cxn modelId="{363379DA-65A6-4C5E-BA2E-957BF7CE480B}" type="presParOf" srcId="{5E9B275B-7C02-4D60-AF05-94A67F2B1987}" destId="{48F2FE2C-3CE0-4A0F-8514-591D6D970AFD}" srcOrd="1" destOrd="0" presId="urn:microsoft.com/office/officeart/2008/layout/LinedList"/>
    <dgm:cxn modelId="{C09D4E50-6716-4ED4-A30F-9F1365284B23}" type="presParOf" srcId="{87F832AA-1E9C-40C1-A30E-A87B2955C6FA}" destId="{1D5313DE-D2FC-4330-9159-47B0603DF2CA}" srcOrd="2" destOrd="0" presId="urn:microsoft.com/office/officeart/2008/layout/LinedList"/>
    <dgm:cxn modelId="{E8409DDD-630C-40A5-8DF3-214305B3A700}" type="presParOf" srcId="{87F832AA-1E9C-40C1-A30E-A87B2955C6FA}" destId="{3E490FC7-A093-46EA-9533-67966FBFFF42}" srcOrd="3" destOrd="0" presId="urn:microsoft.com/office/officeart/2008/layout/LinedList"/>
    <dgm:cxn modelId="{2F4539FE-EEFA-4937-ABB1-4314D8BEE36D}" type="presParOf" srcId="{3E490FC7-A093-46EA-9533-67966FBFFF42}" destId="{4CE84A8A-73E0-45E1-8B49-50124464925C}" srcOrd="0" destOrd="0" presId="urn:microsoft.com/office/officeart/2008/layout/LinedList"/>
    <dgm:cxn modelId="{55A5845B-4A84-4071-8295-0B296687F236}" type="presParOf" srcId="{3E490FC7-A093-46EA-9533-67966FBFFF42}" destId="{71681685-D539-46BE-8DF5-FA12ACD4CC5D}" srcOrd="1" destOrd="0" presId="urn:microsoft.com/office/officeart/2008/layout/LinedList"/>
    <dgm:cxn modelId="{9EA721C6-93B3-42CA-BCFD-059F1FA93CED}" type="presParOf" srcId="{87F832AA-1E9C-40C1-A30E-A87B2955C6FA}" destId="{46270B3D-AD64-48F9-90DF-1EC119B2C97A}" srcOrd="4" destOrd="0" presId="urn:microsoft.com/office/officeart/2008/layout/LinedList"/>
    <dgm:cxn modelId="{5B20988C-7310-4FA5-B4DA-6BB997FA10D7}" type="presParOf" srcId="{87F832AA-1E9C-40C1-A30E-A87B2955C6FA}" destId="{375DCC77-7EA7-4029-AE64-C264048ABBDE}" srcOrd="5" destOrd="0" presId="urn:microsoft.com/office/officeart/2008/layout/LinedList"/>
    <dgm:cxn modelId="{6B3DE5C5-8575-42EC-A473-2E9EE5BC56DA}" type="presParOf" srcId="{375DCC77-7EA7-4029-AE64-C264048ABBDE}" destId="{52733A02-9BB7-4B63-B282-B4B992047050}" srcOrd="0" destOrd="0" presId="urn:microsoft.com/office/officeart/2008/layout/LinedList"/>
    <dgm:cxn modelId="{77513755-873A-40BE-9FD2-5C6738223667}" type="presParOf" srcId="{375DCC77-7EA7-4029-AE64-C264048ABBDE}" destId="{3CBF65D5-6185-4EE9-BC92-77CF44B02DD8}" srcOrd="1" destOrd="0" presId="urn:microsoft.com/office/officeart/2008/layout/LinedList"/>
    <dgm:cxn modelId="{075019DB-2A34-42ED-9DD8-754CC9D7497D}" type="presParOf" srcId="{87F832AA-1E9C-40C1-A30E-A87B2955C6FA}" destId="{29855CEA-915D-40F8-AFA1-8F5685446240}" srcOrd="6" destOrd="0" presId="urn:microsoft.com/office/officeart/2008/layout/LinedList"/>
    <dgm:cxn modelId="{1F255D4D-2D78-4C9B-B473-2E32C40AAF2F}" type="presParOf" srcId="{87F832AA-1E9C-40C1-A30E-A87B2955C6FA}" destId="{2F4BCB8B-ABDF-4FBF-A279-EBEDFCA08840}" srcOrd="7" destOrd="0" presId="urn:microsoft.com/office/officeart/2008/layout/LinedList"/>
    <dgm:cxn modelId="{DFF1FBB8-21B0-4BC1-B532-2FCF8539BD7B}" type="presParOf" srcId="{2F4BCB8B-ABDF-4FBF-A279-EBEDFCA08840}" destId="{0D6BFB68-1198-47B6-AA87-9747D53E81CE}" srcOrd="0" destOrd="0" presId="urn:microsoft.com/office/officeart/2008/layout/LinedList"/>
    <dgm:cxn modelId="{56D70412-82CA-4F6F-ADA7-D5FC6038A441}" type="presParOf" srcId="{2F4BCB8B-ABDF-4FBF-A279-EBEDFCA08840}" destId="{7609BF29-2F53-4F8B-AE29-8A2B2C9BEB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9DC263-6A63-4E66-B9A9-F865A15DFAAC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2736B3EC-CF3E-48C5-BE81-36EA9FCD29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800" baseline="0" dirty="0"/>
            <a:t>Servers are in☁️</a:t>
          </a:r>
          <a:endParaRPr lang="en-US" sz="4800" dirty="0"/>
        </a:p>
      </dgm:t>
    </dgm:pt>
    <dgm:pt modelId="{B5331DC8-F0B6-4610-B15A-731879D2AC3C}" type="parTrans" cxnId="{337A406D-CB6E-43DE-966F-E720AF076659}">
      <dgm:prSet/>
      <dgm:spPr/>
      <dgm:t>
        <a:bodyPr/>
        <a:lstStyle/>
        <a:p>
          <a:endParaRPr lang="en-US"/>
        </a:p>
      </dgm:t>
    </dgm:pt>
    <dgm:pt modelId="{373DF1FC-556B-4046-B946-0093559C79A8}" type="sibTrans" cxnId="{337A406D-CB6E-43DE-966F-E720AF076659}">
      <dgm:prSet/>
      <dgm:spPr/>
      <dgm:t>
        <a:bodyPr/>
        <a:lstStyle/>
        <a:p>
          <a:endParaRPr lang="en-US"/>
        </a:p>
      </dgm:t>
    </dgm:pt>
    <dgm:pt modelId="{2DB4370E-472E-4F3B-BA45-5656C8D8BC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800" baseline="0" dirty="0"/>
            <a:t>Affordable, stable and pay-as-you-go</a:t>
          </a:r>
          <a:endParaRPr lang="en-US" sz="4800" dirty="0"/>
        </a:p>
      </dgm:t>
    </dgm:pt>
    <dgm:pt modelId="{F7956FE6-7BFE-4A43-9CB4-904BC3BA2186}" type="parTrans" cxnId="{E6AB512B-522E-4BD8-9173-04B187FC2712}">
      <dgm:prSet/>
      <dgm:spPr/>
      <dgm:t>
        <a:bodyPr/>
        <a:lstStyle/>
        <a:p>
          <a:endParaRPr lang="en-US"/>
        </a:p>
      </dgm:t>
    </dgm:pt>
    <dgm:pt modelId="{F0A6E4B1-2541-4034-95A1-6F68F02850D4}" type="sibTrans" cxnId="{E6AB512B-522E-4BD8-9173-04B187FC2712}">
      <dgm:prSet/>
      <dgm:spPr/>
      <dgm:t>
        <a:bodyPr/>
        <a:lstStyle/>
        <a:p>
          <a:endParaRPr lang="en-US"/>
        </a:p>
      </dgm:t>
    </dgm:pt>
    <dgm:pt modelId="{C58F4AE2-3AEB-4643-A540-004D43B0F3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800" baseline="0" dirty="0"/>
            <a:t>Pay only for what you use.</a:t>
          </a:r>
          <a:endParaRPr lang="en-US" sz="4800" dirty="0"/>
        </a:p>
      </dgm:t>
    </dgm:pt>
    <dgm:pt modelId="{D02FAB13-24A0-43FE-B8D9-E7CA512B4C36}" type="parTrans" cxnId="{A8B5992B-1FC0-4CA8-B2AB-E1CE24362F2F}">
      <dgm:prSet/>
      <dgm:spPr/>
      <dgm:t>
        <a:bodyPr/>
        <a:lstStyle/>
        <a:p>
          <a:endParaRPr lang="en-US"/>
        </a:p>
      </dgm:t>
    </dgm:pt>
    <dgm:pt modelId="{E18BC7EC-35FE-4200-B601-35721E2B6A49}" type="sibTrans" cxnId="{A8B5992B-1FC0-4CA8-B2AB-E1CE24362F2F}">
      <dgm:prSet/>
      <dgm:spPr/>
      <dgm:t>
        <a:bodyPr/>
        <a:lstStyle/>
        <a:p>
          <a:endParaRPr lang="en-US"/>
        </a:p>
      </dgm:t>
    </dgm:pt>
    <dgm:pt modelId="{11773CA5-7A9E-4591-815F-4A227777542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800" baseline="0" dirty="0"/>
            <a:t>Can be used from anywhere around the globe via internet.</a:t>
          </a:r>
          <a:endParaRPr lang="en-US" sz="4800" dirty="0"/>
        </a:p>
      </dgm:t>
    </dgm:pt>
    <dgm:pt modelId="{93D1C6A2-37F9-4CEC-91A9-9E332378D111}" type="parTrans" cxnId="{C50DBC16-016D-414C-A9B8-3F6386D3401A}">
      <dgm:prSet/>
      <dgm:spPr/>
      <dgm:t>
        <a:bodyPr/>
        <a:lstStyle/>
        <a:p>
          <a:endParaRPr lang="en-US"/>
        </a:p>
      </dgm:t>
    </dgm:pt>
    <dgm:pt modelId="{7CF6CA99-3797-4927-B507-3717A9C41AC9}" type="sibTrans" cxnId="{C50DBC16-016D-414C-A9B8-3F6386D3401A}">
      <dgm:prSet/>
      <dgm:spPr/>
      <dgm:t>
        <a:bodyPr/>
        <a:lstStyle/>
        <a:p>
          <a:endParaRPr lang="en-US"/>
        </a:p>
      </dgm:t>
    </dgm:pt>
    <dgm:pt modelId="{2E7D4056-B870-4408-A667-1269C97E1E1C}" type="pres">
      <dgm:prSet presAssocID="{2F9DC263-6A63-4E66-B9A9-F865A15DFAAC}" presName="root" presStyleCnt="0">
        <dgm:presLayoutVars>
          <dgm:dir/>
          <dgm:resizeHandles val="exact"/>
        </dgm:presLayoutVars>
      </dgm:prSet>
      <dgm:spPr/>
    </dgm:pt>
    <dgm:pt modelId="{D65F0A15-9D17-4E0C-9EFB-CEE269DE6D1B}" type="pres">
      <dgm:prSet presAssocID="{2736B3EC-CF3E-48C5-BE81-36EA9FCD296B}" presName="compNode" presStyleCnt="0"/>
      <dgm:spPr/>
    </dgm:pt>
    <dgm:pt modelId="{3CD149F0-C592-49AD-8651-1B6EF438EF6A}" type="pres">
      <dgm:prSet presAssocID="{2736B3EC-CF3E-48C5-BE81-36EA9FCD296B}" presName="bgRect" presStyleLbl="bgShp" presStyleIdx="0" presStyleCnt="4"/>
      <dgm:spPr/>
    </dgm:pt>
    <dgm:pt modelId="{8FA22D01-B917-4810-8E59-39B76EB16081}" type="pres">
      <dgm:prSet presAssocID="{2736B3EC-CF3E-48C5-BE81-36EA9FCD29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9FAAAED-9A51-4DBD-A7A0-34DCA58E513A}" type="pres">
      <dgm:prSet presAssocID="{2736B3EC-CF3E-48C5-BE81-36EA9FCD296B}" presName="spaceRect" presStyleCnt="0"/>
      <dgm:spPr/>
    </dgm:pt>
    <dgm:pt modelId="{7EF9057B-FD24-4924-ABED-B36AE83A0280}" type="pres">
      <dgm:prSet presAssocID="{2736B3EC-CF3E-48C5-BE81-36EA9FCD296B}" presName="parTx" presStyleLbl="revTx" presStyleIdx="0" presStyleCnt="4">
        <dgm:presLayoutVars>
          <dgm:chMax val="0"/>
          <dgm:chPref val="0"/>
        </dgm:presLayoutVars>
      </dgm:prSet>
      <dgm:spPr/>
    </dgm:pt>
    <dgm:pt modelId="{ADD269FF-B698-4D48-A6C1-ACDBF766133A}" type="pres">
      <dgm:prSet presAssocID="{373DF1FC-556B-4046-B946-0093559C79A8}" presName="sibTrans" presStyleCnt="0"/>
      <dgm:spPr/>
    </dgm:pt>
    <dgm:pt modelId="{6D9E2AAE-6943-4991-A62D-45ABFD23A48C}" type="pres">
      <dgm:prSet presAssocID="{2DB4370E-472E-4F3B-BA45-5656C8D8BC32}" presName="compNode" presStyleCnt="0"/>
      <dgm:spPr/>
    </dgm:pt>
    <dgm:pt modelId="{2F1B341A-3B80-476E-AA9F-8EF0C6F976AB}" type="pres">
      <dgm:prSet presAssocID="{2DB4370E-472E-4F3B-BA45-5656C8D8BC32}" presName="bgRect" presStyleLbl="bgShp" presStyleIdx="1" presStyleCnt="4"/>
      <dgm:spPr/>
    </dgm:pt>
    <dgm:pt modelId="{057481BF-BB58-423D-B3EA-7EA602932A08}" type="pres">
      <dgm:prSet presAssocID="{2DB4370E-472E-4F3B-BA45-5656C8D8BC3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9422D5C-0BC0-498B-A244-ABC698B999E9}" type="pres">
      <dgm:prSet presAssocID="{2DB4370E-472E-4F3B-BA45-5656C8D8BC32}" presName="spaceRect" presStyleCnt="0"/>
      <dgm:spPr/>
    </dgm:pt>
    <dgm:pt modelId="{0C664D13-FA9E-42AC-BC58-5958F4A257F8}" type="pres">
      <dgm:prSet presAssocID="{2DB4370E-472E-4F3B-BA45-5656C8D8BC32}" presName="parTx" presStyleLbl="revTx" presStyleIdx="1" presStyleCnt="4">
        <dgm:presLayoutVars>
          <dgm:chMax val="0"/>
          <dgm:chPref val="0"/>
        </dgm:presLayoutVars>
      </dgm:prSet>
      <dgm:spPr/>
    </dgm:pt>
    <dgm:pt modelId="{E2D1C61F-A943-46D8-812A-55BD071A6F2A}" type="pres">
      <dgm:prSet presAssocID="{F0A6E4B1-2541-4034-95A1-6F68F02850D4}" presName="sibTrans" presStyleCnt="0"/>
      <dgm:spPr/>
    </dgm:pt>
    <dgm:pt modelId="{0474C436-2243-4604-882E-76A2185CADBF}" type="pres">
      <dgm:prSet presAssocID="{C58F4AE2-3AEB-4643-A540-004D43B0F387}" presName="compNode" presStyleCnt="0"/>
      <dgm:spPr/>
    </dgm:pt>
    <dgm:pt modelId="{1D764466-510D-400F-B6A7-CFA57D7618D6}" type="pres">
      <dgm:prSet presAssocID="{C58F4AE2-3AEB-4643-A540-004D43B0F387}" presName="bgRect" presStyleLbl="bgShp" presStyleIdx="2" presStyleCnt="4"/>
      <dgm:spPr/>
    </dgm:pt>
    <dgm:pt modelId="{576A1E5E-661A-4CAD-8038-4D90446A75CA}" type="pres">
      <dgm:prSet presAssocID="{C58F4AE2-3AEB-4643-A540-004D43B0F3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8EC84B6-B2AA-4831-BC9C-511245DA6C18}" type="pres">
      <dgm:prSet presAssocID="{C58F4AE2-3AEB-4643-A540-004D43B0F387}" presName="spaceRect" presStyleCnt="0"/>
      <dgm:spPr/>
    </dgm:pt>
    <dgm:pt modelId="{28030A95-B64B-4388-95C4-6882C56107AD}" type="pres">
      <dgm:prSet presAssocID="{C58F4AE2-3AEB-4643-A540-004D43B0F387}" presName="parTx" presStyleLbl="revTx" presStyleIdx="2" presStyleCnt="4">
        <dgm:presLayoutVars>
          <dgm:chMax val="0"/>
          <dgm:chPref val="0"/>
        </dgm:presLayoutVars>
      </dgm:prSet>
      <dgm:spPr/>
    </dgm:pt>
    <dgm:pt modelId="{F1070686-E483-42F6-BE37-CF6554D4E78E}" type="pres">
      <dgm:prSet presAssocID="{E18BC7EC-35FE-4200-B601-35721E2B6A49}" presName="sibTrans" presStyleCnt="0"/>
      <dgm:spPr/>
    </dgm:pt>
    <dgm:pt modelId="{3CC77A2C-EB7B-4A8E-9BC7-19E2D56B920F}" type="pres">
      <dgm:prSet presAssocID="{11773CA5-7A9E-4591-815F-4A2277775429}" presName="compNode" presStyleCnt="0"/>
      <dgm:spPr/>
    </dgm:pt>
    <dgm:pt modelId="{3D19D9A1-DBB2-491F-B562-1365BA78DDDA}" type="pres">
      <dgm:prSet presAssocID="{11773CA5-7A9E-4591-815F-4A2277775429}" presName="bgRect" presStyleLbl="bgShp" presStyleIdx="3" presStyleCnt="4"/>
      <dgm:spPr/>
    </dgm:pt>
    <dgm:pt modelId="{2A6F4220-3063-49B7-8436-B15BB2262702}" type="pres">
      <dgm:prSet presAssocID="{11773CA5-7A9E-4591-815F-4A22777754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0F4BF237-485C-42A8-9A16-30A1665307E6}" type="pres">
      <dgm:prSet presAssocID="{11773CA5-7A9E-4591-815F-4A2277775429}" presName="spaceRect" presStyleCnt="0"/>
      <dgm:spPr/>
    </dgm:pt>
    <dgm:pt modelId="{19B8A268-C19C-40D3-BE2F-57BFCEE02A9F}" type="pres">
      <dgm:prSet presAssocID="{11773CA5-7A9E-4591-815F-4A227777542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50DBC16-016D-414C-A9B8-3F6386D3401A}" srcId="{2F9DC263-6A63-4E66-B9A9-F865A15DFAAC}" destId="{11773CA5-7A9E-4591-815F-4A2277775429}" srcOrd="3" destOrd="0" parTransId="{93D1C6A2-37F9-4CEC-91A9-9E332378D111}" sibTransId="{7CF6CA99-3797-4927-B507-3717A9C41AC9}"/>
    <dgm:cxn modelId="{11906720-DB7F-475C-985C-5969FA7DB81B}" type="presOf" srcId="{11773CA5-7A9E-4591-815F-4A2277775429}" destId="{19B8A268-C19C-40D3-BE2F-57BFCEE02A9F}" srcOrd="0" destOrd="0" presId="urn:microsoft.com/office/officeart/2018/2/layout/IconVerticalSolidList"/>
    <dgm:cxn modelId="{B7184028-BF34-4FFC-B5A7-23E521C52450}" type="presOf" srcId="{2DB4370E-472E-4F3B-BA45-5656C8D8BC32}" destId="{0C664D13-FA9E-42AC-BC58-5958F4A257F8}" srcOrd="0" destOrd="0" presId="urn:microsoft.com/office/officeart/2018/2/layout/IconVerticalSolidList"/>
    <dgm:cxn modelId="{E6AB512B-522E-4BD8-9173-04B187FC2712}" srcId="{2F9DC263-6A63-4E66-B9A9-F865A15DFAAC}" destId="{2DB4370E-472E-4F3B-BA45-5656C8D8BC32}" srcOrd="1" destOrd="0" parTransId="{F7956FE6-7BFE-4A43-9CB4-904BC3BA2186}" sibTransId="{F0A6E4B1-2541-4034-95A1-6F68F02850D4}"/>
    <dgm:cxn modelId="{A8B5992B-1FC0-4CA8-B2AB-E1CE24362F2F}" srcId="{2F9DC263-6A63-4E66-B9A9-F865A15DFAAC}" destId="{C58F4AE2-3AEB-4643-A540-004D43B0F387}" srcOrd="2" destOrd="0" parTransId="{D02FAB13-24A0-43FE-B8D9-E7CA512B4C36}" sibTransId="{E18BC7EC-35FE-4200-B601-35721E2B6A49}"/>
    <dgm:cxn modelId="{D78AA133-1C12-48D6-AF82-AEC1CB057CCC}" type="presOf" srcId="{2736B3EC-CF3E-48C5-BE81-36EA9FCD296B}" destId="{7EF9057B-FD24-4924-ABED-B36AE83A0280}" srcOrd="0" destOrd="0" presId="urn:microsoft.com/office/officeart/2018/2/layout/IconVerticalSolidList"/>
    <dgm:cxn modelId="{D388C635-0676-4C41-AC96-64ADE7CD5444}" type="presOf" srcId="{C58F4AE2-3AEB-4643-A540-004D43B0F387}" destId="{28030A95-B64B-4388-95C4-6882C56107AD}" srcOrd="0" destOrd="0" presId="urn:microsoft.com/office/officeart/2018/2/layout/IconVerticalSolidList"/>
    <dgm:cxn modelId="{337A406D-CB6E-43DE-966F-E720AF076659}" srcId="{2F9DC263-6A63-4E66-B9A9-F865A15DFAAC}" destId="{2736B3EC-CF3E-48C5-BE81-36EA9FCD296B}" srcOrd="0" destOrd="0" parTransId="{B5331DC8-F0B6-4610-B15A-731879D2AC3C}" sibTransId="{373DF1FC-556B-4046-B946-0093559C79A8}"/>
    <dgm:cxn modelId="{8932FD70-37DD-4364-AB5E-A37F59D775A5}" type="presOf" srcId="{2F9DC263-6A63-4E66-B9A9-F865A15DFAAC}" destId="{2E7D4056-B870-4408-A667-1269C97E1E1C}" srcOrd="0" destOrd="0" presId="urn:microsoft.com/office/officeart/2018/2/layout/IconVerticalSolidList"/>
    <dgm:cxn modelId="{C59F94B6-E8EF-4B77-BA49-07819BC65B9A}" type="presParOf" srcId="{2E7D4056-B870-4408-A667-1269C97E1E1C}" destId="{D65F0A15-9D17-4E0C-9EFB-CEE269DE6D1B}" srcOrd="0" destOrd="0" presId="urn:microsoft.com/office/officeart/2018/2/layout/IconVerticalSolidList"/>
    <dgm:cxn modelId="{FBA65DD2-BB8E-4BC6-95BB-728160D8C41F}" type="presParOf" srcId="{D65F0A15-9D17-4E0C-9EFB-CEE269DE6D1B}" destId="{3CD149F0-C592-49AD-8651-1B6EF438EF6A}" srcOrd="0" destOrd="0" presId="urn:microsoft.com/office/officeart/2018/2/layout/IconVerticalSolidList"/>
    <dgm:cxn modelId="{1634C2AE-7F69-41DF-BF6F-0D6DA43D943B}" type="presParOf" srcId="{D65F0A15-9D17-4E0C-9EFB-CEE269DE6D1B}" destId="{8FA22D01-B917-4810-8E59-39B76EB16081}" srcOrd="1" destOrd="0" presId="urn:microsoft.com/office/officeart/2018/2/layout/IconVerticalSolidList"/>
    <dgm:cxn modelId="{5DF7DA53-02DA-456A-91E9-A49233D262C6}" type="presParOf" srcId="{D65F0A15-9D17-4E0C-9EFB-CEE269DE6D1B}" destId="{79FAAAED-9A51-4DBD-A7A0-34DCA58E513A}" srcOrd="2" destOrd="0" presId="urn:microsoft.com/office/officeart/2018/2/layout/IconVerticalSolidList"/>
    <dgm:cxn modelId="{5C60FBDA-700E-4C1F-AE22-A91D5FF7D01D}" type="presParOf" srcId="{D65F0A15-9D17-4E0C-9EFB-CEE269DE6D1B}" destId="{7EF9057B-FD24-4924-ABED-B36AE83A0280}" srcOrd="3" destOrd="0" presId="urn:microsoft.com/office/officeart/2018/2/layout/IconVerticalSolidList"/>
    <dgm:cxn modelId="{054EF047-7F67-46DA-83F4-2500A018D36B}" type="presParOf" srcId="{2E7D4056-B870-4408-A667-1269C97E1E1C}" destId="{ADD269FF-B698-4D48-A6C1-ACDBF766133A}" srcOrd="1" destOrd="0" presId="urn:microsoft.com/office/officeart/2018/2/layout/IconVerticalSolidList"/>
    <dgm:cxn modelId="{FE965C80-5A3D-4C6A-950E-150C69C56259}" type="presParOf" srcId="{2E7D4056-B870-4408-A667-1269C97E1E1C}" destId="{6D9E2AAE-6943-4991-A62D-45ABFD23A48C}" srcOrd="2" destOrd="0" presId="urn:microsoft.com/office/officeart/2018/2/layout/IconVerticalSolidList"/>
    <dgm:cxn modelId="{1984A0C6-1074-4E1D-9132-8A0110B8EFD9}" type="presParOf" srcId="{6D9E2AAE-6943-4991-A62D-45ABFD23A48C}" destId="{2F1B341A-3B80-476E-AA9F-8EF0C6F976AB}" srcOrd="0" destOrd="0" presId="urn:microsoft.com/office/officeart/2018/2/layout/IconVerticalSolidList"/>
    <dgm:cxn modelId="{C805A136-45BC-4D74-9E30-558305350B19}" type="presParOf" srcId="{6D9E2AAE-6943-4991-A62D-45ABFD23A48C}" destId="{057481BF-BB58-423D-B3EA-7EA602932A08}" srcOrd="1" destOrd="0" presId="urn:microsoft.com/office/officeart/2018/2/layout/IconVerticalSolidList"/>
    <dgm:cxn modelId="{A4480CCC-65AF-487A-9E14-D7D0265E2A83}" type="presParOf" srcId="{6D9E2AAE-6943-4991-A62D-45ABFD23A48C}" destId="{99422D5C-0BC0-498B-A244-ABC698B999E9}" srcOrd="2" destOrd="0" presId="urn:microsoft.com/office/officeart/2018/2/layout/IconVerticalSolidList"/>
    <dgm:cxn modelId="{A8D9652A-E260-46C4-943A-5052566F9D9D}" type="presParOf" srcId="{6D9E2AAE-6943-4991-A62D-45ABFD23A48C}" destId="{0C664D13-FA9E-42AC-BC58-5958F4A257F8}" srcOrd="3" destOrd="0" presId="urn:microsoft.com/office/officeart/2018/2/layout/IconVerticalSolidList"/>
    <dgm:cxn modelId="{5B4A6F03-A010-4BE3-A808-EF66C0510477}" type="presParOf" srcId="{2E7D4056-B870-4408-A667-1269C97E1E1C}" destId="{E2D1C61F-A943-46D8-812A-55BD071A6F2A}" srcOrd="3" destOrd="0" presId="urn:microsoft.com/office/officeart/2018/2/layout/IconVerticalSolidList"/>
    <dgm:cxn modelId="{6F373924-8C74-4F11-8866-F96CAFC16E86}" type="presParOf" srcId="{2E7D4056-B870-4408-A667-1269C97E1E1C}" destId="{0474C436-2243-4604-882E-76A2185CADBF}" srcOrd="4" destOrd="0" presId="urn:microsoft.com/office/officeart/2018/2/layout/IconVerticalSolidList"/>
    <dgm:cxn modelId="{28618341-1598-492D-8D84-669E6B0065FE}" type="presParOf" srcId="{0474C436-2243-4604-882E-76A2185CADBF}" destId="{1D764466-510D-400F-B6A7-CFA57D7618D6}" srcOrd="0" destOrd="0" presId="urn:microsoft.com/office/officeart/2018/2/layout/IconVerticalSolidList"/>
    <dgm:cxn modelId="{2199D5FE-B28C-4F5B-BBCE-0700883CAB30}" type="presParOf" srcId="{0474C436-2243-4604-882E-76A2185CADBF}" destId="{576A1E5E-661A-4CAD-8038-4D90446A75CA}" srcOrd="1" destOrd="0" presId="urn:microsoft.com/office/officeart/2018/2/layout/IconVerticalSolidList"/>
    <dgm:cxn modelId="{39225715-2270-44BA-B8B7-79F1345D2CC2}" type="presParOf" srcId="{0474C436-2243-4604-882E-76A2185CADBF}" destId="{68EC84B6-B2AA-4831-BC9C-511245DA6C18}" srcOrd="2" destOrd="0" presId="urn:microsoft.com/office/officeart/2018/2/layout/IconVerticalSolidList"/>
    <dgm:cxn modelId="{9E005F9A-BDB0-4F3D-A39A-13C57D3081EC}" type="presParOf" srcId="{0474C436-2243-4604-882E-76A2185CADBF}" destId="{28030A95-B64B-4388-95C4-6882C56107AD}" srcOrd="3" destOrd="0" presId="urn:microsoft.com/office/officeart/2018/2/layout/IconVerticalSolidList"/>
    <dgm:cxn modelId="{1436BBCA-948A-40DF-AD90-BA6A3D05C55E}" type="presParOf" srcId="{2E7D4056-B870-4408-A667-1269C97E1E1C}" destId="{F1070686-E483-42F6-BE37-CF6554D4E78E}" srcOrd="5" destOrd="0" presId="urn:microsoft.com/office/officeart/2018/2/layout/IconVerticalSolidList"/>
    <dgm:cxn modelId="{1615A028-F0F5-44D5-827F-034458C98B7D}" type="presParOf" srcId="{2E7D4056-B870-4408-A667-1269C97E1E1C}" destId="{3CC77A2C-EB7B-4A8E-9BC7-19E2D56B920F}" srcOrd="6" destOrd="0" presId="urn:microsoft.com/office/officeart/2018/2/layout/IconVerticalSolidList"/>
    <dgm:cxn modelId="{8065974A-32BB-4644-BCDF-461692D3DE20}" type="presParOf" srcId="{3CC77A2C-EB7B-4A8E-9BC7-19E2D56B920F}" destId="{3D19D9A1-DBB2-491F-B562-1365BA78DDDA}" srcOrd="0" destOrd="0" presId="urn:microsoft.com/office/officeart/2018/2/layout/IconVerticalSolidList"/>
    <dgm:cxn modelId="{1C4A6D0D-447B-4217-920D-60C73057FF60}" type="presParOf" srcId="{3CC77A2C-EB7B-4A8E-9BC7-19E2D56B920F}" destId="{2A6F4220-3063-49B7-8436-B15BB2262702}" srcOrd="1" destOrd="0" presId="urn:microsoft.com/office/officeart/2018/2/layout/IconVerticalSolidList"/>
    <dgm:cxn modelId="{64B1B209-1BA6-48A5-8B71-253E8F515356}" type="presParOf" srcId="{3CC77A2C-EB7B-4A8E-9BC7-19E2D56B920F}" destId="{0F4BF237-485C-42A8-9A16-30A1665307E6}" srcOrd="2" destOrd="0" presId="urn:microsoft.com/office/officeart/2018/2/layout/IconVerticalSolidList"/>
    <dgm:cxn modelId="{1C1801C2-324A-4DEC-AB4B-5536403A3E78}" type="presParOf" srcId="{3CC77A2C-EB7B-4A8E-9BC7-19E2D56B920F}" destId="{19B8A268-C19C-40D3-BE2F-57BFCEE02A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9DC263-6A63-4E66-B9A9-F865A15DFAAC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2736B3EC-CF3E-48C5-BE81-36EA9FCD29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800" baseline="0" dirty="0"/>
            <a:t>Servers are in </a:t>
          </a:r>
          <a:r>
            <a:rPr lang="en-US" sz="4800" baseline="0" dirty="0">
              <a:hlinkClick xmlns:r="http://schemas.openxmlformats.org/officeDocument/2006/relationships" r:id="rId1"/>
            </a:rPr>
            <a:t>🏠</a:t>
          </a:r>
          <a:endParaRPr lang="en-US" sz="4800" baseline="0" dirty="0"/>
        </a:p>
      </dgm:t>
    </dgm:pt>
    <dgm:pt modelId="{B5331DC8-F0B6-4610-B15A-731879D2AC3C}" type="parTrans" cxnId="{337A406D-CB6E-43DE-966F-E720AF076659}">
      <dgm:prSet/>
      <dgm:spPr/>
      <dgm:t>
        <a:bodyPr/>
        <a:lstStyle/>
        <a:p>
          <a:endParaRPr lang="en-US"/>
        </a:p>
      </dgm:t>
    </dgm:pt>
    <dgm:pt modelId="{373DF1FC-556B-4046-B946-0093559C79A8}" type="sibTrans" cxnId="{337A406D-CB6E-43DE-966F-E720AF076659}">
      <dgm:prSet/>
      <dgm:spPr/>
      <dgm:t>
        <a:bodyPr/>
        <a:lstStyle/>
        <a:p>
          <a:endParaRPr lang="en-US"/>
        </a:p>
      </dgm:t>
    </dgm:pt>
    <dgm:pt modelId="{2DB4370E-472E-4F3B-BA45-5656C8D8BC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800" baseline="0" dirty="0"/>
            <a:t>Costly to maintain and keep up to date</a:t>
          </a:r>
          <a:endParaRPr lang="en-US" sz="4800" dirty="0"/>
        </a:p>
      </dgm:t>
    </dgm:pt>
    <dgm:pt modelId="{F7956FE6-7BFE-4A43-9CB4-904BC3BA2186}" type="parTrans" cxnId="{E6AB512B-522E-4BD8-9173-04B187FC2712}">
      <dgm:prSet/>
      <dgm:spPr/>
      <dgm:t>
        <a:bodyPr/>
        <a:lstStyle/>
        <a:p>
          <a:endParaRPr lang="en-US"/>
        </a:p>
      </dgm:t>
    </dgm:pt>
    <dgm:pt modelId="{F0A6E4B1-2541-4034-95A1-6F68F02850D4}" type="sibTrans" cxnId="{E6AB512B-522E-4BD8-9173-04B187FC2712}">
      <dgm:prSet/>
      <dgm:spPr/>
      <dgm:t>
        <a:bodyPr/>
        <a:lstStyle/>
        <a:p>
          <a:endParaRPr lang="en-US"/>
        </a:p>
      </dgm:t>
    </dgm:pt>
    <dgm:pt modelId="{C58F4AE2-3AEB-4643-A540-004D43B0F3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800" baseline="0" dirty="0"/>
            <a:t>Pay for the unused resources as well.</a:t>
          </a:r>
          <a:endParaRPr lang="en-US" sz="4800" dirty="0"/>
        </a:p>
      </dgm:t>
    </dgm:pt>
    <dgm:pt modelId="{D02FAB13-24A0-43FE-B8D9-E7CA512B4C36}" type="parTrans" cxnId="{A8B5992B-1FC0-4CA8-B2AB-E1CE24362F2F}">
      <dgm:prSet/>
      <dgm:spPr/>
      <dgm:t>
        <a:bodyPr/>
        <a:lstStyle/>
        <a:p>
          <a:endParaRPr lang="en-US"/>
        </a:p>
      </dgm:t>
    </dgm:pt>
    <dgm:pt modelId="{E18BC7EC-35FE-4200-B601-35721E2B6A49}" type="sibTrans" cxnId="{A8B5992B-1FC0-4CA8-B2AB-E1CE24362F2F}">
      <dgm:prSet/>
      <dgm:spPr/>
      <dgm:t>
        <a:bodyPr/>
        <a:lstStyle/>
        <a:p>
          <a:endParaRPr lang="en-US"/>
        </a:p>
      </dgm:t>
    </dgm:pt>
    <dgm:pt modelId="{11773CA5-7A9E-4591-815F-4A227777542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800" baseline="0" dirty="0"/>
            <a:t>Need to be in 🏠 to upload data</a:t>
          </a:r>
          <a:endParaRPr lang="en-US" sz="4800" dirty="0"/>
        </a:p>
      </dgm:t>
    </dgm:pt>
    <dgm:pt modelId="{93D1C6A2-37F9-4CEC-91A9-9E332378D111}" type="parTrans" cxnId="{C50DBC16-016D-414C-A9B8-3F6386D3401A}">
      <dgm:prSet/>
      <dgm:spPr/>
      <dgm:t>
        <a:bodyPr/>
        <a:lstStyle/>
        <a:p>
          <a:endParaRPr lang="en-US"/>
        </a:p>
      </dgm:t>
    </dgm:pt>
    <dgm:pt modelId="{7CF6CA99-3797-4927-B507-3717A9C41AC9}" type="sibTrans" cxnId="{C50DBC16-016D-414C-A9B8-3F6386D3401A}">
      <dgm:prSet/>
      <dgm:spPr/>
      <dgm:t>
        <a:bodyPr/>
        <a:lstStyle/>
        <a:p>
          <a:endParaRPr lang="en-US"/>
        </a:p>
      </dgm:t>
    </dgm:pt>
    <dgm:pt modelId="{2E7D4056-B870-4408-A667-1269C97E1E1C}" type="pres">
      <dgm:prSet presAssocID="{2F9DC263-6A63-4E66-B9A9-F865A15DFAAC}" presName="root" presStyleCnt="0">
        <dgm:presLayoutVars>
          <dgm:dir/>
          <dgm:resizeHandles val="exact"/>
        </dgm:presLayoutVars>
      </dgm:prSet>
      <dgm:spPr/>
    </dgm:pt>
    <dgm:pt modelId="{D65F0A15-9D17-4E0C-9EFB-CEE269DE6D1B}" type="pres">
      <dgm:prSet presAssocID="{2736B3EC-CF3E-48C5-BE81-36EA9FCD296B}" presName="compNode" presStyleCnt="0"/>
      <dgm:spPr/>
    </dgm:pt>
    <dgm:pt modelId="{3CD149F0-C592-49AD-8651-1B6EF438EF6A}" type="pres">
      <dgm:prSet presAssocID="{2736B3EC-CF3E-48C5-BE81-36EA9FCD296B}" presName="bgRect" presStyleLbl="bgShp" presStyleIdx="0" presStyleCnt="4"/>
      <dgm:spPr/>
    </dgm:pt>
    <dgm:pt modelId="{8FA22D01-B917-4810-8E59-39B76EB16081}" type="pres">
      <dgm:prSet presAssocID="{2736B3EC-CF3E-48C5-BE81-36EA9FCD296B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9FAAAED-9A51-4DBD-A7A0-34DCA58E513A}" type="pres">
      <dgm:prSet presAssocID="{2736B3EC-CF3E-48C5-BE81-36EA9FCD296B}" presName="spaceRect" presStyleCnt="0"/>
      <dgm:spPr/>
    </dgm:pt>
    <dgm:pt modelId="{7EF9057B-FD24-4924-ABED-B36AE83A0280}" type="pres">
      <dgm:prSet presAssocID="{2736B3EC-CF3E-48C5-BE81-36EA9FCD296B}" presName="parTx" presStyleLbl="revTx" presStyleIdx="0" presStyleCnt="4">
        <dgm:presLayoutVars>
          <dgm:chMax val="0"/>
          <dgm:chPref val="0"/>
        </dgm:presLayoutVars>
      </dgm:prSet>
      <dgm:spPr/>
    </dgm:pt>
    <dgm:pt modelId="{ADD269FF-B698-4D48-A6C1-ACDBF766133A}" type="pres">
      <dgm:prSet presAssocID="{373DF1FC-556B-4046-B946-0093559C79A8}" presName="sibTrans" presStyleCnt="0"/>
      <dgm:spPr/>
    </dgm:pt>
    <dgm:pt modelId="{6D9E2AAE-6943-4991-A62D-45ABFD23A48C}" type="pres">
      <dgm:prSet presAssocID="{2DB4370E-472E-4F3B-BA45-5656C8D8BC32}" presName="compNode" presStyleCnt="0"/>
      <dgm:spPr/>
    </dgm:pt>
    <dgm:pt modelId="{2F1B341A-3B80-476E-AA9F-8EF0C6F976AB}" type="pres">
      <dgm:prSet presAssocID="{2DB4370E-472E-4F3B-BA45-5656C8D8BC32}" presName="bgRect" presStyleLbl="bgShp" presStyleIdx="1" presStyleCnt="4"/>
      <dgm:spPr/>
    </dgm:pt>
    <dgm:pt modelId="{057481BF-BB58-423D-B3EA-7EA602932A08}" type="pres">
      <dgm:prSet presAssocID="{2DB4370E-472E-4F3B-BA45-5656C8D8BC32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9422D5C-0BC0-498B-A244-ABC698B999E9}" type="pres">
      <dgm:prSet presAssocID="{2DB4370E-472E-4F3B-BA45-5656C8D8BC32}" presName="spaceRect" presStyleCnt="0"/>
      <dgm:spPr/>
    </dgm:pt>
    <dgm:pt modelId="{0C664D13-FA9E-42AC-BC58-5958F4A257F8}" type="pres">
      <dgm:prSet presAssocID="{2DB4370E-472E-4F3B-BA45-5656C8D8BC32}" presName="parTx" presStyleLbl="revTx" presStyleIdx="1" presStyleCnt="4">
        <dgm:presLayoutVars>
          <dgm:chMax val="0"/>
          <dgm:chPref val="0"/>
        </dgm:presLayoutVars>
      </dgm:prSet>
      <dgm:spPr/>
    </dgm:pt>
    <dgm:pt modelId="{E2D1C61F-A943-46D8-812A-55BD071A6F2A}" type="pres">
      <dgm:prSet presAssocID="{F0A6E4B1-2541-4034-95A1-6F68F02850D4}" presName="sibTrans" presStyleCnt="0"/>
      <dgm:spPr/>
    </dgm:pt>
    <dgm:pt modelId="{0474C436-2243-4604-882E-76A2185CADBF}" type="pres">
      <dgm:prSet presAssocID="{C58F4AE2-3AEB-4643-A540-004D43B0F387}" presName="compNode" presStyleCnt="0"/>
      <dgm:spPr/>
    </dgm:pt>
    <dgm:pt modelId="{1D764466-510D-400F-B6A7-CFA57D7618D6}" type="pres">
      <dgm:prSet presAssocID="{C58F4AE2-3AEB-4643-A540-004D43B0F387}" presName="bgRect" presStyleLbl="bgShp" presStyleIdx="2" presStyleCnt="4"/>
      <dgm:spPr/>
    </dgm:pt>
    <dgm:pt modelId="{576A1E5E-661A-4CAD-8038-4D90446A75CA}" type="pres">
      <dgm:prSet presAssocID="{C58F4AE2-3AEB-4643-A540-004D43B0F387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8EC84B6-B2AA-4831-BC9C-511245DA6C18}" type="pres">
      <dgm:prSet presAssocID="{C58F4AE2-3AEB-4643-A540-004D43B0F387}" presName="spaceRect" presStyleCnt="0"/>
      <dgm:spPr/>
    </dgm:pt>
    <dgm:pt modelId="{28030A95-B64B-4388-95C4-6882C56107AD}" type="pres">
      <dgm:prSet presAssocID="{C58F4AE2-3AEB-4643-A540-004D43B0F387}" presName="parTx" presStyleLbl="revTx" presStyleIdx="2" presStyleCnt="4">
        <dgm:presLayoutVars>
          <dgm:chMax val="0"/>
          <dgm:chPref val="0"/>
        </dgm:presLayoutVars>
      </dgm:prSet>
      <dgm:spPr/>
    </dgm:pt>
    <dgm:pt modelId="{F1070686-E483-42F6-BE37-CF6554D4E78E}" type="pres">
      <dgm:prSet presAssocID="{E18BC7EC-35FE-4200-B601-35721E2B6A49}" presName="sibTrans" presStyleCnt="0"/>
      <dgm:spPr/>
    </dgm:pt>
    <dgm:pt modelId="{3CC77A2C-EB7B-4A8E-9BC7-19E2D56B920F}" type="pres">
      <dgm:prSet presAssocID="{11773CA5-7A9E-4591-815F-4A2277775429}" presName="compNode" presStyleCnt="0"/>
      <dgm:spPr/>
    </dgm:pt>
    <dgm:pt modelId="{3D19D9A1-DBB2-491F-B562-1365BA78DDDA}" type="pres">
      <dgm:prSet presAssocID="{11773CA5-7A9E-4591-815F-4A2277775429}" presName="bgRect" presStyleLbl="bgShp" presStyleIdx="3" presStyleCnt="4"/>
      <dgm:spPr/>
    </dgm:pt>
    <dgm:pt modelId="{2A6F4220-3063-49B7-8436-B15BB2262702}" type="pres">
      <dgm:prSet presAssocID="{11773CA5-7A9E-4591-815F-4A2277775429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0F4BF237-485C-42A8-9A16-30A1665307E6}" type="pres">
      <dgm:prSet presAssocID="{11773CA5-7A9E-4591-815F-4A2277775429}" presName="spaceRect" presStyleCnt="0"/>
      <dgm:spPr/>
    </dgm:pt>
    <dgm:pt modelId="{19B8A268-C19C-40D3-BE2F-57BFCEE02A9F}" type="pres">
      <dgm:prSet presAssocID="{11773CA5-7A9E-4591-815F-4A227777542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50DBC16-016D-414C-A9B8-3F6386D3401A}" srcId="{2F9DC263-6A63-4E66-B9A9-F865A15DFAAC}" destId="{11773CA5-7A9E-4591-815F-4A2277775429}" srcOrd="3" destOrd="0" parTransId="{93D1C6A2-37F9-4CEC-91A9-9E332378D111}" sibTransId="{7CF6CA99-3797-4927-B507-3717A9C41AC9}"/>
    <dgm:cxn modelId="{E6AB512B-522E-4BD8-9173-04B187FC2712}" srcId="{2F9DC263-6A63-4E66-B9A9-F865A15DFAAC}" destId="{2DB4370E-472E-4F3B-BA45-5656C8D8BC32}" srcOrd="1" destOrd="0" parTransId="{F7956FE6-7BFE-4A43-9CB4-904BC3BA2186}" sibTransId="{F0A6E4B1-2541-4034-95A1-6F68F02850D4}"/>
    <dgm:cxn modelId="{A8B5992B-1FC0-4CA8-B2AB-E1CE24362F2F}" srcId="{2F9DC263-6A63-4E66-B9A9-F865A15DFAAC}" destId="{C58F4AE2-3AEB-4643-A540-004D43B0F387}" srcOrd="2" destOrd="0" parTransId="{D02FAB13-24A0-43FE-B8D9-E7CA512B4C36}" sibTransId="{E18BC7EC-35FE-4200-B601-35721E2B6A49}"/>
    <dgm:cxn modelId="{8A084743-E38C-4E89-844D-A47D01E7943F}" type="presOf" srcId="{2DB4370E-472E-4F3B-BA45-5656C8D8BC32}" destId="{0C664D13-FA9E-42AC-BC58-5958F4A257F8}" srcOrd="0" destOrd="0" presId="urn:microsoft.com/office/officeart/2018/2/layout/IconVerticalSolidList"/>
    <dgm:cxn modelId="{337A406D-CB6E-43DE-966F-E720AF076659}" srcId="{2F9DC263-6A63-4E66-B9A9-F865A15DFAAC}" destId="{2736B3EC-CF3E-48C5-BE81-36EA9FCD296B}" srcOrd="0" destOrd="0" parTransId="{B5331DC8-F0B6-4610-B15A-731879D2AC3C}" sibTransId="{373DF1FC-556B-4046-B946-0093559C79A8}"/>
    <dgm:cxn modelId="{8932FD70-37DD-4364-AB5E-A37F59D775A5}" type="presOf" srcId="{2F9DC263-6A63-4E66-B9A9-F865A15DFAAC}" destId="{2E7D4056-B870-4408-A667-1269C97E1E1C}" srcOrd="0" destOrd="0" presId="urn:microsoft.com/office/officeart/2018/2/layout/IconVerticalSolidList"/>
    <dgm:cxn modelId="{1A9A9F72-A4A9-4377-927D-D1ACE3632D01}" type="presOf" srcId="{11773CA5-7A9E-4591-815F-4A2277775429}" destId="{19B8A268-C19C-40D3-BE2F-57BFCEE02A9F}" srcOrd="0" destOrd="0" presId="urn:microsoft.com/office/officeart/2018/2/layout/IconVerticalSolidList"/>
    <dgm:cxn modelId="{06530554-881B-401F-B2FA-577178ED9588}" type="presOf" srcId="{C58F4AE2-3AEB-4643-A540-004D43B0F387}" destId="{28030A95-B64B-4388-95C4-6882C56107AD}" srcOrd="0" destOrd="0" presId="urn:microsoft.com/office/officeart/2018/2/layout/IconVerticalSolidList"/>
    <dgm:cxn modelId="{51E358B7-D26F-4603-A010-C0E1581A4D92}" type="presOf" srcId="{2736B3EC-CF3E-48C5-BE81-36EA9FCD296B}" destId="{7EF9057B-FD24-4924-ABED-B36AE83A0280}" srcOrd="0" destOrd="0" presId="urn:microsoft.com/office/officeart/2018/2/layout/IconVerticalSolidList"/>
    <dgm:cxn modelId="{7BA160BE-2B50-4A46-A2F2-ED2E4964F66B}" type="presParOf" srcId="{2E7D4056-B870-4408-A667-1269C97E1E1C}" destId="{D65F0A15-9D17-4E0C-9EFB-CEE269DE6D1B}" srcOrd="0" destOrd="0" presId="urn:microsoft.com/office/officeart/2018/2/layout/IconVerticalSolidList"/>
    <dgm:cxn modelId="{BC052E2A-9F1F-4FC1-AF5D-0499E49A04C8}" type="presParOf" srcId="{D65F0A15-9D17-4E0C-9EFB-CEE269DE6D1B}" destId="{3CD149F0-C592-49AD-8651-1B6EF438EF6A}" srcOrd="0" destOrd="0" presId="urn:microsoft.com/office/officeart/2018/2/layout/IconVerticalSolidList"/>
    <dgm:cxn modelId="{13D511EA-F452-49EE-A7BD-204111A75F2D}" type="presParOf" srcId="{D65F0A15-9D17-4E0C-9EFB-CEE269DE6D1B}" destId="{8FA22D01-B917-4810-8E59-39B76EB16081}" srcOrd="1" destOrd="0" presId="urn:microsoft.com/office/officeart/2018/2/layout/IconVerticalSolidList"/>
    <dgm:cxn modelId="{9175B44E-5776-4C18-9A0C-7EBCC187506F}" type="presParOf" srcId="{D65F0A15-9D17-4E0C-9EFB-CEE269DE6D1B}" destId="{79FAAAED-9A51-4DBD-A7A0-34DCA58E513A}" srcOrd="2" destOrd="0" presId="urn:microsoft.com/office/officeart/2018/2/layout/IconVerticalSolidList"/>
    <dgm:cxn modelId="{AD528CA7-B1A6-4068-BB10-CEC3727C981A}" type="presParOf" srcId="{D65F0A15-9D17-4E0C-9EFB-CEE269DE6D1B}" destId="{7EF9057B-FD24-4924-ABED-B36AE83A0280}" srcOrd="3" destOrd="0" presId="urn:microsoft.com/office/officeart/2018/2/layout/IconVerticalSolidList"/>
    <dgm:cxn modelId="{22D76D6F-BF19-4ED2-B7E0-2461C9864914}" type="presParOf" srcId="{2E7D4056-B870-4408-A667-1269C97E1E1C}" destId="{ADD269FF-B698-4D48-A6C1-ACDBF766133A}" srcOrd="1" destOrd="0" presId="urn:microsoft.com/office/officeart/2018/2/layout/IconVerticalSolidList"/>
    <dgm:cxn modelId="{FE0BFE4D-6D86-4F64-A274-0596EEC15507}" type="presParOf" srcId="{2E7D4056-B870-4408-A667-1269C97E1E1C}" destId="{6D9E2AAE-6943-4991-A62D-45ABFD23A48C}" srcOrd="2" destOrd="0" presId="urn:microsoft.com/office/officeart/2018/2/layout/IconVerticalSolidList"/>
    <dgm:cxn modelId="{894264CB-6ECE-4D08-909B-B5516B4C121C}" type="presParOf" srcId="{6D9E2AAE-6943-4991-A62D-45ABFD23A48C}" destId="{2F1B341A-3B80-476E-AA9F-8EF0C6F976AB}" srcOrd="0" destOrd="0" presId="urn:microsoft.com/office/officeart/2018/2/layout/IconVerticalSolidList"/>
    <dgm:cxn modelId="{75E2DA60-E3E7-4E8F-9468-E0C77BC08894}" type="presParOf" srcId="{6D9E2AAE-6943-4991-A62D-45ABFD23A48C}" destId="{057481BF-BB58-423D-B3EA-7EA602932A08}" srcOrd="1" destOrd="0" presId="urn:microsoft.com/office/officeart/2018/2/layout/IconVerticalSolidList"/>
    <dgm:cxn modelId="{0DB60A3F-6883-4B6E-8910-7C7545BBB834}" type="presParOf" srcId="{6D9E2AAE-6943-4991-A62D-45ABFD23A48C}" destId="{99422D5C-0BC0-498B-A244-ABC698B999E9}" srcOrd="2" destOrd="0" presId="urn:microsoft.com/office/officeart/2018/2/layout/IconVerticalSolidList"/>
    <dgm:cxn modelId="{523D6922-501B-43F2-8E56-37DB6DB8D0A7}" type="presParOf" srcId="{6D9E2AAE-6943-4991-A62D-45ABFD23A48C}" destId="{0C664D13-FA9E-42AC-BC58-5958F4A257F8}" srcOrd="3" destOrd="0" presId="urn:microsoft.com/office/officeart/2018/2/layout/IconVerticalSolidList"/>
    <dgm:cxn modelId="{8388D1D4-A624-4382-A5D4-B2840B8881E7}" type="presParOf" srcId="{2E7D4056-B870-4408-A667-1269C97E1E1C}" destId="{E2D1C61F-A943-46D8-812A-55BD071A6F2A}" srcOrd="3" destOrd="0" presId="urn:microsoft.com/office/officeart/2018/2/layout/IconVerticalSolidList"/>
    <dgm:cxn modelId="{86BD272A-AF7C-4A8A-8F93-4376AABDB5EC}" type="presParOf" srcId="{2E7D4056-B870-4408-A667-1269C97E1E1C}" destId="{0474C436-2243-4604-882E-76A2185CADBF}" srcOrd="4" destOrd="0" presId="urn:microsoft.com/office/officeart/2018/2/layout/IconVerticalSolidList"/>
    <dgm:cxn modelId="{D18B55B3-AE7A-4A24-9005-FB6FED118B2A}" type="presParOf" srcId="{0474C436-2243-4604-882E-76A2185CADBF}" destId="{1D764466-510D-400F-B6A7-CFA57D7618D6}" srcOrd="0" destOrd="0" presId="urn:microsoft.com/office/officeart/2018/2/layout/IconVerticalSolidList"/>
    <dgm:cxn modelId="{ACA7AC69-9598-484E-821A-9E73EC70E993}" type="presParOf" srcId="{0474C436-2243-4604-882E-76A2185CADBF}" destId="{576A1E5E-661A-4CAD-8038-4D90446A75CA}" srcOrd="1" destOrd="0" presId="urn:microsoft.com/office/officeart/2018/2/layout/IconVerticalSolidList"/>
    <dgm:cxn modelId="{453EF5B3-8EE7-4787-B48F-BBC723F572C4}" type="presParOf" srcId="{0474C436-2243-4604-882E-76A2185CADBF}" destId="{68EC84B6-B2AA-4831-BC9C-511245DA6C18}" srcOrd="2" destOrd="0" presId="urn:microsoft.com/office/officeart/2018/2/layout/IconVerticalSolidList"/>
    <dgm:cxn modelId="{9E21B75F-5A7D-4B8C-928F-A9EEAF42E9BE}" type="presParOf" srcId="{0474C436-2243-4604-882E-76A2185CADBF}" destId="{28030A95-B64B-4388-95C4-6882C56107AD}" srcOrd="3" destOrd="0" presId="urn:microsoft.com/office/officeart/2018/2/layout/IconVerticalSolidList"/>
    <dgm:cxn modelId="{92E74C10-8A41-49F5-B2C3-C64B56A270B2}" type="presParOf" srcId="{2E7D4056-B870-4408-A667-1269C97E1E1C}" destId="{F1070686-E483-42F6-BE37-CF6554D4E78E}" srcOrd="5" destOrd="0" presId="urn:microsoft.com/office/officeart/2018/2/layout/IconVerticalSolidList"/>
    <dgm:cxn modelId="{B8DF890B-DA2F-477A-9F95-23679D7F84FC}" type="presParOf" srcId="{2E7D4056-B870-4408-A667-1269C97E1E1C}" destId="{3CC77A2C-EB7B-4A8E-9BC7-19E2D56B920F}" srcOrd="6" destOrd="0" presId="urn:microsoft.com/office/officeart/2018/2/layout/IconVerticalSolidList"/>
    <dgm:cxn modelId="{7A18AD3A-E7F5-4EA3-9892-B05F2AF2B443}" type="presParOf" srcId="{3CC77A2C-EB7B-4A8E-9BC7-19E2D56B920F}" destId="{3D19D9A1-DBB2-491F-B562-1365BA78DDDA}" srcOrd="0" destOrd="0" presId="urn:microsoft.com/office/officeart/2018/2/layout/IconVerticalSolidList"/>
    <dgm:cxn modelId="{A8D85A4E-934F-4905-8E55-40E7AEA62EC6}" type="presParOf" srcId="{3CC77A2C-EB7B-4A8E-9BC7-19E2D56B920F}" destId="{2A6F4220-3063-49B7-8436-B15BB2262702}" srcOrd="1" destOrd="0" presId="urn:microsoft.com/office/officeart/2018/2/layout/IconVerticalSolidList"/>
    <dgm:cxn modelId="{E39C8232-D1A3-47D7-992A-3038415EEA59}" type="presParOf" srcId="{3CC77A2C-EB7B-4A8E-9BC7-19E2D56B920F}" destId="{0F4BF237-485C-42A8-9A16-30A1665307E6}" srcOrd="2" destOrd="0" presId="urn:microsoft.com/office/officeart/2018/2/layout/IconVerticalSolidList"/>
    <dgm:cxn modelId="{5539A4F4-2023-4B9B-BD5B-A695AD864605}" type="presParOf" srcId="{3CC77A2C-EB7B-4A8E-9BC7-19E2D56B920F}" destId="{19B8A268-C19C-40D3-BE2F-57BFCEE02A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C8E0EE-07CF-4C91-976A-A67DBE3BCBE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21D376C-5056-4CE5-9C5B-AE3DE6C2558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>
              <a:latin typeface="Bell MT"/>
            </a:rPr>
            <a:t>SaaS</a:t>
          </a:r>
          <a:endParaRPr lang="en-US"/>
        </a:p>
      </dgm:t>
    </dgm:pt>
    <dgm:pt modelId="{9C5F5A80-25B6-44A6-9B8C-7F9E02E4B745}" type="parTrans" cxnId="{49FDDC07-17E1-4642-BD83-9DAC631582DA}">
      <dgm:prSet/>
      <dgm:spPr/>
      <dgm:t>
        <a:bodyPr/>
        <a:lstStyle/>
        <a:p>
          <a:endParaRPr lang="en-US"/>
        </a:p>
      </dgm:t>
    </dgm:pt>
    <dgm:pt modelId="{4F718ADD-D694-4C7D-9A28-3AD6E4B92307}" type="sibTrans" cxnId="{49FDDC07-17E1-4642-BD83-9DAC631582DA}">
      <dgm:prSet/>
      <dgm:spPr/>
      <dgm:t>
        <a:bodyPr/>
        <a:lstStyle/>
        <a:p>
          <a:endParaRPr lang="en-US"/>
        </a:p>
      </dgm:t>
    </dgm:pt>
    <dgm:pt modelId="{A485966E-1F17-4762-B72E-72BF53A647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>
              <a:latin typeface="Bell MT"/>
            </a:rPr>
            <a:t>FaaS</a:t>
          </a:r>
          <a:endParaRPr lang="en-US"/>
        </a:p>
      </dgm:t>
    </dgm:pt>
    <dgm:pt modelId="{9DBA36C1-4626-4040-A66B-88416BC4E531}" type="parTrans" cxnId="{95810A36-4EFB-4084-A8B7-CE0B6664617E}">
      <dgm:prSet/>
      <dgm:spPr/>
      <dgm:t>
        <a:bodyPr/>
        <a:lstStyle/>
        <a:p>
          <a:endParaRPr lang="en-US"/>
        </a:p>
      </dgm:t>
    </dgm:pt>
    <dgm:pt modelId="{B065CF9F-381B-4EAB-909C-E9AE2AE4B288}" type="sibTrans" cxnId="{95810A36-4EFB-4084-A8B7-CE0B6664617E}">
      <dgm:prSet/>
      <dgm:spPr/>
      <dgm:t>
        <a:bodyPr/>
        <a:lstStyle/>
        <a:p>
          <a:endParaRPr lang="en-US"/>
        </a:p>
      </dgm:t>
    </dgm:pt>
    <dgm:pt modelId="{B9F16881-2394-4C91-A1EC-89FB1C1F5920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Bell MT"/>
            </a:rPr>
            <a:t>CaaS</a:t>
          </a:r>
          <a:endParaRPr lang="en-US"/>
        </a:p>
      </dgm:t>
    </dgm:pt>
    <dgm:pt modelId="{16763AE4-614D-4DF6-B81C-EEDF1168A7C5}" type="parTrans" cxnId="{9097297E-0FFC-4B7F-BFFF-86AFE17EBEBC}">
      <dgm:prSet/>
      <dgm:spPr/>
      <dgm:t>
        <a:bodyPr/>
        <a:lstStyle/>
        <a:p>
          <a:endParaRPr lang="en-US"/>
        </a:p>
      </dgm:t>
    </dgm:pt>
    <dgm:pt modelId="{223B4877-B782-4150-937D-3A513CC902D7}" type="sibTrans" cxnId="{9097297E-0FFC-4B7F-BFFF-86AFE17EBEBC}">
      <dgm:prSet/>
      <dgm:spPr/>
      <dgm:t>
        <a:bodyPr/>
        <a:lstStyle/>
        <a:p>
          <a:endParaRPr lang="en-US"/>
        </a:p>
      </dgm:t>
    </dgm:pt>
    <dgm:pt modelId="{FEA2E9D5-24C0-4A08-98C1-163A13E394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aseline="0">
              <a:latin typeface="Bell MT"/>
            </a:rPr>
            <a:t>IaaS</a:t>
          </a:r>
          <a:endParaRPr lang="en-US"/>
        </a:p>
      </dgm:t>
    </dgm:pt>
    <dgm:pt modelId="{A0ED9785-099D-47D8-9AA8-7AAD689E6552}" type="parTrans" cxnId="{07DC3CF0-2ED8-4B47-A4A7-058E77DC4099}">
      <dgm:prSet/>
      <dgm:spPr/>
      <dgm:t>
        <a:bodyPr/>
        <a:lstStyle/>
        <a:p>
          <a:endParaRPr lang="en-US"/>
        </a:p>
      </dgm:t>
    </dgm:pt>
    <dgm:pt modelId="{5CA046AF-2D2A-4963-8BC3-277A85ED4C62}" type="sibTrans" cxnId="{07DC3CF0-2ED8-4B47-A4A7-058E77DC4099}">
      <dgm:prSet/>
      <dgm:spPr/>
      <dgm:t>
        <a:bodyPr/>
        <a:lstStyle/>
        <a:p>
          <a:endParaRPr lang="en-US"/>
        </a:p>
      </dgm:t>
    </dgm:pt>
    <dgm:pt modelId="{97881760-6B0E-4EAA-AA5F-39FB28479B78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Bell MT"/>
            </a:rPr>
            <a:t>PaaS</a:t>
          </a:r>
        </a:p>
      </dgm:t>
    </dgm:pt>
    <dgm:pt modelId="{C768F24E-6784-406A-9794-A16397615337}" type="parTrans" cxnId="{1063489F-FD99-4096-BD20-8CE4CCE88115}">
      <dgm:prSet/>
      <dgm:spPr/>
      <dgm:t>
        <a:bodyPr/>
        <a:lstStyle/>
        <a:p>
          <a:endParaRPr lang="en-IN"/>
        </a:p>
      </dgm:t>
    </dgm:pt>
    <dgm:pt modelId="{2142FA29-E797-47F7-8EB5-BAC416232711}" type="sibTrans" cxnId="{1063489F-FD99-4096-BD20-8CE4CCE88115}">
      <dgm:prSet/>
      <dgm:spPr/>
      <dgm:t>
        <a:bodyPr/>
        <a:lstStyle/>
        <a:p>
          <a:endParaRPr lang="en-IN"/>
        </a:p>
      </dgm:t>
    </dgm:pt>
    <dgm:pt modelId="{B727E82D-0596-402A-907C-F899D96BFB48}" type="pres">
      <dgm:prSet presAssocID="{A2C8E0EE-07CF-4C91-976A-A67DBE3BCBE3}" presName="root" presStyleCnt="0">
        <dgm:presLayoutVars>
          <dgm:dir/>
          <dgm:resizeHandles val="exact"/>
        </dgm:presLayoutVars>
      </dgm:prSet>
      <dgm:spPr/>
    </dgm:pt>
    <dgm:pt modelId="{F6C09CE9-5730-4BB4-BE80-FB9B652EE21B}" type="pres">
      <dgm:prSet presAssocID="{521D376C-5056-4CE5-9C5B-AE3DE6C25582}" presName="compNode" presStyleCnt="0"/>
      <dgm:spPr/>
    </dgm:pt>
    <dgm:pt modelId="{75F6A518-B702-45A1-AD24-E19ABB082D9C}" type="pres">
      <dgm:prSet presAssocID="{521D376C-5056-4CE5-9C5B-AE3DE6C25582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EB989E3-F4AA-46BC-A042-0974DF58C0C6}" type="pres">
      <dgm:prSet presAssocID="{521D376C-5056-4CE5-9C5B-AE3DE6C2558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llustrator with solid fill"/>
        </a:ext>
      </dgm:extLst>
    </dgm:pt>
    <dgm:pt modelId="{4AF03951-5104-4541-991E-3A854C2BE926}" type="pres">
      <dgm:prSet presAssocID="{521D376C-5056-4CE5-9C5B-AE3DE6C25582}" presName="spaceRect" presStyleCnt="0"/>
      <dgm:spPr/>
    </dgm:pt>
    <dgm:pt modelId="{7150D8B8-8A38-45D7-A4CE-84B0ED0401AC}" type="pres">
      <dgm:prSet presAssocID="{521D376C-5056-4CE5-9C5B-AE3DE6C25582}" presName="textRect" presStyleLbl="revTx" presStyleIdx="0" presStyleCnt="5">
        <dgm:presLayoutVars>
          <dgm:chMax val="1"/>
          <dgm:chPref val="1"/>
        </dgm:presLayoutVars>
      </dgm:prSet>
      <dgm:spPr/>
    </dgm:pt>
    <dgm:pt modelId="{17D95FF8-E3FB-4860-A267-3ECF3E5FADEC}" type="pres">
      <dgm:prSet presAssocID="{4F718ADD-D694-4C7D-9A28-3AD6E4B92307}" presName="sibTrans" presStyleCnt="0"/>
      <dgm:spPr/>
    </dgm:pt>
    <dgm:pt modelId="{8A5FDF87-6A7E-49C9-8190-128D7149C9C3}" type="pres">
      <dgm:prSet presAssocID="{A485966E-1F17-4762-B72E-72BF53A647FC}" presName="compNode" presStyleCnt="0"/>
      <dgm:spPr/>
    </dgm:pt>
    <dgm:pt modelId="{6D140312-DD05-4929-A333-2D9D5184D76D}" type="pres">
      <dgm:prSet presAssocID="{A485966E-1F17-4762-B72E-72BF53A647FC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10CDF5D-5B25-433F-AB7B-D882392C8BCB}" type="pres">
      <dgm:prSet presAssocID="{A485966E-1F17-4762-B72E-72BF53A647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 with solid fill"/>
        </a:ext>
      </dgm:extLst>
    </dgm:pt>
    <dgm:pt modelId="{4127E1EA-8871-46B3-A7CA-1BE1BBB0084B}" type="pres">
      <dgm:prSet presAssocID="{A485966E-1F17-4762-B72E-72BF53A647FC}" presName="spaceRect" presStyleCnt="0"/>
      <dgm:spPr/>
    </dgm:pt>
    <dgm:pt modelId="{3357EFC7-063F-4C69-A9EE-C1E2C18A7A4E}" type="pres">
      <dgm:prSet presAssocID="{A485966E-1F17-4762-B72E-72BF53A647FC}" presName="textRect" presStyleLbl="revTx" presStyleIdx="1" presStyleCnt="5">
        <dgm:presLayoutVars>
          <dgm:chMax val="1"/>
          <dgm:chPref val="1"/>
        </dgm:presLayoutVars>
      </dgm:prSet>
      <dgm:spPr/>
    </dgm:pt>
    <dgm:pt modelId="{B9DF6AD0-C28F-4BEC-A8C6-9F0BBDBE3D59}" type="pres">
      <dgm:prSet presAssocID="{B065CF9F-381B-4EAB-909C-E9AE2AE4B288}" presName="sibTrans" presStyleCnt="0"/>
      <dgm:spPr/>
    </dgm:pt>
    <dgm:pt modelId="{B5573F34-60EB-464D-8D3D-025DFFB8113D}" type="pres">
      <dgm:prSet presAssocID="{B9F16881-2394-4C91-A1EC-89FB1C1F5920}" presName="compNode" presStyleCnt="0"/>
      <dgm:spPr/>
    </dgm:pt>
    <dgm:pt modelId="{A6E900F7-CFF3-4134-8A74-548ADB64F8FC}" type="pres">
      <dgm:prSet presAssocID="{B9F16881-2394-4C91-A1EC-89FB1C1F592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F85C3B4-3EEA-4761-AC7C-9A3CCEB2CA4E}" type="pres">
      <dgm:prSet presAssocID="{B9F16881-2394-4C91-A1EC-89FB1C1F59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with solid fill"/>
        </a:ext>
      </dgm:extLst>
    </dgm:pt>
    <dgm:pt modelId="{A6A2D70E-6864-4CAA-B9E8-701991B79A68}" type="pres">
      <dgm:prSet presAssocID="{B9F16881-2394-4C91-A1EC-89FB1C1F5920}" presName="spaceRect" presStyleCnt="0"/>
      <dgm:spPr/>
    </dgm:pt>
    <dgm:pt modelId="{AAB6F807-3E76-4E28-866B-3375CCC0A29A}" type="pres">
      <dgm:prSet presAssocID="{B9F16881-2394-4C91-A1EC-89FB1C1F5920}" presName="textRect" presStyleLbl="revTx" presStyleIdx="2" presStyleCnt="5">
        <dgm:presLayoutVars>
          <dgm:chMax val="1"/>
          <dgm:chPref val="1"/>
        </dgm:presLayoutVars>
      </dgm:prSet>
      <dgm:spPr/>
    </dgm:pt>
    <dgm:pt modelId="{8D9B9833-C851-4F56-9081-8465998C2E73}" type="pres">
      <dgm:prSet presAssocID="{223B4877-B782-4150-937D-3A513CC902D7}" presName="sibTrans" presStyleCnt="0"/>
      <dgm:spPr/>
    </dgm:pt>
    <dgm:pt modelId="{A05A465E-2710-4079-88BA-74555774879E}" type="pres">
      <dgm:prSet presAssocID="{FEA2E9D5-24C0-4A08-98C1-163A13E394CA}" presName="compNode" presStyleCnt="0"/>
      <dgm:spPr/>
    </dgm:pt>
    <dgm:pt modelId="{EDE152E2-4BB6-461D-92FB-289536194047}" type="pres">
      <dgm:prSet presAssocID="{FEA2E9D5-24C0-4A08-98C1-163A13E394CA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071F1F5-4484-4AD9-BA83-C3EF4BE3C5D6}" type="pres">
      <dgm:prSet presAssocID="{FEA2E9D5-24C0-4A08-98C1-163A13E394C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4742D17-A7EE-4367-8CE2-1BF5FDE1273C}" type="pres">
      <dgm:prSet presAssocID="{FEA2E9D5-24C0-4A08-98C1-163A13E394CA}" presName="spaceRect" presStyleCnt="0"/>
      <dgm:spPr/>
    </dgm:pt>
    <dgm:pt modelId="{256C9A83-91F9-4200-AB30-9DA83AFEF28D}" type="pres">
      <dgm:prSet presAssocID="{FEA2E9D5-24C0-4A08-98C1-163A13E394CA}" presName="textRect" presStyleLbl="revTx" presStyleIdx="3" presStyleCnt="5">
        <dgm:presLayoutVars>
          <dgm:chMax val="1"/>
          <dgm:chPref val="1"/>
        </dgm:presLayoutVars>
      </dgm:prSet>
      <dgm:spPr/>
    </dgm:pt>
    <dgm:pt modelId="{22A701A1-1F75-423A-8FA6-BEFC569EFB2B}" type="pres">
      <dgm:prSet presAssocID="{5CA046AF-2D2A-4963-8BC3-277A85ED4C62}" presName="sibTrans" presStyleCnt="0"/>
      <dgm:spPr/>
    </dgm:pt>
    <dgm:pt modelId="{F44AB3F2-FD9F-4F39-B417-293A5213F995}" type="pres">
      <dgm:prSet presAssocID="{97881760-6B0E-4EAA-AA5F-39FB28479B78}" presName="compNode" presStyleCnt="0"/>
      <dgm:spPr/>
    </dgm:pt>
    <dgm:pt modelId="{F2BE4F14-ADD6-43F6-8194-526BCED694A9}" type="pres">
      <dgm:prSet presAssocID="{97881760-6B0E-4EAA-AA5F-39FB28479B7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4AF5906-47B2-40F3-B5A0-0F4BAA98172A}" type="pres">
      <dgm:prSet presAssocID="{97881760-6B0E-4EAA-AA5F-39FB28479B7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4C5CF72-6209-4FA7-9492-54FB849D7601}" type="pres">
      <dgm:prSet presAssocID="{97881760-6B0E-4EAA-AA5F-39FB28479B78}" presName="spaceRect" presStyleCnt="0"/>
      <dgm:spPr/>
    </dgm:pt>
    <dgm:pt modelId="{15882616-32F7-41EE-BC25-FB28E65E0954}" type="pres">
      <dgm:prSet presAssocID="{97881760-6B0E-4EAA-AA5F-39FB28479B7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9FDDC07-17E1-4642-BD83-9DAC631582DA}" srcId="{A2C8E0EE-07CF-4C91-976A-A67DBE3BCBE3}" destId="{521D376C-5056-4CE5-9C5B-AE3DE6C25582}" srcOrd="0" destOrd="0" parTransId="{9C5F5A80-25B6-44A6-9B8C-7F9E02E4B745}" sibTransId="{4F718ADD-D694-4C7D-9A28-3AD6E4B92307}"/>
    <dgm:cxn modelId="{95810A36-4EFB-4084-A8B7-CE0B6664617E}" srcId="{A2C8E0EE-07CF-4C91-976A-A67DBE3BCBE3}" destId="{A485966E-1F17-4762-B72E-72BF53A647FC}" srcOrd="1" destOrd="0" parTransId="{9DBA36C1-4626-4040-A66B-88416BC4E531}" sibTransId="{B065CF9F-381B-4EAB-909C-E9AE2AE4B288}"/>
    <dgm:cxn modelId="{3BBC393E-7A4A-4413-BE23-4DAE7195F70B}" type="presOf" srcId="{521D376C-5056-4CE5-9C5B-AE3DE6C25582}" destId="{7150D8B8-8A38-45D7-A4CE-84B0ED0401AC}" srcOrd="0" destOrd="0" presId="urn:microsoft.com/office/officeart/2018/5/layout/IconLeafLabelList"/>
    <dgm:cxn modelId="{1B80605F-12D2-4456-A072-5C5FA2B4795A}" type="presOf" srcId="{A485966E-1F17-4762-B72E-72BF53A647FC}" destId="{3357EFC7-063F-4C69-A9EE-C1E2C18A7A4E}" srcOrd="0" destOrd="0" presId="urn:microsoft.com/office/officeart/2018/5/layout/IconLeafLabelList"/>
    <dgm:cxn modelId="{9097297E-0FFC-4B7F-BFFF-86AFE17EBEBC}" srcId="{A2C8E0EE-07CF-4C91-976A-A67DBE3BCBE3}" destId="{B9F16881-2394-4C91-A1EC-89FB1C1F5920}" srcOrd="2" destOrd="0" parTransId="{16763AE4-614D-4DF6-B81C-EEDF1168A7C5}" sibTransId="{223B4877-B782-4150-937D-3A513CC902D7}"/>
    <dgm:cxn modelId="{26E68894-C85E-42CD-BD05-27D6C4FD74DE}" type="presOf" srcId="{97881760-6B0E-4EAA-AA5F-39FB28479B78}" destId="{15882616-32F7-41EE-BC25-FB28E65E0954}" srcOrd="0" destOrd="0" presId="urn:microsoft.com/office/officeart/2018/5/layout/IconLeafLabelList"/>
    <dgm:cxn modelId="{61851F96-64EC-4021-B766-9B355BBA94FC}" type="presOf" srcId="{A2C8E0EE-07CF-4C91-976A-A67DBE3BCBE3}" destId="{B727E82D-0596-402A-907C-F899D96BFB48}" srcOrd="0" destOrd="0" presId="urn:microsoft.com/office/officeart/2018/5/layout/IconLeafLabelList"/>
    <dgm:cxn modelId="{1063489F-FD99-4096-BD20-8CE4CCE88115}" srcId="{A2C8E0EE-07CF-4C91-976A-A67DBE3BCBE3}" destId="{97881760-6B0E-4EAA-AA5F-39FB28479B78}" srcOrd="4" destOrd="0" parTransId="{C768F24E-6784-406A-9794-A16397615337}" sibTransId="{2142FA29-E797-47F7-8EB5-BAC416232711}"/>
    <dgm:cxn modelId="{B8A9FEAD-472C-4B86-8575-917357708363}" type="presOf" srcId="{B9F16881-2394-4C91-A1EC-89FB1C1F5920}" destId="{AAB6F807-3E76-4E28-866B-3375CCC0A29A}" srcOrd="0" destOrd="0" presId="urn:microsoft.com/office/officeart/2018/5/layout/IconLeafLabelList"/>
    <dgm:cxn modelId="{5B887FDF-476B-473B-90C9-75249E0B6187}" type="presOf" srcId="{FEA2E9D5-24C0-4A08-98C1-163A13E394CA}" destId="{256C9A83-91F9-4200-AB30-9DA83AFEF28D}" srcOrd="0" destOrd="0" presId="urn:microsoft.com/office/officeart/2018/5/layout/IconLeafLabelList"/>
    <dgm:cxn modelId="{07DC3CF0-2ED8-4B47-A4A7-058E77DC4099}" srcId="{A2C8E0EE-07CF-4C91-976A-A67DBE3BCBE3}" destId="{FEA2E9D5-24C0-4A08-98C1-163A13E394CA}" srcOrd="3" destOrd="0" parTransId="{A0ED9785-099D-47D8-9AA8-7AAD689E6552}" sibTransId="{5CA046AF-2D2A-4963-8BC3-277A85ED4C62}"/>
    <dgm:cxn modelId="{EC2CB5CF-A06C-41B6-9F93-3E8565DDA7DD}" type="presParOf" srcId="{B727E82D-0596-402A-907C-F899D96BFB48}" destId="{F6C09CE9-5730-4BB4-BE80-FB9B652EE21B}" srcOrd="0" destOrd="0" presId="urn:microsoft.com/office/officeart/2018/5/layout/IconLeafLabelList"/>
    <dgm:cxn modelId="{A6043DAE-9973-4347-9D92-FC5243033407}" type="presParOf" srcId="{F6C09CE9-5730-4BB4-BE80-FB9B652EE21B}" destId="{75F6A518-B702-45A1-AD24-E19ABB082D9C}" srcOrd="0" destOrd="0" presId="urn:microsoft.com/office/officeart/2018/5/layout/IconLeafLabelList"/>
    <dgm:cxn modelId="{0DBA3598-4D84-4DDD-B8F3-A5BCD41EC8C9}" type="presParOf" srcId="{F6C09CE9-5730-4BB4-BE80-FB9B652EE21B}" destId="{9EB989E3-F4AA-46BC-A042-0974DF58C0C6}" srcOrd="1" destOrd="0" presId="urn:microsoft.com/office/officeart/2018/5/layout/IconLeafLabelList"/>
    <dgm:cxn modelId="{BAC1A9F1-896B-4F9E-9139-6A8BBCB71FD9}" type="presParOf" srcId="{F6C09CE9-5730-4BB4-BE80-FB9B652EE21B}" destId="{4AF03951-5104-4541-991E-3A854C2BE926}" srcOrd="2" destOrd="0" presId="urn:microsoft.com/office/officeart/2018/5/layout/IconLeafLabelList"/>
    <dgm:cxn modelId="{917CCDDA-B33B-4AE1-816B-B3C499BD0D79}" type="presParOf" srcId="{F6C09CE9-5730-4BB4-BE80-FB9B652EE21B}" destId="{7150D8B8-8A38-45D7-A4CE-84B0ED0401AC}" srcOrd="3" destOrd="0" presId="urn:microsoft.com/office/officeart/2018/5/layout/IconLeafLabelList"/>
    <dgm:cxn modelId="{1D7CF283-2D49-45BF-8DF7-D1A84F5EA85B}" type="presParOf" srcId="{B727E82D-0596-402A-907C-F899D96BFB48}" destId="{17D95FF8-E3FB-4860-A267-3ECF3E5FADEC}" srcOrd="1" destOrd="0" presId="urn:microsoft.com/office/officeart/2018/5/layout/IconLeafLabelList"/>
    <dgm:cxn modelId="{231B9208-1D4F-4594-8A94-6D0B4F5EC235}" type="presParOf" srcId="{B727E82D-0596-402A-907C-F899D96BFB48}" destId="{8A5FDF87-6A7E-49C9-8190-128D7149C9C3}" srcOrd="2" destOrd="0" presId="urn:microsoft.com/office/officeart/2018/5/layout/IconLeafLabelList"/>
    <dgm:cxn modelId="{BDFD6A7E-C103-4ED3-BC67-0B93031256E7}" type="presParOf" srcId="{8A5FDF87-6A7E-49C9-8190-128D7149C9C3}" destId="{6D140312-DD05-4929-A333-2D9D5184D76D}" srcOrd="0" destOrd="0" presId="urn:microsoft.com/office/officeart/2018/5/layout/IconLeafLabelList"/>
    <dgm:cxn modelId="{7500C489-0AD5-422E-8688-B26F07396A0E}" type="presParOf" srcId="{8A5FDF87-6A7E-49C9-8190-128D7149C9C3}" destId="{810CDF5D-5B25-433F-AB7B-D882392C8BCB}" srcOrd="1" destOrd="0" presId="urn:microsoft.com/office/officeart/2018/5/layout/IconLeafLabelList"/>
    <dgm:cxn modelId="{6A9E713F-BB18-48C4-B792-D52BF5A4D0B7}" type="presParOf" srcId="{8A5FDF87-6A7E-49C9-8190-128D7149C9C3}" destId="{4127E1EA-8871-46B3-A7CA-1BE1BBB0084B}" srcOrd="2" destOrd="0" presId="urn:microsoft.com/office/officeart/2018/5/layout/IconLeafLabelList"/>
    <dgm:cxn modelId="{125C6625-AD9E-4D16-90A7-7AC24A4880A0}" type="presParOf" srcId="{8A5FDF87-6A7E-49C9-8190-128D7149C9C3}" destId="{3357EFC7-063F-4C69-A9EE-C1E2C18A7A4E}" srcOrd="3" destOrd="0" presId="urn:microsoft.com/office/officeart/2018/5/layout/IconLeafLabelList"/>
    <dgm:cxn modelId="{31BEF0BD-60AB-4B72-B82E-A5EE1B91FBBA}" type="presParOf" srcId="{B727E82D-0596-402A-907C-F899D96BFB48}" destId="{B9DF6AD0-C28F-4BEC-A8C6-9F0BBDBE3D59}" srcOrd="3" destOrd="0" presId="urn:microsoft.com/office/officeart/2018/5/layout/IconLeafLabelList"/>
    <dgm:cxn modelId="{0EF99F78-9226-4E18-94CE-B413044A85A8}" type="presParOf" srcId="{B727E82D-0596-402A-907C-F899D96BFB48}" destId="{B5573F34-60EB-464D-8D3D-025DFFB8113D}" srcOrd="4" destOrd="0" presId="urn:microsoft.com/office/officeart/2018/5/layout/IconLeafLabelList"/>
    <dgm:cxn modelId="{6F71F2DE-F0B6-491B-96E7-52E313BC8BC9}" type="presParOf" srcId="{B5573F34-60EB-464D-8D3D-025DFFB8113D}" destId="{A6E900F7-CFF3-4134-8A74-548ADB64F8FC}" srcOrd="0" destOrd="0" presId="urn:microsoft.com/office/officeart/2018/5/layout/IconLeafLabelList"/>
    <dgm:cxn modelId="{7F0DB7DA-5556-4ACB-834A-2DAE8150794D}" type="presParOf" srcId="{B5573F34-60EB-464D-8D3D-025DFFB8113D}" destId="{CF85C3B4-3EEA-4761-AC7C-9A3CCEB2CA4E}" srcOrd="1" destOrd="0" presId="urn:microsoft.com/office/officeart/2018/5/layout/IconLeafLabelList"/>
    <dgm:cxn modelId="{0A52C848-C22C-410D-94A8-F12F89314C2E}" type="presParOf" srcId="{B5573F34-60EB-464D-8D3D-025DFFB8113D}" destId="{A6A2D70E-6864-4CAA-B9E8-701991B79A68}" srcOrd="2" destOrd="0" presId="urn:microsoft.com/office/officeart/2018/5/layout/IconLeafLabelList"/>
    <dgm:cxn modelId="{101BF804-C661-405B-9AAB-3334A2DD3F13}" type="presParOf" srcId="{B5573F34-60EB-464D-8D3D-025DFFB8113D}" destId="{AAB6F807-3E76-4E28-866B-3375CCC0A29A}" srcOrd="3" destOrd="0" presId="urn:microsoft.com/office/officeart/2018/5/layout/IconLeafLabelList"/>
    <dgm:cxn modelId="{8EAA5EB9-A2B1-44AD-A58E-C7B05C1AA245}" type="presParOf" srcId="{B727E82D-0596-402A-907C-F899D96BFB48}" destId="{8D9B9833-C851-4F56-9081-8465998C2E73}" srcOrd="5" destOrd="0" presId="urn:microsoft.com/office/officeart/2018/5/layout/IconLeafLabelList"/>
    <dgm:cxn modelId="{6C1779FE-CDA6-416C-8BEF-A5D39C34097A}" type="presParOf" srcId="{B727E82D-0596-402A-907C-F899D96BFB48}" destId="{A05A465E-2710-4079-88BA-74555774879E}" srcOrd="6" destOrd="0" presId="urn:microsoft.com/office/officeart/2018/5/layout/IconLeafLabelList"/>
    <dgm:cxn modelId="{880E49A5-3E8A-4F46-B08C-2A8ED630F9CD}" type="presParOf" srcId="{A05A465E-2710-4079-88BA-74555774879E}" destId="{EDE152E2-4BB6-461D-92FB-289536194047}" srcOrd="0" destOrd="0" presId="urn:microsoft.com/office/officeart/2018/5/layout/IconLeafLabelList"/>
    <dgm:cxn modelId="{475D441C-EA4F-411D-9816-4A124DD62769}" type="presParOf" srcId="{A05A465E-2710-4079-88BA-74555774879E}" destId="{3071F1F5-4484-4AD9-BA83-C3EF4BE3C5D6}" srcOrd="1" destOrd="0" presId="urn:microsoft.com/office/officeart/2018/5/layout/IconLeafLabelList"/>
    <dgm:cxn modelId="{1EFD1E69-BEFB-4EC2-A417-AAA77754752B}" type="presParOf" srcId="{A05A465E-2710-4079-88BA-74555774879E}" destId="{94742D17-A7EE-4367-8CE2-1BF5FDE1273C}" srcOrd="2" destOrd="0" presId="urn:microsoft.com/office/officeart/2018/5/layout/IconLeafLabelList"/>
    <dgm:cxn modelId="{ECA50084-0629-499C-B263-902172F8E8C8}" type="presParOf" srcId="{A05A465E-2710-4079-88BA-74555774879E}" destId="{256C9A83-91F9-4200-AB30-9DA83AFEF28D}" srcOrd="3" destOrd="0" presId="urn:microsoft.com/office/officeart/2018/5/layout/IconLeafLabelList"/>
    <dgm:cxn modelId="{EED0D171-5236-4E10-808A-964B15140DDB}" type="presParOf" srcId="{B727E82D-0596-402A-907C-F899D96BFB48}" destId="{22A701A1-1F75-423A-8FA6-BEFC569EFB2B}" srcOrd="7" destOrd="0" presId="urn:microsoft.com/office/officeart/2018/5/layout/IconLeafLabelList"/>
    <dgm:cxn modelId="{2478904A-8D32-42AE-A3F4-F9F0862D18D2}" type="presParOf" srcId="{B727E82D-0596-402A-907C-F899D96BFB48}" destId="{F44AB3F2-FD9F-4F39-B417-293A5213F995}" srcOrd="8" destOrd="0" presId="urn:microsoft.com/office/officeart/2018/5/layout/IconLeafLabelList"/>
    <dgm:cxn modelId="{B85DEF7D-50AA-4BF3-BCD2-592A9F2C910F}" type="presParOf" srcId="{F44AB3F2-FD9F-4F39-B417-293A5213F995}" destId="{F2BE4F14-ADD6-43F6-8194-526BCED694A9}" srcOrd="0" destOrd="0" presId="urn:microsoft.com/office/officeart/2018/5/layout/IconLeafLabelList"/>
    <dgm:cxn modelId="{996F5894-37ED-4797-9C12-EDE314DD4FE7}" type="presParOf" srcId="{F44AB3F2-FD9F-4F39-B417-293A5213F995}" destId="{54AF5906-47B2-40F3-B5A0-0F4BAA98172A}" srcOrd="1" destOrd="0" presId="urn:microsoft.com/office/officeart/2018/5/layout/IconLeafLabelList"/>
    <dgm:cxn modelId="{6189D12D-44D1-47A0-A5EA-4A9C054EA82D}" type="presParOf" srcId="{F44AB3F2-FD9F-4F39-B417-293A5213F995}" destId="{E4C5CF72-6209-4FA7-9492-54FB849D7601}" srcOrd="2" destOrd="0" presId="urn:microsoft.com/office/officeart/2018/5/layout/IconLeafLabelList"/>
    <dgm:cxn modelId="{0AD8EDC2-2824-4B14-9CF7-D8E5308919CF}" type="presParOf" srcId="{F44AB3F2-FD9F-4F39-B417-293A5213F995}" destId="{15882616-32F7-41EE-BC25-FB28E65E095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3864A2-5FD6-44A1-8A91-DA6FE2ECB5A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24168DA9-D9FC-430D-B6D1-E577B1F39FDB}">
      <dgm:prSet custT="1"/>
      <dgm:spPr/>
      <dgm:t>
        <a:bodyPr/>
        <a:lstStyle/>
        <a:p>
          <a:pPr>
            <a:defRPr cap="all"/>
          </a:pPr>
          <a:r>
            <a:rPr lang="en-US" sz="4800" baseline="0" dirty="0">
              <a:latin typeface="Bell MT"/>
            </a:rPr>
            <a:t>Software as a Service</a:t>
          </a:r>
          <a:endParaRPr lang="en-US" sz="4800" dirty="0"/>
        </a:p>
      </dgm:t>
    </dgm:pt>
    <dgm:pt modelId="{BA586B79-00EB-4FF0-9D4D-69FBB2D242CA}" type="parTrans" cxnId="{30BB9026-0E4E-492C-A7AE-92266467886F}">
      <dgm:prSet/>
      <dgm:spPr/>
      <dgm:t>
        <a:bodyPr/>
        <a:lstStyle/>
        <a:p>
          <a:endParaRPr lang="en-US"/>
        </a:p>
      </dgm:t>
    </dgm:pt>
    <dgm:pt modelId="{F15AA92D-75A6-4BE4-AC75-1027AF97241B}" type="sibTrans" cxnId="{30BB9026-0E4E-492C-A7AE-92266467886F}">
      <dgm:prSet/>
      <dgm:spPr/>
      <dgm:t>
        <a:bodyPr/>
        <a:lstStyle/>
        <a:p>
          <a:endParaRPr lang="en-US"/>
        </a:p>
      </dgm:t>
    </dgm:pt>
    <dgm:pt modelId="{AA92DAB9-02E2-4D99-9938-43A732FDE2C3}" type="pres">
      <dgm:prSet presAssocID="{813864A2-5FD6-44A1-8A91-DA6FE2ECB5A4}" presName="root" presStyleCnt="0">
        <dgm:presLayoutVars>
          <dgm:dir/>
          <dgm:resizeHandles val="exact"/>
        </dgm:presLayoutVars>
      </dgm:prSet>
      <dgm:spPr/>
    </dgm:pt>
    <dgm:pt modelId="{3061559B-BA62-4B36-ADC1-FE5CA7BDD9A7}" type="pres">
      <dgm:prSet presAssocID="{24168DA9-D9FC-430D-B6D1-E577B1F39FDB}" presName="compNode" presStyleCnt="0"/>
      <dgm:spPr/>
    </dgm:pt>
    <dgm:pt modelId="{C2163C94-201A-4C89-AE4D-AB032DEE6721}" type="pres">
      <dgm:prSet presAssocID="{24168DA9-D9FC-430D-B6D1-E577B1F39FDB}" presName="iconBgRect" presStyleLbl="bgShp" presStyleIdx="0" presStyleCnt="1" custScaleX="190478" custScaleY="163838"/>
      <dgm:spPr>
        <a:prstGeom prst="round2DiagRect">
          <a:avLst>
            <a:gd name="adj1" fmla="val 29727"/>
            <a:gd name="adj2" fmla="val 0"/>
          </a:avLst>
        </a:prstGeom>
      </dgm:spPr>
    </dgm:pt>
    <dgm:pt modelId="{DC82E161-9FAF-4F9B-A366-D102FEC6046D}" type="pres">
      <dgm:prSet presAssocID="{24168DA9-D9FC-430D-B6D1-E577B1F39FDB}" presName="iconRect" presStyleLbl="node1" presStyleIdx="0" presStyleCnt="1" custScaleX="219010" custScaleY="19945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llustrator outline"/>
        </a:ext>
      </dgm:extLst>
    </dgm:pt>
    <dgm:pt modelId="{B5BF456C-B90C-4318-BE22-962B39E9A617}" type="pres">
      <dgm:prSet presAssocID="{24168DA9-D9FC-430D-B6D1-E577B1F39FDB}" presName="spaceRect" presStyleCnt="0"/>
      <dgm:spPr/>
    </dgm:pt>
    <dgm:pt modelId="{5AFAD0A2-9665-471E-8ABA-1E5159F1BD55}" type="pres">
      <dgm:prSet presAssocID="{24168DA9-D9FC-430D-B6D1-E577B1F39FDB}" presName="textRect" presStyleLbl="revTx" presStyleIdx="0" presStyleCnt="1" custScaleX="189638" custLinFactNeighborY="26386">
        <dgm:presLayoutVars>
          <dgm:chMax val="1"/>
          <dgm:chPref val="1"/>
        </dgm:presLayoutVars>
      </dgm:prSet>
      <dgm:spPr/>
    </dgm:pt>
  </dgm:ptLst>
  <dgm:cxnLst>
    <dgm:cxn modelId="{99C94C1D-F734-46C1-B571-FEBF9233B0FF}" type="presOf" srcId="{24168DA9-D9FC-430D-B6D1-E577B1F39FDB}" destId="{5AFAD0A2-9665-471E-8ABA-1E5159F1BD55}" srcOrd="0" destOrd="0" presId="urn:microsoft.com/office/officeart/2018/5/layout/IconLeafLabelList"/>
    <dgm:cxn modelId="{30BB9026-0E4E-492C-A7AE-92266467886F}" srcId="{813864A2-5FD6-44A1-8A91-DA6FE2ECB5A4}" destId="{24168DA9-D9FC-430D-B6D1-E577B1F39FDB}" srcOrd="0" destOrd="0" parTransId="{BA586B79-00EB-4FF0-9D4D-69FBB2D242CA}" sibTransId="{F15AA92D-75A6-4BE4-AC75-1027AF97241B}"/>
    <dgm:cxn modelId="{B4CD1C4A-272C-4651-AAAE-D741A862D3FF}" type="presOf" srcId="{813864A2-5FD6-44A1-8A91-DA6FE2ECB5A4}" destId="{AA92DAB9-02E2-4D99-9938-43A732FDE2C3}" srcOrd="0" destOrd="0" presId="urn:microsoft.com/office/officeart/2018/5/layout/IconLeafLabelList"/>
    <dgm:cxn modelId="{C5687AF9-E77C-4369-864C-F3CE83CEB25D}" type="presParOf" srcId="{AA92DAB9-02E2-4D99-9938-43A732FDE2C3}" destId="{3061559B-BA62-4B36-ADC1-FE5CA7BDD9A7}" srcOrd="0" destOrd="0" presId="urn:microsoft.com/office/officeart/2018/5/layout/IconLeafLabelList"/>
    <dgm:cxn modelId="{5D965225-427D-4821-A19E-0A7503BCBEB5}" type="presParOf" srcId="{3061559B-BA62-4B36-ADC1-FE5CA7BDD9A7}" destId="{C2163C94-201A-4C89-AE4D-AB032DEE6721}" srcOrd="0" destOrd="0" presId="urn:microsoft.com/office/officeart/2018/5/layout/IconLeafLabelList"/>
    <dgm:cxn modelId="{EE30BC88-C4C3-4D12-B0B2-A25884526E4E}" type="presParOf" srcId="{3061559B-BA62-4B36-ADC1-FE5CA7BDD9A7}" destId="{DC82E161-9FAF-4F9B-A366-D102FEC6046D}" srcOrd="1" destOrd="0" presId="urn:microsoft.com/office/officeart/2018/5/layout/IconLeafLabelList"/>
    <dgm:cxn modelId="{AEB37024-5132-4AA9-9681-8DFA60C44520}" type="presParOf" srcId="{3061559B-BA62-4B36-ADC1-FE5CA7BDD9A7}" destId="{B5BF456C-B90C-4318-BE22-962B39E9A617}" srcOrd="2" destOrd="0" presId="urn:microsoft.com/office/officeart/2018/5/layout/IconLeafLabelList"/>
    <dgm:cxn modelId="{94520564-5849-45B4-973F-EA1B650995EE}" type="presParOf" srcId="{3061559B-BA62-4B36-ADC1-FE5CA7BDD9A7}" destId="{5AFAD0A2-9665-471E-8ABA-1E5159F1BD5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C42CA2-37E2-4A0C-8FE3-F50FA3A068C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5_2" csCatId="accent5" phldr="1"/>
      <dgm:spPr/>
      <dgm:t>
        <a:bodyPr/>
        <a:lstStyle/>
        <a:p>
          <a:endParaRPr lang="en-US"/>
        </a:p>
      </dgm:t>
    </dgm:pt>
    <dgm:pt modelId="{61668715-5BA2-4D1D-A607-00581CEA24A3}">
      <dgm:prSet phldr="0" custT="1"/>
      <dgm:spPr/>
      <dgm:t>
        <a:bodyPr/>
        <a:lstStyle/>
        <a:p>
          <a:pPr rtl="0">
            <a:defRPr cap="all"/>
          </a:pPr>
          <a:r>
            <a:rPr lang="en-US" sz="4800" dirty="0">
              <a:latin typeface="Bell MT"/>
            </a:rPr>
            <a:t>Function as a Service</a:t>
          </a:r>
          <a:endParaRPr lang="en-US" sz="4800" dirty="0"/>
        </a:p>
      </dgm:t>
    </dgm:pt>
    <dgm:pt modelId="{18847246-E920-4144-8BD9-F40E77214C58}" type="parTrans" cxnId="{75931BB3-3C0B-4560-B83E-33584BD1C438}">
      <dgm:prSet/>
      <dgm:spPr/>
      <dgm:t>
        <a:bodyPr/>
        <a:lstStyle/>
        <a:p>
          <a:endParaRPr lang="en-US"/>
        </a:p>
      </dgm:t>
    </dgm:pt>
    <dgm:pt modelId="{9C4286C9-64E6-4679-97C4-66CBA6C97DC5}" type="sibTrans" cxnId="{75931BB3-3C0B-4560-B83E-33584BD1C438}">
      <dgm:prSet/>
      <dgm:spPr/>
      <dgm:t>
        <a:bodyPr/>
        <a:lstStyle/>
        <a:p>
          <a:endParaRPr lang="en-US"/>
        </a:p>
      </dgm:t>
    </dgm:pt>
    <dgm:pt modelId="{B2FF098E-A90F-4A4C-A53A-34C61EAEF705}" type="pres">
      <dgm:prSet presAssocID="{66C42CA2-37E2-4A0C-8FE3-F50FA3A068CF}" presName="root" presStyleCnt="0">
        <dgm:presLayoutVars>
          <dgm:dir/>
          <dgm:resizeHandles val="exact"/>
        </dgm:presLayoutVars>
      </dgm:prSet>
      <dgm:spPr/>
    </dgm:pt>
    <dgm:pt modelId="{7C4C042F-C5DA-4D34-8404-7458DB575962}" type="pres">
      <dgm:prSet presAssocID="{61668715-5BA2-4D1D-A607-00581CEA24A3}" presName="compNode" presStyleCnt="0"/>
      <dgm:spPr/>
    </dgm:pt>
    <dgm:pt modelId="{9E4F4B57-A1DD-407C-93D3-EA33A8A231C0}" type="pres">
      <dgm:prSet presAssocID="{61668715-5BA2-4D1D-A607-00581CEA24A3}" presName="iconBgRect" presStyleLbl="bgShp" presStyleIdx="0" presStyleCnt="1" custScaleX="157179" custScaleY="153005" custLinFactNeighborX="-7923" custLinFactNeighborY="-10339"/>
      <dgm:spPr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</dgm:spPr>
    </dgm:pt>
    <dgm:pt modelId="{0D2C58B4-A595-42AC-8FC6-3D3CF8E83EDE}" type="pres">
      <dgm:prSet presAssocID="{61668715-5BA2-4D1D-A607-00581CEA24A3}" presName="iconRect" presStyleLbl="node1" presStyleIdx="0" presStyleCnt="1" custScaleX="201951" custScaleY="220629" custLinFactNeighborX="-13808" custLinFactNeighborY="-1802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 with solid fill"/>
        </a:ext>
      </dgm:extLst>
    </dgm:pt>
    <dgm:pt modelId="{905046A3-F597-4788-9681-4BD20604D06C}" type="pres">
      <dgm:prSet presAssocID="{61668715-5BA2-4D1D-A607-00581CEA24A3}" presName="spaceRect" presStyleCnt="0"/>
      <dgm:spPr/>
    </dgm:pt>
    <dgm:pt modelId="{6A6F1039-9061-4B18-BA82-5EEF5CAAF260}" type="pres">
      <dgm:prSet presAssocID="{61668715-5BA2-4D1D-A607-00581CEA24A3}" presName="textRect" presStyleLbl="revTx" presStyleIdx="0" presStyleCnt="1" custScaleX="184683">
        <dgm:presLayoutVars>
          <dgm:chMax val="1"/>
          <dgm:chPref val="1"/>
        </dgm:presLayoutVars>
      </dgm:prSet>
      <dgm:spPr/>
    </dgm:pt>
  </dgm:ptLst>
  <dgm:cxnLst>
    <dgm:cxn modelId="{87EC9D07-25D4-48BA-B0BA-DC46D271ECB9}" type="presOf" srcId="{66C42CA2-37E2-4A0C-8FE3-F50FA3A068CF}" destId="{B2FF098E-A90F-4A4C-A53A-34C61EAEF705}" srcOrd="0" destOrd="0" presId="urn:microsoft.com/office/officeart/2018/5/layout/IconLeafLabelList"/>
    <dgm:cxn modelId="{C5A27C3B-9ABB-4650-8697-990D969BA880}" type="presOf" srcId="{61668715-5BA2-4D1D-A607-00581CEA24A3}" destId="{6A6F1039-9061-4B18-BA82-5EEF5CAAF260}" srcOrd="0" destOrd="0" presId="urn:microsoft.com/office/officeart/2018/5/layout/IconLeafLabelList"/>
    <dgm:cxn modelId="{75931BB3-3C0B-4560-B83E-33584BD1C438}" srcId="{66C42CA2-37E2-4A0C-8FE3-F50FA3A068CF}" destId="{61668715-5BA2-4D1D-A607-00581CEA24A3}" srcOrd="0" destOrd="0" parTransId="{18847246-E920-4144-8BD9-F40E77214C58}" sibTransId="{9C4286C9-64E6-4679-97C4-66CBA6C97DC5}"/>
    <dgm:cxn modelId="{AC36A682-E239-4335-825B-4C05269C2017}" type="presParOf" srcId="{B2FF098E-A90F-4A4C-A53A-34C61EAEF705}" destId="{7C4C042F-C5DA-4D34-8404-7458DB575962}" srcOrd="0" destOrd="0" presId="urn:microsoft.com/office/officeart/2018/5/layout/IconLeafLabelList"/>
    <dgm:cxn modelId="{9254BA34-80C4-4721-99E2-B044CE4919B3}" type="presParOf" srcId="{7C4C042F-C5DA-4D34-8404-7458DB575962}" destId="{9E4F4B57-A1DD-407C-93D3-EA33A8A231C0}" srcOrd="0" destOrd="0" presId="urn:microsoft.com/office/officeart/2018/5/layout/IconLeafLabelList"/>
    <dgm:cxn modelId="{20E6E8DB-7B6A-471A-8B0A-7A1675C2127A}" type="presParOf" srcId="{7C4C042F-C5DA-4D34-8404-7458DB575962}" destId="{0D2C58B4-A595-42AC-8FC6-3D3CF8E83EDE}" srcOrd="1" destOrd="0" presId="urn:microsoft.com/office/officeart/2018/5/layout/IconLeafLabelList"/>
    <dgm:cxn modelId="{B57CD1BD-5344-46B2-8415-4FB248ECEEA9}" type="presParOf" srcId="{7C4C042F-C5DA-4D34-8404-7458DB575962}" destId="{905046A3-F597-4788-9681-4BD20604D06C}" srcOrd="2" destOrd="0" presId="urn:microsoft.com/office/officeart/2018/5/layout/IconLeafLabelList"/>
    <dgm:cxn modelId="{EC7F3136-C095-491F-94C5-B57D6CD4D367}" type="presParOf" srcId="{7C4C042F-C5DA-4D34-8404-7458DB575962}" destId="{6A6F1039-9061-4B18-BA82-5EEF5CAAF26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C42CA2-37E2-4A0C-8FE3-F50FA3A068C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5_2" csCatId="accent5" phldr="1"/>
      <dgm:spPr/>
      <dgm:t>
        <a:bodyPr/>
        <a:lstStyle/>
        <a:p>
          <a:endParaRPr lang="en-US"/>
        </a:p>
      </dgm:t>
    </dgm:pt>
    <dgm:pt modelId="{61668715-5BA2-4D1D-A607-00581CEA24A3}">
      <dgm:prSet phldr="0" custT="1"/>
      <dgm:spPr/>
      <dgm:t>
        <a:bodyPr/>
        <a:lstStyle/>
        <a:p>
          <a:pPr rtl="0">
            <a:defRPr cap="all"/>
          </a:pPr>
          <a:r>
            <a:rPr lang="en-US" sz="4800" dirty="0">
              <a:latin typeface="Bell MT"/>
            </a:rPr>
            <a:t>Container as a Service</a:t>
          </a:r>
          <a:endParaRPr lang="en-US" sz="4800" dirty="0"/>
        </a:p>
      </dgm:t>
    </dgm:pt>
    <dgm:pt modelId="{18847246-E920-4144-8BD9-F40E77214C58}" type="parTrans" cxnId="{75931BB3-3C0B-4560-B83E-33584BD1C438}">
      <dgm:prSet/>
      <dgm:spPr/>
      <dgm:t>
        <a:bodyPr/>
        <a:lstStyle/>
        <a:p>
          <a:endParaRPr lang="en-US"/>
        </a:p>
      </dgm:t>
    </dgm:pt>
    <dgm:pt modelId="{9C4286C9-64E6-4679-97C4-66CBA6C97DC5}" type="sibTrans" cxnId="{75931BB3-3C0B-4560-B83E-33584BD1C438}">
      <dgm:prSet/>
      <dgm:spPr/>
      <dgm:t>
        <a:bodyPr/>
        <a:lstStyle/>
        <a:p>
          <a:endParaRPr lang="en-US"/>
        </a:p>
      </dgm:t>
    </dgm:pt>
    <dgm:pt modelId="{B2FF098E-A90F-4A4C-A53A-34C61EAEF705}" type="pres">
      <dgm:prSet presAssocID="{66C42CA2-37E2-4A0C-8FE3-F50FA3A068CF}" presName="root" presStyleCnt="0">
        <dgm:presLayoutVars>
          <dgm:dir/>
          <dgm:resizeHandles val="exact"/>
        </dgm:presLayoutVars>
      </dgm:prSet>
      <dgm:spPr/>
    </dgm:pt>
    <dgm:pt modelId="{7C4C042F-C5DA-4D34-8404-7458DB575962}" type="pres">
      <dgm:prSet presAssocID="{61668715-5BA2-4D1D-A607-00581CEA24A3}" presName="compNode" presStyleCnt="0"/>
      <dgm:spPr/>
    </dgm:pt>
    <dgm:pt modelId="{9E4F4B57-A1DD-407C-93D3-EA33A8A231C0}" type="pres">
      <dgm:prSet presAssocID="{61668715-5BA2-4D1D-A607-00581CEA24A3}" presName="iconBgRect" presStyleLbl="bgShp" presStyleIdx="0" presStyleCnt="1" custScaleX="159884" custScaleY="164833" custLinFactNeighborX="5627" custLinFactNeighborY="-43890"/>
      <dgm:spPr>
        <a:prstGeom prst="round2DiagRect">
          <a:avLst>
            <a:gd name="adj1" fmla="val 29727"/>
            <a:gd name="adj2" fmla="val 0"/>
          </a:avLst>
        </a:prstGeom>
        <a:solidFill>
          <a:srgbClr val="49BBE1"/>
        </a:solidFill>
      </dgm:spPr>
    </dgm:pt>
    <dgm:pt modelId="{0D2C58B4-A595-42AC-8FC6-3D3CF8E83EDE}" type="pres">
      <dgm:prSet presAssocID="{61668715-5BA2-4D1D-A607-00581CEA24A3}" presName="iconRect" presStyleLbl="node1" presStyleIdx="0" presStyleCnt="1" custScaleX="182058" custScaleY="182058" custLinFactNeighborX="9807" custLinFactNeighborY="-7649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905046A3-F597-4788-9681-4BD20604D06C}" type="pres">
      <dgm:prSet presAssocID="{61668715-5BA2-4D1D-A607-00581CEA24A3}" presName="spaceRect" presStyleCnt="0"/>
      <dgm:spPr/>
    </dgm:pt>
    <dgm:pt modelId="{6A6F1039-9061-4B18-BA82-5EEF5CAAF260}" type="pres">
      <dgm:prSet presAssocID="{61668715-5BA2-4D1D-A607-00581CEA24A3}" presName="textRect" presStyleLbl="revTx" presStyleIdx="0" presStyleCnt="1" custScaleX="189626">
        <dgm:presLayoutVars>
          <dgm:chMax val="1"/>
          <dgm:chPref val="1"/>
        </dgm:presLayoutVars>
      </dgm:prSet>
      <dgm:spPr/>
    </dgm:pt>
  </dgm:ptLst>
  <dgm:cxnLst>
    <dgm:cxn modelId="{87EC9D07-25D4-48BA-B0BA-DC46D271ECB9}" type="presOf" srcId="{66C42CA2-37E2-4A0C-8FE3-F50FA3A068CF}" destId="{B2FF098E-A90F-4A4C-A53A-34C61EAEF705}" srcOrd="0" destOrd="0" presId="urn:microsoft.com/office/officeart/2018/5/layout/IconLeafLabelList"/>
    <dgm:cxn modelId="{C5A27C3B-9ABB-4650-8697-990D969BA880}" type="presOf" srcId="{61668715-5BA2-4D1D-A607-00581CEA24A3}" destId="{6A6F1039-9061-4B18-BA82-5EEF5CAAF260}" srcOrd="0" destOrd="0" presId="urn:microsoft.com/office/officeart/2018/5/layout/IconLeafLabelList"/>
    <dgm:cxn modelId="{75931BB3-3C0B-4560-B83E-33584BD1C438}" srcId="{66C42CA2-37E2-4A0C-8FE3-F50FA3A068CF}" destId="{61668715-5BA2-4D1D-A607-00581CEA24A3}" srcOrd="0" destOrd="0" parTransId="{18847246-E920-4144-8BD9-F40E77214C58}" sibTransId="{9C4286C9-64E6-4679-97C4-66CBA6C97DC5}"/>
    <dgm:cxn modelId="{AC36A682-E239-4335-825B-4C05269C2017}" type="presParOf" srcId="{B2FF098E-A90F-4A4C-A53A-34C61EAEF705}" destId="{7C4C042F-C5DA-4D34-8404-7458DB575962}" srcOrd="0" destOrd="0" presId="urn:microsoft.com/office/officeart/2018/5/layout/IconLeafLabelList"/>
    <dgm:cxn modelId="{9254BA34-80C4-4721-99E2-B044CE4919B3}" type="presParOf" srcId="{7C4C042F-C5DA-4D34-8404-7458DB575962}" destId="{9E4F4B57-A1DD-407C-93D3-EA33A8A231C0}" srcOrd="0" destOrd="0" presId="urn:microsoft.com/office/officeart/2018/5/layout/IconLeafLabelList"/>
    <dgm:cxn modelId="{20E6E8DB-7B6A-471A-8B0A-7A1675C2127A}" type="presParOf" srcId="{7C4C042F-C5DA-4D34-8404-7458DB575962}" destId="{0D2C58B4-A595-42AC-8FC6-3D3CF8E83EDE}" srcOrd="1" destOrd="0" presId="urn:microsoft.com/office/officeart/2018/5/layout/IconLeafLabelList"/>
    <dgm:cxn modelId="{B57CD1BD-5344-46B2-8415-4FB248ECEEA9}" type="presParOf" srcId="{7C4C042F-C5DA-4D34-8404-7458DB575962}" destId="{905046A3-F597-4788-9681-4BD20604D06C}" srcOrd="2" destOrd="0" presId="urn:microsoft.com/office/officeart/2018/5/layout/IconLeafLabelList"/>
    <dgm:cxn modelId="{EC7F3136-C095-491F-94C5-B57D6CD4D367}" type="presParOf" srcId="{7C4C042F-C5DA-4D34-8404-7458DB575962}" destId="{6A6F1039-9061-4B18-BA82-5EEF5CAAF26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404DC-46E3-46BF-A2DC-601DF2061683}">
      <dsp:nvSpPr>
        <dsp:cNvPr id="0" name=""/>
        <dsp:cNvSpPr/>
      </dsp:nvSpPr>
      <dsp:spPr>
        <a:xfrm>
          <a:off x="0" y="739657"/>
          <a:ext cx="12130205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09069-6D75-45A0-9637-F0DDAD628360}">
      <dsp:nvSpPr>
        <dsp:cNvPr id="0" name=""/>
        <dsp:cNvSpPr/>
      </dsp:nvSpPr>
      <dsp:spPr>
        <a:xfrm>
          <a:off x="606510" y="90217"/>
          <a:ext cx="8491143" cy="12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945" tIns="0" rIns="320945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About me</a:t>
          </a:r>
        </a:p>
      </dsp:txBody>
      <dsp:txXfrm>
        <a:off x="669916" y="153623"/>
        <a:ext cx="8364331" cy="1172068"/>
      </dsp:txXfrm>
    </dsp:sp>
    <dsp:sp modelId="{35AA3EB9-191E-46B3-AD1D-4345BF8EC9A4}">
      <dsp:nvSpPr>
        <dsp:cNvPr id="0" name=""/>
        <dsp:cNvSpPr/>
      </dsp:nvSpPr>
      <dsp:spPr>
        <a:xfrm>
          <a:off x="0" y="2735498"/>
          <a:ext cx="12130205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54942-D263-4214-A415-E97C8B29B622}">
      <dsp:nvSpPr>
        <dsp:cNvPr id="0" name=""/>
        <dsp:cNvSpPr/>
      </dsp:nvSpPr>
      <dsp:spPr>
        <a:xfrm>
          <a:off x="606510" y="2086058"/>
          <a:ext cx="8491143" cy="12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945" tIns="0" rIns="320945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Agenda</a:t>
          </a:r>
        </a:p>
      </dsp:txBody>
      <dsp:txXfrm>
        <a:off x="669916" y="2149464"/>
        <a:ext cx="8364331" cy="1172068"/>
      </dsp:txXfrm>
    </dsp:sp>
    <dsp:sp modelId="{A58385D7-FF25-4E3B-ABD8-2A31F368B4BE}">
      <dsp:nvSpPr>
        <dsp:cNvPr id="0" name=""/>
        <dsp:cNvSpPr/>
      </dsp:nvSpPr>
      <dsp:spPr>
        <a:xfrm>
          <a:off x="0" y="4731338"/>
          <a:ext cx="12130205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7AF87-620A-43FE-B48D-D3548EC4F1E0}">
      <dsp:nvSpPr>
        <dsp:cNvPr id="0" name=""/>
        <dsp:cNvSpPr/>
      </dsp:nvSpPr>
      <dsp:spPr>
        <a:xfrm>
          <a:off x="606510" y="4081898"/>
          <a:ext cx="8491143" cy="12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945" tIns="0" rIns="320945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AWS Common Services</a:t>
          </a:r>
          <a:endParaRPr lang="en-US" sz="4400" kern="1200"/>
        </a:p>
      </dsp:txBody>
      <dsp:txXfrm>
        <a:off x="669916" y="4145304"/>
        <a:ext cx="8364331" cy="1172068"/>
      </dsp:txXfrm>
    </dsp:sp>
    <dsp:sp modelId="{AA19249C-3BA4-496A-810C-B4E5FBF51D55}">
      <dsp:nvSpPr>
        <dsp:cNvPr id="0" name=""/>
        <dsp:cNvSpPr/>
      </dsp:nvSpPr>
      <dsp:spPr>
        <a:xfrm>
          <a:off x="0" y="6727178"/>
          <a:ext cx="12130205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6E0E3-98F6-48CF-B69B-DBB8885E79BE}">
      <dsp:nvSpPr>
        <dsp:cNvPr id="0" name=""/>
        <dsp:cNvSpPr/>
      </dsp:nvSpPr>
      <dsp:spPr>
        <a:xfrm>
          <a:off x="606510" y="6077738"/>
          <a:ext cx="8491143" cy="12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945" tIns="0" rIns="320945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Quick Recap</a:t>
          </a:r>
          <a:endParaRPr lang="en-US" sz="4400" kern="1200"/>
        </a:p>
      </dsp:txBody>
      <dsp:txXfrm>
        <a:off x="669916" y="6141144"/>
        <a:ext cx="8364331" cy="1172068"/>
      </dsp:txXfrm>
    </dsp:sp>
    <dsp:sp modelId="{F90CD400-DF42-4AEF-B7BD-540B963BC84F}">
      <dsp:nvSpPr>
        <dsp:cNvPr id="0" name=""/>
        <dsp:cNvSpPr/>
      </dsp:nvSpPr>
      <dsp:spPr>
        <a:xfrm>
          <a:off x="0" y="8723018"/>
          <a:ext cx="12130205" cy="110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24816-1223-4B5C-9649-084D33856EDF}">
      <dsp:nvSpPr>
        <dsp:cNvPr id="0" name=""/>
        <dsp:cNvSpPr/>
      </dsp:nvSpPr>
      <dsp:spPr>
        <a:xfrm>
          <a:off x="606510" y="8073578"/>
          <a:ext cx="8491143" cy="1298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945" tIns="0" rIns="320945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/>
            <a:t>Q&amp;A</a:t>
          </a:r>
          <a:endParaRPr lang="en-US" sz="4400" kern="1200"/>
        </a:p>
      </dsp:txBody>
      <dsp:txXfrm>
        <a:off x="669916" y="8136984"/>
        <a:ext cx="8364331" cy="11720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63C94-201A-4C89-AE4D-AB032DEE6721}">
      <dsp:nvSpPr>
        <dsp:cNvPr id="0" name=""/>
        <dsp:cNvSpPr/>
      </dsp:nvSpPr>
      <dsp:spPr>
        <a:xfrm>
          <a:off x="2444905" y="0"/>
          <a:ext cx="3673442" cy="367344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2E161-9FAF-4F9B-A366-D102FEC6046D}">
      <dsp:nvSpPr>
        <dsp:cNvPr id="0" name=""/>
        <dsp:cNvSpPr/>
      </dsp:nvSpPr>
      <dsp:spPr>
        <a:xfrm>
          <a:off x="3227765" y="720580"/>
          <a:ext cx="2107712" cy="21077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AD0A2-9665-471E-8ABA-1E5159F1BD55}">
      <dsp:nvSpPr>
        <dsp:cNvPr id="0" name=""/>
        <dsp:cNvSpPr/>
      </dsp:nvSpPr>
      <dsp:spPr>
        <a:xfrm>
          <a:off x="571269" y="4474464"/>
          <a:ext cx="7858584" cy="1355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800" kern="1200" baseline="0" dirty="0">
              <a:latin typeface="Bell MT"/>
            </a:rPr>
            <a:t>Infrastructure</a:t>
          </a:r>
          <a:r>
            <a:rPr lang="en-US" sz="4800" kern="1200" baseline="0" dirty="0"/>
            <a:t> as a Services</a:t>
          </a:r>
          <a:endParaRPr lang="en-US" sz="4800" kern="1200" dirty="0"/>
        </a:p>
      </dsp:txBody>
      <dsp:txXfrm>
        <a:off x="571269" y="4474464"/>
        <a:ext cx="7858584" cy="135531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63C94-201A-4C89-AE4D-AB032DEE6721}">
      <dsp:nvSpPr>
        <dsp:cNvPr id="0" name=""/>
        <dsp:cNvSpPr/>
      </dsp:nvSpPr>
      <dsp:spPr>
        <a:xfrm>
          <a:off x="2405940" y="28370"/>
          <a:ext cx="3791102" cy="379110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2E161-9FAF-4F9B-A366-D102FEC6046D}">
      <dsp:nvSpPr>
        <dsp:cNvPr id="0" name=""/>
        <dsp:cNvSpPr/>
      </dsp:nvSpPr>
      <dsp:spPr>
        <a:xfrm>
          <a:off x="3213880" y="836310"/>
          <a:ext cx="2175222" cy="21752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AD0A2-9665-471E-8ABA-1E5159F1BD55}">
      <dsp:nvSpPr>
        <dsp:cNvPr id="0" name=""/>
        <dsp:cNvSpPr/>
      </dsp:nvSpPr>
      <dsp:spPr>
        <a:xfrm>
          <a:off x="1761757" y="4458885"/>
          <a:ext cx="5477609" cy="1445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800" kern="1200" baseline="0" dirty="0">
              <a:latin typeface="Bell MT"/>
            </a:rPr>
            <a:t>Platform as</a:t>
          </a:r>
          <a:r>
            <a:rPr lang="en-US" sz="4800" kern="1200" dirty="0">
              <a:latin typeface="Bell MT"/>
            </a:rPr>
            <a:t> a Service</a:t>
          </a:r>
          <a:endParaRPr lang="en-US" sz="4800" kern="1200" dirty="0"/>
        </a:p>
      </dsp:txBody>
      <dsp:txXfrm>
        <a:off x="1761757" y="4458885"/>
        <a:ext cx="5477609" cy="1445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8B06D-7BB3-4A3D-93CF-D56DD10017E8}">
      <dsp:nvSpPr>
        <dsp:cNvPr id="0" name=""/>
        <dsp:cNvSpPr/>
      </dsp:nvSpPr>
      <dsp:spPr>
        <a:xfrm>
          <a:off x="4544348" y="958173"/>
          <a:ext cx="738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863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894436" y="1000047"/>
        <a:ext cx="38461" cy="7692"/>
      </dsp:txXfrm>
    </dsp:sp>
    <dsp:sp modelId="{6739BCFC-6727-49BD-A87B-1BD0DCE75214}">
      <dsp:nvSpPr>
        <dsp:cNvPr id="0" name=""/>
        <dsp:cNvSpPr/>
      </dsp:nvSpPr>
      <dsp:spPr>
        <a:xfrm>
          <a:off x="1201638" y="540"/>
          <a:ext cx="3344509" cy="20067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84" tIns="172025" rIns="163884" bIns="17202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What is Cloud?</a:t>
          </a:r>
        </a:p>
      </dsp:txBody>
      <dsp:txXfrm>
        <a:off x="1201638" y="540"/>
        <a:ext cx="3344509" cy="2006705"/>
      </dsp:txXfrm>
    </dsp:sp>
    <dsp:sp modelId="{5DEC8BD4-76E7-4D30-AA40-D36AF2493348}">
      <dsp:nvSpPr>
        <dsp:cNvPr id="0" name=""/>
        <dsp:cNvSpPr/>
      </dsp:nvSpPr>
      <dsp:spPr>
        <a:xfrm>
          <a:off x="8658095" y="958173"/>
          <a:ext cx="738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087" y="45719"/>
              </a:lnTo>
            </a:path>
            <a:path>
              <a:moveTo>
                <a:pt x="388549" y="45719"/>
              </a:moveTo>
              <a:lnTo>
                <a:pt x="73863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9008183" y="773122"/>
        <a:ext cx="38461" cy="461542"/>
      </dsp:txXfrm>
    </dsp:sp>
    <dsp:sp modelId="{34AD1A22-D36B-4ADB-A023-D8010B196CAB}">
      <dsp:nvSpPr>
        <dsp:cNvPr id="0" name=""/>
        <dsp:cNvSpPr/>
      </dsp:nvSpPr>
      <dsp:spPr>
        <a:xfrm>
          <a:off x="5315385" y="540"/>
          <a:ext cx="3344509" cy="20067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84" tIns="172025" rIns="163884" bIns="172025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Cloud Computing</a:t>
          </a:r>
        </a:p>
      </dsp:txBody>
      <dsp:txXfrm>
        <a:off x="5315385" y="540"/>
        <a:ext cx="3344509" cy="2006705"/>
      </dsp:txXfrm>
    </dsp:sp>
    <dsp:sp modelId="{6227811B-1F25-4A5E-A079-C01EF9DAE80F}">
      <dsp:nvSpPr>
        <dsp:cNvPr id="0" name=""/>
        <dsp:cNvSpPr/>
      </dsp:nvSpPr>
      <dsp:spPr>
        <a:xfrm>
          <a:off x="12771842" y="958173"/>
          <a:ext cx="738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8637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121930" y="1000047"/>
        <a:ext cx="38461" cy="7692"/>
      </dsp:txXfrm>
    </dsp:sp>
    <dsp:sp modelId="{3344E7A1-6007-420E-B372-343671CA7E24}">
      <dsp:nvSpPr>
        <dsp:cNvPr id="0" name=""/>
        <dsp:cNvSpPr/>
      </dsp:nvSpPr>
      <dsp:spPr>
        <a:xfrm>
          <a:off x="9429133" y="540"/>
          <a:ext cx="3344509" cy="20067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84" tIns="172025" rIns="163884" bIns="172025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Cloud</a:t>
          </a:r>
          <a:r>
            <a:rPr lang="en-US" sz="3000" kern="1200" dirty="0">
              <a:latin typeface="Bell MT"/>
            </a:rPr>
            <a:t> V/S</a:t>
          </a:r>
          <a:r>
            <a:rPr lang="en-US" sz="3000" kern="1200" dirty="0"/>
            <a:t> On-Prem</a:t>
          </a:r>
        </a:p>
      </dsp:txBody>
      <dsp:txXfrm>
        <a:off x="9429133" y="540"/>
        <a:ext cx="3344509" cy="2006705"/>
      </dsp:txXfrm>
    </dsp:sp>
    <dsp:sp modelId="{68B70328-D755-4AB9-A7C2-CACD99B02C7F}">
      <dsp:nvSpPr>
        <dsp:cNvPr id="0" name=""/>
        <dsp:cNvSpPr/>
      </dsp:nvSpPr>
      <dsp:spPr>
        <a:xfrm>
          <a:off x="16885590" y="958173"/>
          <a:ext cx="738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8637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235677" y="1000047"/>
        <a:ext cx="38461" cy="7692"/>
      </dsp:txXfrm>
    </dsp:sp>
    <dsp:sp modelId="{8E7AE2A5-BCEB-419C-A54C-BFCABB9BB644}">
      <dsp:nvSpPr>
        <dsp:cNvPr id="0" name=""/>
        <dsp:cNvSpPr/>
      </dsp:nvSpPr>
      <dsp:spPr>
        <a:xfrm>
          <a:off x="13542880" y="540"/>
          <a:ext cx="3344509" cy="20067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84" tIns="172025" rIns="163884" bIns="17202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Types of services</a:t>
          </a:r>
        </a:p>
      </dsp:txBody>
      <dsp:txXfrm>
        <a:off x="13542880" y="540"/>
        <a:ext cx="3344509" cy="2006705"/>
      </dsp:txXfrm>
    </dsp:sp>
    <dsp:sp modelId="{DCA0631D-A105-40A8-A127-132AFABD8CF6}">
      <dsp:nvSpPr>
        <dsp:cNvPr id="0" name=""/>
        <dsp:cNvSpPr/>
      </dsp:nvSpPr>
      <dsp:spPr>
        <a:xfrm>
          <a:off x="2873893" y="2005446"/>
          <a:ext cx="16454988" cy="738637"/>
        </a:xfrm>
        <a:custGeom>
          <a:avLst/>
          <a:gdLst/>
          <a:ahLst/>
          <a:cxnLst/>
          <a:rect l="0" t="0" r="0" b="0"/>
          <a:pathLst>
            <a:path>
              <a:moveTo>
                <a:pt x="16454988" y="0"/>
              </a:moveTo>
              <a:lnTo>
                <a:pt x="16454988" y="386418"/>
              </a:lnTo>
              <a:lnTo>
                <a:pt x="0" y="386418"/>
              </a:lnTo>
              <a:lnTo>
                <a:pt x="0" y="738637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0689564" y="2151085"/>
        <a:ext cx="823647" cy="447359"/>
      </dsp:txXfrm>
    </dsp:sp>
    <dsp:sp modelId="{2212057D-152C-42C6-AC7F-5EB6CAF86991}">
      <dsp:nvSpPr>
        <dsp:cNvPr id="0" name=""/>
        <dsp:cNvSpPr/>
      </dsp:nvSpPr>
      <dsp:spPr>
        <a:xfrm>
          <a:off x="17656627" y="540"/>
          <a:ext cx="3344509" cy="20067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84" tIns="172025" rIns="163884" bIns="172025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Bell MT"/>
            </a:rPr>
            <a:t>Service Modules</a:t>
          </a:r>
        </a:p>
      </dsp:txBody>
      <dsp:txXfrm>
        <a:off x="17656627" y="540"/>
        <a:ext cx="3344509" cy="2006705"/>
      </dsp:txXfrm>
    </dsp:sp>
    <dsp:sp modelId="{922BD36A-6A9C-493C-9485-7C76F08549E5}">
      <dsp:nvSpPr>
        <dsp:cNvPr id="0" name=""/>
        <dsp:cNvSpPr/>
      </dsp:nvSpPr>
      <dsp:spPr>
        <a:xfrm>
          <a:off x="4544348" y="3734117"/>
          <a:ext cx="738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0087" y="45719"/>
              </a:lnTo>
            </a:path>
            <a:path>
              <a:moveTo>
                <a:pt x="388549" y="45719"/>
              </a:moveTo>
              <a:lnTo>
                <a:pt x="73863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894436" y="3556157"/>
        <a:ext cx="38461" cy="447359"/>
      </dsp:txXfrm>
    </dsp:sp>
    <dsp:sp modelId="{FA691C7D-E80B-4D66-B4A1-64A9E3AD9BAC}">
      <dsp:nvSpPr>
        <dsp:cNvPr id="0" name=""/>
        <dsp:cNvSpPr/>
      </dsp:nvSpPr>
      <dsp:spPr>
        <a:xfrm>
          <a:off x="1201638" y="2776484"/>
          <a:ext cx="3344509" cy="20067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84" tIns="172025" rIns="163884" bIns="172025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Bell MT"/>
            </a:rPr>
            <a:t>Deployments Models</a:t>
          </a:r>
        </a:p>
      </dsp:txBody>
      <dsp:txXfrm>
        <a:off x="1201638" y="2776484"/>
        <a:ext cx="3344509" cy="2006705"/>
      </dsp:txXfrm>
    </dsp:sp>
    <dsp:sp modelId="{3DCE04BF-0814-494E-BF01-3FA612D23AB3}">
      <dsp:nvSpPr>
        <dsp:cNvPr id="0" name=""/>
        <dsp:cNvSpPr/>
      </dsp:nvSpPr>
      <dsp:spPr>
        <a:xfrm>
          <a:off x="8658095" y="3734117"/>
          <a:ext cx="738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863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008183" y="3775990"/>
        <a:ext cx="38461" cy="7692"/>
      </dsp:txXfrm>
    </dsp:sp>
    <dsp:sp modelId="{9314EE13-4673-4B8E-9552-666431B692C0}">
      <dsp:nvSpPr>
        <dsp:cNvPr id="0" name=""/>
        <dsp:cNvSpPr/>
      </dsp:nvSpPr>
      <dsp:spPr>
        <a:xfrm>
          <a:off x="5315385" y="2776484"/>
          <a:ext cx="3344509" cy="20067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84" tIns="172025" rIns="163884" bIns="17202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Some Cloud providers</a:t>
          </a:r>
        </a:p>
      </dsp:txBody>
      <dsp:txXfrm>
        <a:off x="5315385" y="2776484"/>
        <a:ext cx="3344509" cy="2006705"/>
      </dsp:txXfrm>
    </dsp:sp>
    <dsp:sp modelId="{497CA7F2-2321-4848-B283-675DC709FDD1}">
      <dsp:nvSpPr>
        <dsp:cNvPr id="0" name=""/>
        <dsp:cNvSpPr/>
      </dsp:nvSpPr>
      <dsp:spPr>
        <a:xfrm>
          <a:off x="12771842" y="3734117"/>
          <a:ext cx="738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8637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121930" y="3775990"/>
        <a:ext cx="38461" cy="7692"/>
      </dsp:txXfrm>
    </dsp:sp>
    <dsp:sp modelId="{36192985-3D2F-46AC-BD85-029C60E5B5CB}">
      <dsp:nvSpPr>
        <dsp:cNvPr id="0" name=""/>
        <dsp:cNvSpPr/>
      </dsp:nvSpPr>
      <dsp:spPr>
        <a:xfrm>
          <a:off x="9429133" y="2776484"/>
          <a:ext cx="3344509" cy="20067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84" tIns="172025" rIns="163884" bIns="17202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Starting with AWS</a:t>
          </a:r>
        </a:p>
      </dsp:txBody>
      <dsp:txXfrm>
        <a:off x="9429133" y="2776484"/>
        <a:ext cx="3344509" cy="2006705"/>
      </dsp:txXfrm>
    </dsp:sp>
    <dsp:sp modelId="{BF9C448F-ABB7-442A-B370-45DA116EA4D3}">
      <dsp:nvSpPr>
        <dsp:cNvPr id="0" name=""/>
        <dsp:cNvSpPr/>
      </dsp:nvSpPr>
      <dsp:spPr>
        <a:xfrm>
          <a:off x="16885590" y="3734117"/>
          <a:ext cx="73863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8637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235677" y="3775990"/>
        <a:ext cx="38461" cy="7692"/>
      </dsp:txXfrm>
    </dsp:sp>
    <dsp:sp modelId="{FF5B2F12-B4FF-4C1B-9E4D-7029AA311A7C}">
      <dsp:nvSpPr>
        <dsp:cNvPr id="0" name=""/>
        <dsp:cNvSpPr/>
      </dsp:nvSpPr>
      <dsp:spPr>
        <a:xfrm>
          <a:off x="13542880" y="2776484"/>
          <a:ext cx="3344509" cy="20067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84" tIns="172025" rIns="163884" bIns="172025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Bell MT"/>
            </a:rPr>
            <a:t>AWS Service Overview</a:t>
          </a:r>
          <a:endParaRPr lang="en-US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S3 Bucket, EC2, Lambda, </a:t>
          </a:r>
          <a:r>
            <a:rPr lang="en-US" sz="2300" kern="1200" dirty="0">
              <a:latin typeface="Bell MT"/>
            </a:rPr>
            <a:t>SQS</a:t>
          </a:r>
          <a:endParaRPr lang="en-US" sz="2300" kern="1200" dirty="0"/>
        </a:p>
      </dsp:txBody>
      <dsp:txXfrm>
        <a:off x="13542880" y="2776484"/>
        <a:ext cx="3344509" cy="2006705"/>
      </dsp:txXfrm>
    </dsp:sp>
    <dsp:sp modelId="{EB48F41A-B074-4EC3-B185-3F475543E4DF}">
      <dsp:nvSpPr>
        <dsp:cNvPr id="0" name=""/>
        <dsp:cNvSpPr/>
      </dsp:nvSpPr>
      <dsp:spPr>
        <a:xfrm>
          <a:off x="2873893" y="4781389"/>
          <a:ext cx="16454988" cy="738637"/>
        </a:xfrm>
        <a:custGeom>
          <a:avLst/>
          <a:gdLst/>
          <a:ahLst/>
          <a:cxnLst/>
          <a:rect l="0" t="0" r="0" b="0"/>
          <a:pathLst>
            <a:path>
              <a:moveTo>
                <a:pt x="16454988" y="0"/>
              </a:moveTo>
              <a:lnTo>
                <a:pt x="16454988" y="386418"/>
              </a:lnTo>
              <a:lnTo>
                <a:pt x="0" y="386418"/>
              </a:lnTo>
              <a:lnTo>
                <a:pt x="0" y="738637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0689564" y="4927028"/>
        <a:ext cx="823647" cy="447359"/>
      </dsp:txXfrm>
    </dsp:sp>
    <dsp:sp modelId="{26D4D675-5D7E-429F-A858-5294D87B293D}">
      <dsp:nvSpPr>
        <dsp:cNvPr id="0" name=""/>
        <dsp:cNvSpPr/>
      </dsp:nvSpPr>
      <dsp:spPr>
        <a:xfrm>
          <a:off x="17656627" y="2776484"/>
          <a:ext cx="3344509" cy="20067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84" tIns="172025" rIns="163884" bIns="172025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Bell MT"/>
            </a:rPr>
            <a:t>Exploring AWS Portal</a:t>
          </a:r>
        </a:p>
      </dsp:txBody>
      <dsp:txXfrm>
        <a:off x="17656627" y="2776484"/>
        <a:ext cx="3344509" cy="2006705"/>
      </dsp:txXfrm>
    </dsp:sp>
    <dsp:sp modelId="{ED14C603-F0C4-4B7C-AE3A-3E611DE50C95}">
      <dsp:nvSpPr>
        <dsp:cNvPr id="0" name=""/>
        <dsp:cNvSpPr/>
      </dsp:nvSpPr>
      <dsp:spPr>
        <a:xfrm>
          <a:off x="1201638" y="5552427"/>
          <a:ext cx="3344509" cy="20067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84" tIns="172025" rIns="163884" bIns="17202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AWS CLI</a:t>
          </a:r>
        </a:p>
      </dsp:txBody>
      <dsp:txXfrm>
        <a:off x="1201638" y="5552427"/>
        <a:ext cx="3344509" cy="20067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44423-E200-4251-A181-6202BCBD2B7B}">
      <dsp:nvSpPr>
        <dsp:cNvPr id="0" name=""/>
        <dsp:cNvSpPr/>
      </dsp:nvSpPr>
      <dsp:spPr>
        <a:xfrm>
          <a:off x="0" y="0"/>
          <a:ext cx="222027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FB1E7-0F03-4304-BEC6-67E6926AAF1B}">
      <dsp:nvSpPr>
        <dsp:cNvPr id="0" name=""/>
        <dsp:cNvSpPr/>
      </dsp:nvSpPr>
      <dsp:spPr>
        <a:xfrm>
          <a:off x="0" y="0"/>
          <a:ext cx="22202775" cy="1889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baseline="0" dirty="0"/>
            <a:t>A Cloud is a virtual space </a:t>
          </a:r>
          <a:r>
            <a:rPr lang="en-US" sz="5300" kern="1200" baseline="0" dirty="0">
              <a:latin typeface="Bell MT"/>
            </a:rPr>
            <a:t>available</a:t>
          </a:r>
          <a:r>
            <a:rPr lang="en-US" sz="5300" kern="1200" baseline="0" dirty="0"/>
            <a:t> to deploy the applications.</a:t>
          </a:r>
          <a:endParaRPr lang="en-US" sz="5300" kern="1200" dirty="0"/>
        </a:p>
      </dsp:txBody>
      <dsp:txXfrm>
        <a:off x="0" y="0"/>
        <a:ext cx="22202775" cy="1889918"/>
      </dsp:txXfrm>
    </dsp:sp>
    <dsp:sp modelId="{1D5313DE-D2FC-4330-9159-47B0603DF2CA}">
      <dsp:nvSpPr>
        <dsp:cNvPr id="0" name=""/>
        <dsp:cNvSpPr/>
      </dsp:nvSpPr>
      <dsp:spPr>
        <a:xfrm>
          <a:off x="0" y="1889918"/>
          <a:ext cx="222027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84A8A-73E0-45E1-8B49-50124464925C}">
      <dsp:nvSpPr>
        <dsp:cNvPr id="0" name=""/>
        <dsp:cNvSpPr/>
      </dsp:nvSpPr>
      <dsp:spPr>
        <a:xfrm>
          <a:off x="0" y="1889918"/>
          <a:ext cx="22202775" cy="1889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baseline="0" dirty="0"/>
            <a:t>In Simpler terms, it is an on-demand availability of computer system resources, especially data storage.</a:t>
          </a:r>
          <a:endParaRPr lang="en-US" sz="5300" kern="1200" dirty="0"/>
        </a:p>
      </dsp:txBody>
      <dsp:txXfrm>
        <a:off x="0" y="1889918"/>
        <a:ext cx="22202775" cy="1889918"/>
      </dsp:txXfrm>
    </dsp:sp>
    <dsp:sp modelId="{46270B3D-AD64-48F9-90DF-1EC119B2C97A}">
      <dsp:nvSpPr>
        <dsp:cNvPr id="0" name=""/>
        <dsp:cNvSpPr/>
      </dsp:nvSpPr>
      <dsp:spPr>
        <a:xfrm>
          <a:off x="0" y="3779837"/>
          <a:ext cx="222027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33A02-9BB7-4B63-B282-B4B992047050}">
      <dsp:nvSpPr>
        <dsp:cNvPr id="0" name=""/>
        <dsp:cNvSpPr/>
      </dsp:nvSpPr>
      <dsp:spPr>
        <a:xfrm>
          <a:off x="0" y="3779837"/>
          <a:ext cx="22202775" cy="1889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baseline="0" dirty="0"/>
            <a:t>Cloud is nothing but data centers available to many users over the internet.</a:t>
          </a:r>
          <a:endParaRPr lang="en-US" sz="5300" kern="1200" dirty="0"/>
        </a:p>
      </dsp:txBody>
      <dsp:txXfrm>
        <a:off x="0" y="3779837"/>
        <a:ext cx="22202775" cy="1889918"/>
      </dsp:txXfrm>
    </dsp:sp>
    <dsp:sp modelId="{29855CEA-915D-40F8-AFA1-8F5685446240}">
      <dsp:nvSpPr>
        <dsp:cNvPr id="0" name=""/>
        <dsp:cNvSpPr/>
      </dsp:nvSpPr>
      <dsp:spPr>
        <a:xfrm>
          <a:off x="0" y="5669755"/>
          <a:ext cx="222027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BFB68-1198-47B6-AA87-9747D53E81CE}">
      <dsp:nvSpPr>
        <dsp:cNvPr id="0" name=""/>
        <dsp:cNvSpPr/>
      </dsp:nvSpPr>
      <dsp:spPr>
        <a:xfrm>
          <a:off x="0" y="5669755"/>
          <a:ext cx="22202775" cy="18899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baseline="0" dirty="0"/>
            <a:t>Most Amazing thing all the resources like data-centers, </a:t>
          </a:r>
          <a:r>
            <a:rPr lang="en-US" sz="5300" kern="1200" baseline="0" dirty="0" err="1"/>
            <a:t>Vm's</a:t>
          </a:r>
          <a:r>
            <a:rPr lang="en-US" sz="5300" kern="1200" baseline="0" dirty="0"/>
            <a:t>, Containers, etc. can be controlled from a browser itself.</a:t>
          </a:r>
          <a:endParaRPr lang="en-US" sz="5300" kern="1200" dirty="0"/>
        </a:p>
      </dsp:txBody>
      <dsp:txXfrm>
        <a:off x="0" y="5669755"/>
        <a:ext cx="22202775" cy="18899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149F0-C592-49AD-8651-1B6EF438EF6A}">
      <dsp:nvSpPr>
        <dsp:cNvPr id="0" name=""/>
        <dsp:cNvSpPr/>
      </dsp:nvSpPr>
      <dsp:spPr>
        <a:xfrm>
          <a:off x="0" y="4388"/>
          <a:ext cx="10874372" cy="1867861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FA22D01-B917-4810-8E59-39B76EB16081}">
      <dsp:nvSpPr>
        <dsp:cNvPr id="0" name=""/>
        <dsp:cNvSpPr/>
      </dsp:nvSpPr>
      <dsp:spPr>
        <a:xfrm>
          <a:off x="565028" y="424657"/>
          <a:ext cx="1028328" cy="10273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F9057B-FD24-4924-ABED-B36AE83A0280}">
      <dsp:nvSpPr>
        <dsp:cNvPr id="0" name=""/>
        <dsp:cNvSpPr/>
      </dsp:nvSpPr>
      <dsp:spPr>
        <a:xfrm>
          <a:off x="2158384" y="4388"/>
          <a:ext cx="8159466" cy="186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875" tIns="197875" rIns="197875" bIns="197875" numCol="1" spcCol="1270" anchor="ctr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baseline="0" dirty="0"/>
            <a:t>Servers are in☁️</a:t>
          </a:r>
          <a:endParaRPr lang="en-US" sz="4800" kern="1200" dirty="0"/>
        </a:p>
      </dsp:txBody>
      <dsp:txXfrm>
        <a:off x="2158384" y="4388"/>
        <a:ext cx="8159466" cy="1869687"/>
      </dsp:txXfrm>
    </dsp:sp>
    <dsp:sp modelId="{2F1B341A-3B80-476E-AA9F-8EF0C6F976AB}">
      <dsp:nvSpPr>
        <dsp:cNvPr id="0" name=""/>
        <dsp:cNvSpPr/>
      </dsp:nvSpPr>
      <dsp:spPr>
        <a:xfrm>
          <a:off x="0" y="2301433"/>
          <a:ext cx="10874372" cy="1867861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57481BF-BB58-423D-B3EA-7EA602932A08}">
      <dsp:nvSpPr>
        <dsp:cNvPr id="0" name=""/>
        <dsp:cNvSpPr/>
      </dsp:nvSpPr>
      <dsp:spPr>
        <a:xfrm>
          <a:off x="565028" y="2721702"/>
          <a:ext cx="1028328" cy="10273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664D13-FA9E-42AC-BC58-5958F4A257F8}">
      <dsp:nvSpPr>
        <dsp:cNvPr id="0" name=""/>
        <dsp:cNvSpPr/>
      </dsp:nvSpPr>
      <dsp:spPr>
        <a:xfrm>
          <a:off x="2158384" y="2301433"/>
          <a:ext cx="8159466" cy="186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875" tIns="197875" rIns="197875" bIns="197875" numCol="1" spcCol="1270" anchor="ctr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baseline="0" dirty="0"/>
            <a:t>Affordable, stable and pay-as-you-go</a:t>
          </a:r>
          <a:endParaRPr lang="en-US" sz="4800" kern="1200" dirty="0"/>
        </a:p>
      </dsp:txBody>
      <dsp:txXfrm>
        <a:off x="2158384" y="2301433"/>
        <a:ext cx="8159466" cy="1869687"/>
      </dsp:txXfrm>
    </dsp:sp>
    <dsp:sp modelId="{1D764466-510D-400F-B6A7-CFA57D7618D6}">
      <dsp:nvSpPr>
        <dsp:cNvPr id="0" name=""/>
        <dsp:cNvSpPr/>
      </dsp:nvSpPr>
      <dsp:spPr>
        <a:xfrm>
          <a:off x="0" y="4598478"/>
          <a:ext cx="10874372" cy="1867861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76A1E5E-661A-4CAD-8038-4D90446A75CA}">
      <dsp:nvSpPr>
        <dsp:cNvPr id="0" name=""/>
        <dsp:cNvSpPr/>
      </dsp:nvSpPr>
      <dsp:spPr>
        <a:xfrm>
          <a:off x="565028" y="5018747"/>
          <a:ext cx="1028328" cy="10273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030A95-B64B-4388-95C4-6882C56107AD}">
      <dsp:nvSpPr>
        <dsp:cNvPr id="0" name=""/>
        <dsp:cNvSpPr/>
      </dsp:nvSpPr>
      <dsp:spPr>
        <a:xfrm>
          <a:off x="2158384" y="4598478"/>
          <a:ext cx="8159466" cy="186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875" tIns="197875" rIns="197875" bIns="197875" numCol="1" spcCol="1270" anchor="ctr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baseline="0" dirty="0"/>
            <a:t>Pay only for what you use.</a:t>
          </a:r>
          <a:endParaRPr lang="en-US" sz="4800" kern="1200" dirty="0"/>
        </a:p>
      </dsp:txBody>
      <dsp:txXfrm>
        <a:off x="2158384" y="4598478"/>
        <a:ext cx="8159466" cy="1869687"/>
      </dsp:txXfrm>
    </dsp:sp>
    <dsp:sp modelId="{3D19D9A1-DBB2-491F-B562-1365BA78DDDA}">
      <dsp:nvSpPr>
        <dsp:cNvPr id="0" name=""/>
        <dsp:cNvSpPr/>
      </dsp:nvSpPr>
      <dsp:spPr>
        <a:xfrm>
          <a:off x="0" y="6895523"/>
          <a:ext cx="10874372" cy="1867861"/>
        </a:xfrm>
        <a:prstGeom prst="roundRect">
          <a:avLst>
            <a:gd name="adj" fmla="val 10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A6F4220-3063-49B7-8436-B15BB2262702}">
      <dsp:nvSpPr>
        <dsp:cNvPr id="0" name=""/>
        <dsp:cNvSpPr/>
      </dsp:nvSpPr>
      <dsp:spPr>
        <a:xfrm>
          <a:off x="565028" y="7315792"/>
          <a:ext cx="1028328" cy="10273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B8A268-C19C-40D3-BE2F-57BFCEE02A9F}">
      <dsp:nvSpPr>
        <dsp:cNvPr id="0" name=""/>
        <dsp:cNvSpPr/>
      </dsp:nvSpPr>
      <dsp:spPr>
        <a:xfrm>
          <a:off x="2158384" y="6895523"/>
          <a:ext cx="8159466" cy="186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875" tIns="197875" rIns="197875" bIns="197875" numCol="1" spcCol="1270" anchor="ctr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baseline="0" dirty="0"/>
            <a:t>Can be used from anywhere around the globe via internet.</a:t>
          </a:r>
          <a:endParaRPr lang="en-US" sz="4800" kern="1200" dirty="0"/>
        </a:p>
      </dsp:txBody>
      <dsp:txXfrm>
        <a:off x="2158384" y="6895523"/>
        <a:ext cx="8159466" cy="1869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149F0-C592-49AD-8651-1B6EF438EF6A}">
      <dsp:nvSpPr>
        <dsp:cNvPr id="0" name=""/>
        <dsp:cNvSpPr/>
      </dsp:nvSpPr>
      <dsp:spPr>
        <a:xfrm>
          <a:off x="0" y="7918"/>
          <a:ext cx="10874372" cy="1787052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FA22D01-B917-4810-8E59-39B76EB16081}">
      <dsp:nvSpPr>
        <dsp:cNvPr id="0" name=""/>
        <dsp:cNvSpPr/>
      </dsp:nvSpPr>
      <dsp:spPr>
        <a:xfrm>
          <a:off x="540583" y="410004"/>
          <a:ext cx="983839" cy="982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EF9057B-FD24-4924-ABED-B36AE83A0280}">
      <dsp:nvSpPr>
        <dsp:cNvPr id="0" name=""/>
        <dsp:cNvSpPr/>
      </dsp:nvSpPr>
      <dsp:spPr>
        <a:xfrm>
          <a:off x="2065006" y="7918"/>
          <a:ext cx="8777564" cy="1842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040" tIns="195040" rIns="195040" bIns="195040" numCol="1" spcCol="1270" anchor="ctr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baseline="0" dirty="0"/>
            <a:t>Servers are in </a:t>
          </a:r>
          <a:r>
            <a:rPr lang="en-US" sz="4800" kern="1200" baseline="0" dirty="0">
              <a:hlinkClick xmlns:r="http://schemas.openxmlformats.org/officeDocument/2006/relationships" r:id="rId3"/>
            </a:rPr>
            <a:t>🏠</a:t>
          </a:r>
          <a:endParaRPr lang="en-US" sz="4800" kern="1200" baseline="0" dirty="0"/>
        </a:p>
      </dsp:txBody>
      <dsp:txXfrm>
        <a:off x="2065006" y="7918"/>
        <a:ext cx="8777564" cy="1842897"/>
      </dsp:txXfrm>
    </dsp:sp>
    <dsp:sp modelId="{2F1B341A-3B80-476E-AA9F-8EF0C6F976AB}">
      <dsp:nvSpPr>
        <dsp:cNvPr id="0" name=""/>
        <dsp:cNvSpPr/>
      </dsp:nvSpPr>
      <dsp:spPr>
        <a:xfrm>
          <a:off x="0" y="2311540"/>
          <a:ext cx="10874372" cy="1787052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57481BF-BB58-423D-B3EA-7EA602932A08}">
      <dsp:nvSpPr>
        <dsp:cNvPr id="0" name=""/>
        <dsp:cNvSpPr/>
      </dsp:nvSpPr>
      <dsp:spPr>
        <a:xfrm>
          <a:off x="540583" y="2713626"/>
          <a:ext cx="983839" cy="98287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664D13-FA9E-42AC-BC58-5958F4A257F8}">
      <dsp:nvSpPr>
        <dsp:cNvPr id="0" name=""/>
        <dsp:cNvSpPr/>
      </dsp:nvSpPr>
      <dsp:spPr>
        <a:xfrm>
          <a:off x="2065006" y="2311540"/>
          <a:ext cx="8777564" cy="1842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040" tIns="195040" rIns="195040" bIns="195040" numCol="1" spcCol="1270" anchor="ctr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baseline="0" dirty="0"/>
            <a:t>Costly to maintain and keep up to date</a:t>
          </a:r>
          <a:endParaRPr lang="en-US" sz="4800" kern="1200" dirty="0"/>
        </a:p>
      </dsp:txBody>
      <dsp:txXfrm>
        <a:off x="2065006" y="2311540"/>
        <a:ext cx="8777564" cy="1842897"/>
      </dsp:txXfrm>
    </dsp:sp>
    <dsp:sp modelId="{1D764466-510D-400F-B6A7-CFA57D7618D6}">
      <dsp:nvSpPr>
        <dsp:cNvPr id="0" name=""/>
        <dsp:cNvSpPr/>
      </dsp:nvSpPr>
      <dsp:spPr>
        <a:xfrm>
          <a:off x="0" y="4615162"/>
          <a:ext cx="10874372" cy="1787052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76A1E5E-661A-4CAD-8038-4D90446A75CA}">
      <dsp:nvSpPr>
        <dsp:cNvPr id="0" name=""/>
        <dsp:cNvSpPr/>
      </dsp:nvSpPr>
      <dsp:spPr>
        <a:xfrm>
          <a:off x="540583" y="5017248"/>
          <a:ext cx="983839" cy="982878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8030A95-B64B-4388-95C4-6882C56107AD}">
      <dsp:nvSpPr>
        <dsp:cNvPr id="0" name=""/>
        <dsp:cNvSpPr/>
      </dsp:nvSpPr>
      <dsp:spPr>
        <a:xfrm>
          <a:off x="2065006" y="4615162"/>
          <a:ext cx="8777564" cy="1842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040" tIns="195040" rIns="195040" bIns="195040" numCol="1" spcCol="1270" anchor="ctr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baseline="0" dirty="0"/>
            <a:t>Pay for the unused resources as well.</a:t>
          </a:r>
          <a:endParaRPr lang="en-US" sz="4800" kern="1200" dirty="0"/>
        </a:p>
      </dsp:txBody>
      <dsp:txXfrm>
        <a:off x="2065006" y="4615162"/>
        <a:ext cx="8777564" cy="1842897"/>
      </dsp:txXfrm>
    </dsp:sp>
    <dsp:sp modelId="{3D19D9A1-DBB2-491F-B562-1365BA78DDDA}">
      <dsp:nvSpPr>
        <dsp:cNvPr id="0" name=""/>
        <dsp:cNvSpPr/>
      </dsp:nvSpPr>
      <dsp:spPr>
        <a:xfrm>
          <a:off x="0" y="6918784"/>
          <a:ext cx="10874372" cy="1787052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A6F4220-3063-49B7-8436-B15BB2262702}">
      <dsp:nvSpPr>
        <dsp:cNvPr id="0" name=""/>
        <dsp:cNvSpPr/>
      </dsp:nvSpPr>
      <dsp:spPr>
        <a:xfrm>
          <a:off x="540583" y="7320870"/>
          <a:ext cx="983839" cy="982878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B8A268-C19C-40D3-BE2F-57BFCEE02A9F}">
      <dsp:nvSpPr>
        <dsp:cNvPr id="0" name=""/>
        <dsp:cNvSpPr/>
      </dsp:nvSpPr>
      <dsp:spPr>
        <a:xfrm>
          <a:off x="2065006" y="6918784"/>
          <a:ext cx="8777564" cy="1842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040" tIns="195040" rIns="195040" bIns="195040" numCol="1" spcCol="1270" anchor="ctr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baseline="0" dirty="0"/>
            <a:t>Need to be in 🏠 to upload data</a:t>
          </a:r>
          <a:endParaRPr lang="en-US" sz="4800" kern="1200" dirty="0"/>
        </a:p>
      </dsp:txBody>
      <dsp:txXfrm>
        <a:off x="2065006" y="6918784"/>
        <a:ext cx="8777564" cy="18428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6A518-B702-45A1-AD24-E19ABB082D9C}">
      <dsp:nvSpPr>
        <dsp:cNvPr id="0" name=""/>
        <dsp:cNvSpPr/>
      </dsp:nvSpPr>
      <dsp:spPr>
        <a:xfrm>
          <a:off x="1584844" y="1541538"/>
          <a:ext cx="2819456" cy="281945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989E3-F4AA-46BC-A042-0974DF58C0C6}">
      <dsp:nvSpPr>
        <dsp:cNvPr id="0" name=""/>
        <dsp:cNvSpPr/>
      </dsp:nvSpPr>
      <dsp:spPr>
        <a:xfrm>
          <a:off x="2185712" y="2142406"/>
          <a:ext cx="1617721" cy="1617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0D8B8-8A38-45D7-A4CE-84B0ED0401AC}">
      <dsp:nvSpPr>
        <dsp:cNvPr id="0" name=""/>
        <dsp:cNvSpPr/>
      </dsp:nvSpPr>
      <dsp:spPr>
        <a:xfrm>
          <a:off x="683543" y="5239186"/>
          <a:ext cx="46220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baseline="0">
              <a:latin typeface="Bell MT"/>
            </a:rPr>
            <a:t>SaaS</a:t>
          </a:r>
          <a:endParaRPr lang="en-US" sz="2400" kern="1200"/>
        </a:p>
      </dsp:txBody>
      <dsp:txXfrm>
        <a:off x="683543" y="5239186"/>
        <a:ext cx="4622060" cy="720000"/>
      </dsp:txXfrm>
    </dsp:sp>
    <dsp:sp modelId="{6D140312-DD05-4929-A333-2D9D5184D76D}">
      <dsp:nvSpPr>
        <dsp:cNvPr id="0" name=""/>
        <dsp:cNvSpPr/>
      </dsp:nvSpPr>
      <dsp:spPr>
        <a:xfrm>
          <a:off x="7015765" y="1541538"/>
          <a:ext cx="2819456" cy="281945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CDF5D-5B25-433F-AB7B-D882392C8BCB}">
      <dsp:nvSpPr>
        <dsp:cNvPr id="0" name=""/>
        <dsp:cNvSpPr/>
      </dsp:nvSpPr>
      <dsp:spPr>
        <a:xfrm>
          <a:off x="7616633" y="2142406"/>
          <a:ext cx="1617721" cy="16177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7EFC7-063F-4C69-A9EE-C1E2C18A7A4E}">
      <dsp:nvSpPr>
        <dsp:cNvPr id="0" name=""/>
        <dsp:cNvSpPr/>
      </dsp:nvSpPr>
      <dsp:spPr>
        <a:xfrm>
          <a:off x="6114463" y="5239186"/>
          <a:ext cx="46220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baseline="0">
              <a:latin typeface="Bell MT"/>
            </a:rPr>
            <a:t>FaaS</a:t>
          </a:r>
          <a:endParaRPr lang="en-US" sz="2400" kern="1200"/>
        </a:p>
      </dsp:txBody>
      <dsp:txXfrm>
        <a:off x="6114463" y="5239186"/>
        <a:ext cx="4622060" cy="720000"/>
      </dsp:txXfrm>
    </dsp:sp>
    <dsp:sp modelId="{A6E900F7-CFF3-4134-8A74-548ADB64F8FC}">
      <dsp:nvSpPr>
        <dsp:cNvPr id="0" name=""/>
        <dsp:cNvSpPr/>
      </dsp:nvSpPr>
      <dsp:spPr>
        <a:xfrm>
          <a:off x="12446686" y="1541538"/>
          <a:ext cx="2819456" cy="281945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5C3B4-3EEA-4761-AC7C-9A3CCEB2CA4E}">
      <dsp:nvSpPr>
        <dsp:cNvPr id="0" name=""/>
        <dsp:cNvSpPr/>
      </dsp:nvSpPr>
      <dsp:spPr>
        <a:xfrm>
          <a:off x="13047554" y="2142406"/>
          <a:ext cx="1617721" cy="16177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6F807-3E76-4E28-866B-3375CCC0A29A}">
      <dsp:nvSpPr>
        <dsp:cNvPr id="0" name=""/>
        <dsp:cNvSpPr/>
      </dsp:nvSpPr>
      <dsp:spPr>
        <a:xfrm>
          <a:off x="11545384" y="5239186"/>
          <a:ext cx="46220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>
              <a:latin typeface="Bell MT"/>
            </a:rPr>
            <a:t>CaaS</a:t>
          </a:r>
          <a:endParaRPr lang="en-US" sz="2400" kern="1200"/>
        </a:p>
      </dsp:txBody>
      <dsp:txXfrm>
        <a:off x="11545384" y="5239186"/>
        <a:ext cx="4622060" cy="720000"/>
      </dsp:txXfrm>
    </dsp:sp>
    <dsp:sp modelId="{EDE152E2-4BB6-461D-92FB-289536194047}">
      <dsp:nvSpPr>
        <dsp:cNvPr id="0" name=""/>
        <dsp:cNvSpPr/>
      </dsp:nvSpPr>
      <dsp:spPr>
        <a:xfrm>
          <a:off x="4300305" y="7114701"/>
          <a:ext cx="2819456" cy="281945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1F1F5-4484-4AD9-BA83-C3EF4BE3C5D6}">
      <dsp:nvSpPr>
        <dsp:cNvPr id="0" name=""/>
        <dsp:cNvSpPr/>
      </dsp:nvSpPr>
      <dsp:spPr>
        <a:xfrm>
          <a:off x="4901173" y="7715569"/>
          <a:ext cx="1617721" cy="16177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C9A83-91F9-4200-AB30-9DA83AFEF28D}">
      <dsp:nvSpPr>
        <dsp:cNvPr id="0" name=""/>
        <dsp:cNvSpPr/>
      </dsp:nvSpPr>
      <dsp:spPr>
        <a:xfrm>
          <a:off x="3399003" y="10812349"/>
          <a:ext cx="46220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baseline="0">
              <a:latin typeface="Bell MT"/>
            </a:rPr>
            <a:t>IaaS</a:t>
          </a:r>
          <a:endParaRPr lang="en-US" sz="2400" kern="1200"/>
        </a:p>
      </dsp:txBody>
      <dsp:txXfrm>
        <a:off x="3399003" y="10812349"/>
        <a:ext cx="4622060" cy="720000"/>
      </dsp:txXfrm>
    </dsp:sp>
    <dsp:sp modelId="{F2BE4F14-ADD6-43F6-8194-526BCED694A9}">
      <dsp:nvSpPr>
        <dsp:cNvPr id="0" name=""/>
        <dsp:cNvSpPr/>
      </dsp:nvSpPr>
      <dsp:spPr>
        <a:xfrm>
          <a:off x="9731226" y="7114701"/>
          <a:ext cx="2819456" cy="2819456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AF5906-47B2-40F3-B5A0-0F4BAA98172A}">
      <dsp:nvSpPr>
        <dsp:cNvPr id="0" name=""/>
        <dsp:cNvSpPr/>
      </dsp:nvSpPr>
      <dsp:spPr>
        <a:xfrm>
          <a:off x="10332093" y="7715569"/>
          <a:ext cx="1617721" cy="16177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2616-32F7-41EE-BC25-FB28E65E0954}">
      <dsp:nvSpPr>
        <dsp:cNvPr id="0" name=""/>
        <dsp:cNvSpPr/>
      </dsp:nvSpPr>
      <dsp:spPr>
        <a:xfrm>
          <a:off x="8829924" y="10812349"/>
          <a:ext cx="46220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>
              <a:latin typeface="Bell MT"/>
            </a:rPr>
            <a:t>PaaS</a:t>
          </a:r>
        </a:p>
      </dsp:txBody>
      <dsp:txXfrm>
        <a:off x="8829924" y="10812349"/>
        <a:ext cx="462206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163C94-201A-4C89-AE4D-AB032DEE6721}">
      <dsp:nvSpPr>
        <dsp:cNvPr id="0" name=""/>
        <dsp:cNvSpPr/>
      </dsp:nvSpPr>
      <dsp:spPr>
        <a:xfrm>
          <a:off x="1361027" y="743313"/>
          <a:ext cx="4117539" cy="35416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2E161-9FAF-4F9B-A366-D102FEC6046D}">
      <dsp:nvSpPr>
        <dsp:cNvPr id="0" name=""/>
        <dsp:cNvSpPr/>
      </dsp:nvSpPr>
      <dsp:spPr>
        <a:xfrm>
          <a:off x="2061592" y="1277195"/>
          <a:ext cx="2716408" cy="24739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AD0A2-9665-471E-8ABA-1E5159F1BD55}">
      <dsp:nvSpPr>
        <dsp:cNvPr id="0" name=""/>
        <dsp:cNvSpPr/>
      </dsp:nvSpPr>
      <dsp:spPr>
        <a:xfrm>
          <a:off x="59648" y="4598260"/>
          <a:ext cx="6720296" cy="1287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800" kern="1200" baseline="0" dirty="0">
              <a:latin typeface="Bell MT"/>
            </a:rPr>
            <a:t>Software as a Service</a:t>
          </a:r>
          <a:endParaRPr lang="en-US" sz="4800" kern="1200" dirty="0"/>
        </a:p>
      </dsp:txBody>
      <dsp:txXfrm>
        <a:off x="59648" y="4598260"/>
        <a:ext cx="6720296" cy="12878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F4B57-A1DD-407C-93D3-EA33A8A231C0}">
      <dsp:nvSpPr>
        <dsp:cNvPr id="0" name=""/>
        <dsp:cNvSpPr/>
      </dsp:nvSpPr>
      <dsp:spPr>
        <a:xfrm>
          <a:off x="2238162" y="326752"/>
          <a:ext cx="3397718" cy="3307489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C58B4-A595-42AC-8FC6-3D3CF8E83EDE}">
      <dsp:nvSpPr>
        <dsp:cNvPr id="0" name=""/>
        <dsp:cNvSpPr/>
      </dsp:nvSpPr>
      <dsp:spPr>
        <a:xfrm>
          <a:off x="2684617" y="612245"/>
          <a:ext cx="2504823" cy="27364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F1039-9061-4B18-BA82-5EEF5CAAF260}">
      <dsp:nvSpPr>
        <dsp:cNvPr id="0" name=""/>
        <dsp:cNvSpPr/>
      </dsp:nvSpPr>
      <dsp:spPr>
        <a:xfrm>
          <a:off x="835940" y="3948304"/>
          <a:ext cx="6544703" cy="1287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800" kern="1200" dirty="0">
              <a:latin typeface="Bell MT"/>
            </a:rPr>
            <a:t>Function as a Service</a:t>
          </a:r>
          <a:endParaRPr lang="en-US" sz="4800" kern="1200" dirty="0"/>
        </a:p>
      </dsp:txBody>
      <dsp:txXfrm>
        <a:off x="835940" y="3948304"/>
        <a:ext cx="6544703" cy="12878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4F4B57-A1DD-407C-93D3-EA33A8A231C0}">
      <dsp:nvSpPr>
        <dsp:cNvPr id="0" name=""/>
        <dsp:cNvSpPr/>
      </dsp:nvSpPr>
      <dsp:spPr>
        <a:xfrm>
          <a:off x="2930614" y="5981"/>
          <a:ext cx="3456192" cy="3563174"/>
        </a:xfrm>
        <a:prstGeom prst="round2DiagRect">
          <a:avLst>
            <a:gd name="adj1" fmla="val 29727"/>
            <a:gd name="adj2" fmla="val 0"/>
          </a:avLst>
        </a:prstGeom>
        <a:solidFill>
          <a:srgbClr val="49BBE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C58B4-A595-42AC-8FC6-3D3CF8E83EDE}">
      <dsp:nvSpPr>
        <dsp:cNvPr id="0" name=""/>
        <dsp:cNvSpPr/>
      </dsp:nvSpPr>
      <dsp:spPr>
        <a:xfrm>
          <a:off x="3529666" y="658524"/>
          <a:ext cx="2258088" cy="22580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F1039-9061-4B18-BA82-5EEF5CAAF260}">
      <dsp:nvSpPr>
        <dsp:cNvPr id="0" name=""/>
        <dsp:cNvSpPr/>
      </dsp:nvSpPr>
      <dsp:spPr>
        <a:xfrm>
          <a:off x="1177137" y="4480643"/>
          <a:ext cx="6719871" cy="1287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800" kern="1200" dirty="0">
              <a:latin typeface="Bell MT"/>
            </a:rPr>
            <a:t>Container as a Service</a:t>
          </a:r>
          <a:endParaRPr lang="en-US" sz="4800" kern="1200" dirty="0"/>
        </a:p>
      </dsp:txBody>
      <dsp:txXfrm>
        <a:off x="1177137" y="4480643"/>
        <a:ext cx="6719871" cy="1287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61875-00E0-8845-99AC-C1FFB3B6C57E}" type="datetime1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15A60-2B9D-5543-924C-5BC677408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060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6D3C15-9F44-4008-8DB5-0F3EFD4EA7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82889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5072D-0045-40E2-8B3E-C285AA4F9B4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82889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E08C608-3779-D842-9AD3-1EAB83602EF6}" type="datetime1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2B1D988-73D2-43EF-9A9F-040E19072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8DAC857-06BB-4724-AE65-9EF70F2A3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C6A68-2530-4F34-9B0B-26BACD9D3E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828891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7E354-23A6-41D3-B4D1-F04F05963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828891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F35F9B6-DAD0-4528-8E54-D9B0DAFACC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4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35F9B6-DAD0-4528-8E54-D9B0DAFACC8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3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ECE837E-594B-4F0F-92F5-F20D4296AC5C}" type="slidenum">
              <a:rPr lang="en-ID" smtClean="0"/>
              <a:t>36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1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E403-F309-4290-B73C-A42F65D96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397" y="2244726"/>
            <a:ext cx="18290381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720A5-F85B-455E-9D75-9AED9C520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397" y="7204076"/>
            <a:ext cx="18290381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B503-3EFC-4D53-AFFA-663AF854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9E0D2-0B5A-4B7A-A924-B9C4FBAF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96928-F0DF-4E85-B810-1AF66947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1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4AFB-5F76-4DB4-82C2-449463CB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E1CDA-B39A-4FDF-A007-E3937ED26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9D175-85A5-4200-BB6F-FB7ABAAA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564-8797-40E2-A9A7-F1039995CC9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05642-78DF-48E6-9B65-C3D93E33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1FCFE-AE98-4EBF-B8AB-22CBF117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D2B5-5367-484F-8B88-FD7E91FDC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29662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A4941-9148-4DC1-AD84-A773525B3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52072" y="730250"/>
            <a:ext cx="525848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C8880-2D52-44D8-B5E0-BF25FDD18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618" y="730250"/>
            <a:ext cx="15470614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7818A-A1F6-4B75-9BB7-77EE8B77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564-8797-40E2-A9A7-F1039995CC9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1C72A-B3AE-4B55-BF49-1EB9BABB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2A44A-40BA-4959-A861-7631138C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D2B5-5367-484F-8B88-FD7E91FDC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6667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88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AD45-0C02-47B0-954F-66387DD3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BB141-4043-4DF9-A771-9D3522B5F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AC3F0-E816-4CF7-A0BB-11A1D362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CBFC6-46CF-4672-A20E-A481C185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48E0-2211-49C3-AAD8-03E99D27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6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3CE6-FB0B-462A-A8E9-EEADA779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C2A58-5D33-4422-96D5-436588DFF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64733-8928-435B-88B3-78A1B16B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7238D-766A-4EC9-9EB8-7FD281DA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82A4F-4EDC-4215-B5C7-4FE682C7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2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5081-F690-46D4-B12F-A7D9A5E5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06A0-821A-463B-AC17-EC56C67D3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39DD4-2EF4-47D3-B54F-8EFA2B553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8BC8F-7D29-4F7F-B8E5-DBDAFB6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C8981-A4C2-4701-99C2-FCBDFBA2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D6F18-1626-4FC8-863B-3FAF49CE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4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D5C2-846D-480F-A6C2-D65E1FEF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B9106-AA2E-4995-9F36-A5BB45D43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4B697-162A-4CF4-A7AC-87E9CCEEF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F5A69-BABA-444E-B174-F03AFCC6A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653BA-A944-41DF-BA49-522D06EA0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2AFAAF-7160-4B9E-85B5-5FDC6451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564-8797-40E2-A9A7-F1039995CC9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5C75D-2199-4B22-A9C2-85C954F4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05242-B1C9-42E6-82DD-D7EB1C34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D2B5-5367-484F-8B88-FD7E91FDC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95797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5C33-E2DF-4EB9-BA53-4B122EEF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33803-C21A-46F3-9B76-D5AAAF32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77CB6-80B6-419C-B5FB-28DC7221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73712-9114-4CD0-9E1B-5BC3A18A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5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FB9B23-AB60-4F2A-9476-BF68FF13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564-8797-40E2-A9A7-F1039995CC9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65BED-2A2E-4762-BA0C-B6BF315F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2CBDC-7139-4AAC-AE2D-4EB318FC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D2B5-5367-484F-8B88-FD7E91FDC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1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D124-EF60-4DAC-BE8B-DCBB2BEE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796" y="914400"/>
            <a:ext cx="78654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F9DE7-9008-46BB-BB29-657F0E6B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7726" y="1974851"/>
            <a:ext cx="1234600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7D3F3-FE09-4E01-B933-64812B996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796" y="4114800"/>
            <a:ext cx="7865498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DE1C6-1A11-4D49-BBA4-CD9F2EFA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564-8797-40E2-A9A7-F1039995CC9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0F99E-C7E9-4B92-A8AF-3551CB74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707E8-B77E-4A92-A6CB-8A7DE3B4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D2B5-5367-484F-8B88-FD7E91FDC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99838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0C10-ED0C-422D-8579-8C212BEF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796" y="914400"/>
            <a:ext cx="78654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D02921-8AAC-4726-A816-CF9D08087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7726" y="1974851"/>
            <a:ext cx="12346007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8B87E-40A7-409E-8E4F-2EABD0EAA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796" y="4114800"/>
            <a:ext cx="7865498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CF4C1-C110-4819-BE16-9056A439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564-8797-40E2-A9A7-F1039995CC9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BAF48-53EC-48C9-A64C-0FE0E48E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1C61F-7AAE-45D0-96E8-5D68A6BD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FD2B5-5367-484F-8B88-FD7E91FDC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8660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D9F2A-8B38-49D8-9FE6-3B6A3FBF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68284-55E8-4D41-B2BB-034EDAB1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4F6F8-1BC1-4557-974C-B2C7981E4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5564-8797-40E2-A9A7-F1039995CC9B}" type="datetimeFigureOut">
              <a:rPr lang="en-IN" smtClean="0"/>
              <a:t>06-01-2022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BAC9-61EB-41DC-9FFD-827B2957A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BA523-2DC7-407F-AB93-AA3C1F15A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D2B5-5367-484F-8B88-FD7E91FDC9A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256ADC-DE94-4CEE-BED5-27A3FDBE64C4}"/>
              </a:ext>
            </a:extLst>
          </p:cNvPr>
          <p:cNvSpPr/>
          <p:nvPr userDrawn="1"/>
        </p:nvSpPr>
        <p:spPr>
          <a:xfrm>
            <a:off x="22596054" y="12696583"/>
            <a:ext cx="672351" cy="694038"/>
          </a:xfrm>
          <a:prstGeom prst="ellipse">
            <a:avLst/>
          </a:prstGeom>
          <a:solidFill>
            <a:srgbClr val="114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 sz="4000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33CC13-7B20-47A1-A747-F80229C24AEF}"/>
              </a:ext>
            </a:extLst>
          </p:cNvPr>
          <p:cNvCxnSpPr>
            <a:cxnSpLocks/>
          </p:cNvCxnSpPr>
          <p:nvPr userDrawn="1"/>
        </p:nvCxnSpPr>
        <p:spPr>
          <a:xfrm flipH="1">
            <a:off x="23668042" y="13042704"/>
            <a:ext cx="744000" cy="0"/>
          </a:xfrm>
          <a:prstGeom prst="line">
            <a:avLst/>
          </a:prstGeom>
          <a:ln>
            <a:solidFill>
              <a:srgbClr val="1140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FA26A37-4A02-4934-B346-FC0D08E8A6E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74573" y="12738322"/>
            <a:ext cx="2755601" cy="4072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20B84A-88BF-4694-B401-D53166C3D8C7}"/>
              </a:ext>
            </a:extLst>
          </p:cNvPr>
          <p:cNvSpPr txBox="1"/>
          <p:nvPr userDrawn="1"/>
        </p:nvSpPr>
        <p:spPr>
          <a:xfrm>
            <a:off x="22766335" y="12889713"/>
            <a:ext cx="33178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fld id="{40876BFF-1584-4FA6-A406-00684317F9C8}" type="slidenum">
              <a:rPr lang="en-US" sz="2000" b="0" smtClean="0">
                <a:solidFill>
                  <a:schemeClr val="bg1"/>
                </a:solidFill>
                <a:latin typeface="Titillium Web Regular"/>
                <a:cs typeface="Titillium Web Regular"/>
              </a:rPr>
              <a:t>‹#›</a:t>
            </a:fld>
            <a:endParaRPr lang="en-US" sz="2000" b="0" dirty="0">
              <a:solidFill>
                <a:schemeClr val="bg1"/>
              </a:solidFill>
              <a:latin typeface="Titillium Web Regular"/>
              <a:cs typeface="Titillium Web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36022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06" r:id="rId12"/>
  </p:sldLayoutIdLst>
  <p:hf hd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Office_365_app_logos.svg" TargetMode="External"/><Relationship Id="rId3" Type="http://schemas.openxmlformats.org/officeDocument/2006/relationships/diagramLayout" Target="../diagrams/layout7.xml"/><Relationship Id="rId7" Type="http://schemas.openxmlformats.org/officeDocument/2006/relationships/image" Target="../media/image2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itlab.jp/stages-devops-lifecycle/deploy-targets/" TargetMode="External"/><Relationship Id="rId3" Type="http://schemas.openxmlformats.org/officeDocument/2006/relationships/diagramLayout" Target="../diagrams/layout8.xml"/><Relationship Id="rId7" Type="http://schemas.openxmlformats.org/officeDocument/2006/relationships/image" Target="../media/image3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bout.gitlab.com/stages-devops-lifecycle/deploy-targets/" TargetMode="External"/><Relationship Id="rId3" Type="http://schemas.openxmlformats.org/officeDocument/2006/relationships/diagramLayout" Target="../diagrams/layout9.xml"/><Relationship Id="rId7" Type="http://schemas.openxmlformats.org/officeDocument/2006/relationships/image" Target="../media/image3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aws_simple_icons_aws_cloud.svg" TargetMode="External"/><Relationship Id="rId3" Type="http://schemas.openxmlformats.org/officeDocument/2006/relationships/diagramLayout" Target="../diagrams/layout10.xml"/><Relationship Id="rId7" Type="http://schemas.openxmlformats.org/officeDocument/2006/relationships/image" Target="../media/image3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hannel9.msdn.com/Series/Azure-Active-Directory-Videos-Demos/managingenterpriseappsnewaadportal" TargetMode="External"/><Relationship Id="rId3" Type="http://schemas.openxmlformats.org/officeDocument/2006/relationships/diagramLayout" Target="../diagrams/layout11.xml"/><Relationship Id="rId7" Type="http://schemas.openxmlformats.org/officeDocument/2006/relationships/image" Target="../media/image40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hestockwarehouse.deviantart.com/art/Cloud-PNG-Version-2-455137364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ethub.bnext.com.tw/%E9%9B%B2%E7%AB%AF%E5%B9%B3%E5%8F%B0%E6%80%8E%E9%BA%BC%E9%81%B8%EF%BC%9F%E6%AF%94%E8%BC%83%E4%B8%89%E5%A4%A7%E9%9B%B2%E7%AB%AF%E4%BE%9B%E6%87%89%E5%95%86-gcp-%E8%88%87-aws-%E8%88%87-azure/" TargetMode="Externa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l.com/article/deploy-a-static-website-with-aws-s3-and-paws/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ngall.com/learning-png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hyperlink" Target="https://oddblogger.com/presigned-url-aws-s3/" TargetMode="External"/><Relationship Id="rId7" Type="http://schemas.openxmlformats.org/officeDocument/2006/relationships/image" Target="../media/image48.svg"/><Relationship Id="rId12" Type="http://schemas.openxmlformats.org/officeDocument/2006/relationships/image" Target="../media/image5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jpeg"/><Relationship Id="rId5" Type="http://schemas.openxmlformats.org/officeDocument/2006/relationships/hyperlink" Target="https://www.gitlab.jp/stages-devops-lifecycle/deploy-targets/" TargetMode="External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ddblogger.com/presigned-url-aws-s3/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lab.jp/stages-devops-lifecycle/deploy-targets/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OUBLE-1/" TargetMode="External"/><Relationship Id="rId2" Type="http://schemas.openxmlformats.org/officeDocument/2006/relationships/hyperlink" Target="https://github.com/AlteredSecurity/365-Steale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eg"/><Relationship Id="rId4" Type="http://schemas.openxmlformats.org/officeDocument/2006/relationships/hyperlink" Target="https://twitter.com/trouble1_raunak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OUBLE-1/Cloud-Pentesting/blob/main/Note%20%26%20Mind%20Map/AWS.md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4%D0%B0%D0%B9%D0%BB:Magnifying_glass_CC0.svg" TargetMode="Externa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8512-person-text-question-red-mark-download-hq-png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uer-power.net/2019/01/cloud-computing-whats-holding-you-back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25954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pngall.com/versus-png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387175" cy="13716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45386"/>
            <a:ext cx="24387172" cy="8748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19025" y="-7865270"/>
            <a:ext cx="8749114" cy="24387175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75039" y="-7409264"/>
            <a:ext cx="8748256" cy="23476014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" y="-45380"/>
            <a:ext cx="17087194" cy="874825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11892410" y="-2064106"/>
            <a:ext cx="9981593" cy="8878262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B631D-025D-4053-A194-94DD4ECEB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990" y="1470212"/>
            <a:ext cx="20110144" cy="5856940"/>
          </a:xfrm>
        </p:spPr>
        <p:txBody>
          <a:bodyPr anchor="b">
            <a:normAutofit/>
          </a:bodyPr>
          <a:lstStyle/>
          <a:p>
            <a:pPr algn="l"/>
            <a:r>
              <a:rPr lang="en-US" sz="9600" b="1" dirty="0">
                <a:solidFill>
                  <a:srgbClr val="FFFFFF"/>
                </a:solidFill>
              </a:rPr>
              <a:t>AWS Basic Training</a:t>
            </a:r>
            <a:endParaRPr lang="en-IN" sz="96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77EBD-0C10-4B83-AF2E-E8E0E4B9F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1715" y="9741648"/>
            <a:ext cx="20014508" cy="2916516"/>
          </a:xfrm>
        </p:spPr>
        <p:txBody>
          <a:bodyPr anchor="ctr">
            <a:normAutofit/>
          </a:bodyPr>
          <a:lstStyle/>
          <a:p>
            <a:pPr algn="l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242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37E498A-304D-40E1-ABDD-4A69B2EBF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328260"/>
              </p:ext>
            </p:extLst>
          </p:nvPr>
        </p:nvGraphicFramePr>
        <p:xfrm>
          <a:off x="3972568" y="4102442"/>
          <a:ext cx="6839594" cy="6289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8" name="Content Placeholder 287">
            <a:extLst>
              <a:ext uri="{FF2B5EF4-FFF2-40B4-BE49-F238E27FC236}">
                <a16:creationId xmlns:a16="http://schemas.microsoft.com/office/drawing/2014/main" id="{205297A7-7B57-4962-80EB-C44EC088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40072" y="2506662"/>
            <a:ext cx="10364549" cy="8702676"/>
          </a:xfrm>
        </p:spPr>
        <p:txBody>
          <a:bodyPr vert="horz" lIns="182880" tIns="91440" rIns="182880" bIns="91440" rtlCol="0" anchor="t">
            <a:normAutofit/>
          </a:bodyPr>
          <a:lstStyle/>
          <a:p>
            <a:pPr marL="539750" indent="-539750"/>
            <a:r>
              <a:rPr lang="en-US" dirty="0"/>
              <a:t>Cloud Provider leases applications or software which are owned by them to its client.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539750" indent="-539750"/>
            <a:r>
              <a:rPr lang="en-US" dirty="0" err="1">
                <a:ea typeface="+mn-lt"/>
                <a:cs typeface="+mn-lt"/>
              </a:rPr>
              <a:t>Eg</a:t>
            </a:r>
            <a:r>
              <a:rPr lang="en-US" dirty="0">
                <a:ea typeface="+mn-lt"/>
                <a:cs typeface="+mn-lt"/>
              </a:rPr>
              <a:t>- Office365</a:t>
            </a:r>
            <a:endParaRPr lang="en-US" dirty="0"/>
          </a:p>
        </p:txBody>
      </p:sp>
      <p:pic>
        <p:nvPicPr>
          <p:cNvPr id="11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0A6DA7F8-17FD-4B39-AAC7-3751AE1AF9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3340072" y="6205291"/>
            <a:ext cx="9711026" cy="6044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2FBE15-7BE8-4482-B8DE-281B3CA2F1E9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Services Models : SaaS</a:t>
            </a:r>
          </a:p>
        </p:txBody>
      </p:sp>
    </p:spTree>
    <p:extLst>
      <p:ext uri="{BB962C8B-B14F-4D97-AF65-F5344CB8AC3E}">
        <p14:creationId xmlns:p14="http://schemas.microsoft.com/office/powerpoint/2010/main" val="352764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ontent Placeholder 287">
            <a:extLst>
              <a:ext uri="{FF2B5EF4-FFF2-40B4-BE49-F238E27FC236}">
                <a16:creationId xmlns:a16="http://schemas.microsoft.com/office/drawing/2014/main" id="{205297A7-7B57-4962-80EB-C44EC088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53753" y="2506662"/>
            <a:ext cx="10364549" cy="8702676"/>
          </a:xfrm>
        </p:spPr>
        <p:txBody>
          <a:bodyPr vert="horz" lIns="182880" tIns="91440" rIns="182880" bIns="91440" rtlCol="0" anchor="t">
            <a:normAutofit/>
          </a:bodyPr>
          <a:lstStyle/>
          <a:p>
            <a:pPr marL="539750" indent="-539750"/>
            <a:r>
              <a:rPr lang="en-US" dirty="0">
                <a:ea typeface="+mn-lt"/>
                <a:cs typeface="+mn-lt"/>
              </a:rPr>
              <a:t>Allows you to execute code in response to events without the complex infrastructure typically associated with building and launching microservices applications.</a:t>
            </a:r>
          </a:p>
          <a:p>
            <a:pPr marL="539750" indent="-539750"/>
            <a:endParaRPr lang="en-US" dirty="0">
              <a:ea typeface="+mn-lt"/>
              <a:cs typeface="+mn-lt"/>
            </a:endParaRPr>
          </a:p>
          <a:p>
            <a:pPr marL="539750" indent="-539750"/>
            <a:r>
              <a:rPr lang="en-US" dirty="0" err="1">
                <a:ea typeface="+mn-lt"/>
                <a:cs typeface="+mn-lt"/>
              </a:rPr>
              <a:t>Eg</a:t>
            </a:r>
            <a:r>
              <a:rPr lang="en-US" dirty="0">
                <a:ea typeface="+mn-lt"/>
                <a:cs typeface="+mn-lt"/>
              </a:rPr>
              <a:t>, Azure's Function App, Amazon Lambda</a:t>
            </a:r>
          </a:p>
          <a:p>
            <a:pPr marL="539750" indent="-539750"/>
            <a:endParaRPr lang="en-US" dirty="0">
              <a:ea typeface="+mn-lt"/>
              <a:cs typeface="+mn-lt"/>
            </a:endParaRPr>
          </a:p>
        </p:txBody>
      </p:sp>
      <p:graphicFrame>
        <p:nvGraphicFramePr>
          <p:cNvPr id="12" name="Content Placeholder 36">
            <a:extLst>
              <a:ext uri="{FF2B5EF4-FFF2-40B4-BE49-F238E27FC236}">
                <a16:creationId xmlns:a16="http://schemas.microsoft.com/office/drawing/2014/main" id="{08E5E4D9-6E49-4E39-A5EC-0BD3A497F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376730"/>
              </p:ext>
            </p:extLst>
          </p:nvPr>
        </p:nvGraphicFramePr>
        <p:xfrm>
          <a:off x="3633546" y="4568589"/>
          <a:ext cx="8216584" cy="5786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2" descr="Logo&#10;&#10;Description automatically generated">
            <a:extLst>
              <a:ext uri="{FF2B5EF4-FFF2-40B4-BE49-F238E27FC236}">
                <a16:creationId xmlns:a16="http://schemas.microsoft.com/office/drawing/2014/main" id="{AA30CE49-CC3C-4506-B36E-46271E77D5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8894373" y="9541713"/>
            <a:ext cx="2700728" cy="2700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0DC4C-D4B4-4717-8493-8C1F63EB9316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Services Models : </a:t>
            </a:r>
            <a:r>
              <a:rPr lang="en-US" sz="7200" dirty="0" err="1">
                <a:solidFill>
                  <a:schemeClr val="tx2"/>
                </a:solidFill>
                <a:cs typeface="Calibri" panose="020F0502020204030204" pitchFamily="34" charset="0"/>
              </a:rPr>
              <a:t>FaaS</a:t>
            </a:r>
            <a:endParaRPr lang="en-US" sz="7200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5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ontent Placeholder 287">
            <a:extLst>
              <a:ext uri="{FF2B5EF4-FFF2-40B4-BE49-F238E27FC236}">
                <a16:creationId xmlns:a16="http://schemas.microsoft.com/office/drawing/2014/main" id="{205297A7-7B57-4962-80EB-C44EC088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04326" y="2506662"/>
            <a:ext cx="10364549" cy="8702676"/>
          </a:xfrm>
        </p:spPr>
        <p:txBody>
          <a:bodyPr vert="horz" lIns="182880" tIns="91440" rIns="182880" bIns="91440" rtlCol="0" anchor="t">
            <a:normAutofit/>
          </a:bodyPr>
          <a:lstStyle/>
          <a:p>
            <a:pPr marL="539750" indent="-539750"/>
            <a:r>
              <a:rPr lang="en-US" dirty="0">
                <a:ea typeface="+mn-lt"/>
                <a:cs typeface="+mn-lt"/>
              </a:rPr>
              <a:t>Allows users to upload, organize, start, stop, scale and otherwise manage containers, applications and clusters. </a:t>
            </a:r>
          </a:p>
          <a:p>
            <a:pPr marL="539750" indent="-539750"/>
            <a:endParaRPr lang="en-US" dirty="0">
              <a:ea typeface="+mn-lt"/>
              <a:cs typeface="+mn-lt"/>
            </a:endParaRPr>
          </a:p>
          <a:p>
            <a:pPr marL="539750" indent="-539750"/>
            <a:r>
              <a:rPr lang="en-US" dirty="0" err="1">
                <a:ea typeface="+mn-lt"/>
                <a:cs typeface="+mn-lt"/>
              </a:rPr>
              <a:t>Eg</a:t>
            </a:r>
            <a:r>
              <a:rPr lang="en-US" dirty="0">
                <a:ea typeface="+mn-lt"/>
                <a:cs typeface="+mn-lt"/>
              </a:rPr>
              <a:t>, Google Kubernetes Engine, Amazon EKS, Azure Kubernetes Service</a:t>
            </a:r>
          </a:p>
          <a:p>
            <a:pPr marL="539750" indent="-539750"/>
            <a:endParaRPr lang="en-US" dirty="0">
              <a:ea typeface="+mn-lt"/>
              <a:cs typeface="+mn-lt"/>
            </a:endParaRPr>
          </a:p>
        </p:txBody>
      </p:sp>
      <p:graphicFrame>
        <p:nvGraphicFramePr>
          <p:cNvPr id="12" name="Content Placeholder 36">
            <a:extLst>
              <a:ext uri="{FF2B5EF4-FFF2-40B4-BE49-F238E27FC236}">
                <a16:creationId xmlns:a16="http://schemas.microsoft.com/office/drawing/2014/main" id="{08E5E4D9-6E49-4E39-A5EC-0BD3A497F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376127"/>
              </p:ext>
            </p:extLst>
          </p:nvPr>
        </p:nvGraphicFramePr>
        <p:xfrm>
          <a:off x="2892140" y="4877508"/>
          <a:ext cx="9074146" cy="6723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" name="Picture 40" descr="Diagram&#10;&#10;Description automatically generated">
            <a:extLst>
              <a:ext uri="{FF2B5EF4-FFF2-40B4-BE49-F238E27FC236}">
                <a16:creationId xmlns:a16="http://schemas.microsoft.com/office/drawing/2014/main" id="{0CA0C0E1-EE9D-4ADE-8859-584B9F258A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6526293" y="8869973"/>
            <a:ext cx="4233824" cy="3531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DE7A5F-FFA6-4D38-982B-3BD2AC1B9102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Services Models : CaaS</a:t>
            </a:r>
          </a:p>
        </p:txBody>
      </p:sp>
    </p:spTree>
    <p:extLst>
      <p:ext uri="{BB962C8B-B14F-4D97-AF65-F5344CB8AC3E}">
        <p14:creationId xmlns:p14="http://schemas.microsoft.com/office/powerpoint/2010/main" val="2838208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9C885-64EE-4E2A-8182-AB1E7ADE5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27894" y="2467832"/>
            <a:ext cx="10364549" cy="8702676"/>
          </a:xfrm>
        </p:spPr>
        <p:txBody>
          <a:bodyPr vert="horz" lIns="182880" tIns="91440" rIns="182880" bIns="91440" rtlCol="0" anchor="t">
            <a:normAutofit/>
          </a:bodyPr>
          <a:lstStyle/>
          <a:p>
            <a:pPr marL="539750" indent="-539750"/>
            <a:r>
              <a:rPr lang="en-US" dirty="0"/>
              <a:t>Provides virtualized computing resources over the Internet</a:t>
            </a:r>
          </a:p>
          <a:p>
            <a:pPr marL="539750" indent="-539750"/>
            <a:endParaRPr lang="en-US" dirty="0"/>
          </a:p>
          <a:p>
            <a:pPr marL="539750" indent="-539750"/>
            <a:r>
              <a:rPr lang="en-US" dirty="0" err="1"/>
              <a:t>Eg</a:t>
            </a:r>
            <a:r>
              <a:rPr lang="en-US" dirty="0"/>
              <a:t>- </a:t>
            </a:r>
            <a:r>
              <a:rPr lang="en-US" dirty="0" err="1">
                <a:ea typeface="+mn-lt"/>
                <a:cs typeface="+mn-lt"/>
              </a:rPr>
              <a:t>DigitalOcean</a:t>
            </a:r>
            <a:r>
              <a:rPr lang="en-US" dirty="0">
                <a:ea typeface="+mn-lt"/>
                <a:cs typeface="+mn-lt"/>
              </a:rPr>
              <a:t>, Microsoft Azure, AWS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F88F224-6D6F-4385-BBA6-16BDDA0455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437207"/>
              </p:ext>
            </p:extLst>
          </p:nvPr>
        </p:nvGraphicFramePr>
        <p:xfrm>
          <a:off x="3173413" y="4878242"/>
          <a:ext cx="9001124" cy="6723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2" descr="Logo&#10;&#10;Description automatically generated">
            <a:extLst>
              <a:ext uri="{FF2B5EF4-FFF2-40B4-BE49-F238E27FC236}">
                <a16:creationId xmlns:a16="http://schemas.microsoft.com/office/drawing/2014/main" id="{9F8B2CD0-D96F-4671-9EB2-22406F8868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744318" y="7965472"/>
            <a:ext cx="5302020" cy="3282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7C8CEC-B5FE-4662-A8E6-A2B25A988360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Services Models : IaaS</a:t>
            </a:r>
          </a:p>
        </p:txBody>
      </p:sp>
    </p:spTree>
    <p:extLst>
      <p:ext uri="{BB962C8B-B14F-4D97-AF65-F5344CB8AC3E}">
        <p14:creationId xmlns:p14="http://schemas.microsoft.com/office/powerpoint/2010/main" val="195564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ontent Placeholder 287">
            <a:extLst>
              <a:ext uri="{FF2B5EF4-FFF2-40B4-BE49-F238E27FC236}">
                <a16:creationId xmlns:a16="http://schemas.microsoft.com/office/drawing/2014/main" id="{205297A7-7B57-4962-80EB-C44EC088C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07729" y="1529815"/>
            <a:ext cx="10364549" cy="8702676"/>
          </a:xfrm>
        </p:spPr>
        <p:txBody>
          <a:bodyPr vert="horz" lIns="182880" tIns="91440" rIns="182880" bIns="91440" rtlCol="0" anchor="t">
            <a:normAutofit/>
          </a:bodyPr>
          <a:lstStyle/>
          <a:p>
            <a:pPr marL="539750" indent="-539750"/>
            <a:r>
              <a:rPr lang="en-US" dirty="0"/>
              <a:t>No control over the underlying architecture including OS, storage, servers etc.</a:t>
            </a:r>
          </a:p>
          <a:p>
            <a:pPr marL="539750" indent="-539750"/>
            <a:r>
              <a:rPr lang="en-US" dirty="0" err="1"/>
              <a:t>Eg</a:t>
            </a:r>
            <a:r>
              <a:rPr lang="en-US" dirty="0"/>
              <a:t>- Azure Portal, Google Search engine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50B6B26-C71C-4278-9641-EDAFE49247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478289"/>
              </p:ext>
            </p:extLst>
          </p:nvPr>
        </p:nvGraphicFramePr>
        <p:xfrm>
          <a:off x="3175001" y="4882210"/>
          <a:ext cx="9001124" cy="6723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8F7C696-BA28-462A-892E-142EF012906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99" t="7185" r="-100" b="-177"/>
          <a:stretch/>
        </p:blipFill>
        <p:spPr>
          <a:xfrm>
            <a:off x="10801124" y="5766285"/>
            <a:ext cx="13168862" cy="6914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7B1CE4-A0B4-49ED-A7C8-27D3A07CE5D2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Services Models : PaaS</a:t>
            </a:r>
          </a:p>
        </p:txBody>
      </p:sp>
    </p:spTree>
    <p:extLst>
      <p:ext uri="{BB962C8B-B14F-4D97-AF65-F5344CB8AC3E}">
        <p14:creationId xmlns:p14="http://schemas.microsoft.com/office/powerpoint/2010/main" val="1383096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88388A-30A3-4E74-9A6A-726CE0C23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10" y="2043457"/>
            <a:ext cx="19876954" cy="9974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BE35B-1408-4177-88C7-3C78D7AD4F5D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Service Modules</a:t>
            </a:r>
          </a:p>
        </p:txBody>
      </p:sp>
    </p:spTree>
    <p:extLst>
      <p:ext uri="{BB962C8B-B14F-4D97-AF65-F5344CB8AC3E}">
        <p14:creationId xmlns:p14="http://schemas.microsoft.com/office/powerpoint/2010/main" val="3818515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C8C0369-C35D-4837-A9C2-6D337E96CD3E}"/>
              </a:ext>
            </a:extLst>
          </p:cNvPr>
          <p:cNvSpPr txBox="1"/>
          <p:nvPr/>
        </p:nvSpPr>
        <p:spPr>
          <a:xfrm>
            <a:off x="10410062" y="2019114"/>
            <a:ext cx="12817476" cy="11537450"/>
          </a:xfrm>
          <a:prstGeom prst="rect">
            <a:avLst/>
          </a:prstGeom>
        </p:spPr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53975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400" b="1" u="sng" spc="100" dirty="0"/>
              <a:t>Public Cloud</a:t>
            </a:r>
            <a:r>
              <a:rPr lang="en-US" sz="3400" b="1" spc="100" dirty="0"/>
              <a:t> </a:t>
            </a:r>
            <a:r>
              <a:rPr lang="en-US" sz="3400" spc="100" dirty="0"/>
              <a:t>- Publicly facing resources like virtual machines, databases, applications, etc., available to all the users over internet. Owned and maintained by a third-party organization </a:t>
            </a:r>
            <a:endParaRPr lang="en-US" sz="7200" dirty="0"/>
          </a:p>
          <a:p>
            <a:pPr indent="-53975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400" spc="100" dirty="0"/>
          </a:p>
          <a:p>
            <a:pPr indent="-53975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400" b="1" u="sng" spc="100" dirty="0"/>
              <a:t>Private Cloud </a:t>
            </a:r>
            <a:r>
              <a:rPr lang="en-US" sz="3400" spc="100" dirty="0"/>
              <a:t>- Resources that have access to limited group of users. Can be public facing or in an internal network. Owned and maintained by a private cloud owner </a:t>
            </a:r>
          </a:p>
          <a:p>
            <a:pPr indent="-53975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400" spc="100" dirty="0"/>
          </a:p>
          <a:p>
            <a:pPr indent="-53975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400" b="1" u="sng" spc="100" dirty="0"/>
              <a:t>Hybrid Cloud</a:t>
            </a:r>
            <a:r>
              <a:rPr lang="en-US" sz="3400" spc="100" dirty="0"/>
              <a:t> - Combination of public and private cloud. Data and responsibilities are shared between them </a:t>
            </a:r>
          </a:p>
          <a:p>
            <a:pPr indent="-53975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400" spc="100" dirty="0"/>
          </a:p>
          <a:p>
            <a:pPr indent="-539750">
              <a:lnSpc>
                <a:spcPct val="125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400" b="1" u="sng" spc="100" dirty="0"/>
              <a:t>Community Cloud</a:t>
            </a:r>
            <a:r>
              <a:rPr lang="en-US" sz="3400" b="1" spc="100" dirty="0"/>
              <a:t> </a:t>
            </a:r>
            <a:r>
              <a:rPr lang="en-US" sz="3400" spc="100" dirty="0"/>
              <a:t>- Like a private cloud. Resources are shared between groups of people belonging to the same community</a:t>
            </a:r>
          </a:p>
        </p:txBody>
      </p:sp>
      <p:pic>
        <p:nvPicPr>
          <p:cNvPr id="26" name="Picture 26" descr="A picture containing clouds, cloudy, dark, sky&#10;&#10;Description automatically generated">
            <a:extLst>
              <a:ext uri="{FF2B5EF4-FFF2-40B4-BE49-F238E27FC236}">
                <a16:creationId xmlns:a16="http://schemas.microsoft.com/office/drawing/2014/main" id="{87263EAA-DF66-44E1-A6CE-9C5A488803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085" r="15582" b="-1"/>
          <a:stretch/>
        </p:blipFill>
        <p:spPr>
          <a:xfrm>
            <a:off x="1159637" y="2941913"/>
            <a:ext cx="8640000" cy="864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9AB7B9-78A2-461B-AD9A-1CAEC8B1DE67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Deployment Models</a:t>
            </a:r>
          </a:p>
        </p:txBody>
      </p:sp>
    </p:spTree>
    <p:extLst>
      <p:ext uri="{BB962C8B-B14F-4D97-AF65-F5344CB8AC3E}">
        <p14:creationId xmlns:p14="http://schemas.microsoft.com/office/powerpoint/2010/main" val="2343877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7492-ABED-4F4C-9593-C41BA972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88" y="1098552"/>
            <a:ext cx="9001122" cy="8519628"/>
          </a:xfrm>
        </p:spPr>
        <p:txBody>
          <a:bodyPr vert="horz" lIns="182880" tIns="91440" rIns="182880" bIns="91440" rtlCol="0" anchor="b">
            <a:normAutofit/>
          </a:bodyPr>
          <a:lstStyle/>
          <a:p>
            <a:r>
              <a:rPr lang="en-US" sz="16200" dirty="0">
                <a:solidFill>
                  <a:schemeClr val="tx2"/>
                </a:solidFill>
              </a:rPr>
              <a:t>Some Cloud Providers</a:t>
            </a:r>
          </a:p>
        </p:txBody>
      </p:sp>
      <p:pic>
        <p:nvPicPr>
          <p:cNvPr id="10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EFD162-DEBB-4241-97A9-B0F945622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84431" y="3733122"/>
            <a:ext cx="12099428" cy="623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3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C7B8C37-1B5E-42ED-B92A-71CDFEC68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77678" y="3545745"/>
            <a:ext cx="15031818" cy="6624509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276A2B-E87F-4E0E-8723-AC46AD92EE0C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Starting with AWS</a:t>
            </a:r>
          </a:p>
        </p:txBody>
      </p:sp>
    </p:spTree>
    <p:extLst>
      <p:ext uri="{BB962C8B-B14F-4D97-AF65-F5344CB8AC3E}">
        <p14:creationId xmlns:p14="http://schemas.microsoft.com/office/powerpoint/2010/main" val="4046539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3BAF-CEDC-4896-921E-3E2BFD06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8" y="2506662"/>
            <a:ext cx="21033938" cy="8702676"/>
          </a:xfrm>
        </p:spPr>
        <p:txBody>
          <a:bodyPr vert="horz" lIns="182880" tIns="91440" rIns="182880" bIns="9144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Amazon Web Services (AWS)</a:t>
            </a:r>
            <a:r>
              <a:rPr lang="en-US" dirty="0"/>
              <a:t> is a Cloud service provider. It provides user an easy access and support for various cloud services.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We talked about deploying our application on cloud, but what does deploy mean? </a:t>
            </a:r>
            <a:br>
              <a:rPr lang="en-US" dirty="0"/>
            </a:br>
            <a:r>
              <a:rPr lang="en-US" b="1" u="sng" dirty="0">
                <a:ea typeface="+mn-lt"/>
                <a:cs typeface="+mn-lt"/>
              </a:rPr>
              <a:t>Amazon EC2</a:t>
            </a:r>
            <a:r>
              <a:rPr lang="en-US" dirty="0">
                <a:ea typeface="+mn-lt"/>
                <a:cs typeface="+mn-lt"/>
              </a:rPr>
              <a:t> is the core idea of this. As a developer, you would want to deploy your application on a cloud server because it can provide you with any amount of computing power that you would require for your application virtually anywhere. 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Once the application is deployed, users would just need to go to the IP address.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1C2EE-1278-488D-A6A7-ECB4E0E7FE40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Starting with AWS</a:t>
            </a:r>
          </a:p>
        </p:txBody>
      </p:sp>
    </p:spTree>
    <p:extLst>
      <p:ext uri="{BB962C8B-B14F-4D97-AF65-F5344CB8AC3E}">
        <p14:creationId xmlns:p14="http://schemas.microsoft.com/office/powerpoint/2010/main" val="3128273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2DC24A-8C09-4229-B637-BAEFA07586BA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>
                <a:solidFill>
                  <a:schemeClr val="tx2"/>
                </a:solidFill>
                <a:cs typeface="Calibri" panose="020F0502020204030204" pitchFamily="34" charset="0"/>
              </a:rPr>
              <a:t>Index</a:t>
            </a:r>
            <a:endParaRPr lang="en-US" sz="7200" dirty="0">
              <a:solidFill>
                <a:schemeClr val="tx2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17" name="TextBox 5">
            <a:extLst>
              <a:ext uri="{FF2B5EF4-FFF2-40B4-BE49-F238E27FC236}">
                <a16:creationId xmlns:a16="http://schemas.microsoft.com/office/drawing/2014/main" id="{A3B28239-FE9A-435F-A5E6-DB31B55D1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5009732"/>
              </p:ext>
            </p:extLst>
          </p:nvPr>
        </p:nvGraphicFramePr>
        <p:xfrm>
          <a:off x="868886" y="2125802"/>
          <a:ext cx="12130205" cy="9922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picture containing room, gambling house&#10;&#10;Description automatically generated">
            <a:extLst>
              <a:ext uri="{FF2B5EF4-FFF2-40B4-BE49-F238E27FC236}">
                <a16:creationId xmlns:a16="http://schemas.microsoft.com/office/drawing/2014/main" id="{274BDA16-3449-409E-9C11-3D9ADBAF15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3312401" y="2522835"/>
            <a:ext cx="11557003" cy="95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22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3BAF-CEDC-4896-921E-3E2BFD061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621" y="2219512"/>
            <a:ext cx="7084750" cy="10252950"/>
          </a:xfrm>
        </p:spPr>
        <p:txBody>
          <a:bodyPr vert="horz" lIns="182880" tIns="91440" rIns="182880" bIns="91440" rtlCol="0" anchor="t">
            <a:normAutofit/>
          </a:bodyPr>
          <a:lstStyle/>
          <a:p>
            <a:pPr marL="0" indent="0">
              <a:buNone/>
            </a:pPr>
            <a:r>
              <a:rPr lang="en-US" sz="4800" dirty="0"/>
              <a:t>S3 Object Storage</a:t>
            </a:r>
            <a:br>
              <a:rPr lang="en-US" sz="4800" dirty="0"/>
            </a:br>
            <a:endParaRPr lang="en-US" sz="4800" dirty="0"/>
          </a:p>
          <a:p>
            <a:pPr marL="0" indent="0">
              <a:buNone/>
            </a:pPr>
            <a:r>
              <a:rPr lang="en-US" sz="4800" dirty="0"/>
              <a:t>EC2 Virtual Machine</a:t>
            </a:r>
            <a:br>
              <a:rPr lang="en-US" sz="4800" dirty="0"/>
            </a:br>
            <a:endParaRPr lang="en-US" sz="4800" dirty="0"/>
          </a:p>
          <a:p>
            <a:pPr marL="0" indent="0">
              <a:buNone/>
            </a:pPr>
            <a:r>
              <a:rPr lang="en-US" sz="4800" dirty="0"/>
              <a:t>Lambda Serverless App</a:t>
            </a:r>
            <a:br>
              <a:rPr lang="en-US" sz="4800" dirty="0"/>
            </a:br>
            <a:endParaRPr lang="en-US" sz="4800" dirty="0"/>
          </a:p>
          <a:p>
            <a:pPr marL="0" indent="0">
              <a:buNone/>
            </a:pPr>
            <a:r>
              <a:rPr lang="en-US" sz="4800" dirty="0"/>
              <a:t>IAM</a:t>
            </a:r>
            <a:br>
              <a:rPr lang="en-US" sz="4800" dirty="0"/>
            </a:br>
            <a:endParaRPr lang="en-US" sz="4800" dirty="0"/>
          </a:p>
          <a:p>
            <a:pPr marL="0" indent="0">
              <a:buNone/>
            </a:pPr>
            <a:r>
              <a:rPr lang="en-US" sz="4800" dirty="0"/>
              <a:t>RDS database</a:t>
            </a:r>
            <a:br>
              <a:rPr lang="en-US" sz="4800" dirty="0"/>
            </a:br>
            <a:br>
              <a:rPr lang="en-US" sz="4800" dirty="0"/>
            </a:br>
            <a:r>
              <a:rPr lang="en-IN" sz="4800" b="0" i="0" dirty="0">
                <a:solidFill>
                  <a:srgbClr val="202124"/>
                </a:solidFill>
                <a:effectLst/>
                <a:latin typeface="Google Sans"/>
              </a:rPr>
              <a:t>Elastic Beanstalk</a:t>
            </a:r>
            <a:endParaRPr lang="en-US" sz="4800" dirty="0"/>
          </a:p>
          <a:p>
            <a:pPr marL="0" indent="0">
              <a:buNone/>
            </a:pPr>
            <a:endParaRPr lang="en-US" sz="48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815EB54-3C53-45F3-BB3E-A15C3CA29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7044" y="1853953"/>
            <a:ext cx="1554419" cy="1554419"/>
          </a:xfrm>
          <a:prstGeom prst="rect">
            <a:avLst/>
          </a:prstGeom>
        </p:spPr>
      </p:pic>
      <p:pic>
        <p:nvPicPr>
          <p:cNvPr id="10" name="Picture 10" descr="Logo&#10;&#10;Description automatically generated">
            <a:extLst>
              <a:ext uri="{FF2B5EF4-FFF2-40B4-BE49-F238E27FC236}">
                <a16:creationId xmlns:a16="http://schemas.microsoft.com/office/drawing/2014/main" id="{FE4E3FE4-1DF7-496F-9167-7D5A3B2E3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183049" y="5163550"/>
            <a:ext cx="982408" cy="1196666"/>
          </a:xfrm>
          <a:prstGeom prst="rect">
            <a:avLst/>
          </a:prstGeom>
        </p:spPr>
      </p:pic>
      <p:pic>
        <p:nvPicPr>
          <p:cNvPr id="16" name="Graphic 16">
            <a:extLst>
              <a:ext uri="{FF2B5EF4-FFF2-40B4-BE49-F238E27FC236}">
                <a16:creationId xmlns:a16="http://schemas.microsoft.com/office/drawing/2014/main" id="{0A9ACBF5-A581-46DF-81B4-808BE680FA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96466" y="3485949"/>
            <a:ext cx="941548" cy="1135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D2B972-7520-4A85-973D-104DF45922EA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AWS Service Overview</a:t>
            </a:r>
          </a:p>
        </p:txBody>
      </p:sp>
      <p:pic>
        <p:nvPicPr>
          <p:cNvPr id="1026" name="Picture 2" descr="aws iam [ Download - Logo - icon ] png svg logo download">
            <a:extLst>
              <a:ext uri="{FF2B5EF4-FFF2-40B4-BE49-F238E27FC236}">
                <a16:creationId xmlns:a16="http://schemas.microsoft.com/office/drawing/2014/main" id="{2E394686-6E68-41AE-AF8E-69467C5D1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939" y="6520578"/>
            <a:ext cx="872908" cy="167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 RDS | Cloud Relational Database | Amazon Web Services">
            <a:extLst>
              <a:ext uri="{FF2B5EF4-FFF2-40B4-BE49-F238E27FC236}">
                <a16:creationId xmlns:a16="http://schemas.microsoft.com/office/drawing/2014/main" id="{B8020E8F-A4B5-4687-B326-89E203E6A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01" y="8261632"/>
            <a:ext cx="1492261" cy="149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F711795-F0DE-4056-909C-211EB66DE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4555" y="1853626"/>
            <a:ext cx="1554419" cy="155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CloudFront with Drupal 8">
            <a:extLst>
              <a:ext uri="{FF2B5EF4-FFF2-40B4-BE49-F238E27FC236}">
                <a16:creationId xmlns:a16="http://schemas.microsoft.com/office/drawing/2014/main" id="{0663ED7E-4B9E-4DD2-ABB6-9C986C9E6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5" r="27103"/>
          <a:stretch/>
        </p:blipFill>
        <p:spPr bwMode="auto">
          <a:xfrm>
            <a:off x="12448578" y="3460673"/>
            <a:ext cx="1297646" cy="142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WS VPC / VPN Configuration — CADABLE - Managed IT Services, Spokane  Washington">
            <a:extLst>
              <a:ext uri="{FF2B5EF4-FFF2-40B4-BE49-F238E27FC236}">
                <a16:creationId xmlns:a16="http://schemas.microsoft.com/office/drawing/2014/main" id="{02D742F8-5E1F-4D3B-AC57-E08E5561E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9" r="21348"/>
          <a:stretch/>
        </p:blipFill>
        <p:spPr bwMode="auto">
          <a:xfrm>
            <a:off x="12461921" y="5109836"/>
            <a:ext cx="1124905" cy="134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WS EC2 Container Service — an overview – Just Another Dev Blog">
            <a:extLst>
              <a:ext uri="{FF2B5EF4-FFF2-40B4-BE49-F238E27FC236}">
                <a16:creationId xmlns:a16="http://schemas.microsoft.com/office/drawing/2014/main" id="{5F241C45-3E8D-45DE-A919-8E3D5FF17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6" b="11465"/>
          <a:stretch/>
        </p:blipFill>
        <p:spPr bwMode="auto">
          <a:xfrm>
            <a:off x="12306799" y="6679731"/>
            <a:ext cx="1494399" cy="117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0F4D9A8-3990-497D-9A6B-CF06159000FD}"/>
              </a:ext>
            </a:extLst>
          </p:cNvPr>
          <p:cNvSpPr txBox="1">
            <a:spLocks/>
          </p:cNvSpPr>
          <p:nvPr/>
        </p:nvSpPr>
        <p:spPr>
          <a:xfrm>
            <a:off x="13757135" y="2219512"/>
            <a:ext cx="9121435" cy="11348161"/>
          </a:xfrm>
          <a:prstGeom prst="rect">
            <a:avLst/>
          </a:prstGeom>
        </p:spPr>
        <p:txBody>
          <a:bodyPr vert="horz" lIns="182880" tIns="91440" rIns="182880" bIns="91440" rtlCol="0" anchor="t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EBS Snapshots</a:t>
            </a:r>
            <a:br>
              <a:rPr lang="en-US" sz="4800" dirty="0"/>
            </a:br>
            <a:endParaRPr lang="en-US" sz="4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CloudFront Delivery Network</a:t>
            </a:r>
            <a:br>
              <a:rPr lang="en-US" sz="4800" dirty="0"/>
            </a:br>
            <a:endParaRPr lang="en-US" sz="4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dirty="0"/>
              <a:t>VPC Networking</a:t>
            </a:r>
            <a:br>
              <a:rPr lang="en-US" sz="4800" dirty="0"/>
            </a:br>
            <a:endParaRPr lang="en-US" sz="4800" dirty="0"/>
          </a:p>
          <a:p>
            <a:pPr marL="0" indent="0">
              <a:buNone/>
            </a:pPr>
            <a:r>
              <a:rPr lang="en-US" sz="4800" dirty="0"/>
              <a:t>ECS Container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CloudShell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8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D38887D-4A46-4F21-92F8-97C1470930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1843" y="8012769"/>
            <a:ext cx="1554419" cy="1554419"/>
          </a:xfrm>
          <a:prstGeom prst="rect">
            <a:avLst/>
          </a:prstGeom>
        </p:spPr>
      </p:pic>
      <p:pic>
        <p:nvPicPr>
          <p:cNvPr id="20" name="Picture 6" descr="AWS Elastic Beanstalk – Deploy Web Applications">
            <a:extLst>
              <a:ext uri="{FF2B5EF4-FFF2-40B4-BE49-F238E27FC236}">
                <a16:creationId xmlns:a16="http://schemas.microsoft.com/office/drawing/2014/main" id="{247D4F78-DC20-4336-BD54-30E42CD2E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2" y="9567188"/>
            <a:ext cx="1492261" cy="149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100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D2F8-5552-4CC9-9106-9B1F0BC34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2651" y="2778179"/>
            <a:ext cx="15896076" cy="8769600"/>
          </a:xfrm>
        </p:spPr>
        <p:txBody>
          <a:bodyPr vert="horz" lIns="182880" tIns="91440" rIns="182880" bIns="9144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>
                <a:ea typeface="+mn-lt"/>
                <a:cs typeface="+mn-lt"/>
              </a:rPr>
              <a:t>Simple Storage Service (S3)</a:t>
            </a:r>
            <a:r>
              <a:rPr lang="en-US" dirty="0">
                <a:ea typeface="+mn-lt"/>
                <a:cs typeface="+mn-lt"/>
              </a:rPr>
              <a:t> is an on-demand IT storage solution designed to make web-scale computing easier for developers.</a:t>
            </a:r>
            <a:endParaRPr lang="en-US" dirty="0"/>
          </a:p>
          <a:p>
            <a:pPr marL="539750" indent="-539750"/>
            <a:r>
              <a:rPr lang="en-US" dirty="0">
                <a:ea typeface="+mn-lt"/>
                <a:cs typeface="+mn-lt"/>
              </a:rPr>
              <a:t>S3 has a simple web service interface that you can use to store and retrieve data.</a:t>
            </a:r>
          </a:p>
          <a:p>
            <a:pPr marL="1438910" lvl="1" indent="-539750"/>
            <a:r>
              <a:rPr lang="en-US" dirty="0">
                <a:ea typeface="+mn-lt"/>
                <a:cs typeface="+mn-lt"/>
              </a:rPr>
              <a:t>Designed to be highly scalable, reliable, &amp; fast.</a:t>
            </a:r>
            <a:endParaRPr lang="en-US" dirty="0"/>
          </a:p>
          <a:p>
            <a:pPr marL="539750" indent="-539750"/>
            <a:r>
              <a:rPr lang="en-US" dirty="0">
                <a:ea typeface="+mn-lt"/>
                <a:cs typeface="+mn-lt"/>
              </a:rPr>
              <a:t>S3 can be used to host web content.</a:t>
            </a:r>
            <a:endParaRPr lang="en-US" dirty="0"/>
          </a:p>
          <a:p>
            <a:pPr marL="539750" indent="-539750"/>
            <a:r>
              <a:rPr lang="en-US" dirty="0">
                <a:ea typeface="+mn-lt"/>
                <a:cs typeface="+mn-lt"/>
              </a:rPr>
              <a:t>Also has AWS Rest APIs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" action="ppaction://noaction"/>
              </a:rPr>
              <a:t>https://&lt;bucketname&gt;.s3.amazonaws.com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" action="ppaction://noaction"/>
              </a:rPr>
              <a:t>https://&lt;bucket-name&gt;.s3-website-&lt;region-name&gt;amazonaws.com</a:t>
            </a:r>
            <a:endParaRPr lang="en-US" dirty="0"/>
          </a:p>
          <a:p>
            <a:pPr marL="539750" indent="-539750"/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C33050A-4EB7-4F61-A1D5-8779FEDC3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396486" y="2715717"/>
            <a:ext cx="8272074" cy="8284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0489D4-52EC-49FD-9AE9-4967190FCA92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S3 Overview</a:t>
            </a:r>
          </a:p>
        </p:txBody>
      </p:sp>
    </p:spTree>
    <p:extLst>
      <p:ext uri="{BB962C8B-B14F-4D97-AF65-F5344CB8AC3E}">
        <p14:creationId xmlns:p14="http://schemas.microsoft.com/office/powerpoint/2010/main" val="87025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D2F8-5552-4CC9-9106-9B1F0BC34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8886" y="2473200"/>
            <a:ext cx="15508828" cy="8769600"/>
          </a:xfrm>
        </p:spPr>
        <p:txBody>
          <a:bodyPr vert="horz" lIns="182880" tIns="91440" rIns="182880" bIns="91440" rtlCol="0" anchor="t">
            <a:normAutofit fontScale="92500" lnSpcReduction="20000"/>
          </a:bodyPr>
          <a:lstStyle/>
          <a:p>
            <a:pPr marL="539750" indent="-539750">
              <a:buNone/>
            </a:pPr>
            <a:r>
              <a:rPr lang="en-US" dirty="0">
                <a:ea typeface="+mn-lt"/>
                <a:cs typeface="+mn-lt"/>
              </a:rPr>
              <a:t>Elastic Compute Cloud (EC2) provides scalable computing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capacity in the Amazon Web Services (AWS) cloud.</a:t>
            </a:r>
            <a:endParaRPr lang="en-US" dirty="0"/>
          </a:p>
          <a:p>
            <a:pPr marL="539750" indent="-539750">
              <a:buNone/>
            </a:pPr>
            <a:r>
              <a:rPr lang="en-US" dirty="0">
                <a:ea typeface="+mn-lt"/>
                <a:cs typeface="+mn-lt"/>
              </a:rPr>
              <a:t>You can use Amazon EC2 to:</a:t>
            </a:r>
            <a:endParaRPr lang="en-US" dirty="0"/>
          </a:p>
          <a:p>
            <a:pPr marL="571500" indent="-571500"/>
            <a:r>
              <a:rPr lang="en-US" dirty="0">
                <a:ea typeface="+mn-lt"/>
                <a:cs typeface="+mn-lt"/>
              </a:rPr>
              <a:t>Launch Instances (e.g. virtual servers/computing environments)</a:t>
            </a:r>
          </a:p>
          <a:p>
            <a:pPr marL="1470660" lvl="1" indent="-539750"/>
            <a:r>
              <a:rPr lang="en-US" dirty="0">
                <a:ea typeface="+mn-lt"/>
                <a:cs typeface="+mn-lt"/>
              </a:rPr>
              <a:t>Various</a:t>
            </a:r>
            <a:r>
              <a:rPr lang="en-US" dirty="0">
                <a:ea typeface="+mn-lt"/>
                <a:cs typeface="+mn-lt"/>
                <a:hlinkClick r:id="" action="ppaction://noaction"/>
              </a:rPr>
              <a:t> configurations of CPU, memory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ea typeface="+mn-lt"/>
                <a:cs typeface="+mn-lt"/>
                <a:hlinkClick r:id="" action="ppaction://noaction"/>
              </a:rPr>
              <a:t>storage</a:t>
            </a:r>
            <a:r>
              <a:rPr lang="en-US" dirty="0">
                <a:ea typeface="+mn-lt"/>
                <a:cs typeface="+mn-lt"/>
              </a:rPr>
              <a:t>, and</a:t>
            </a:r>
            <a:r>
              <a:rPr lang="en-US" dirty="0">
                <a:ea typeface="+mn-lt"/>
                <a:cs typeface="+mn-lt"/>
                <a:hlinkClick r:id="" action="ppaction://noaction"/>
              </a:rPr>
              <a:t> networking capacity (aka instance types)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They are launched with:</a:t>
            </a:r>
          </a:p>
          <a:p>
            <a:pPr marL="1438910" lvl="1" indent="-539750"/>
            <a:r>
              <a:rPr lang="en-US" dirty="0">
                <a:ea typeface="+mn-lt"/>
                <a:cs typeface="+mn-lt"/>
              </a:rPr>
              <a:t>Block Storage Volume</a:t>
            </a:r>
          </a:p>
          <a:p>
            <a:pPr marL="1438910" lvl="1" indent="-539750"/>
            <a:r>
              <a:rPr lang="en-US" dirty="0">
                <a:ea typeface="+mn-lt"/>
                <a:cs typeface="+mn-lt"/>
              </a:rPr>
              <a:t>Network Interface</a:t>
            </a:r>
          </a:p>
          <a:p>
            <a:pPr marL="1438910" lvl="1" indent="-539750"/>
            <a:r>
              <a:rPr lang="en-US" dirty="0">
                <a:ea typeface="+mn-lt"/>
                <a:cs typeface="+mn-lt"/>
              </a:rPr>
              <a:t>Public IP (Optional)</a:t>
            </a:r>
          </a:p>
          <a:p>
            <a:pPr marL="1438910" lvl="1" indent="-539750"/>
            <a:r>
              <a:rPr lang="en-US" dirty="0">
                <a:ea typeface="+mn-lt"/>
                <a:cs typeface="+mn-lt"/>
              </a:rPr>
              <a:t>SSH Keypair (Linux)</a:t>
            </a:r>
          </a:p>
          <a:p>
            <a:pPr marL="571500" indent="-53975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16">
            <a:extLst>
              <a:ext uri="{FF2B5EF4-FFF2-40B4-BE49-F238E27FC236}">
                <a16:creationId xmlns:a16="http://schemas.microsoft.com/office/drawing/2014/main" id="{C097DE52-A08E-4957-AA5F-495A44DD3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4650" y="3902441"/>
            <a:ext cx="5192842" cy="6246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BCD871-1FB8-413A-A890-F631C4C10901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EC2 Overview</a:t>
            </a:r>
          </a:p>
        </p:txBody>
      </p:sp>
    </p:spTree>
    <p:extLst>
      <p:ext uri="{BB962C8B-B14F-4D97-AF65-F5344CB8AC3E}">
        <p14:creationId xmlns:p14="http://schemas.microsoft.com/office/powerpoint/2010/main" val="262782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D2F8-5552-4CC9-9106-9B1F0BC34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8886" y="2473200"/>
            <a:ext cx="15508828" cy="8769600"/>
          </a:xfrm>
        </p:spPr>
        <p:txBody>
          <a:bodyPr vert="horz" lIns="182880" tIns="91440" rIns="182880" bIns="91440" rtlCol="0" anchor="t">
            <a:normAutofit fontScale="92500" lnSpcReduction="10000"/>
          </a:bodyPr>
          <a:lstStyle/>
          <a:p>
            <a:pPr marL="539750" indent="-539750">
              <a:buNone/>
            </a:pPr>
            <a:r>
              <a:rPr lang="en-US" dirty="0">
                <a:ea typeface="+mn-lt"/>
                <a:cs typeface="+mn-lt"/>
              </a:rPr>
              <a:t>AWS Lambda is a </a:t>
            </a:r>
            <a:r>
              <a:rPr lang="en-US" b="1" dirty="0">
                <a:ea typeface="+mn-lt"/>
                <a:cs typeface="+mn-lt"/>
              </a:rPr>
              <a:t>serverless compute service</a:t>
            </a:r>
            <a:endParaRPr lang="en-US" b="1" dirty="0"/>
          </a:p>
          <a:p>
            <a:pPr marL="539750" indent="-539750"/>
            <a:r>
              <a:rPr lang="en-US" dirty="0">
                <a:ea typeface="+mn-lt"/>
                <a:cs typeface="+mn-lt"/>
              </a:rPr>
              <a:t>Runs your code in response to events and automatically manages the underlying compute resources for you.</a:t>
            </a:r>
          </a:p>
          <a:p>
            <a:pPr marL="539750" indent="-539750"/>
            <a:r>
              <a:rPr lang="en-US" dirty="0">
                <a:ea typeface="+mn-lt"/>
                <a:cs typeface="+mn-lt"/>
              </a:rPr>
              <a:t>Lambda can automatically run code in response to multiple events, such as:</a:t>
            </a:r>
          </a:p>
          <a:p>
            <a:pPr marL="1438910" lvl="1" indent="-539750"/>
            <a:r>
              <a:rPr lang="en-US" dirty="0">
                <a:ea typeface="+mn-lt"/>
                <a:cs typeface="+mn-lt"/>
              </a:rPr>
              <a:t>HTTP requests via </a:t>
            </a:r>
            <a:r>
              <a:rPr lang="en-US" b="1" u="sng" dirty="0">
                <a:ea typeface="+mn-lt"/>
                <a:cs typeface="+mn-lt"/>
              </a:rPr>
              <a:t>Amazon API Gateway</a:t>
            </a:r>
            <a:r>
              <a:rPr lang="en-US" dirty="0">
                <a:ea typeface="+mn-lt"/>
                <a:cs typeface="+mn-lt"/>
                <a:hlinkClick r:id="" action="ppaction://noaction"/>
              </a:rPr>
              <a:t>,</a:t>
            </a:r>
            <a:endParaRPr lang="en-US" dirty="0">
              <a:ea typeface="+mn-lt"/>
              <a:cs typeface="+mn-lt"/>
            </a:endParaRPr>
          </a:p>
          <a:p>
            <a:pPr marL="1438910" lvl="1" indent="-539750"/>
            <a:r>
              <a:rPr lang="en-US" dirty="0" err="1">
                <a:ea typeface="+mn-lt"/>
                <a:cs typeface="+mn-lt"/>
              </a:rPr>
              <a:t>PutObject</a:t>
            </a:r>
            <a:r>
              <a:rPr lang="en-US" dirty="0">
                <a:ea typeface="+mn-lt"/>
                <a:cs typeface="+mn-lt"/>
              </a:rPr>
              <a:t> calls to </a:t>
            </a:r>
            <a:r>
              <a:rPr lang="en-US" b="1" u="sng" dirty="0">
                <a:ea typeface="+mn-lt"/>
                <a:cs typeface="+mn-lt"/>
              </a:rPr>
              <a:t>Amazon S3 Buckets</a:t>
            </a:r>
            <a:r>
              <a:rPr lang="en-US" dirty="0">
                <a:ea typeface="+mn-lt"/>
                <a:cs typeface="+mn-lt"/>
              </a:rPr>
              <a:t>,</a:t>
            </a:r>
          </a:p>
          <a:p>
            <a:pPr marL="1438910" lvl="1" indent="-539750"/>
            <a:r>
              <a:rPr lang="en-US" dirty="0">
                <a:ea typeface="+mn-lt"/>
                <a:cs typeface="+mn-lt"/>
              </a:rPr>
              <a:t>Table updates in </a:t>
            </a:r>
            <a:r>
              <a:rPr lang="en-US" b="1" u="sng" dirty="0">
                <a:ea typeface="+mn-lt"/>
                <a:cs typeface="+mn-lt"/>
              </a:rPr>
              <a:t>Amazon DynamoDB</a:t>
            </a:r>
          </a:p>
          <a:p>
            <a:pPr marL="1438910" lvl="1" indent="-539750"/>
            <a:endParaRPr lang="en-US" dirty="0">
              <a:ea typeface="+mn-lt"/>
              <a:cs typeface="+mn-lt"/>
            </a:endParaRPr>
          </a:p>
          <a:p>
            <a:pPr marL="539750" indent="-539750"/>
            <a:r>
              <a:rPr lang="en-US" dirty="0">
                <a:ea typeface="+mn-lt"/>
                <a:cs typeface="+mn-lt"/>
              </a:rPr>
              <a:t>You can use AWS Lambda to extend other AWS services with custom logic</a:t>
            </a:r>
            <a:endParaRPr lang="en-US" dirty="0"/>
          </a:p>
        </p:txBody>
      </p:sp>
      <p:pic>
        <p:nvPicPr>
          <p:cNvPr id="4" name="Picture 10" descr="Logo&#10;&#10;Description automatically generated">
            <a:extLst>
              <a:ext uri="{FF2B5EF4-FFF2-40B4-BE49-F238E27FC236}">
                <a16:creationId xmlns:a16="http://schemas.microsoft.com/office/drawing/2014/main" id="{C5824F55-2B08-4DBB-AADF-DE6EE9080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945469" y="4523294"/>
            <a:ext cx="5299024" cy="6430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02033F-0751-4097-8C7D-83D1A25FAF1A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Lambda Overview</a:t>
            </a:r>
          </a:p>
        </p:txBody>
      </p:sp>
    </p:spTree>
    <p:extLst>
      <p:ext uri="{BB962C8B-B14F-4D97-AF65-F5344CB8AC3E}">
        <p14:creationId xmlns:p14="http://schemas.microsoft.com/office/powerpoint/2010/main" val="603473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D2F8-5552-4CC9-9106-9B1F0BC34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8886" y="2473199"/>
            <a:ext cx="15508828" cy="9576233"/>
          </a:xfrm>
        </p:spPr>
        <p:txBody>
          <a:bodyPr vert="horz" lIns="182880" tIns="91440" rIns="182880" bIns="91440" rtlCol="0" anchor="t">
            <a:noAutofit/>
          </a:bodyPr>
          <a:lstStyle/>
          <a:p>
            <a:pPr marL="0" indent="0">
              <a:buNone/>
            </a:pPr>
            <a:r>
              <a:rPr lang="en-US" sz="5200" dirty="0"/>
              <a:t>Authentication &amp; Authorization for all AWS APIs</a:t>
            </a:r>
          </a:p>
          <a:p>
            <a:pPr marL="0" indent="0">
              <a:buNone/>
            </a:pPr>
            <a:r>
              <a:rPr lang="en-US" sz="5200" b="1" dirty="0"/>
              <a:t>Principal</a:t>
            </a:r>
            <a:r>
              <a:rPr lang="en-US" sz="5200" dirty="0"/>
              <a:t> - Identity type. User, Role</a:t>
            </a:r>
          </a:p>
          <a:p>
            <a:pPr marL="0" indent="0">
              <a:buNone/>
            </a:pPr>
            <a:r>
              <a:rPr lang="en-US" sz="5200" b="1" dirty="0"/>
              <a:t>Identity Policy</a:t>
            </a:r>
          </a:p>
          <a:p>
            <a:pPr lvl="1"/>
            <a:r>
              <a:rPr lang="en-US" sz="4400" dirty="0"/>
              <a:t>Attached AWS-Managed Policies</a:t>
            </a:r>
          </a:p>
          <a:p>
            <a:pPr lvl="1"/>
            <a:r>
              <a:rPr lang="en-US" sz="4400" dirty="0"/>
              <a:t>Attached Customer-Managed Policies</a:t>
            </a:r>
          </a:p>
          <a:p>
            <a:pPr lvl="1"/>
            <a:r>
              <a:rPr lang="en-US" sz="4400" dirty="0"/>
              <a:t>Policies inherited via Group Membership</a:t>
            </a:r>
          </a:p>
          <a:p>
            <a:pPr marL="0" indent="0">
              <a:buNone/>
            </a:pPr>
            <a:endParaRPr lang="en-US" sz="5200" dirty="0"/>
          </a:p>
          <a:p>
            <a:pPr marL="0" indent="0">
              <a:buNone/>
            </a:pPr>
            <a:r>
              <a:rPr lang="en-US" sz="5200" dirty="0"/>
              <a:t>Identity Policy and Resource Policy must both allow the 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E0FE9-4883-4146-907C-D3AE25524DD7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IAM Overview</a:t>
            </a:r>
          </a:p>
        </p:txBody>
      </p:sp>
      <p:pic>
        <p:nvPicPr>
          <p:cNvPr id="7" name="Picture 2" descr="aws iam [ Download - Logo - icon ] png svg logo download">
            <a:extLst>
              <a:ext uri="{FF2B5EF4-FFF2-40B4-BE49-F238E27FC236}">
                <a16:creationId xmlns:a16="http://schemas.microsoft.com/office/drawing/2014/main" id="{68FBF742-DD42-4F12-9C7A-3E9A8A688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7933" y="2941280"/>
            <a:ext cx="4476240" cy="856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90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D2F8-5552-4CC9-9106-9B1F0BC34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8886" y="2473200"/>
            <a:ext cx="15508828" cy="8769600"/>
          </a:xfrm>
        </p:spPr>
        <p:txBody>
          <a:bodyPr vert="horz" lIns="182880" tIns="91440" rIns="182880" bIns="91440" rtlCol="0" anchor="t">
            <a:normAutofit/>
          </a:bodyPr>
          <a:lstStyle/>
          <a:p>
            <a:pPr marL="0" indent="0">
              <a:buNone/>
            </a:pPr>
            <a:r>
              <a:rPr lang="en-US" sz="5200" b="0" i="0" dirty="0">
                <a:solidFill>
                  <a:srgbClr val="030303"/>
                </a:solidFill>
                <a:effectLst/>
                <a:latin typeface="Roboto" panose="020B0604020202020204" pitchFamily="2" charset="0"/>
              </a:rPr>
              <a:t>Relational Database Service (RDS) simplifies database management by automating time-consuming administration tasks. </a:t>
            </a:r>
            <a:endParaRPr lang="en-US" sz="5200" dirty="0"/>
          </a:p>
          <a:p>
            <a:pPr marL="0" indent="0">
              <a:buNone/>
            </a:pPr>
            <a:r>
              <a:rPr lang="en-US" sz="5200" dirty="0"/>
              <a:t>Multi-engine support</a:t>
            </a:r>
          </a:p>
          <a:p>
            <a:pPr lvl="1"/>
            <a:r>
              <a:rPr lang="en-US" sz="4400" dirty="0"/>
              <a:t>Aurora, </a:t>
            </a:r>
            <a:r>
              <a:rPr lang="en-US" sz="4400" dirty="0" err="1"/>
              <a:t>MySql</a:t>
            </a:r>
            <a:r>
              <a:rPr lang="en-US" sz="4400" dirty="0"/>
              <a:t>, MariaDB, PostgreSQL, Oracle, SQL Server</a:t>
            </a:r>
          </a:p>
          <a:p>
            <a:pPr marL="0" indent="0">
              <a:buNone/>
            </a:pPr>
            <a:r>
              <a:rPr lang="en-US" sz="5200" dirty="0"/>
              <a:t>Security</a:t>
            </a:r>
          </a:p>
          <a:p>
            <a:pPr marL="0" indent="0">
              <a:buNone/>
            </a:pPr>
            <a:r>
              <a:rPr lang="en-US" sz="5200" dirty="0"/>
              <a:t>Monitoring</a:t>
            </a:r>
          </a:p>
          <a:p>
            <a:pPr marL="0" indent="0">
              <a:buNone/>
            </a:pPr>
            <a:r>
              <a:rPr lang="en-US" sz="5200" dirty="0"/>
              <a:t>No infrastructure management</a:t>
            </a:r>
          </a:p>
          <a:p>
            <a:pPr marL="0" indent="0">
              <a:buNone/>
            </a:pPr>
            <a:endParaRPr lang="en-US" sz="5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E0FE9-4883-4146-907C-D3AE25524DD7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RDS Overview</a:t>
            </a:r>
          </a:p>
        </p:txBody>
      </p:sp>
      <p:pic>
        <p:nvPicPr>
          <p:cNvPr id="6" name="Picture 4" descr="Amazon RDS | Cloud Relational Database | Amazon Web Services">
            <a:extLst>
              <a:ext uri="{FF2B5EF4-FFF2-40B4-BE49-F238E27FC236}">
                <a16:creationId xmlns:a16="http://schemas.microsoft.com/office/drawing/2014/main" id="{9EE5335C-0240-4129-AF4D-570770266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0933" y="2689332"/>
            <a:ext cx="7552804" cy="755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957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D2F8-5552-4CC9-9106-9B1F0BC34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8886" y="2473200"/>
            <a:ext cx="15508828" cy="8769600"/>
          </a:xfrm>
        </p:spPr>
        <p:txBody>
          <a:bodyPr vert="horz" lIns="182880" tIns="91440" rIns="182880" bIns="91440" rtlCol="0" anchor="t">
            <a:normAutofit/>
          </a:bodyPr>
          <a:lstStyle/>
          <a:p>
            <a:pPr marL="0" indent="0">
              <a:buNone/>
            </a:pPr>
            <a:r>
              <a:rPr lang="en-US" sz="5200" dirty="0"/>
              <a:t>An even easier way for developers to quickly deploy and manage application in the AWS cloud</a:t>
            </a:r>
          </a:p>
          <a:p>
            <a:pPr marL="0" indent="0">
              <a:buNone/>
            </a:pPr>
            <a:endParaRPr lang="en-US" sz="5200" dirty="0"/>
          </a:p>
          <a:p>
            <a:r>
              <a:rPr lang="en-US" sz="5200" dirty="0"/>
              <a:t>Upload and launch application to AWS in minutes</a:t>
            </a:r>
          </a:p>
          <a:p>
            <a:r>
              <a:rPr lang="en-US" sz="5200" dirty="0"/>
              <a:t>Retain control over the underlying infrastructure</a:t>
            </a:r>
          </a:p>
          <a:p>
            <a:pPr marL="0" indent="0">
              <a:buNone/>
            </a:pPr>
            <a:endParaRPr lang="en-US" sz="5200" dirty="0"/>
          </a:p>
          <a:p>
            <a:pPr marL="0" indent="0">
              <a:buNone/>
            </a:pPr>
            <a:r>
              <a:rPr lang="en-US" sz="5200" dirty="0"/>
              <a:t>Supported Languages:</a:t>
            </a:r>
          </a:p>
          <a:p>
            <a:pPr marL="0" indent="0">
              <a:buNone/>
            </a:pPr>
            <a:r>
              <a:rPr lang="en-IN" sz="32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Java, Dot NET, PHP, NodeJS, Python, Ruby, Go, and Docker web applications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E0FE9-4883-4146-907C-D3AE25524DD7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Elastic Beanstalk Overview</a:t>
            </a:r>
          </a:p>
        </p:txBody>
      </p:sp>
      <p:pic>
        <p:nvPicPr>
          <p:cNvPr id="7" name="Picture 6" descr="AWS Elastic Beanstalk – Deploy Web Applications">
            <a:extLst>
              <a:ext uri="{FF2B5EF4-FFF2-40B4-BE49-F238E27FC236}">
                <a16:creationId xmlns:a16="http://schemas.microsoft.com/office/drawing/2014/main" id="{8F8BEAFA-A4D0-4D4D-A4A4-0BE838335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9472" y="2473200"/>
            <a:ext cx="6975472" cy="697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195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BD02C6C6-100B-4D5B-BF53-C335FF26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0907" y="2473200"/>
            <a:ext cx="8104150" cy="810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75AF1E-F0D2-45A6-80D0-DE6B699A2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8886" y="2473200"/>
            <a:ext cx="15508828" cy="10496843"/>
          </a:xfrm>
        </p:spPr>
        <p:txBody>
          <a:bodyPr vert="horz" lIns="182880" tIns="91440" rIns="182880" bIns="9144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Elastic Block Store (EBS) </a:t>
            </a:r>
            <a:r>
              <a:rPr lang="en-US" b="1" dirty="0"/>
              <a:t>Snapshots</a:t>
            </a:r>
            <a:r>
              <a:rPr lang="en-US" dirty="0"/>
              <a:t> enable you to back up the data on your EBS volume to an S3 Bucket.</a:t>
            </a:r>
          </a:p>
          <a:p>
            <a:r>
              <a:rPr lang="en-US" dirty="0"/>
              <a:t>Once a Snapshot is created, you can then create a new EBS volume from the EBS Snapshot.</a:t>
            </a:r>
          </a:p>
          <a:p>
            <a:pPr lvl="1"/>
            <a:r>
              <a:rPr lang="en-US" dirty="0"/>
              <a:t>EBS Snapshots enable you to replicate an EBS volume between two AZs within the same Region.</a:t>
            </a:r>
          </a:p>
          <a:p>
            <a:r>
              <a:rPr lang="en-US" dirty="0"/>
              <a:t>A snapshot is constrained to the region where it was created, we can only create an EBS volume in the same region</a:t>
            </a:r>
          </a:p>
          <a:p>
            <a:pPr lvl="1"/>
            <a:r>
              <a:rPr lang="en-US" dirty="0"/>
              <a:t>But EBS Snapshots can copied to another Region, for data center migration,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EBS Snapshots can be shared with other AWS accounts.</a:t>
            </a:r>
          </a:p>
          <a:p>
            <a:pPr lvl="1"/>
            <a:r>
              <a:rPr lang="en-US" dirty="0"/>
              <a:t>You can make copies of your own snapshots as well as snapshots that have been shared with you.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C8494-8468-440F-B858-546DF06EB335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EBS Snapshots Overview</a:t>
            </a:r>
          </a:p>
        </p:txBody>
      </p:sp>
    </p:spTree>
    <p:extLst>
      <p:ext uri="{BB962C8B-B14F-4D97-AF65-F5344CB8AC3E}">
        <p14:creationId xmlns:p14="http://schemas.microsoft.com/office/powerpoint/2010/main" val="491357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D2F8-5552-4CC9-9106-9B1F0BC34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8886" y="2473199"/>
            <a:ext cx="15508828" cy="10113247"/>
          </a:xfrm>
        </p:spPr>
        <p:txBody>
          <a:bodyPr vert="horz" lIns="182880" tIns="91440" rIns="182880" bIns="91440" rtlCol="0" anchor="t">
            <a:normAutofit/>
          </a:bodyPr>
          <a:lstStyle/>
          <a:p>
            <a:pPr marL="0" indent="0">
              <a:buNone/>
            </a:pPr>
            <a:r>
              <a:rPr lang="en-US" sz="5200" dirty="0"/>
              <a:t>CloudFront help in fast transfer of data.</a:t>
            </a:r>
          </a:p>
          <a:p>
            <a:pPr marL="0" indent="0">
              <a:buNone/>
            </a:pPr>
            <a:r>
              <a:rPr lang="en-US" sz="5200" dirty="0" err="1"/>
              <a:t>Eg</a:t>
            </a:r>
            <a:r>
              <a:rPr lang="en-US" sz="5200" dirty="0"/>
              <a:t>, Can help in transferring data from S3 bucket from a server which is located far away.</a:t>
            </a:r>
            <a:br>
              <a:rPr lang="en-US" sz="5200" dirty="0"/>
            </a:br>
            <a:endParaRPr lang="en-US" sz="5200" dirty="0"/>
          </a:p>
          <a:p>
            <a:pPr marL="0" indent="0">
              <a:buNone/>
            </a:pPr>
            <a:r>
              <a:rPr lang="en-US" sz="5200" dirty="0"/>
              <a:t>Key features:</a:t>
            </a:r>
          </a:p>
          <a:p>
            <a:pPr lvl="1"/>
            <a:r>
              <a:rPr lang="en-US" sz="4400" dirty="0"/>
              <a:t>HTTPS Delivery</a:t>
            </a:r>
          </a:p>
          <a:p>
            <a:pPr lvl="1"/>
            <a:r>
              <a:rPr lang="en-US" sz="4400" dirty="0"/>
              <a:t>Private Content for HTTP</a:t>
            </a:r>
          </a:p>
          <a:p>
            <a:pPr lvl="1"/>
            <a:r>
              <a:rPr lang="en-US" sz="4400" dirty="0"/>
              <a:t>Detailed Logs</a:t>
            </a:r>
          </a:p>
          <a:p>
            <a:pPr lvl="1"/>
            <a:r>
              <a:rPr lang="en-US" sz="4400" dirty="0"/>
              <a:t>Default Root Object</a:t>
            </a:r>
          </a:p>
          <a:p>
            <a:pPr marL="0" indent="0">
              <a:buNone/>
            </a:pPr>
            <a:endParaRPr lang="en-US" sz="5200" dirty="0"/>
          </a:p>
          <a:p>
            <a:pPr marL="0" indent="0">
              <a:buNone/>
            </a:pPr>
            <a:r>
              <a:rPr lang="en-US" sz="5200" dirty="0"/>
              <a:t>Static web content that must be delivered to global user base at highest bandwidth, lowest latency, lower cost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E0FE9-4883-4146-907C-D3AE25524DD7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CloudFront Overview</a:t>
            </a:r>
          </a:p>
        </p:txBody>
      </p:sp>
      <p:pic>
        <p:nvPicPr>
          <p:cNvPr id="2050" name="Picture 2" descr="Cloudfront, content, delivery, storage icon - Free download">
            <a:extLst>
              <a:ext uri="{FF2B5EF4-FFF2-40B4-BE49-F238E27FC236}">
                <a16:creationId xmlns:a16="http://schemas.microsoft.com/office/drawing/2014/main" id="{78B26938-AFF0-4370-B656-7DAC8CD2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368" y="2473200"/>
            <a:ext cx="7894457" cy="789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552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D2F8-5552-4CC9-9106-9B1F0BC34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8886" y="2151000"/>
            <a:ext cx="15508828" cy="9414000"/>
          </a:xfrm>
        </p:spPr>
        <p:txBody>
          <a:bodyPr vert="horz" lIns="182880" tIns="91440" rIns="182880" bIns="91440" rtlCol="0" anchor="t">
            <a:normAutofit/>
          </a:bodyPr>
          <a:lstStyle/>
          <a:p>
            <a:pPr marL="0" indent="0">
              <a:buNone/>
            </a:pPr>
            <a:r>
              <a:rPr lang="en-US" sz="5200" dirty="0"/>
              <a:t>The Amazon </a:t>
            </a:r>
            <a:r>
              <a:rPr lang="en-US" sz="5200" b="1" dirty="0"/>
              <a:t>Virtual Private Cloud (Amazon VPC) </a:t>
            </a:r>
            <a:r>
              <a:rPr lang="en-US" sz="5200" dirty="0"/>
              <a:t>is a custom-defined virtual network within the AWS Cloud. </a:t>
            </a:r>
          </a:p>
          <a:p>
            <a:pPr marL="0" indent="0">
              <a:buNone/>
            </a:pPr>
            <a:r>
              <a:rPr lang="en-US" sz="5200" dirty="0"/>
              <a:t>We can provision our own logically isolated section of AWS</a:t>
            </a:r>
          </a:p>
          <a:p>
            <a:pPr lvl="1"/>
            <a:r>
              <a:rPr lang="en-US" sz="4400" dirty="0"/>
              <a:t>Designing and implementing a separate independent network</a:t>
            </a:r>
          </a:p>
          <a:p>
            <a:pPr lvl="1"/>
            <a:r>
              <a:rPr lang="en-US" sz="4400" dirty="0"/>
              <a:t>Operating in an on-premises data center. </a:t>
            </a:r>
          </a:p>
          <a:p>
            <a:pPr marL="0" indent="0">
              <a:buNone/>
            </a:pPr>
            <a:endParaRPr lang="en-US" sz="5200" dirty="0"/>
          </a:p>
          <a:p>
            <a:pPr marL="0" indent="0">
              <a:buNone/>
            </a:pPr>
            <a:r>
              <a:rPr lang="en-US" sz="5200" dirty="0"/>
              <a:t>We can launch our AWS resources such as Amazon EC2 instances into your VPC.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E0FE9-4883-4146-907C-D3AE25524DD7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VPC Overview</a:t>
            </a:r>
          </a:p>
        </p:txBody>
      </p:sp>
      <p:pic>
        <p:nvPicPr>
          <p:cNvPr id="6" name="Picture 12" descr="AWS VPC / VPN Configuration — CADABLE - Managed IT Services, Spokane  Washington">
            <a:extLst>
              <a:ext uri="{FF2B5EF4-FFF2-40B4-BE49-F238E27FC236}">
                <a16:creationId xmlns:a16="http://schemas.microsoft.com/office/drawing/2014/main" id="{3F253ED0-20DF-4ABF-A31A-D3F214D586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9" r="21348"/>
          <a:stretch/>
        </p:blipFill>
        <p:spPr bwMode="auto">
          <a:xfrm>
            <a:off x="16377714" y="2853882"/>
            <a:ext cx="6033896" cy="722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03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1D63-C824-4CFE-A5D0-91A5A431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933" y="2095352"/>
            <a:ext cx="14690724" cy="9525294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en-US" sz="4800" b="1" dirty="0">
                <a:ea typeface="+mj-lt"/>
                <a:cs typeface="+mj-lt"/>
              </a:rPr>
              <a:t>Name: </a:t>
            </a:r>
            <a:r>
              <a:rPr lang="en-US" sz="4800" dirty="0">
                <a:ea typeface="+mj-lt"/>
                <a:cs typeface="+mj-lt"/>
              </a:rPr>
              <a:t>Raunak Parmar</a:t>
            </a:r>
            <a:br>
              <a:rPr lang="en-US" sz="4800" dirty="0">
                <a:ea typeface="+mj-lt"/>
                <a:cs typeface="+mj-lt"/>
              </a:rPr>
            </a:br>
            <a:r>
              <a:rPr lang="en-US" sz="4800" b="1" dirty="0">
                <a:ea typeface="+mj-lt"/>
                <a:cs typeface="+mj-lt"/>
              </a:rPr>
              <a:t>Cert: </a:t>
            </a:r>
            <a:r>
              <a:rPr lang="en-US" sz="4800" dirty="0">
                <a:ea typeface="+mj-lt"/>
                <a:cs typeface="+mj-lt"/>
              </a:rPr>
              <a:t>OSWE</a:t>
            </a:r>
            <a:br>
              <a:rPr lang="en-US" sz="4800" dirty="0">
                <a:ea typeface="+mj-lt"/>
                <a:cs typeface="+mj-lt"/>
              </a:rPr>
            </a:br>
            <a:br>
              <a:rPr lang="en-US" sz="4800" dirty="0">
                <a:ea typeface="+mj-lt"/>
                <a:cs typeface="+mj-lt"/>
              </a:rPr>
            </a:br>
            <a:r>
              <a:rPr lang="en-US" sz="4800" dirty="0">
                <a:ea typeface="+mj-lt"/>
                <a:cs typeface="+mj-lt"/>
              </a:rPr>
              <a:t>Azure Lover</a:t>
            </a:r>
            <a:br>
              <a:rPr lang="en-US" sz="4800" dirty="0">
                <a:ea typeface="+mj-lt"/>
                <a:cs typeface="+mj-lt"/>
              </a:rPr>
            </a:br>
            <a:r>
              <a:rPr lang="en-US" sz="4800" b="1" dirty="0">
                <a:ea typeface="+mj-lt"/>
                <a:cs typeface="+mj-lt"/>
              </a:rPr>
              <a:t>Interested in: </a:t>
            </a:r>
            <a:r>
              <a:rPr lang="en-US" sz="4800" dirty="0">
                <a:ea typeface="+mj-lt"/>
                <a:cs typeface="+mj-lt"/>
              </a:rPr>
              <a:t>Cloud/Application security, source code review, Docker, Kubernetes. </a:t>
            </a:r>
            <a:br>
              <a:rPr lang="en-US" sz="4800" dirty="0">
                <a:ea typeface="+mj-lt"/>
                <a:cs typeface="+mj-lt"/>
              </a:rPr>
            </a:br>
            <a:r>
              <a:rPr lang="en-US" sz="4800" dirty="0">
                <a:ea typeface="+mj-lt"/>
                <a:cs typeface="+mj-lt"/>
              </a:rPr>
              <a:t>Back-end Developer (PHP, Python, Nodejs)</a:t>
            </a:r>
            <a:br>
              <a:rPr lang="en-US" sz="4800" dirty="0">
                <a:ea typeface="+mj-lt"/>
                <a:cs typeface="+mj-lt"/>
              </a:rPr>
            </a:br>
            <a:br>
              <a:rPr lang="en-US" sz="4800" dirty="0">
                <a:ea typeface="+mj-lt"/>
                <a:cs typeface="+mj-lt"/>
              </a:rPr>
            </a:br>
            <a:r>
              <a:rPr lang="en-US" sz="4800" dirty="0">
                <a:ea typeface="+mj-lt"/>
                <a:cs typeface="+mj-lt"/>
              </a:rPr>
              <a:t>Author Of </a:t>
            </a:r>
            <a:r>
              <a:rPr lang="en-US" sz="4800" dirty="0">
                <a:ea typeface="+mj-lt"/>
                <a:cs typeface="+mj-lt"/>
                <a:hlinkClick r:id="rId2"/>
              </a:rPr>
              <a:t>365-Stealer</a:t>
            </a:r>
            <a:r>
              <a:rPr lang="en-US" sz="4800" dirty="0">
                <a:ea typeface="+mj-lt"/>
                <a:cs typeface="+mj-lt"/>
              </a:rPr>
              <a:t>(Illicit Consent Grant Attack)</a:t>
            </a:r>
            <a:br>
              <a:rPr lang="en-US" sz="4800" dirty="0">
                <a:ea typeface="+mj-lt"/>
                <a:cs typeface="+mj-lt"/>
              </a:rPr>
            </a:br>
            <a:br>
              <a:rPr lang="en-US" sz="4800" dirty="0">
                <a:ea typeface="+mj-lt"/>
                <a:cs typeface="+mj-lt"/>
              </a:rPr>
            </a:br>
            <a:br>
              <a:rPr lang="en-US" sz="4800" dirty="0">
                <a:ea typeface="+mj-lt"/>
                <a:cs typeface="+mj-lt"/>
              </a:rPr>
            </a:br>
            <a:r>
              <a:rPr lang="en-US" sz="4000" b="1" dirty="0">
                <a:ea typeface="+mj-lt"/>
                <a:cs typeface="+mj-lt"/>
              </a:rPr>
              <a:t>GitHub: </a:t>
            </a:r>
            <a:r>
              <a:rPr lang="en-US" sz="4000" dirty="0">
                <a:ea typeface="+mj-lt"/>
                <a:cs typeface="+mj-lt"/>
                <a:hlinkClick r:id="rId3"/>
              </a:rPr>
              <a:t>https://github.com/TROUBLE-1</a:t>
            </a:r>
            <a:br>
              <a:rPr lang="en-US" sz="4000" dirty="0">
                <a:ea typeface="+mj-lt"/>
                <a:cs typeface="+mj-lt"/>
              </a:rPr>
            </a:br>
            <a:r>
              <a:rPr lang="en-US" sz="4000" b="1" dirty="0">
                <a:ea typeface="+mj-lt"/>
                <a:cs typeface="+mj-lt"/>
              </a:rPr>
              <a:t>Twitter: </a:t>
            </a:r>
            <a:r>
              <a:rPr lang="en-US" sz="4000" dirty="0">
                <a:ea typeface="+mj-lt"/>
                <a:cs typeface="+mj-lt"/>
                <a:hlinkClick r:id="rId4"/>
              </a:rPr>
              <a:t>https://twitter.com/trouble1_raunak</a:t>
            </a:r>
            <a:endParaRPr lang="en-US" sz="48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8AFF284-4153-4940-9898-9C3E93AE0F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80657" y="3210100"/>
            <a:ext cx="7287245" cy="72957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303B4A-545F-4D04-BE0B-9F4E3F157E52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161805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D2F8-5552-4CC9-9106-9B1F0BC34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8886" y="2473200"/>
            <a:ext cx="15508828" cy="8769600"/>
          </a:xfrm>
        </p:spPr>
        <p:txBody>
          <a:bodyPr vert="horz" lIns="182880" tIns="91440" rIns="182880" bIns="91440" rtlCol="0" anchor="t">
            <a:normAutofit/>
          </a:bodyPr>
          <a:lstStyle/>
          <a:p>
            <a:pPr marL="0" indent="0">
              <a:buNone/>
            </a:pPr>
            <a:r>
              <a:rPr lang="en-US" sz="5200" dirty="0"/>
              <a:t>Eliminates the need to install, operate, and scale your own container management infrastructure.</a:t>
            </a:r>
          </a:p>
          <a:p>
            <a:pPr marL="0" indent="0">
              <a:buNone/>
            </a:pPr>
            <a:endParaRPr lang="en-US" sz="5200" dirty="0"/>
          </a:p>
          <a:p>
            <a:pPr marL="0" indent="0">
              <a:buNone/>
            </a:pPr>
            <a:r>
              <a:rPr lang="en-US" sz="5200" dirty="0"/>
              <a:t>Integrated with:</a:t>
            </a:r>
          </a:p>
          <a:p>
            <a:pPr lvl="1"/>
            <a:r>
              <a:rPr lang="en-US" sz="4400" dirty="0"/>
              <a:t>Elastic Load Balancing</a:t>
            </a:r>
          </a:p>
          <a:p>
            <a:pPr lvl="1"/>
            <a:r>
              <a:rPr lang="en-US" sz="4400" dirty="0"/>
              <a:t>EC2 Security Groups</a:t>
            </a:r>
          </a:p>
          <a:p>
            <a:pPr lvl="1"/>
            <a:r>
              <a:rPr lang="en-US" sz="4400" dirty="0"/>
              <a:t>EBS Volumes</a:t>
            </a:r>
          </a:p>
          <a:p>
            <a:pPr lvl="1"/>
            <a:r>
              <a:rPr lang="en-US" sz="4400" dirty="0"/>
              <a:t>IAM Role</a:t>
            </a:r>
          </a:p>
          <a:p>
            <a:pPr marL="0" indent="0">
              <a:buNone/>
            </a:pPr>
            <a:endParaRPr lang="en-US" sz="5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E0FE9-4883-4146-907C-D3AE25524DD7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ECS Overview</a:t>
            </a:r>
          </a:p>
        </p:txBody>
      </p:sp>
      <p:pic>
        <p:nvPicPr>
          <p:cNvPr id="7" name="Picture 14" descr="AWS EC2 Container Service — an overview – Just Another Dev Blog">
            <a:extLst>
              <a:ext uri="{FF2B5EF4-FFF2-40B4-BE49-F238E27FC236}">
                <a16:creationId xmlns:a16="http://schemas.microsoft.com/office/drawing/2014/main" id="{B1902335-3682-4BEE-B10B-C181DD73C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6" b="11465"/>
          <a:stretch/>
        </p:blipFill>
        <p:spPr bwMode="auto">
          <a:xfrm>
            <a:off x="15010112" y="3756970"/>
            <a:ext cx="7775747" cy="611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91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B732-07FD-4723-93EE-3C05EA52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886" y="2506662"/>
            <a:ext cx="14317568" cy="8702676"/>
          </a:xfrm>
        </p:spPr>
        <p:txBody>
          <a:bodyPr vert="horz" lIns="182880" tIns="91440" rIns="182880" bIns="91440" rtlCol="0" anchor="t">
            <a:normAutofit/>
          </a:bodyPr>
          <a:lstStyle/>
          <a:p>
            <a:pPr marL="539750" indent="-539750"/>
            <a:r>
              <a:rPr lang="en-US" dirty="0">
                <a:ea typeface="+mn-lt"/>
                <a:cs typeface="+mn-lt"/>
              </a:rPr>
              <a:t>The AWS Command Line Interface (CLI) is a unified tool to manage your AWS services</a:t>
            </a:r>
          </a:p>
          <a:p>
            <a:pPr marL="539750" indent="-539750"/>
            <a:endParaRPr lang="en-US" dirty="0"/>
          </a:p>
          <a:p>
            <a:pPr marL="539750" indent="-539750"/>
            <a:r>
              <a:rPr lang="en-US" dirty="0"/>
              <a:t>Command To login</a:t>
            </a:r>
          </a:p>
          <a:p>
            <a:pPr marL="899160" lvl="1" indent="0"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aws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configure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AWS access key ID [****]:   </a:t>
            </a:r>
          </a:p>
          <a:p>
            <a:pPr marL="89916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AWS secret access key [****]:   </a:t>
            </a:r>
          </a:p>
          <a:p>
            <a:pPr marL="89916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Default region name [us-west-2]:   </a:t>
            </a:r>
          </a:p>
          <a:p>
            <a:pPr marL="899160" lvl="1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Default output format[None]: 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4F5B2-EEF6-422A-8482-85886BDF2F1A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AWS CLI</a:t>
            </a:r>
          </a:p>
        </p:txBody>
      </p:sp>
      <p:pic>
        <p:nvPicPr>
          <p:cNvPr id="10" name="Picture 6" descr="A picture containing text, table, furniture, worktable&#10;&#10;Description automatically generated">
            <a:extLst>
              <a:ext uri="{FF2B5EF4-FFF2-40B4-BE49-F238E27FC236}">
                <a16:creationId xmlns:a16="http://schemas.microsoft.com/office/drawing/2014/main" id="{E8F7DB51-1955-4937-B73B-F0A36C4D6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7" r="6991"/>
          <a:stretch/>
        </p:blipFill>
        <p:spPr>
          <a:xfrm>
            <a:off x="15647851" y="4437871"/>
            <a:ext cx="6040172" cy="6771467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0081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D2F8-5552-4CC9-9106-9B1F0BC34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8886" y="2473200"/>
            <a:ext cx="15508828" cy="8769600"/>
          </a:xfrm>
        </p:spPr>
        <p:txBody>
          <a:bodyPr vert="horz" lIns="182880" tIns="91440" rIns="182880" bIns="91440" rtlCol="0" anchor="t">
            <a:normAutofit/>
          </a:bodyPr>
          <a:lstStyle/>
          <a:p>
            <a:r>
              <a:rPr lang="en-US" sz="5200" dirty="0"/>
              <a:t>Browser-based shell available from the AWS Management Console</a:t>
            </a:r>
          </a:p>
          <a:p>
            <a:r>
              <a:rPr lang="en-US" sz="5200" dirty="0"/>
              <a:t>Amazon Linux 2 environment with the</a:t>
            </a:r>
          </a:p>
          <a:p>
            <a:r>
              <a:rPr lang="en-US" sz="5200" dirty="0"/>
              <a:t>AWS Command Line Interface (CLI) pre-installed </a:t>
            </a:r>
            <a:br>
              <a:rPr lang="en-US" sz="5200" dirty="0"/>
            </a:br>
            <a:r>
              <a:rPr lang="en-US" sz="5200" dirty="0"/>
              <a:t>and</a:t>
            </a:r>
          </a:p>
          <a:p>
            <a:r>
              <a:rPr lang="en-US" sz="5200" dirty="0"/>
              <a:t>Pre-authenticated using the same credentials </a:t>
            </a:r>
            <a:br>
              <a:rPr lang="en-US" sz="5200" dirty="0"/>
            </a:br>
            <a:r>
              <a:rPr lang="en-US" sz="5200" dirty="0"/>
              <a:t>used to login to the console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E0FE9-4883-4146-907C-D3AE25524DD7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CloudShell Overview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13A6FC6-7FCE-4F23-AE8F-4B0C822A2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6568" y="3137723"/>
            <a:ext cx="7775746" cy="77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62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CC05-CA42-48EB-8EC9-3E13E3FE9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8886" y="2167151"/>
            <a:ext cx="10849390" cy="9584126"/>
          </a:xfrm>
        </p:spPr>
        <p:txBody>
          <a:bodyPr vert="horz" lIns="182880" tIns="91440" rIns="182880" bIns="91440" rtlCol="0" anchor="t">
            <a:normAutofit fontScale="55000" lnSpcReduction="20000"/>
          </a:bodyPr>
          <a:lstStyle/>
          <a:p>
            <a:pPr marL="539750" indent="-539750"/>
            <a:r>
              <a:rPr lang="en-US" dirty="0">
                <a:ea typeface="+mn-lt"/>
                <a:cs typeface="+mn-lt"/>
              </a:rPr>
              <a:t>Get </a:t>
            </a:r>
            <a:r>
              <a:rPr lang="en-US" dirty="0" err="1">
                <a:ea typeface="+mn-lt"/>
                <a:cs typeface="+mn-lt"/>
              </a:rPr>
              <a:t>credentail</a:t>
            </a:r>
            <a:r>
              <a:rPr lang="en-US" dirty="0">
                <a:ea typeface="+mn-lt"/>
                <a:cs typeface="+mn-lt"/>
              </a:rPr>
              <a:t> file from system</a:t>
            </a:r>
          </a:p>
          <a:p>
            <a:pPr marL="914400" lvl="1" indent="0">
              <a:buNone/>
            </a:pPr>
            <a:r>
              <a:rPr lang="en-US" dirty="0">
                <a:highlight>
                  <a:srgbClr val="C0C0C0"/>
                </a:highlight>
                <a:ea typeface="+mn-lt"/>
                <a:cs typeface="+mn-lt"/>
              </a:rPr>
              <a:t>cat</a:t>
            </a:r>
            <a:r>
              <a:rPr lang="en-US" dirty="0">
                <a:highlight>
                  <a:srgbClr val="C0C0C0"/>
                </a:highlight>
                <a:latin typeface="Consolas"/>
              </a:rPr>
              <a:t> ~/.</a:t>
            </a:r>
            <a:r>
              <a:rPr lang="en-US" dirty="0" err="1">
                <a:highlight>
                  <a:srgbClr val="C0C0C0"/>
                </a:highlight>
                <a:latin typeface="Consolas"/>
              </a:rPr>
              <a:t>aws</a:t>
            </a:r>
            <a:r>
              <a:rPr lang="en-US" dirty="0">
                <a:highlight>
                  <a:srgbClr val="C0C0C0"/>
                </a:highlight>
                <a:latin typeface="Consolas"/>
              </a:rPr>
              <a:t>/credentials</a:t>
            </a:r>
            <a:br>
              <a:rPr lang="en-US" dirty="0">
                <a:latin typeface="Consolas"/>
              </a:rPr>
            </a:br>
            <a:endParaRPr lang="en-US" dirty="0">
              <a:ea typeface="+mn-lt"/>
              <a:cs typeface="+mn-lt"/>
            </a:endParaRPr>
          </a:p>
          <a:p>
            <a:pPr marL="539750" indent="-539750"/>
            <a:r>
              <a:rPr lang="en-US" dirty="0">
                <a:ea typeface="+mn-lt"/>
                <a:cs typeface="+mn-lt"/>
              </a:rPr>
              <a:t>Enumerate IAM users</a:t>
            </a:r>
          </a:p>
          <a:p>
            <a:pPr marL="914400" lvl="1" indent="0">
              <a:buNone/>
            </a:pPr>
            <a:r>
              <a:rPr lang="en-US" dirty="0" err="1">
                <a:highlight>
                  <a:srgbClr val="C0C0C0"/>
                </a:highlight>
                <a:ea typeface="+mn-lt"/>
                <a:cs typeface="+mn-lt"/>
              </a:rPr>
              <a:t>aws</a:t>
            </a:r>
            <a:r>
              <a:rPr lang="en-US" dirty="0">
                <a:highlight>
                  <a:srgbClr val="C0C0C0"/>
                </a:highlight>
                <a:latin typeface="Consolas"/>
              </a:rPr>
              <a:t> </a:t>
            </a:r>
            <a:r>
              <a:rPr lang="en-US" dirty="0" err="1">
                <a:highlight>
                  <a:srgbClr val="C0C0C0"/>
                </a:highlight>
                <a:latin typeface="Consolas"/>
              </a:rPr>
              <a:t>iam</a:t>
            </a:r>
            <a:r>
              <a:rPr lang="en-US" dirty="0">
                <a:highlight>
                  <a:srgbClr val="C0C0C0"/>
                </a:highlight>
                <a:latin typeface="Consolas"/>
              </a:rPr>
              <a:t> list-users</a:t>
            </a:r>
            <a:br>
              <a:rPr lang="en-US" dirty="0">
                <a:latin typeface="Consolas"/>
              </a:rPr>
            </a:br>
            <a:endParaRPr lang="en-US" dirty="0">
              <a:ea typeface="+mn-lt"/>
              <a:cs typeface="+mn-lt"/>
            </a:endParaRPr>
          </a:p>
          <a:p>
            <a:pPr marL="539750" indent="-539750"/>
            <a:r>
              <a:rPr lang="en-US" dirty="0">
                <a:ea typeface="+mn-lt"/>
                <a:cs typeface="+mn-lt"/>
              </a:rPr>
              <a:t>Enumerate groups for users</a:t>
            </a:r>
          </a:p>
          <a:p>
            <a:pPr marL="914400" lvl="1" indent="0">
              <a:buNone/>
            </a:pPr>
            <a:r>
              <a:rPr lang="en-US" dirty="0" err="1">
                <a:highlight>
                  <a:srgbClr val="C0C0C0"/>
                </a:highlight>
                <a:ea typeface="+mn-lt"/>
                <a:cs typeface="+mn-lt"/>
              </a:rPr>
              <a:t>aws</a:t>
            </a:r>
            <a:r>
              <a:rPr lang="en-US" dirty="0">
                <a:highlight>
                  <a:srgbClr val="C0C0C0"/>
                </a:highlight>
                <a:latin typeface="Consolas"/>
              </a:rPr>
              <a:t> </a:t>
            </a:r>
            <a:r>
              <a:rPr lang="en-US" dirty="0" err="1">
                <a:highlight>
                  <a:srgbClr val="C0C0C0"/>
                </a:highlight>
                <a:latin typeface="Consolas"/>
              </a:rPr>
              <a:t>iam</a:t>
            </a:r>
            <a:r>
              <a:rPr lang="en-US" dirty="0">
                <a:highlight>
                  <a:srgbClr val="C0C0C0"/>
                </a:highlight>
                <a:latin typeface="Consolas"/>
              </a:rPr>
              <a:t> list-groups-for-user --user-name [</a:t>
            </a:r>
            <a:r>
              <a:rPr lang="en-US" dirty="0" err="1">
                <a:highlight>
                  <a:srgbClr val="C0C0C0"/>
                </a:highlight>
                <a:latin typeface="Consolas"/>
              </a:rPr>
              <a:t>UserName</a:t>
            </a:r>
            <a:r>
              <a:rPr lang="en-US" dirty="0">
                <a:highlight>
                  <a:srgbClr val="C0C0C0"/>
                </a:highlight>
                <a:latin typeface="Consolas"/>
              </a:rPr>
              <a:t>]</a:t>
            </a:r>
            <a:br>
              <a:rPr lang="en-US" dirty="0">
                <a:highlight>
                  <a:srgbClr val="C0C0C0"/>
                </a:highlight>
                <a:latin typeface="Consolas"/>
              </a:rPr>
            </a:br>
            <a:endParaRPr lang="en-US" dirty="0">
              <a:highlight>
                <a:srgbClr val="C0C0C0"/>
              </a:highlight>
              <a:ea typeface="+mn-lt"/>
              <a:cs typeface="+mn-lt"/>
            </a:endParaRPr>
          </a:p>
          <a:p>
            <a:pPr marL="539750" indent="-539750"/>
            <a:r>
              <a:rPr lang="en-US" dirty="0">
                <a:ea typeface="+mn-lt"/>
                <a:cs typeface="+mn-lt"/>
              </a:rPr>
              <a:t>Enumerate inline policies for user</a:t>
            </a:r>
          </a:p>
          <a:p>
            <a:pPr marL="914400" lvl="1" indent="0">
              <a:buNone/>
            </a:pPr>
            <a:r>
              <a:rPr lang="en-US" dirty="0" err="1">
                <a:highlight>
                  <a:srgbClr val="C0C0C0"/>
                </a:highlight>
                <a:ea typeface="+mn-lt"/>
                <a:cs typeface="+mn-lt"/>
              </a:rPr>
              <a:t>aws</a:t>
            </a:r>
            <a:r>
              <a:rPr lang="en-US" dirty="0">
                <a:highlight>
                  <a:srgbClr val="C0C0C0"/>
                </a:highlight>
                <a:latin typeface="Consolas"/>
              </a:rPr>
              <a:t> </a:t>
            </a:r>
            <a:r>
              <a:rPr lang="en-US" dirty="0" err="1">
                <a:highlight>
                  <a:srgbClr val="C0C0C0"/>
                </a:highlight>
                <a:latin typeface="Consolas"/>
              </a:rPr>
              <a:t>iam</a:t>
            </a:r>
            <a:r>
              <a:rPr lang="en-US" dirty="0">
                <a:highlight>
                  <a:srgbClr val="C0C0C0"/>
                </a:highlight>
                <a:latin typeface="Consolas"/>
              </a:rPr>
              <a:t> list-user-policies --user-name [</a:t>
            </a:r>
            <a:r>
              <a:rPr lang="en-US" dirty="0" err="1">
                <a:highlight>
                  <a:srgbClr val="C0C0C0"/>
                </a:highlight>
                <a:latin typeface="Consolas"/>
              </a:rPr>
              <a:t>UserName</a:t>
            </a:r>
            <a:r>
              <a:rPr lang="en-US" dirty="0">
                <a:highlight>
                  <a:srgbClr val="C0C0C0"/>
                </a:highlight>
                <a:latin typeface="Consolas"/>
              </a:rPr>
              <a:t>]</a:t>
            </a:r>
            <a:br>
              <a:rPr lang="en-US" dirty="0">
                <a:highlight>
                  <a:srgbClr val="C0C0C0"/>
                </a:highlight>
                <a:latin typeface="Consolas"/>
              </a:rPr>
            </a:br>
            <a:endParaRPr lang="en-US" dirty="0">
              <a:highlight>
                <a:srgbClr val="C0C0C0"/>
              </a:highlight>
              <a:ea typeface="+mn-lt"/>
              <a:cs typeface="+mn-lt"/>
            </a:endParaRPr>
          </a:p>
          <a:p>
            <a:pPr marL="539750" indent="-539750"/>
            <a:r>
              <a:rPr lang="en-US" dirty="0">
                <a:ea typeface="+mn-lt"/>
                <a:cs typeface="+mn-lt"/>
              </a:rPr>
              <a:t>Enumerate managed policies for user</a:t>
            </a:r>
          </a:p>
          <a:p>
            <a:pPr marL="914400" lvl="1" indent="0">
              <a:buNone/>
            </a:pPr>
            <a:r>
              <a:rPr lang="en-US" dirty="0" err="1">
                <a:highlight>
                  <a:srgbClr val="C0C0C0"/>
                </a:highlight>
                <a:ea typeface="+mn-lt"/>
                <a:cs typeface="+mn-lt"/>
              </a:rPr>
              <a:t>aws</a:t>
            </a:r>
            <a:r>
              <a:rPr lang="en-US" dirty="0">
                <a:highlight>
                  <a:srgbClr val="C0C0C0"/>
                </a:highlight>
                <a:latin typeface="Consolas"/>
              </a:rPr>
              <a:t> </a:t>
            </a:r>
            <a:r>
              <a:rPr lang="en-US" dirty="0" err="1">
                <a:highlight>
                  <a:srgbClr val="C0C0C0"/>
                </a:highlight>
                <a:latin typeface="Consolas"/>
              </a:rPr>
              <a:t>iam</a:t>
            </a:r>
            <a:r>
              <a:rPr lang="en-US" dirty="0">
                <a:highlight>
                  <a:srgbClr val="C0C0C0"/>
                </a:highlight>
                <a:latin typeface="Consolas"/>
              </a:rPr>
              <a:t> list-attached-user-policies --user-name [</a:t>
            </a:r>
            <a:r>
              <a:rPr lang="en-US" dirty="0" err="1">
                <a:highlight>
                  <a:srgbClr val="C0C0C0"/>
                </a:highlight>
                <a:latin typeface="Consolas"/>
              </a:rPr>
              <a:t>UserName</a:t>
            </a:r>
            <a:r>
              <a:rPr lang="en-US" dirty="0">
                <a:highlight>
                  <a:srgbClr val="C0C0C0"/>
                </a:highlight>
                <a:latin typeface="Consolas"/>
              </a:rPr>
              <a:t>]</a:t>
            </a:r>
            <a:br>
              <a:rPr lang="en-US" dirty="0">
                <a:highlight>
                  <a:srgbClr val="C0C0C0"/>
                </a:highlight>
                <a:latin typeface="Consolas"/>
              </a:rPr>
            </a:br>
            <a:endParaRPr lang="en-US" dirty="0">
              <a:highlight>
                <a:srgbClr val="C0C0C0"/>
              </a:highlight>
              <a:ea typeface="+mn-lt"/>
              <a:cs typeface="+mn-lt"/>
            </a:endParaRPr>
          </a:p>
          <a:p>
            <a:pPr marL="539750" indent="-539750"/>
            <a:r>
              <a:rPr lang="en-US" dirty="0">
                <a:ea typeface="+mn-lt"/>
                <a:cs typeface="+mn-lt"/>
              </a:rPr>
              <a:t>Enumerate user's signing certificates</a:t>
            </a:r>
          </a:p>
          <a:p>
            <a:pPr marL="914400" lvl="1" indent="0">
              <a:buNone/>
            </a:pPr>
            <a:r>
              <a:rPr lang="en-US" dirty="0" err="1">
                <a:highlight>
                  <a:srgbClr val="C0C0C0"/>
                </a:highlight>
                <a:ea typeface="+mn-lt"/>
                <a:cs typeface="+mn-lt"/>
              </a:rPr>
              <a:t>aws</a:t>
            </a:r>
            <a:r>
              <a:rPr lang="en-US" dirty="0">
                <a:highlight>
                  <a:srgbClr val="C0C0C0"/>
                </a:highlight>
                <a:latin typeface="Consolas"/>
              </a:rPr>
              <a:t> </a:t>
            </a:r>
            <a:r>
              <a:rPr lang="en-US" dirty="0" err="1">
                <a:highlight>
                  <a:srgbClr val="C0C0C0"/>
                </a:highlight>
                <a:latin typeface="Consolas"/>
              </a:rPr>
              <a:t>iam</a:t>
            </a:r>
            <a:r>
              <a:rPr lang="en-US" dirty="0">
                <a:highlight>
                  <a:srgbClr val="C0C0C0"/>
                </a:highlight>
                <a:latin typeface="Consolas"/>
              </a:rPr>
              <a:t> list-signing-certificates --user-name [</a:t>
            </a:r>
            <a:r>
              <a:rPr lang="en-US" dirty="0" err="1">
                <a:highlight>
                  <a:srgbClr val="C0C0C0"/>
                </a:highlight>
                <a:latin typeface="Consolas"/>
              </a:rPr>
              <a:t>UserName</a:t>
            </a:r>
            <a:r>
              <a:rPr lang="en-US" dirty="0">
                <a:highlight>
                  <a:srgbClr val="C0C0C0"/>
                </a:highlight>
                <a:latin typeface="Consolas"/>
              </a:rPr>
              <a:t>]</a:t>
            </a:r>
            <a:br>
              <a:rPr lang="en-US" dirty="0">
                <a:highlight>
                  <a:srgbClr val="C0C0C0"/>
                </a:highlight>
                <a:latin typeface="Consolas"/>
              </a:rPr>
            </a:br>
            <a:endParaRPr lang="en-US" dirty="0">
              <a:highlight>
                <a:srgbClr val="C0C0C0"/>
              </a:highlight>
              <a:ea typeface="+mn-lt"/>
              <a:cs typeface="+mn-lt"/>
            </a:endParaRPr>
          </a:p>
          <a:p>
            <a:pPr marL="539750" indent="-539750"/>
            <a:r>
              <a:rPr lang="en-US" dirty="0">
                <a:ea typeface="+mn-lt"/>
                <a:cs typeface="+mn-lt"/>
              </a:rPr>
              <a:t>Check for public </a:t>
            </a:r>
            <a:r>
              <a:rPr lang="en-US" dirty="0" err="1">
                <a:ea typeface="+mn-lt"/>
                <a:cs typeface="+mn-lt"/>
              </a:rPr>
              <a:t>ssh</a:t>
            </a:r>
            <a:r>
              <a:rPr lang="en-US" dirty="0">
                <a:ea typeface="+mn-lt"/>
                <a:cs typeface="+mn-lt"/>
              </a:rPr>
              <a:t> keys for user</a:t>
            </a:r>
          </a:p>
          <a:p>
            <a:pPr marL="914400" lvl="1" indent="0">
              <a:buNone/>
            </a:pPr>
            <a:r>
              <a:rPr lang="en-US" dirty="0" err="1">
                <a:highlight>
                  <a:srgbClr val="C0C0C0"/>
                </a:highlight>
                <a:ea typeface="+mn-lt"/>
                <a:cs typeface="+mn-lt"/>
              </a:rPr>
              <a:t>aws</a:t>
            </a:r>
            <a:r>
              <a:rPr lang="en-US" dirty="0">
                <a:highlight>
                  <a:srgbClr val="C0C0C0"/>
                </a:highlight>
                <a:latin typeface="Consolas"/>
              </a:rPr>
              <a:t> </a:t>
            </a:r>
            <a:r>
              <a:rPr lang="en-US" dirty="0" err="1">
                <a:highlight>
                  <a:srgbClr val="C0C0C0"/>
                </a:highlight>
                <a:latin typeface="Consolas"/>
              </a:rPr>
              <a:t>iam</a:t>
            </a:r>
            <a:r>
              <a:rPr lang="en-US" dirty="0">
                <a:highlight>
                  <a:srgbClr val="C0C0C0"/>
                </a:highlight>
                <a:latin typeface="Consolas"/>
              </a:rPr>
              <a:t> list-</a:t>
            </a:r>
            <a:r>
              <a:rPr lang="en-US" dirty="0" err="1">
                <a:highlight>
                  <a:srgbClr val="C0C0C0"/>
                </a:highlight>
                <a:latin typeface="Consolas"/>
              </a:rPr>
              <a:t>ssh</a:t>
            </a:r>
            <a:r>
              <a:rPr lang="en-US" dirty="0">
                <a:highlight>
                  <a:srgbClr val="C0C0C0"/>
                </a:highlight>
                <a:latin typeface="Consolas"/>
              </a:rPr>
              <a:t>-public-keys --user-name [</a:t>
            </a:r>
            <a:r>
              <a:rPr lang="en-US" dirty="0" err="1">
                <a:highlight>
                  <a:srgbClr val="C0C0C0"/>
                </a:highlight>
                <a:latin typeface="Consolas"/>
              </a:rPr>
              <a:t>UserName</a:t>
            </a:r>
            <a:r>
              <a:rPr lang="en-US" dirty="0">
                <a:highlight>
                  <a:srgbClr val="C0C0C0"/>
                </a:highlight>
                <a:latin typeface="Consolas"/>
              </a:rPr>
              <a:t>]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A567C-EC36-4D2C-A756-FE135396C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6787" y="2167151"/>
            <a:ext cx="10849390" cy="9344222"/>
          </a:xfrm>
        </p:spPr>
        <p:txBody>
          <a:bodyPr vert="horz" lIns="182880" tIns="91440" rIns="182880" bIns="91440" rtlCol="0" anchor="t">
            <a:noAutofit/>
          </a:bodyPr>
          <a:lstStyle/>
          <a:p>
            <a:pPr marL="539750" indent="-539750">
              <a:buFont typeface="Arial"/>
            </a:pPr>
            <a:r>
              <a:rPr lang="en-US" sz="3100" dirty="0">
                <a:ea typeface="+mn-lt"/>
                <a:cs typeface="+mn-lt"/>
              </a:rPr>
              <a:t>Enumerate IAM groups</a:t>
            </a:r>
          </a:p>
          <a:p>
            <a:pPr marL="914400" lvl="1" indent="0">
              <a:buNone/>
            </a:pPr>
            <a:r>
              <a:rPr lang="en-US" sz="2300" dirty="0" err="1">
                <a:highlight>
                  <a:srgbClr val="C0C0C0"/>
                </a:highlight>
                <a:ea typeface="+mn-lt"/>
                <a:cs typeface="+mn-lt"/>
              </a:rPr>
              <a:t>aws</a:t>
            </a:r>
            <a:r>
              <a:rPr lang="en-US" sz="2300" dirty="0">
                <a:highlight>
                  <a:srgbClr val="C0C0C0"/>
                </a:highlight>
                <a:latin typeface="Consolas"/>
              </a:rPr>
              <a:t> </a:t>
            </a:r>
            <a:r>
              <a:rPr lang="en-US" sz="2300" dirty="0" err="1">
                <a:highlight>
                  <a:srgbClr val="C0C0C0"/>
                </a:highlight>
                <a:latin typeface="Consolas"/>
              </a:rPr>
              <a:t>iam</a:t>
            </a:r>
            <a:r>
              <a:rPr lang="en-US" sz="2300" dirty="0">
                <a:highlight>
                  <a:srgbClr val="C0C0C0"/>
                </a:highlight>
                <a:latin typeface="Consolas"/>
              </a:rPr>
              <a:t> list-groups</a:t>
            </a:r>
            <a:endParaRPr lang="en-US" sz="2300" dirty="0">
              <a:ea typeface="+mn-lt"/>
              <a:cs typeface="+mn-lt"/>
            </a:endParaRPr>
          </a:p>
          <a:p>
            <a:pPr marL="539750" indent="-539750">
              <a:buFont typeface="Arial"/>
            </a:pPr>
            <a:r>
              <a:rPr lang="en-US" sz="3100" dirty="0">
                <a:ea typeface="+mn-lt"/>
                <a:cs typeface="+mn-lt"/>
              </a:rPr>
              <a:t>Enumerate inline policies for groups</a:t>
            </a:r>
          </a:p>
          <a:p>
            <a:pPr marL="914400" lvl="1" indent="0">
              <a:buNone/>
            </a:pPr>
            <a:r>
              <a:rPr lang="en-US" sz="2300" dirty="0" err="1">
                <a:highlight>
                  <a:srgbClr val="C0C0C0"/>
                </a:highlight>
                <a:ea typeface="+mn-lt"/>
                <a:cs typeface="+mn-lt"/>
              </a:rPr>
              <a:t>aws</a:t>
            </a:r>
            <a:r>
              <a:rPr lang="en-US" sz="2300" dirty="0">
                <a:highlight>
                  <a:srgbClr val="C0C0C0"/>
                </a:highlight>
                <a:latin typeface="Consolas"/>
              </a:rPr>
              <a:t> </a:t>
            </a:r>
            <a:r>
              <a:rPr lang="en-US" sz="2300" dirty="0" err="1">
                <a:highlight>
                  <a:srgbClr val="C0C0C0"/>
                </a:highlight>
                <a:latin typeface="Consolas"/>
              </a:rPr>
              <a:t>iam</a:t>
            </a:r>
            <a:r>
              <a:rPr lang="en-US" sz="2300" dirty="0">
                <a:highlight>
                  <a:srgbClr val="C0C0C0"/>
                </a:highlight>
                <a:latin typeface="Consolas"/>
              </a:rPr>
              <a:t> list-group-policies --group-name [</a:t>
            </a:r>
            <a:r>
              <a:rPr lang="en-US" sz="2300" dirty="0" err="1">
                <a:highlight>
                  <a:srgbClr val="C0C0C0"/>
                </a:highlight>
                <a:latin typeface="Consolas"/>
              </a:rPr>
              <a:t>GroupName</a:t>
            </a:r>
            <a:r>
              <a:rPr lang="en-US" sz="2300" dirty="0">
                <a:highlight>
                  <a:srgbClr val="C0C0C0"/>
                </a:highlight>
                <a:latin typeface="Consolas"/>
              </a:rPr>
              <a:t>]</a:t>
            </a:r>
            <a:br>
              <a:rPr lang="en-US" sz="2300" dirty="0">
                <a:highlight>
                  <a:srgbClr val="C0C0C0"/>
                </a:highlight>
                <a:latin typeface="Consolas"/>
              </a:rPr>
            </a:br>
            <a:endParaRPr lang="en-US" sz="2300" dirty="0">
              <a:highlight>
                <a:srgbClr val="C0C0C0"/>
              </a:highlight>
              <a:ea typeface="+mn-lt"/>
              <a:cs typeface="+mn-lt"/>
            </a:endParaRPr>
          </a:p>
          <a:p>
            <a:pPr marL="539750" indent="-539750">
              <a:buFont typeface="Arial"/>
            </a:pPr>
            <a:r>
              <a:rPr lang="en-US" sz="3100" dirty="0">
                <a:ea typeface="+mn-lt"/>
                <a:cs typeface="+mn-lt"/>
              </a:rPr>
              <a:t>Enumerate managed policies for groups</a:t>
            </a:r>
          </a:p>
          <a:p>
            <a:pPr marL="914400" lvl="1" indent="0">
              <a:buNone/>
            </a:pPr>
            <a:r>
              <a:rPr lang="en-US" sz="2300" dirty="0" err="1">
                <a:highlight>
                  <a:srgbClr val="C0C0C0"/>
                </a:highlight>
                <a:ea typeface="+mn-lt"/>
                <a:cs typeface="+mn-lt"/>
              </a:rPr>
              <a:t>aws</a:t>
            </a:r>
            <a:r>
              <a:rPr lang="en-US" sz="2300" dirty="0">
                <a:highlight>
                  <a:srgbClr val="C0C0C0"/>
                </a:highlight>
                <a:latin typeface="Consolas"/>
              </a:rPr>
              <a:t> </a:t>
            </a:r>
            <a:r>
              <a:rPr lang="en-US" sz="2300" dirty="0" err="1">
                <a:highlight>
                  <a:srgbClr val="C0C0C0"/>
                </a:highlight>
                <a:latin typeface="Consolas"/>
              </a:rPr>
              <a:t>iam</a:t>
            </a:r>
            <a:r>
              <a:rPr lang="en-US" sz="2300" dirty="0">
                <a:highlight>
                  <a:srgbClr val="C0C0C0"/>
                </a:highlight>
                <a:latin typeface="Consolas"/>
              </a:rPr>
              <a:t> list-attached-group-policies --group-name [</a:t>
            </a:r>
            <a:r>
              <a:rPr lang="en-US" sz="2300" dirty="0" err="1">
                <a:highlight>
                  <a:srgbClr val="C0C0C0"/>
                </a:highlight>
                <a:latin typeface="Consolas"/>
              </a:rPr>
              <a:t>GroupName</a:t>
            </a:r>
            <a:r>
              <a:rPr lang="en-US" sz="2300" dirty="0">
                <a:highlight>
                  <a:srgbClr val="C0C0C0"/>
                </a:highlight>
                <a:latin typeface="Consolas"/>
              </a:rPr>
              <a:t>]</a:t>
            </a:r>
            <a:br>
              <a:rPr lang="en-US" sz="2300" dirty="0">
                <a:highlight>
                  <a:srgbClr val="C0C0C0"/>
                </a:highlight>
                <a:latin typeface="Consolas"/>
              </a:rPr>
            </a:br>
            <a:endParaRPr lang="en-US" sz="2300" dirty="0">
              <a:highlight>
                <a:srgbClr val="C0C0C0"/>
              </a:highlight>
              <a:ea typeface="+mn-lt"/>
              <a:cs typeface="+mn-lt"/>
            </a:endParaRPr>
          </a:p>
          <a:p>
            <a:pPr marL="539750" indent="-539750">
              <a:buFont typeface="Arial"/>
            </a:pPr>
            <a:r>
              <a:rPr lang="en-US" sz="3100" dirty="0">
                <a:ea typeface="+mn-lt"/>
                <a:cs typeface="+mn-lt"/>
              </a:rPr>
              <a:t>Check policy permissions</a:t>
            </a:r>
          </a:p>
          <a:p>
            <a:pPr marL="914400" lvl="1" indent="0">
              <a:buNone/>
            </a:pPr>
            <a:r>
              <a:rPr lang="en-US" sz="2300" dirty="0" err="1">
                <a:highlight>
                  <a:srgbClr val="C0C0C0"/>
                </a:highlight>
                <a:ea typeface="+mn-lt"/>
                <a:cs typeface="+mn-lt"/>
              </a:rPr>
              <a:t>aws</a:t>
            </a:r>
            <a:r>
              <a:rPr lang="en-US" sz="2300" dirty="0">
                <a:highlight>
                  <a:srgbClr val="C0C0C0"/>
                </a:highlight>
                <a:latin typeface="Consolas"/>
              </a:rPr>
              <a:t> </a:t>
            </a:r>
            <a:r>
              <a:rPr lang="en-US" sz="2300" dirty="0" err="1">
                <a:highlight>
                  <a:srgbClr val="C0C0C0"/>
                </a:highlight>
                <a:latin typeface="Consolas"/>
              </a:rPr>
              <a:t>iam</a:t>
            </a:r>
            <a:r>
              <a:rPr lang="en-US" sz="2300" dirty="0">
                <a:highlight>
                  <a:srgbClr val="C0C0C0"/>
                </a:highlight>
                <a:latin typeface="Consolas"/>
              </a:rPr>
              <a:t> get-policy --policy-</a:t>
            </a:r>
            <a:r>
              <a:rPr lang="en-US" sz="2300" dirty="0" err="1">
                <a:highlight>
                  <a:srgbClr val="C0C0C0"/>
                </a:highlight>
                <a:latin typeface="Consolas"/>
              </a:rPr>
              <a:t>arn</a:t>
            </a:r>
            <a:r>
              <a:rPr lang="en-US" sz="2300" dirty="0">
                <a:highlight>
                  <a:srgbClr val="C0C0C0"/>
                </a:highlight>
                <a:latin typeface="Consolas"/>
              </a:rPr>
              <a:t> [</a:t>
            </a:r>
            <a:r>
              <a:rPr lang="en-US" sz="2300" dirty="0" err="1">
                <a:highlight>
                  <a:srgbClr val="C0C0C0"/>
                </a:highlight>
                <a:latin typeface="Consolas"/>
              </a:rPr>
              <a:t>PolicyArn</a:t>
            </a:r>
            <a:r>
              <a:rPr lang="en-US" sz="2300" dirty="0">
                <a:highlight>
                  <a:srgbClr val="C0C0C0"/>
                </a:highlight>
                <a:latin typeface="Consolas"/>
              </a:rPr>
              <a:t>]</a:t>
            </a:r>
            <a:br>
              <a:rPr lang="en-US" sz="2300" dirty="0">
                <a:highlight>
                  <a:srgbClr val="C0C0C0"/>
                </a:highlight>
                <a:latin typeface="Consolas"/>
              </a:rPr>
            </a:br>
            <a:endParaRPr lang="en-US" sz="2300" dirty="0">
              <a:highlight>
                <a:srgbClr val="C0C0C0"/>
              </a:highlight>
              <a:ea typeface="+mn-lt"/>
              <a:cs typeface="+mn-lt"/>
            </a:endParaRPr>
          </a:p>
          <a:p>
            <a:pPr marL="539750" indent="-539750">
              <a:buFont typeface="Arial"/>
            </a:pPr>
            <a:r>
              <a:rPr lang="en-US" sz="3100" dirty="0">
                <a:ea typeface="+mn-lt"/>
                <a:cs typeface="+mn-lt"/>
              </a:rPr>
              <a:t>Check policy version</a:t>
            </a:r>
          </a:p>
          <a:p>
            <a:pPr marL="914400" lvl="1" indent="0">
              <a:buNone/>
            </a:pPr>
            <a:r>
              <a:rPr lang="en-US" sz="2300" dirty="0" err="1">
                <a:highlight>
                  <a:srgbClr val="C0C0C0"/>
                </a:highlight>
                <a:ea typeface="+mn-lt"/>
                <a:cs typeface="+mn-lt"/>
              </a:rPr>
              <a:t>aws</a:t>
            </a:r>
            <a:r>
              <a:rPr lang="en-US" sz="2300" dirty="0">
                <a:highlight>
                  <a:srgbClr val="C0C0C0"/>
                </a:highlight>
                <a:latin typeface="Consolas"/>
              </a:rPr>
              <a:t> </a:t>
            </a:r>
            <a:r>
              <a:rPr lang="en-US" sz="2300" dirty="0" err="1">
                <a:highlight>
                  <a:srgbClr val="C0C0C0"/>
                </a:highlight>
                <a:latin typeface="Consolas"/>
              </a:rPr>
              <a:t>iam</a:t>
            </a:r>
            <a:r>
              <a:rPr lang="en-US" sz="2300" dirty="0">
                <a:highlight>
                  <a:srgbClr val="C0C0C0"/>
                </a:highlight>
                <a:latin typeface="Consolas"/>
              </a:rPr>
              <a:t> get-policy-version --policy-</a:t>
            </a:r>
            <a:r>
              <a:rPr lang="en-US" sz="2300" dirty="0" err="1">
                <a:highlight>
                  <a:srgbClr val="C0C0C0"/>
                </a:highlight>
                <a:latin typeface="Consolas"/>
              </a:rPr>
              <a:t>arn</a:t>
            </a:r>
            <a:r>
              <a:rPr lang="en-US" sz="2300" dirty="0">
                <a:highlight>
                  <a:srgbClr val="C0C0C0"/>
                </a:highlight>
                <a:latin typeface="Consolas"/>
              </a:rPr>
              <a:t> [</a:t>
            </a:r>
            <a:r>
              <a:rPr lang="en-US" sz="2300" dirty="0" err="1">
                <a:highlight>
                  <a:srgbClr val="C0C0C0"/>
                </a:highlight>
                <a:latin typeface="Consolas"/>
              </a:rPr>
              <a:t>PolicyArn</a:t>
            </a:r>
            <a:r>
              <a:rPr lang="en-US" sz="2300" dirty="0">
                <a:highlight>
                  <a:srgbClr val="C0C0C0"/>
                </a:highlight>
                <a:latin typeface="Consolas"/>
              </a:rPr>
              <a:t>]</a:t>
            </a:r>
            <a:br>
              <a:rPr lang="en-US" sz="2300" dirty="0">
                <a:highlight>
                  <a:srgbClr val="C0C0C0"/>
                </a:highlight>
                <a:latin typeface="Consolas"/>
              </a:rPr>
            </a:br>
            <a:endParaRPr lang="en-US" sz="2300" dirty="0">
              <a:highlight>
                <a:srgbClr val="C0C0C0"/>
              </a:highlight>
              <a:ea typeface="+mn-lt"/>
              <a:cs typeface="+mn-lt"/>
            </a:endParaRPr>
          </a:p>
          <a:p>
            <a:pPr marL="539750" indent="-539750">
              <a:buFont typeface="Arial"/>
            </a:pPr>
            <a:r>
              <a:rPr lang="en-US" sz="3100" dirty="0">
                <a:ea typeface="+mn-lt"/>
                <a:cs typeface="+mn-lt"/>
              </a:rPr>
              <a:t>Enumerate IAM policies</a:t>
            </a:r>
          </a:p>
          <a:p>
            <a:pPr marL="914400" lvl="1" indent="0">
              <a:buNone/>
            </a:pPr>
            <a:r>
              <a:rPr lang="en-US" sz="2300" dirty="0" err="1">
                <a:highlight>
                  <a:srgbClr val="C0C0C0"/>
                </a:highlight>
                <a:ea typeface="+mn-lt"/>
                <a:cs typeface="+mn-lt"/>
              </a:rPr>
              <a:t>aws</a:t>
            </a:r>
            <a:r>
              <a:rPr lang="en-US" sz="2300" dirty="0">
                <a:highlight>
                  <a:srgbClr val="C0C0C0"/>
                </a:highlight>
                <a:latin typeface="Consolas"/>
              </a:rPr>
              <a:t> </a:t>
            </a:r>
            <a:r>
              <a:rPr lang="en-US" sz="2300" dirty="0" err="1">
                <a:highlight>
                  <a:srgbClr val="C0C0C0"/>
                </a:highlight>
                <a:latin typeface="Consolas"/>
              </a:rPr>
              <a:t>iam</a:t>
            </a:r>
            <a:r>
              <a:rPr lang="en-US" sz="2300" dirty="0">
                <a:highlight>
                  <a:srgbClr val="C0C0C0"/>
                </a:highlight>
                <a:latin typeface="Consolas"/>
              </a:rPr>
              <a:t> list-policies </a:t>
            </a:r>
            <a:endParaRPr lang="en-US" sz="2300" dirty="0">
              <a:highlight>
                <a:srgbClr val="C0C0C0"/>
              </a:highlight>
              <a:ea typeface="+mn-lt"/>
              <a:cs typeface="+mn-lt"/>
            </a:endParaRPr>
          </a:p>
          <a:p>
            <a:pPr marL="539750" indent="-539750">
              <a:buFont typeface="Arial"/>
            </a:pPr>
            <a:r>
              <a:rPr lang="en-US" sz="3100" dirty="0">
                <a:ea typeface="+mn-lt"/>
                <a:cs typeface="+mn-lt"/>
              </a:rPr>
              <a:t>Enumerate IAM roles</a:t>
            </a:r>
          </a:p>
          <a:p>
            <a:pPr marL="914400" lvl="1" indent="0">
              <a:buNone/>
            </a:pPr>
            <a:r>
              <a:rPr lang="en-US" sz="2300" dirty="0" err="1">
                <a:highlight>
                  <a:srgbClr val="C0C0C0"/>
                </a:highlight>
                <a:ea typeface="+mn-lt"/>
                <a:cs typeface="+mn-lt"/>
              </a:rPr>
              <a:t>aws</a:t>
            </a:r>
            <a:r>
              <a:rPr lang="en-US" sz="2300" dirty="0">
                <a:highlight>
                  <a:srgbClr val="C0C0C0"/>
                </a:highlight>
                <a:latin typeface="Consolas"/>
              </a:rPr>
              <a:t> </a:t>
            </a:r>
            <a:r>
              <a:rPr lang="en-US" sz="2300" dirty="0" err="1">
                <a:highlight>
                  <a:srgbClr val="C0C0C0"/>
                </a:highlight>
                <a:latin typeface="Consolas"/>
              </a:rPr>
              <a:t>iam</a:t>
            </a:r>
            <a:r>
              <a:rPr lang="en-US" sz="2300" dirty="0">
                <a:highlight>
                  <a:srgbClr val="C0C0C0"/>
                </a:highlight>
                <a:latin typeface="Consolas"/>
              </a:rPr>
              <a:t> list-roles</a:t>
            </a:r>
            <a:br>
              <a:rPr lang="en-US" sz="1200" dirty="0">
                <a:highlight>
                  <a:srgbClr val="000000"/>
                </a:highlight>
                <a:latin typeface="Consolas"/>
              </a:rPr>
            </a:br>
            <a:endParaRPr lang="en-US" sz="12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6E5695-53FA-4E63-835E-704742A35808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AWS CLI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0273E-84FB-4217-895E-B73DE3BEE9CE}"/>
              </a:ext>
            </a:extLst>
          </p:cNvPr>
          <p:cNvSpPr txBox="1"/>
          <p:nvPr/>
        </p:nvSpPr>
        <p:spPr>
          <a:xfrm>
            <a:off x="868886" y="12064475"/>
            <a:ext cx="12665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3">
                    <a:lumMod val="50000"/>
                  </a:schemeClr>
                </a:solidFill>
              </a:rPr>
              <a:t>Reference Link </a:t>
            </a:r>
            <a:r>
              <a:rPr lang="en-IN" sz="2000" dirty="0"/>
              <a:t>: </a:t>
            </a:r>
            <a:r>
              <a:rPr lang="en-IN" sz="2000" dirty="0">
                <a:hlinkClick r:id="rId2"/>
              </a:rPr>
              <a:t>https://github.com/TROUBLE-1/Cloud-Pentesting/blob/main/Note%20%26%20Mind%20Map/AWS.md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71266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92E83-6F90-45B6-BAC7-EA74EF9E016F}"/>
              </a:ext>
            </a:extLst>
          </p:cNvPr>
          <p:cNvSpPr txBox="1"/>
          <p:nvPr/>
        </p:nvSpPr>
        <p:spPr>
          <a:xfrm>
            <a:off x="9932153" y="1258536"/>
            <a:ext cx="13174697" cy="2572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Summery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0523-FB2D-460D-B5D8-D5EAEC0F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2155" y="4876800"/>
            <a:ext cx="13174693" cy="7570838"/>
          </a:xfrm>
        </p:spPr>
        <p:txBody>
          <a:bodyPr vert="horz" lIns="91440" tIns="45720" rIns="91440" bIns="45720" rtlCol="0">
            <a:normAutofit/>
          </a:bodyPr>
          <a:lstStyle/>
          <a:p>
            <a:pPr marL="539750" indent="-228600" defTabSz="914400"/>
            <a:r>
              <a:rPr lang="en-US" sz="4000" dirty="0"/>
              <a:t>We learnt about cloud and its different types.</a:t>
            </a:r>
          </a:p>
          <a:p>
            <a:pPr marL="539750" indent="-228600" defTabSz="914400"/>
            <a:r>
              <a:rPr lang="en-US" sz="4000" dirty="0"/>
              <a:t>Type of services that cloud has to offer.(IaaS, PaaS, SaaS, CaaS, </a:t>
            </a:r>
            <a:r>
              <a:rPr lang="en-US" sz="4000" dirty="0" err="1"/>
              <a:t>FaaS</a:t>
            </a:r>
            <a:r>
              <a:rPr lang="en-US" sz="4000" dirty="0"/>
              <a:t>)</a:t>
            </a:r>
          </a:p>
          <a:p>
            <a:pPr marL="539750" indent="-228600" defTabSz="914400"/>
            <a:r>
              <a:rPr lang="en-US" sz="4000" dirty="0"/>
              <a:t>We understood what AWS is.</a:t>
            </a:r>
          </a:p>
          <a:p>
            <a:pPr marL="539750" indent="-228600" defTabSz="914400"/>
            <a:r>
              <a:rPr lang="en-US" sz="4000" dirty="0"/>
              <a:t>Some most used services of AWS</a:t>
            </a:r>
          </a:p>
          <a:p>
            <a:pPr marL="539750" indent="-228600" defTabSz="914400"/>
            <a:r>
              <a:rPr lang="en-US" sz="4000" dirty="0"/>
              <a:t>AWS CLI which is an easy-to-use command line interface.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B1969BD-B1DA-4D41-BEDB-55944B177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692" r="21705"/>
          <a:stretch/>
        </p:blipFill>
        <p:spPr>
          <a:xfrm>
            <a:off x="20" y="10"/>
            <a:ext cx="9272369" cy="13715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63191" y="4230234"/>
            <a:ext cx="12620363" cy="0"/>
          </a:xfrm>
          <a:prstGeom prst="line">
            <a:avLst/>
          </a:prstGeom>
          <a:ln w="19050">
            <a:solidFill>
              <a:srgbClr val="FF91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62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B82C-6E2E-4C8B-B642-FC0B70439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2155" y="4876800"/>
            <a:ext cx="13174693" cy="7570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Please feel free to ask any Question’s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385A05-4010-4B92-AA16-2985FB0A3E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5497"/>
          <a:stretch/>
        </p:blipFill>
        <p:spPr>
          <a:xfrm>
            <a:off x="0" y="0"/>
            <a:ext cx="8075054" cy="11944883"/>
          </a:xfrm>
          <a:prstGeom prst="rect">
            <a:avLst/>
          </a:prstGeom>
          <a:effectLst/>
        </p:spPr>
      </p:pic>
      <p:cxnSp>
        <p:nvCxnSpPr>
          <p:cNvPr id="19" name="Straight Connector 16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63191" y="4230234"/>
            <a:ext cx="12620363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78F2AB-4C88-419A-9D37-E63E66D4BB71}"/>
              </a:ext>
            </a:extLst>
          </p:cNvPr>
          <p:cNvSpPr txBox="1"/>
          <p:nvPr/>
        </p:nvSpPr>
        <p:spPr>
          <a:xfrm>
            <a:off x="9932153" y="1258536"/>
            <a:ext cx="13174697" cy="2572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961259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CA5ED30-3AB9-3047-848B-02CD451C5B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4"/>
          <a:stretch/>
        </p:blipFill>
        <p:spPr>
          <a:xfrm flipH="1">
            <a:off x="0" y="0"/>
            <a:ext cx="24387175" cy="137160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74B775B3-4EED-B140-BD37-ED3586DDC4FC}"/>
              </a:ext>
            </a:extLst>
          </p:cNvPr>
          <p:cNvSpPr/>
          <p:nvPr/>
        </p:nvSpPr>
        <p:spPr>
          <a:xfrm>
            <a:off x="0" y="0"/>
            <a:ext cx="24387175" cy="13716000"/>
          </a:xfrm>
          <a:custGeom>
            <a:avLst/>
            <a:gdLst>
              <a:gd name="connsiteX0" fmla="*/ 0 w 12192000"/>
              <a:gd name="connsiteY0" fmla="*/ 0 h 6858000"/>
              <a:gd name="connsiteX1" fmla="*/ 533400 w 12192000"/>
              <a:gd name="connsiteY1" fmla="*/ 0 h 6858000"/>
              <a:gd name="connsiteX2" fmla="*/ 533400 w 12192000"/>
              <a:gd name="connsiteY2" fmla="*/ 5118072 h 6858000"/>
              <a:gd name="connsiteX3" fmla="*/ 1003328 w 12192000"/>
              <a:gd name="connsiteY3" fmla="*/ 5588000 h 6858000"/>
              <a:gd name="connsiteX4" fmla="*/ 5626072 w 12192000"/>
              <a:gd name="connsiteY4" fmla="*/ 5588000 h 6858000"/>
              <a:gd name="connsiteX5" fmla="*/ 6096000 w 12192000"/>
              <a:gd name="connsiteY5" fmla="*/ 5118072 h 6858000"/>
              <a:gd name="connsiteX6" fmla="*/ 609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533400" y="0"/>
                </a:lnTo>
                <a:lnTo>
                  <a:pt x="533400" y="5118072"/>
                </a:lnTo>
                <a:cubicBezTo>
                  <a:pt x="533400" y="5377606"/>
                  <a:pt x="743794" y="5588000"/>
                  <a:pt x="1003328" y="5588000"/>
                </a:cubicBezTo>
                <a:lnTo>
                  <a:pt x="5626072" y="5588000"/>
                </a:lnTo>
                <a:cubicBezTo>
                  <a:pt x="5885606" y="5588000"/>
                  <a:pt x="6096000" y="5377606"/>
                  <a:pt x="6096000" y="5118072"/>
                </a:cubicBezTo>
                <a:lnTo>
                  <a:pt x="60960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9" tIns="91445" rIns="182889" bIns="91445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7B95B97-4D6E-DC4F-A072-89BAE3F6FAEF}"/>
              </a:ext>
            </a:extLst>
          </p:cNvPr>
          <p:cNvSpPr/>
          <p:nvPr/>
        </p:nvSpPr>
        <p:spPr>
          <a:xfrm>
            <a:off x="1066939" y="5"/>
            <a:ext cx="11126649" cy="11175998"/>
          </a:xfrm>
          <a:custGeom>
            <a:avLst/>
            <a:gdLst>
              <a:gd name="connsiteX0" fmla="*/ 0 w 5562600"/>
              <a:gd name="connsiteY0" fmla="*/ 0 h 5587999"/>
              <a:gd name="connsiteX1" fmla="*/ 5562600 w 5562600"/>
              <a:gd name="connsiteY1" fmla="*/ 0 h 5587999"/>
              <a:gd name="connsiteX2" fmla="*/ 5562600 w 5562600"/>
              <a:gd name="connsiteY2" fmla="*/ 5118071 h 5587999"/>
              <a:gd name="connsiteX3" fmla="*/ 5092672 w 5562600"/>
              <a:gd name="connsiteY3" fmla="*/ 5587999 h 5587999"/>
              <a:gd name="connsiteX4" fmla="*/ 469928 w 5562600"/>
              <a:gd name="connsiteY4" fmla="*/ 5587999 h 5587999"/>
              <a:gd name="connsiteX5" fmla="*/ 0 w 5562600"/>
              <a:gd name="connsiteY5" fmla="*/ 5118071 h 558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62600" h="5587999">
                <a:moveTo>
                  <a:pt x="0" y="0"/>
                </a:moveTo>
                <a:lnTo>
                  <a:pt x="5562600" y="0"/>
                </a:lnTo>
                <a:lnTo>
                  <a:pt x="5562600" y="5118071"/>
                </a:lnTo>
                <a:cubicBezTo>
                  <a:pt x="5562600" y="5377605"/>
                  <a:pt x="5352206" y="5587999"/>
                  <a:pt x="5092672" y="5587999"/>
                </a:cubicBezTo>
                <a:lnTo>
                  <a:pt x="469928" y="5587999"/>
                </a:lnTo>
                <a:cubicBezTo>
                  <a:pt x="210394" y="5587999"/>
                  <a:pt x="0" y="5377605"/>
                  <a:pt x="0" y="5118071"/>
                </a:cubicBezTo>
                <a:close/>
              </a:path>
            </a:pathLst>
          </a:custGeom>
          <a:solidFill>
            <a:srgbClr val="114096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9" tIns="91445" rIns="182889" bIns="91445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7BC269-86E9-1D40-9949-AA258634A5A5}"/>
              </a:ext>
            </a:extLst>
          </p:cNvPr>
          <p:cNvSpPr txBox="1"/>
          <p:nvPr/>
        </p:nvSpPr>
        <p:spPr>
          <a:xfrm>
            <a:off x="2344778" y="1875831"/>
            <a:ext cx="5929030" cy="40626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3200" b="1" cap="all">
                <a:solidFill>
                  <a:schemeClr val="bg1"/>
                </a:solidFill>
                <a:latin typeface="Titillium Web Bold"/>
                <a:cs typeface="Titillium Web Bold"/>
              </a:rPr>
              <a:t>Thank You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5A1987-BFF6-C140-86D0-0B8AC2E80103}"/>
              </a:ext>
            </a:extLst>
          </p:cNvPr>
          <p:cNvCxnSpPr>
            <a:cxnSpLocks/>
          </p:cNvCxnSpPr>
          <p:nvPr/>
        </p:nvCxnSpPr>
        <p:spPr>
          <a:xfrm flipH="1">
            <a:off x="3380040" y="6543846"/>
            <a:ext cx="12529595" cy="0"/>
          </a:xfrm>
          <a:prstGeom prst="line">
            <a:avLst/>
          </a:prstGeom>
          <a:ln>
            <a:solidFill>
              <a:srgbClr val="1140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256E26-6D99-9C48-9294-087B870E6362}"/>
              </a:ext>
            </a:extLst>
          </p:cNvPr>
          <p:cNvCxnSpPr>
            <a:cxnSpLocks/>
          </p:cNvCxnSpPr>
          <p:nvPr/>
        </p:nvCxnSpPr>
        <p:spPr>
          <a:xfrm flipH="1">
            <a:off x="2507076" y="6543846"/>
            <a:ext cx="97169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4956" y="6041931"/>
            <a:ext cx="6432099" cy="9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9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0387DB-464F-4FBA-9E13-B7AA3A08F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028490"/>
              </p:ext>
            </p:extLst>
          </p:nvPr>
        </p:nvGraphicFramePr>
        <p:xfrm>
          <a:off x="1081082" y="3078163"/>
          <a:ext cx="22202776" cy="755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FD866AF-F388-49F4-B8CD-3D4F5B038914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00918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1C2A754-04EE-4665-B246-238E3C77D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223112"/>
              </p:ext>
            </p:extLst>
          </p:nvPr>
        </p:nvGraphicFramePr>
        <p:xfrm>
          <a:off x="1063844" y="3426685"/>
          <a:ext cx="22202776" cy="7559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7015C5B-E433-4C9A-90BA-E62067F3857B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What is Cloud?</a:t>
            </a:r>
          </a:p>
        </p:txBody>
      </p:sp>
    </p:spTree>
    <p:extLst>
      <p:ext uri="{BB962C8B-B14F-4D97-AF65-F5344CB8AC3E}">
        <p14:creationId xmlns:p14="http://schemas.microsoft.com/office/powerpoint/2010/main" val="245832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FB30-196F-45CB-BB0A-0ED6C34B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886" y="3597598"/>
            <a:ext cx="9001124" cy="6723208"/>
          </a:xfrm>
        </p:spPr>
        <p:txBody>
          <a:bodyPr vert="horz" lIns="182880" tIns="91440" rIns="182880" bIns="9144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Cloud computing</a:t>
            </a:r>
            <a:r>
              <a:rPr lang="en-US" dirty="0">
                <a:ea typeface="+mn-lt"/>
                <a:cs typeface="+mn-lt"/>
              </a:rPr>
              <a:t> is the on-demand delivery of IT resources over the Internet with pay-as-you-go pricing.</a:t>
            </a:r>
          </a:p>
          <a:p>
            <a:pPr marL="0" indent="0">
              <a:buNone/>
            </a:pPr>
            <a:r>
              <a:rPr lang="en-US" sz="3200" dirty="0">
                <a:ea typeface="+mn-lt"/>
                <a:cs typeface="+mn-lt"/>
              </a:rPr>
              <a:t>Instead of buying and maintaining physical data centers and servers, we can access technology services, such as computing power, storage and databases, on an as-needed basis from a cloud provider</a:t>
            </a:r>
            <a:endParaRPr lang="en-US" sz="3200" dirty="0"/>
          </a:p>
        </p:txBody>
      </p:sp>
      <p:pic>
        <p:nvPicPr>
          <p:cNvPr id="4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2B6B6922-0A6D-4B05-96CB-6A3FFB7ECC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491" r="11509"/>
          <a:stretch/>
        </p:blipFill>
        <p:spPr>
          <a:xfrm>
            <a:off x="10533302" y="1083467"/>
            <a:ext cx="11751470" cy="1175147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B230B0-2820-4126-91DB-599BC3EF1F86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64029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picture containing building, computer&#10;&#10;Description automatically generated">
            <a:extLst>
              <a:ext uri="{FF2B5EF4-FFF2-40B4-BE49-F238E27FC236}">
                <a16:creationId xmlns:a16="http://schemas.microsoft.com/office/drawing/2014/main" id="{50E3E4AF-C6EE-4C71-94EA-7B909D635BE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245226" y="3493366"/>
            <a:ext cx="4787590" cy="6098844"/>
          </a:xfrm>
          <a:prstGeom prst="rect">
            <a:avLst/>
          </a:prstGeom>
        </p:spPr>
      </p:pic>
      <p:pic>
        <p:nvPicPr>
          <p:cNvPr id="8" name="Picture 8" descr="Le Stockage Dans Cloud Logo · Image gratuite sur Pixabay">
            <a:extLst>
              <a:ext uri="{FF2B5EF4-FFF2-40B4-BE49-F238E27FC236}">
                <a16:creationId xmlns:a16="http://schemas.microsoft.com/office/drawing/2014/main" id="{72A2AC0A-04EA-476C-90E1-E1611AB4E2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589" y="3493366"/>
            <a:ext cx="6557896" cy="6098844"/>
          </a:xfrm>
          <a:prstGeom prst="rect">
            <a:avLst/>
          </a:prstGeom>
        </p:spPr>
      </p:pic>
      <p:pic>
        <p:nvPicPr>
          <p:cNvPr id="12" name="Picture 12" descr="Logo&#10;&#10;Description automatically generated">
            <a:extLst>
              <a:ext uri="{FF2B5EF4-FFF2-40B4-BE49-F238E27FC236}">
                <a16:creationId xmlns:a16="http://schemas.microsoft.com/office/drawing/2014/main" id="{7215F0A7-C128-4B73-BD63-55F6DE91A27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15187" y="4467317"/>
            <a:ext cx="7156800" cy="4150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5EEB7A-828F-4847-99FA-F303F5D5BDAE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Cloud V/S On-Premises</a:t>
            </a:r>
          </a:p>
        </p:txBody>
      </p:sp>
    </p:spTree>
    <p:extLst>
      <p:ext uri="{BB962C8B-B14F-4D97-AF65-F5344CB8AC3E}">
        <p14:creationId xmlns:p14="http://schemas.microsoft.com/office/powerpoint/2010/main" val="36187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6D61D00-151D-455F-848F-D11347DCBC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9321209"/>
              </p:ext>
            </p:extLst>
          </p:nvPr>
        </p:nvGraphicFramePr>
        <p:xfrm>
          <a:off x="1197688" y="2722379"/>
          <a:ext cx="10874372" cy="876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9899139-1116-48B6-A4AB-999CC968DB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279528"/>
              </p:ext>
            </p:extLst>
          </p:nvPr>
        </p:nvGraphicFramePr>
        <p:xfrm>
          <a:off x="12587206" y="2729523"/>
          <a:ext cx="10874372" cy="876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C6D1EF-D7DC-4CE0-AC7B-8F33F28174AF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Cloud V/S On-Premises</a:t>
            </a:r>
          </a:p>
        </p:txBody>
      </p:sp>
    </p:spTree>
    <p:extLst>
      <p:ext uri="{BB962C8B-B14F-4D97-AF65-F5344CB8AC3E}">
        <p14:creationId xmlns:p14="http://schemas.microsoft.com/office/powerpoint/2010/main" val="217682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3" name="Content Placeholder 210">
            <a:extLst>
              <a:ext uri="{FF2B5EF4-FFF2-40B4-BE49-F238E27FC236}">
                <a16:creationId xmlns:a16="http://schemas.microsoft.com/office/drawing/2014/main" id="{ACC0A22B-93ED-42B0-8267-A84E40708DD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6715531"/>
              </p:ext>
            </p:extLst>
          </p:nvPr>
        </p:nvGraphicFramePr>
        <p:xfrm>
          <a:off x="3456677" y="1299955"/>
          <a:ext cx="16850988" cy="1307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56569B9-6AA4-49E7-A84D-576F5F0E3F48}"/>
              </a:ext>
            </a:extLst>
          </p:cNvPr>
          <p:cNvSpPr txBox="1"/>
          <p:nvPr/>
        </p:nvSpPr>
        <p:spPr>
          <a:xfrm>
            <a:off x="868886" y="745957"/>
            <a:ext cx="225926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cs typeface="Calibri" panose="020F0502020204030204" pitchFamily="34" charset="0"/>
              </a:rPr>
              <a:t>Services Models</a:t>
            </a:r>
          </a:p>
        </p:txBody>
      </p:sp>
    </p:spTree>
    <p:extLst>
      <p:ext uri="{BB962C8B-B14F-4D97-AF65-F5344CB8AC3E}">
        <p14:creationId xmlns:p14="http://schemas.microsoft.com/office/powerpoint/2010/main" val="1951021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5D91E4CFB36943AC19E311A5C00B2F" ma:contentTypeVersion="9" ma:contentTypeDescription="Create a new document." ma:contentTypeScope="" ma:versionID="c15ba05e70705c928259ec09442605b5">
  <xsd:schema xmlns:xsd="http://www.w3.org/2001/XMLSchema" xmlns:xs="http://www.w3.org/2001/XMLSchema" xmlns:p="http://schemas.microsoft.com/office/2006/metadata/properties" xmlns:ns3="0c30c1a4-77bd-43f1-b9fa-094820d66be4" xmlns:ns4="1d15642c-2229-4248-b844-ba005cc3518b" targetNamespace="http://schemas.microsoft.com/office/2006/metadata/properties" ma:root="true" ma:fieldsID="f01a8976618d743bcee919877b031f12" ns3:_="" ns4:_="">
    <xsd:import namespace="0c30c1a4-77bd-43f1-b9fa-094820d66be4"/>
    <xsd:import namespace="1d15642c-2229-4248-b844-ba005cc351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30c1a4-77bd-43f1-b9fa-094820d66be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15642c-2229-4248-b844-ba005cc35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64B394-E26F-4551-8A75-7D9AF8CF57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9378A0-43A7-47E3-A5F0-D64C1ECC19A5}">
  <ds:schemaRefs>
    <ds:schemaRef ds:uri="1d15642c-2229-4248-b844-ba005cc3518b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0c30c1a4-77bd-43f1-b9fa-094820d66be4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286C2D5-51F2-4E57-8B7F-1E336FF137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30c1a4-77bd-43f1-b9fa-094820d66be4"/>
    <ds:schemaRef ds:uri="1d15642c-2229-4248-b844-ba005cc35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3960</TotalTime>
  <Words>1723</Words>
  <Application>Microsoft Office PowerPoint</Application>
  <PresentationFormat>Custom</PresentationFormat>
  <Paragraphs>235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Arial</vt:lpstr>
      <vt:lpstr>Bell MT</vt:lpstr>
      <vt:lpstr>Calibri</vt:lpstr>
      <vt:lpstr>Calibri Light</vt:lpstr>
      <vt:lpstr>Consolas</vt:lpstr>
      <vt:lpstr>Google Sans</vt:lpstr>
      <vt:lpstr>Roboto</vt:lpstr>
      <vt:lpstr>Titillium Web Bold</vt:lpstr>
      <vt:lpstr>Titillium Web Regular</vt:lpstr>
      <vt:lpstr>Office Theme</vt:lpstr>
      <vt:lpstr>AWS Basic Training</vt:lpstr>
      <vt:lpstr>PowerPoint Presentation</vt:lpstr>
      <vt:lpstr>Name: Raunak Parmar Cert: OSWE  Azure Lover Interested in: Cloud/Application security, source code review, Docker, Kubernetes.  Back-end Developer (PHP, Python, Nodejs)  Author Of 365-Stealer(Illicit Consent Grant Attack)   GitHub: https://github.com/TROUBLE-1 Twitter: https://twitter.com/trouble1_raunak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Cloud Providers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Francine Henry</dc:creator>
  <cp:lastModifiedBy>Raunak Parmar</cp:lastModifiedBy>
  <cp:revision>269</cp:revision>
  <dcterms:created xsi:type="dcterms:W3CDTF">2018-12-18T01:05:38Z</dcterms:created>
  <dcterms:modified xsi:type="dcterms:W3CDTF">2022-01-06T04:48:57Z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0x010100905D91E4CFB36943AC19E311A5C00B2F</vt:lpwstr>
  </property>
</Properties>
</file>