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7020C8-E7E3-4FB4-B296-118F81BAD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693FC2-DCC2-4DEE-A5A8-668AFF7C1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FE2077-CB3E-437A-8F98-CE767783F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4546-B80C-4E1E-B2FC-74B1A78982C4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79525E-1230-49B2-93B1-6355C874B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1F784F-4FE3-4253-A099-D1AA7DD77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3517-5679-4AC5-9D70-2BB6ABEB81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405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32757-FAF4-4A02-B361-0DC1CC80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95D4A8-B509-42D5-BEEE-6913B8B4A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B52233-0055-407A-95AC-C4A96A110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4546-B80C-4E1E-B2FC-74B1A78982C4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5BB637-52A6-4DEB-AE57-BE0EE4C1B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628C12-3A95-42B8-8B04-66582923D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3517-5679-4AC5-9D70-2BB6ABEB81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699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3E840A6-EE8E-4A72-A8D3-765D87A059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F906A5-81EB-4439-A709-C7C8DE711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7A6A9F-C4FC-4EEE-AAF9-0F7E04862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4546-B80C-4E1E-B2FC-74B1A78982C4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686C4E-38BB-4109-B601-06958D5F8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DE5094-F573-414B-BD05-CBA04AC24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3517-5679-4AC5-9D70-2BB6ABEB81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335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7B17B0-D59D-4135-B1F4-AD931C34B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4E7A88-77AD-4626-A735-BE7C64EE0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0EB142-91D8-462F-8890-1E5B3905B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4546-B80C-4E1E-B2FC-74B1A78982C4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B369E6-164D-4775-8282-5D86F458C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283B02-9FB9-40B1-9730-F19A6E110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3517-5679-4AC5-9D70-2BB6ABEB81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66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44721-D04C-4964-9198-945C28C15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A53CB4-2CC8-46B4-87DE-7F0D0D4D6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A2514E-0D54-4AFE-94B6-D2BC0D681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4546-B80C-4E1E-B2FC-74B1A78982C4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B36702-2C98-45B0-B7A6-4928A241C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393D5C-ACB3-4C37-85CC-44FABC049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3517-5679-4AC5-9D70-2BB6ABEB81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319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479D3-E1ED-4B6E-A3A5-4D6A882F6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D73404-E115-4C25-BF8B-0C85F72C9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ED056F-7960-4C97-826E-ED43805DF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4341AC-C244-4A50-AA6E-8FD565C5B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4546-B80C-4E1E-B2FC-74B1A78982C4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5E8E92-6C02-4F01-A326-1E4841519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77BA6F-F992-4168-849C-32D9EE2F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3517-5679-4AC5-9D70-2BB6ABEB81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693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A5BADA-4FEB-4179-BD93-535717DA7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96CF85-B355-4AB2-97CC-0B44892F3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B2A39F-14DE-4ECB-936E-22C703992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41856C-3C83-4932-9F84-950A560F0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6DC634-283A-4E28-AF37-29311E336B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FA9BAB-5404-4000-B260-F0E301D92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4546-B80C-4E1E-B2FC-74B1A78982C4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77634D-2493-4ED2-8F2D-29A00693C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B697B21-67E9-4AA1-A584-DDCAFAE81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3517-5679-4AC5-9D70-2BB6ABEB81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11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27A126-78B0-4D79-B67E-2FAD34D67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554A9B-E8F0-4E01-AF12-AC567889A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4546-B80C-4E1E-B2FC-74B1A78982C4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E96F60-8375-41BB-8335-4136C7FD3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6DE4AD-CF3F-4FC0-B29D-FE49B8676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3517-5679-4AC5-9D70-2BB6ABEB81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677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87C1185-A46B-4C73-A24D-B07EC47B6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4546-B80C-4E1E-B2FC-74B1A78982C4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840D502-182D-4E65-BEFA-0C2335462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C5CD48-3687-4369-9C5B-7C52B2257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3517-5679-4AC5-9D70-2BB6ABEB81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323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921432-4AC6-4A82-9038-9C6B983A8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836479-E4A9-4414-8F62-7B60CCB99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C85169-6F27-4CFD-B0CC-FC2CE414E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D0D622-B09C-4962-AEE9-AA204299A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4546-B80C-4E1E-B2FC-74B1A78982C4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0BD554-2DA6-4BA2-8DC8-C39A3FE94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007D5F-F768-412B-99A1-08159609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3517-5679-4AC5-9D70-2BB6ABEB81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071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A1DAD-E850-4C1E-8E46-718516EC7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2A1B848-1A39-48BE-935A-AEFFDB4C51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6D07FE-9882-48A8-B372-41D9D06C9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871F19-BB2D-47FC-AE21-8DC7C8F27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4546-B80C-4E1E-B2FC-74B1A78982C4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D799D5-CD91-4123-BE38-B4109F957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FF8EE9-9188-48F5-ACE9-A3510A0C2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3517-5679-4AC5-9D70-2BB6ABEB81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428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B4468F-92F7-4358-B050-31E1F37B9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56109D-2A1B-4952-B43D-3700089F4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5A1AF3-A1BC-469E-AA73-8FF3B95B23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54546-B80C-4E1E-B2FC-74B1A78982C4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E68225-C8D1-489F-B5F3-5623D4D401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0A4E8F-636D-43D3-AA65-DB9270B5C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53517-5679-4AC5-9D70-2BB6ABEB81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009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7F16F1A-F314-4CB9-8758-F469BC4331CE}"/>
              </a:ext>
            </a:extLst>
          </p:cNvPr>
          <p:cNvSpPr/>
          <p:nvPr/>
        </p:nvSpPr>
        <p:spPr>
          <a:xfrm>
            <a:off x="2202873" y="1172095"/>
            <a:ext cx="1737360" cy="1479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CD1B49C-8728-4834-9D99-BC56D11C9811}"/>
              </a:ext>
            </a:extLst>
          </p:cNvPr>
          <p:cNvSpPr/>
          <p:nvPr/>
        </p:nvSpPr>
        <p:spPr>
          <a:xfrm>
            <a:off x="5033357" y="1172092"/>
            <a:ext cx="1737360" cy="1479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memory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6CF7182-2081-4D51-8CDF-3A24A2FE5F0F}"/>
              </a:ext>
            </a:extLst>
          </p:cNvPr>
          <p:cNvSpPr/>
          <p:nvPr/>
        </p:nvSpPr>
        <p:spPr>
          <a:xfrm>
            <a:off x="3042458" y="2177934"/>
            <a:ext cx="781396" cy="34913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Cache</a:t>
            </a:r>
            <a:endParaRPr lang="zh-CN" altLang="en-US" sz="1400" dirty="0"/>
          </a:p>
        </p:txBody>
      </p:sp>
      <p:sp>
        <p:nvSpPr>
          <p:cNvPr id="8" name="箭头: 左右 7">
            <a:extLst>
              <a:ext uri="{FF2B5EF4-FFF2-40B4-BE49-F238E27FC236}">
                <a16:creationId xmlns:a16="http://schemas.microsoft.com/office/drawing/2014/main" id="{18AFAE95-85A5-430B-B6DE-ACB56F6CF4C8}"/>
              </a:ext>
            </a:extLst>
          </p:cNvPr>
          <p:cNvSpPr/>
          <p:nvPr/>
        </p:nvSpPr>
        <p:spPr>
          <a:xfrm>
            <a:off x="4039986" y="1679168"/>
            <a:ext cx="893618" cy="46551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170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yuan zhang</dc:creator>
  <cp:lastModifiedBy>yuan zhang</cp:lastModifiedBy>
  <cp:revision>2</cp:revision>
  <dcterms:created xsi:type="dcterms:W3CDTF">2019-04-14T08:26:32Z</dcterms:created>
  <dcterms:modified xsi:type="dcterms:W3CDTF">2019-04-14T08:53:23Z</dcterms:modified>
</cp:coreProperties>
</file>