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authors.xml" ContentType="application/vnd.ms-powerpoi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omments/modernComment1.xml" ContentType="application/vnd.ms-powerpoint.comments+xml"/>
  <Override PartName="/ppt/comments/modernComment2.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omments/modernComment3.xml" ContentType="application/vnd.ms-powerpoint.comments+xml"/>
  <Override PartName="/ppt/notesSlides/notesSlide2.xml" ContentType="application/vnd.openxmlformats-officedocument.presentationml.notesSlide+xml"/>
  <Override PartName="/ppt/comments/modernComment4.xml" ContentType="application/vnd.ms-powerpoint.comment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4"/>
    <p:sldMasterId id="2147483911" r:id="rId5"/>
    <p:sldMasterId id="2147483841" r:id="rId6"/>
    <p:sldMasterId id="2147483853" r:id="rId7"/>
  </p:sldMasterIdLst>
  <p:notesMasterIdLst>
    <p:notesMasterId r:id="rId31"/>
  </p:notesMasterIdLst>
  <p:sldIdLst>
    <p:sldId id="256" r:id="rId8"/>
    <p:sldId id="257" r:id="rId9"/>
    <p:sldId id="617" r:id="rId10"/>
    <p:sldId id="583" r:id="rId11"/>
    <p:sldId id="588" r:id="rId12"/>
    <p:sldId id="596" r:id="rId13"/>
    <p:sldId id="273" r:id="rId14"/>
    <p:sldId id="610" r:id="rId15"/>
    <p:sldId id="597" r:id="rId16"/>
    <p:sldId id="603" r:id="rId17"/>
    <p:sldId id="618" r:id="rId18"/>
    <p:sldId id="605" r:id="rId19"/>
    <p:sldId id="619" r:id="rId20"/>
    <p:sldId id="591" r:id="rId21"/>
    <p:sldId id="612" r:id="rId22"/>
    <p:sldId id="621" r:id="rId23"/>
    <p:sldId id="590" r:id="rId24"/>
    <p:sldId id="606" r:id="rId25"/>
    <p:sldId id="279" r:id="rId26"/>
    <p:sldId id="625" r:id="rId27"/>
    <p:sldId id="624" r:id="rId28"/>
    <p:sldId id="620" r:id="rId29"/>
    <p:sldId id="29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9FE92A-8718-4923-6E9F-3D49E7CE3012}" name="Saif ElSherei" initials="SE" userId="S::saelsher@microsoft.com::14208198-afa6-4e24-ba61-1359f695e63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120FC-ACB0-4251-B8E2-CE0FE1505997}" v="5691" dt="2019-09-26T13:02:12.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1" autoAdjust="0"/>
    <p:restoredTop sz="94660"/>
  </p:normalViewPr>
  <p:slideViewPr>
    <p:cSldViewPr snapToGrid="0">
      <p:cViewPr varScale="1">
        <p:scale>
          <a:sx n="92" d="100"/>
          <a:sy n="92" d="100"/>
        </p:scale>
        <p:origin x="33"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microsoft.com/office/2018/10/relationships/authors" Targe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f ElSherei" userId="S::saelsher@microsoft.com::14208198-afa6-4e24-ba61-1359f695e63b" providerId="AD" clId="Web-{891D50A5-DCB3-4F14-B142-DF584EF16306}"/>
    <pc:docChg chg="mod modSld">
      <pc:chgData name="Saif ElSherei" userId="S::saelsher@microsoft.com::14208198-afa6-4e24-ba61-1359f695e63b" providerId="AD" clId="Web-{891D50A5-DCB3-4F14-B142-DF584EF16306}" dt="2019-09-26T08:29:06.135" v="7"/>
      <pc:docMkLst>
        <pc:docMk/>
      </pc:docMkLst>
      <pc:sldChg chg="addCm">
        <pc:chgData name="Saif ElSherei" userId="S::saelsher@microsoft.com::14208198-afa6-4e24-ba61-1359f695e63b" providerId="AD" clId="Web-{891D50A5-DCB3-4F14-B142-DF584EF16306}" dt="2019-09-26T08:22:56.993" v="1"/>
        <pc:sldMkLst>
          <pc:docMk/>
          <pc:sldMk cId="1387672180" sldId="583"/>
        </pc:sldMkLst>
      </pc:sldChg>
      <pc:sldChg chg="modSp addCm">
        <pc:chgData name="Saif ElSherei" userId="S::saelsher@microsoft.com::14208198-afa6-4e24-ba61-1359f695e63b" providerId="AD" clId="Web-{891D50A5-DCB3-4F14-B142-DF584EF16306}" dt="2019-09-26T08:24:01.306" v="4"/>
        <pc:sldMkLst>
          <pc:docMk/>
          <pc:sldMk cId="1105988173" sldId="588"/>
        </pc:sldMkLst>
        <pc:spChg chg="mod">
          <ac:chgData name="Saif ElSherei" userId="S::saelsher@microsoft.com::14208198-afa6-4e24-ba61-1359f695e63b" providerId="AD" clId="Web-{891D50A5-DCB3-4F14-B142-DF584EF16306}" dt="2019-09-26T08:23:33.118" v="3" actId="20577"/>
          <ac:spMkLst>
            <pc:docMk/>
            <pc:sldMk cId="1105988173" sldId="588"/>
            <ac:spMk id="3" creationId="{713C18F3-E89C-4966-A97F-D60AADC63AD8}"/>
          </ac:spMkLst>
        </pc:spChg>
      </pc:sldChg>
      <pc:sldChg chg="addCm">
        <pc:chgData name="Saif ElSherei" userId="S::saelsher@microsoft.com::14208198-afa6-4e24-ba61-1359f695e63b" providerId="AD" clId="Web-{891D50A5-DCB3-4F14-B142-DF584EF16306}" dt="2019-09-26T08:27:06.915" v="6"/>
        <pc:sldMkLst>
          <pc:docMk/>
          <pc:sldMk cId="2514031890" sldId="605"/>
        </pc:sldMkLst>
      </pc:sldChg>
      <pc:sldChg chg="addCm">
        <pc:chgData name="Saif ElSherei" userId="S::saelsher@microsoft.com::14208198-afa6-4e24-ba61-1359f695e63b" providerId="AD" clId="Web-{891D50A5-DCB3-4F14-B142-DF584EF16306}" dt="2019-09-26T08:29:06.135" v="7"/>
        <pc:sldMkLst>
          <pc:docMk/>
          <pc:sldMk cId="3686935080" sldId="620"/>
        </pc:sldMkLst>
      </pc:sldChg>
    </pc:docChg>
  </pc:docChgLst>
  <pc:docChgLst>
    <pc:chgData name="Sebastian Fernandez" userId="aa2a0d36-d158-4b3e-8400-c61152e56d60" providerId="ADAL" clId="{A3E120FC-ACB0-4251-B8E2-CE0FE1505997}"/>
    <pc:docChg chg="undo redo custSel mod addSld delSld modSld sldOrd">
      <pc:chgData name="Sebastian Fernandez" userId="aa2a0d36-d158-4b3e-8400-c61152e56d60" providerId="ADAL" clId="{A3E120FC-ACB0-4251-B8E2-CE0FE1505997}" dt="2019-10-03T18:01:30.515" v="18073" actId="20577"/>
      <pc:docMkLst>
        <pc:docMk/>
      </pc:docMkLst>
      <pc:sldChg chg="addSp delSp modSp mod modClrScheme chgLayout">
        <pc:chgData name="Sebastian Fernandez" userId="aa2a0d36-d158-4b3e-8400-c61152e56d60" providerId="ADAL" clId="{A3E120FC-ACB0-4251-B8E2-CE0FE1505997}" dt="2019-10-03T17:43:39.405" v="18029" actId="1076"/>
        <pc:sldMkLst>
          <pc:docMk/>
          <pc:sldMk cId="4028470975" sldId="256"/>
        </pc:sldMkLst>
        <pc:spChg chg="mod ord">
          <ac:chgData name="Sebastian Fernandez" userId="aa2a0d36-d158-4b3e-8400-c61152e56d60" providerId="ADAL" clId="{A3E120FC-ACB0-4251-B8E2-CE0FE1505997}" dt="2019-10-03T17:43:29.963" v="18026" actId="1076"/>
          <ac:spMkLst>
            <pc:docMk/>
            <pc:sldMk cId="4028470975" sldId="256"/>
            <ac:spMk id="2" creationId="{8374C370-6884-4F4D-9902-9A67ABE09A3E}"/>
          </ac:spMkLst>
        </pc:spChg>
        <pc:spChg chg="mod ord">
          <ac:chgData name="Sebastian Fernandez" userId="aa2a0d36-d158-4b3e-8400-c61152e56d60" providerId="ADAL" clId="{A3E120FC-ACB0-4251-B8E2-CE0FE1505997}" dt="2019-10-03T17:43:39.405" v="18029" actId="1076"/>
          <ac:spMkLst>
            <pc:docMk/>
            <pc:sldMk cId="4028470975" sldId="256"/>
            <ac:spMk id="3" creationId="{B9F71839-6948-48E4-968F-F54E78F5E0A2}"/>
          </ac:spMkLst>
        </pc:spChg>
        <pc:spChg chg="add del mod ord">
          <ac:chgData name="Sebastian Fernandez" userId="aa2a0d36-d158-4b3e-8400-c61152e56d60" providerId="ADAL" clId="{A3E120FC-ACB0-4251-B8E2-CE0FE1505997}" dt="2019-09-22T04:22:07.381" v="4305" actId="700"/>
          <ac:spMkLst>
            <pc:docMk/>
            <pc:sldMk cId="4028470975" sldId="256"/>
            <ac:spMk id="4" creationId="{590DB3E9-274C-48F2-A837-6A5DB4BE4B4D}"/>
          </ac:spMkLst>
        </pc:spChg>
        <pc:spChg chg="add del mod">
          <ac:chgData name="Sebastian Fernandez" userId="aa2a0d36-d158-4b3e-8400-c61152e56d60" providerId="ADAL" clId="{A3E120FC-ACB0-4251-B8E2-CE0FE1505997}" dt="2019-09-25T21:46:21.051" v="12256" actId="1076"/>
          <ac:spMkLst>
            <pc:docMk/>
            <pc:sldMk cId="4028470975" sldId="256"/>
            <ac:spMk id="8" creationId="{2D20F746-FFD0-49C4-92CD-3BF72122931F}"/>
          </ac:spMkLst>
        </pc:spChg>
        <pc:spChg chg="add del mod">
          <ac:chgData name="Sebastian Fernandez" userId="aa2a0d36-d158-4b3e-8400-c61152e56d60" providerId="ADAL" clId="{A3E120FC-ACB0-4251-B8E2-CE0FE1505997}" dt="2019-09-22T04:22:04.958" v="4294" actId="6549"/>
          <ac:spMkLst>
            <pc:docMk/>
            <pc:sldMk cId="4028470975" sldId="256"/>
            <ac:spMk id="9" creationId="{9DD9281A-BA35-4252-B81D-D46C901E6252}"/>
          </ac:spMkLst>
        </pc:spChg>
        <pc:spChg chg="add mod">
          <ac:chgData name="Sebastian Fernandez" userId="aa2a0d36-d158-4b3e-8400-c61152e56d60" providerId="ADAL" clId="{A3E120FC-ACB0-4251-B8E2-CE0FE1505997}" dt="2019-09-26T02:39:57.126" v="17817" actId="1076"/>
          <ac:spMkLst>
            <pc:docMk/>
            <pc:sldMk cId="4028470975" sldId="256"/>
            <ac:spMk id="10" creationId="{61099342-981F-4D3B-BF59-09DCBA6E7268}"/>
          </ac:spMkLst>
        </pc:spChg>
        <pc:picChg chg="add del mod">
          <ac:chgData name="Sebastian Fernandez" userId="aa2a0d36-d158-4b3e-8400-c61152e56d60" providerId="ADAL" clId="{A3E120FC-ACB0-4251-B8E2-CE0FE1505997}" dt="2019-09-20T22:50:30.733" v="1618"/>
          <ac:picMkLst>
            <pc:docMk/>
            <pc:sldMk cId="4028470975" sldId="256"/>
            <ac:picMk id="5" creationId="{3CE8621C-BF9A-4330-9886-8E9A41DCB6D0}"/>
          </ac:picMkLst>
        </pc:picChg>
        <pc:picChg chg="add mod">
          <ac:chgData name="Sebastian Fernandez" userId="aa2a0d36-d158-4b3e-8400-c61152e56d60" providerId="ADAL" clId="{A3E120FC-ACB0-4251-B8E2-CE0FE1505997}" dt="2019-09-21T00:43:24.822" v="2856" actId="1076"/>
          <ac:picMkLst>
            <pc:docMk/>
            <pc:sldMk cId="4028470975" sldId="256"/>
            <ac:picMk id="7" creationId="{DE3DDEC5-E2DB-4F9C-B32E-BD46A1E818F0}"/>
          </ac:picMkLst>
        </pc:picChg>
      </pc:sldChg>
      <pc:sldChg chg="addSp delSp modSp mod setBg modClrScheme setClrOvrMap chgLayout">
        <pc:chgData name="Sebastian Fernandez" userId="aa2a0d36-d158-4b3e-8400-c61152e56d60" providerId="ADAL" clId="{A3E120FC-ACB0-4251-B8E2-CE0FE1505997}" dt="2019-10-03T18:01:30.515" v="18073" actId="20577"/>
        <pc:sldMkLst>
          <pc:docMk/>
          <pc:sldMk cId="4120914852" sldId="257"/>
        </pc:sldMkLst>
        <pc:spChg chg="mod ord">
          <ac:chgData name="Sebastian Fernandez" userId="aa2a0d36-d158-4b3e-8400-c61152e56d60" providerId="ADAL" clId="{A3E120FC-ACB0-4251-B8E2-CE0FE1505997}" dt="2019-09-25T20:45:05.841" v="10862" actId="700"/>
          <ac:spMkLst>
            <pc:docMk/>
            <pc:sldMk cId="4120914852" sldId="257"/>
            <ac:spMk id="2" creationId="{C6C08BAE-5F16-43D7-9BE1-A992AC6F2E9A}"/>
          </ac:spMkLst>
        </pc:spChg>
        <pc:spChg chg="mod ord">
          <ac:chgData name="Sebastian Fernandez" userId="aa2a0d36-d158-4b3e-8400-c61152e56d60" providerId="ADAL" clId="{A3E120FC-ACB0-4251-B8E2-CE0FE1505997}" dt="2019-10-03T18:01:30.515" v="18073" actId="20577"/>
          <ac:spMkLst>
            <pc:docMk/>
            <pc:sldMk cId="4120914852" sldId="257"/>
            <ac:spMk id="3" creationId="{82801B5B-AE78-4E38-B31C-B898A31A9346}"/>
          </ac:spMkLst>
        </pc:spChg>
        <pc:spChg chg="add del">
          <ac:chgData name="Sebastian Fernandez" userId="aa2a0d36-d158-4b3e-8400-c61152e56d60" providerId="ADAL" clId="{A3E120FC-ACB0-4251-B8E2-CE0FE1505997}" dt="2019-09-22T04:25:38.121" v="4313" actId="26606"/>
          <ac:spMkLst>
            <pc:docMk/>
            <pc:sldMk cId="4120914852" sldId="257"/>
            <ac:spMk id="8" creationId="{8D70B121-56F4-4848-B38B-182089D909FA}"/>
          </ac:spMkLst>
        </pc:spChg>
        <pc:spChg chg="add del">
          <ac:chgData name="Sebastian Fernandez" userId="aa2a0d36-d158-4b3e-8400-c61152e56d60" providerId="ADAL" clId="{A3E120FC-ACB0-4251-B8E2-CE0FE1505997}" dt="2019-09-22T04:25:40.474" v="4315" actId="26606"/>
          <ac:spMkLst>
            <pc:docMk/>
            <pc:sldMk cId="4120914852" sldId="257"/>
            <ac:spMk id="12" creationId="{48A740BC-A0AA-45E0-B899-2AE9C6FE11CA}"/>
          </ac:spMkLst>
        </pc:spChg>
        <pc:cxnChg chg="add del">
          <ac:chgData name="Sebastian Fernandez" userId="aa2a0d36-d158-4b3e-8400-c61152e56d60" providerId="ADAL" clId="{A3E120FC-ACB0-4251-B8E2-CE0FE1505997}" dt="2019-09-22T04:25:38.121" v="4313" actId="26606"/>
          <ac:cxnSpMkLst>
            <pc:docMk/>
            <pc:sldMk cId="4120914852" sldId="257"/>
            <ac:cxnSpMk id="10" creationId="{2D72A2C9-F3CA-4216-8BAD-FA4C970C3C4E}"/>
          </ac:cxnSpMkLst>
        </pc:cxnChg>
        <pc:cxnChg chg="add del">
          <ac:chgData name="Sebastian Fernandez" userId="aa2a0d36-d158-4b3e-8400-c61152e56d60" providerId="ADAL" clId="{A3E120FC-ACB0-4251-B8E2-CE0FE1505997}" dt="2019-09-22T04:25:40.474" v="4315" actId="26606"/>
          <ac:cxnSpMkLst>
            <pc:docMk/>
            <pc:sldMk cId="4120914852" sldId="257"/>
            <ac:cxnSpMk id="13" creationId="{B874EF51-C858-4BB9-97C3-D17755787127}"/>
          </ac:cxnSpMkLst>
        </pc:cxnChg>
      </pc:sldChg>
      <pc:sldChg chg="modSp add del mod modClrScheme modShow chgLayout">
        <pc:chgData name="Sebastian Fernandez" userId="aa2a0d36-d158-4b3e-8400-c61152e56d60" providerId="ADAL" clId="{A3E120FC-ACB0-4251-B8E2-CE0FE1505997}" dt="2019-10-03T16:21:19.069" v="17974" actId="47"/>
        <pc:sldMkLst>
          <pc:docMk/>
          <pc:sldMk cId="3349806064" sldId="258"/>
        </pc:sldMkLst>
        <pc:spChg chg="mod ord">
          <ac:chgData name="Sebastian Fernandez" userId="aa2a0d36-d158-4b3e-8400-c61152e56d60" providerId="ADAL" clId="{A3E120FC-ACB0-4251-B8E2-CE0FE1505997}" dt="2019-09-25T20:45:12.291" v="10863" actId="700"/>
          <ac:spMkLst>
            <pc:docMk/>
            <pc:sldMk cId="3349806064" sldId="258"/>
            <ac:spMk id="2" creationId="{D1EAA4C1-D3E2-4872-89AD-5ABDE61273B9}"/>
          </ac:spMkLst>
        </pc:spChg>
        <pc:spChg chg="mod ord">
          <ac:chgData name="Sebastian Fernandez" userId="aa2a0d36-d158-4b3e-8400-c61152e56d60" providerId="ADAL" clId="{A3E120FC-ACB0-4251-B8E2-CE0FE1505997}" dt="2019-09-25T20:45:12.291" v="10863" actId="700"/>
          <ac:spMkLst>
            <pc:docMk/>
            <pc:sldMk cId="3349806064" sldId="258"/>
            <ac:spMk id="3" creationId="{25198FB2-5275-4F1F-8C1F-8DE0E1959E55}"/>
          </ac:spMkLst>
        </pc:spChg>
      </pc:sldChg>
      <pc:sldChg chg="modSp add del">
        <pc:chgData name="Sebastian Fernandez" userId="aa2a0d36-d158-4b3e-8400-c61152e56d60" providerId="ADAL" clId="{A3E120FC-ACB0-4251-B8E2-CE0FE1505997}" dt="2019-09-21T00:10:38.083" v="2195" actId="47"/>
        <pc:sldMkLst>
          <pc:docMk/>
          <pc:sldMk cId="980601707" sldId="259"/>
        </pc:sldMkLst>
        <pc:spChg chg="mod">
          <ac:chgData name="Sebastian Fernandez" userId="aa2a0d36-d158-4b3e-8400-c61152e56d60" providerId="ADAL" clId="{A3E120FC-ACB0-4251-B8E2-CE0FE1505997}" dt="2019-09-08T23:48:21.059" v="149" actId="20577"/>
          <ac:spMkLst>
            <pc:docMk/>
            <pc:sldMk cId="980601707" sldId="259"/>
            <ac:spMk id="2" creationId="{362E76AD-CB55-4AA2-A4E0-832F7182C029}"/>
          </ac:spMkLst>
        </pc:spChg>
        <pc:spChg chg="mod">
          <ac:chgData name="Sebastian Fernandez" userId="aa2a0d36-d158-4b3e-8400-c61152e56d60" providerId="ADAL" clId="{A3E120FC-ACB0-4251-B8E2-CE0FE1505997}" dt="2019-09-08T23:49:01.157" v="334" actId="20577"/>
          <ac:spMkLst>
            <pc:docMk/>
            <pc:sldMk cId="980601707" sldId="259"/>
            <ac:spMk id="3" creationId="{58737047-22C2-4471-86DC-E572D1F53E5F}"/>
          </ac:spMkLst>
        </pc:spChg>
      </pc:sldChg>
      <pc:sldChg chg="modSp add del">
        <pc:chgData name="Sebastian Fernandez" userId="aa2a0d36-d158-4b3e-8400-c61152e56d60" providerId="ADAL" clId="{A3E120FC-ACB0-4251-B8E2-CE0FE1505997}" dt="2019-09-22T06:27:06.538" v="4510" actId="47"/>
        <pc:sldMkLst>
          <pc:docMk/>
          <pc:sldMk cId="879769763" sldId="260"/>
        </pc:sldMkLst>
        <pc:spChg chg="mod">
          <ac:chgData name="Sebastian Fernandez" userId="aa2a0d36-d158-4b3e-8400-c61152e56d60" providerId="ADAL" clId="{A3E120FC-ACB0-4251-B8E2-CE0FE1505997}" dt="2019-09-08T23:49:12.753" v="351" actId="20577"/>
          <ac:spMkLst>
            <pc:docMk/>
            <pc:sldMk cId="879769763" sldId="260"/>
            <ac:spMk id="2" creationId="{6CC180CE-F7CD-4F4F-89F2-E62E545E36A0}"/>
          </ac:spMkLst>
        </pc:spChg>
        <pc:spChg chg="mod">
          <ac:chgData name="Sebastian Fernandez" userId="aa2a0d36-d158-4b3e-8400-c61152e56d60" providerId="ADAL" clId="{A3E120FC-ACB0-4251-B8E2-CE0FE1505997}" dt="2019-09-08T23:49:48.250" v="470" actId="313"/>
          <ac:spMkLst>
            <pc:docMk/>
            <pc:sldMk cId="879769763" sldId="260"/>
            <ac:spMk id="3" creationId="{25F7DF51-8836-4A54-9A41-C349366357C3}"/>
          </ac:spMkLst>
        </pc:spChg>
      </pc:sldChg>
      <pc:sldChg chg="modSp add del">
        <pc:chgData name="Sebastian Fernandez" userId="aa2a0d36-d158-4b3e-8400-c61152e56d60" providerId="ADAL" clId="{A3E120FC-ACB0-4251-B8E2-CE0FE1505997}" dt="2019-09-26T02:05:20.529" v="16050" actId="47"/>
        <pc:sldMkLst>
          <pc:docMk/>
          <pc:sldMk cId="1147363355" sldId="261"/>
        </pc:sldMkLst>
        <pc:spChg chg="mod">
          <ac:chgData name="Sebastian Fernandez" userId="aa2a0d36-d158-4b3e-8400-c61152e56d60" providerId="ADAL" clId="{A3E120FC-ACB0-4251-B8E2-CE0FE1505997}" dt="2019-09-08T23:50:03.473" v="506" actId="20577"/>
          <ac:spMkLst>
            <pc:docMk/>
            <pc:sldMk cId="1147363355" sldId="261"/>
            <ac:spMk id="2" creationId="{61636D0F-3AC7-4333-99B9-CFAA97992D76}"/>
          </ac:spMkLst>
        </pc:spChg>
        <pc:spChg chg="mod">
          <ac:chgData name="Sebastian Fernandez" userId="aa2a0d36-d158-4b3e-8400-c61152e56d60" providerId="ADAL" clId="{A3E120FC-ACB0-4251-B8E2-CE0FE1505997}" dt="2019-09-08T23:50:07.494" v="527" actId="20577"/>
          <ac:spMkLst>
            <pc:docMk/>
            <pc:sldMk cId="1147363355" sldId="261"/>
            <ac:spMk id="3" creationId="{95575B0F-C08D-4BE3-9423-9EE39CD5785D}"/>
          </ac:spMkLst>
        </pc:spChg>
      </pc:sldChg>
      <pc:sldChg chg="modSp add del">
        <pc:chgData name="Sebastian Fernandez" userId="aa2a0d36-d158-4b3e-8400-c61152e56d60" providerId="ADAL" clId="{A3E120FC-ACB0-4251-B8E2-CE0FE1505997}" dt="2019-09-26T02:06:17.717" v="16078" actId="47"/>
        <pc:sldMkLst>
          <pc:docMk/>
          <pc:sldMk cId="801864254" sldId="262"/>
        </pc:sldMkLst>
        <pc:spChg chg="mod">
          <ac:chgData name="Sebastian Fernandez" userId="aa2a0d36-d158-4b3e-8400-c61152e56d60" providerId="ADAL" clId="{A3E120FC-ACB0-4251-B8E2-CE0FE1505997}" dt="2019-09-08T23:50:37.069" v="599" actId="20577"/>
          <ac:spMkLst>
            <pc:docMk/>
            <pc:sldMk cId="801864254" sldId="262"/>
            <ac:spMk id="2" creationId="{53DA0D55-437F-49E0-A2EA-2CB03F4D4466}"/>
          </ac:spMkLst>
        </pc:spChg>
        <pc:spChg chg="mod">
          <ac:chgData name="Sebastian Fernandez" userId="aa2a0d36-d158-4b3e-8400-c61152e56d60" providerId="ADAL" clId="{A3E120FC-ACB0-4251-B8E2-CE0FE1505997}" dt="2019-09-08T23:51:01.223" v="658" actId="20577"/>
          <ac:spMkLst>
            <pc:docMk/>
            <pc:sldMk cId="801864254" sldId="262"/>
            <ac:spMk id="3" creationId="{2A812992-1794-4758-80B1-01583A488C8B}"/>
          </ac:spMkLst>
        </pc:spChg>
      </pc:sldChg>
      <pc:sldChg chg="modSp add del">
        <pc:chgData name="Sebastian Fernandez" userId="aa2a0d36-d158-4b3e-8400-c61152e56d60" providerId="ADAL" clId="{A3E120FC-ACB0-4251-B8E2-CE0FE1505997}" dt="2019-09-26T02:06:15.851" v="16077" actId="47"/>
        <pc:sldMkLst>
          <pc:docMk/>
          <pc:sldMk cId="4280565319" sldId="263"/>
        </pc:sldMkLst>
        <pc:spChg chg="mod">
          <ac:chgData name="Sebastian Fernandez" userId="aa2a0d36-d158-4b3e-8400-c61152e56d60" providerId="ADAL" clId="{A3E120FC-ACB0-4251-B8E2-CE0FE1505997}" dt="2019-09-08T23:51:11.671" v="695" actId="20577"/>
          <ac:spMkLst>
            <pc:docMk/>
            <pc:sldMk cId="4280565319" sldId="263"/>
            <ac:spMk id="2" creationId="{CE8A87F9-3BDA-4019-B5F9-04DC623CE17A}"/>
          </ac:spMkLst>
        </pc:spChg>
        <pc:spChg chg="mod">
          <ac:chgData name="Sebastian Fernandez" userId="aa2a0d36-d158-4b3e-8400-c61152e56d60" providerId="ADAL" clId="{A3E120FC-ACB0-4251-B8E2-CE0FE1505997}" dt="2019-09-08T23:53:22.359" v="893" actId="20577"/>
          <ac:spMkLst>
            <pc:docMk/>
            <pc:sldMk cId="4280565319" sldId="263"/>
            <ac:spMk id="3" creationId="{BB2F978F-D7FF-4BA9-83B4-7796C9831123}"/>
          </ac:spMkLst>
        </pc:spChg>
      </pc:sldChg>
      <pc:sldChg chg="addSp delSp modSp add del">
        <pc:chgData name="Sebastian Fernandez" userId="aa2a0d36-d158-4b3e-8400-c61152e56d60" providerId="ADAL" clId="{A3E120FC-ACB0-4251-B8E2-CE0FE1505997}" dt="2019-09-26T02:21:12.100" v="16983" actId="47"/>
        <pc:sldMkLst>
          <pc:docMk/>
          <pc:sldMk cId="243512878" sldId="264"/>
        </pc:sldMkLst>
        <pc:spChg chg="del mod">
          <ac:chgData name="Sebastian Fernandez" userId="aa2a0d36-d158-4b3e-8400-c61152e56d60" providerId="ADAL" clId="{A3E120FC-ACB0-4251-B8E2-CE0FE1505997}" dt="2019-09-08T23:51:40.623" v="708"/>
          <ac:spMkLst>
            <pc:docMk/>
            <pc:sldMk cId="243512878" sldId="264"/>
            <ac:spMk id="2" creationId="{C1D28CF7-F88D-4500-9237-9D77ADA8A021}"/>
          </ac:spMkLst>
        </pc:spChg>
        <pc:spChg chg="del">
          <ac:chgData name="Sebastian Fernandez" userId="aa2a0d36-d158-4b3e-8400-c61152e56d60" providerId="ADAL" clId="{A3E120FC-ACB0-4251-B8E2-CE0FE1505997}" dt="2019-09-08T23:51:40.623" v="708"/>
          <ac:spMkLst>
            <pc:docMk/>
            <pc:sldMk cId="243512878" sldId="264"/>
            <ac:spMk id="3" creationId="{59429359-1BEC-4505-87D2-93247501016E}"/>
          </ac:spMkLst>
        </pc:spChg>
        <pc:spChg chg="add mod">
          <ac:chgData name="Sebastian Fernandez" userId="aa2a0d36-d158-4b3e-8400-c61152e56d60" providerId="ADAL" clId="{A3E120FC-ACB0-4251-B8E2-CE0FE1505997}" dt="2019-09-08T23:51:55.662" v="750" actId="114"/>
          <ac:spMkLst>
            <pc:docMk/>
            <pc:sldMk cId="243512878" sldId="264"/>
            <ac:spMk id="4" creationId="{7AFA373E-BFA7-449A-9CF5-8553D30B05BA}"/>
          </ac:spMkLst>
        </pc:spChg>
        <pc:spChg chg="add mod">
          <ac:chgData name="Sebastian Fernandez" userId="aa2a0d36-d158-4b3e-8400-c61152e56d60" providerId="ADAL" clId="{A3E120FC-ACB0-4251-B8E2-CE0FE1505997}" dt="2019-09-08T23:51:40.623" v="708"/>
          <ac:spMkLst>
            <pc:docMk/>
            <pc:sldMk cId="243512878" sldId="264"/>
            <ac:spMk id="5" creationId="{104E7F6A-01FA-4FF0-BC8E-95FE3699A693}"/>
          </ac:spMkLst>
        </pc:spChg>
      </pc:sldChg>
      <pc:sldChg chg="modSp add del">
        <pc:chgData name="Sebastian Fernandez" userId="aa2a0d36-d158-4b3e-8400-c61152e56d60" providerId="ADAL" clId="{A3E120FC-ACB0-4251-B8E2-CE0FE1505997}" dt="2019-09-26T02:05:55.010" v="16073" actId="47"/>
        <pc:sldMkLst>
          <pc:docMk/>
          <pc:sldMk cId="702857770" sldId="265"/>
        </pc:sldMkLst>
        <pc:spChg chg="mod">
          <ac:chgData name="Sebastian Fernandez" userId="aa2a0d36-d158-4b3e-8400-c61152e56d60" providerId="ADAL" clId="{A3E120FC-ACB0-4251-B8E2-CE0FE1505997}" dt="2019-09-08T23:53:32.880" v="904" actId="20577"/>
          <ac:spMkLst>
            <pc:docMk/>
            <pc:sldMk cId="702857770" sldId="265"/>
            <ac:spMk id="2" creationId="{3E09FD68-4A82-438B-816E-3961B459BD7B}"/>
          </ac:spMkLst>
        </pc:spChg>
        <pc:spChg chg="mod">
          <ac:chgData name="Sebastian Fernandez" userId="aa2a0d36-d158-4b3e-8400-c61152e56d60" providerId="ADAL" clId="{A3E120FC-ACB0-4251-B8E2-CE0FE1505997}" dt="2019-09-21T17:28:10.091" v="3897" actId="20577"/>
          <ac:spMkLst>
            <pc:docMk/>
            <pc:sldMk cId="702857770" sldId="265"/>
            <ac:spMk id="3" creationId="{BBF1098D-2FD4-4631-B713-520E1924E972}"/>
          </ac:spMkLst>
        </pc:spChg>
      </pc:sldChg>
      <pc:sldChg chg="modSp add del">
        <pc:chgData name="Sebastian Fernandez" userId="aa2a0d36-d158-4b3e-8400-c61152e56d60" providerId="ADAL" clId="{A3E120FC-ACB0-4251-B8E2-CE0FE1505997}" dt="2019-09-26T02:06:05.805" v="16076" actId="47"/>
        <pc:sldMkLst>
          <pc:docMk/>
          <pc:sldMk cId="71921131" sldId="266"/>
        </pc:sldMkLst>
        <pc:spChg chg="mod">
          <ac:chgData name="Sebastian Fernandez" userId="aa2a0d36-d158-4b3e-8400-c61152e56d60" providerId="ADAL" clId="{A3E120FC-ACB0-4251-B8E2-CE0FE1505997}" dt="2019-09-08T23:56:01.152" v="952" actId="20577"/>
          <ac:spMkLst>
            <pc:docMk/>
            <pc:sldMk cId="71921131" sldId="266"/>
            <ac:spMk id="2" creationId="{5BB09ABD-0043-413B-B93E-64DBA0A941BF}"/>
          </ac:spMkLst>
        </pc:spChg>
        <pc:spChg chg="mod">
          <ac:chgData name="Sebastian Fernandez" userId="aa2a0d36-d158-4b3e-8400-c61152e56d60" providerId="ADAL" clId="{A3E120FC-ACB0-4251-B8E2-CE0FE1505997}" dt="2019-09-22T06:28:26.064" v="4528" actId="20577"/>
          <ac:spMkLst>
            <pc:docMk/>
            <pc:sldMk cId="71921131" sldId="266"/>
            <ac:spMk id="3" creationId="{66372F49-53C0-46C8-8F23-6FAA3F739933}"/>
          </ac:spMkLst>
        </pc:spChg>
      </pc:sldChg>
      <pc:sldChg chg="modSp add del">
        <pc:chgData name="Sebastian Fernandez" userId="aa2a0d36-d158-4b3e-8400-c61152e56d60" providerId="ADAL" clId="{A3E120FC-ACB0-4251-B8E2-CE0FE1505997}" dt="2019-09-26T02:05:57.350" v="16074" actId="47"/>
        <pc:sldMkLst>
          <pc:docMk/>
          <pc:sldMk cId="2331603306" sldId="267"/>
        </pc:sldMkLst>
        <pc:spChg chg="mod">
          <ac:chgData name="Sebastian Fernandez" userId="aa2a0d36-d158-4b3e-8400-c61152e56d60" providerId="ADAL" clId="{A3E120FC-ACB0-4251-B8E2-CE0FE1505997}" dt="2019-09-19T21:16:05.798" v="1616" actId="27636"/>
          <ac:spMkLst>
            <pc:docMk/>
            <pc:sldMk cId="2331603306" sldId="267"/>
            <ac:spMk id="2" creationId="{7E9FF2FD-C818-4D61-B92D-6BBD979BA10A}"/>
          </ac:spMkLst>
        </pc:spChg>
        <pc:spChg chg="mod">
          <ac:chgData name="Sebastian Fernandez" userId="aa2a0d36-d158-4b3e-8400-c61152e56d60" providerId="ADAL" clId="{A3E120FC-ACB0-4251-B8E2-CE0FE1505997}" dt="2019-09-08T23:57:31.670" v="1244" actId="20577"/>
          <ac:spMkLst>
            <pc:docMk/>
            <pc:sldMk cId="2331603306" sldId="267"/>
            <ac:spMk id="3" creationId="{F4CDC741-A8C9-4FF2-ACE3-3BF1D61E08C4}"/>
          </ac:spMkLst>
        </pc:spChg>
      </pc:sldChg>
      <pc:sldChg chg="modSp add del">
        <pc:chgData name="Sebastian Fernandez" userId="aa2a0d36-d158-4b3e-8400-c61152e56d60" providerId="ADAL" clId="{A3E120FC-ACB0-4251-B8E2-CE0FE1505997}" dt="2019-09-26T02:06:01.260" v="16075" actId="47"/>
        <pc:sldMkLst>
          <pc:docMk/>
          <pc:sldMk cId="24941931" sldId="268"/>
        </pc:sldMkLst>
        <pc:spChg chg="mod">
          <ac:chgData name="Sebastian Fernandez" userId="aa2a0d36-d158-4b3e-8400-c61152e56d60" providerId="ADAL" clId="{A3E120FC-ACB0-4251-B8E2-CE0FE1505997}" dt="2019-09-08T23:58:21.637" v="1317" actId="20577"/>
          <ac:spMkLst>
            <pc:docMk/>
            <pc:sldMk cId="24941931" sldId="268"/>
            <ac:spMk id="2" creationId="{0CF06FFD-68C7-4B7D-864C-9E2D635EA660}"/>
          </ac:spMkLst>
        </pc:spChg>
        <pc:spChg chg="mod">
          <ac:chgData name="Sebastian Fernandez" userId="aa2a0d36-d158-4b3e-8400-c61152e56d60" providerId="ADAL" clId="{A3E120FC-ACB0-4251-B8E2-CE0FE1505997}" dt="2019-09-08T23:59:12.727" v="1514" actId="20577"/>
          <ac:spMkLst>
            <pc:docMk/>
            <pc:sldMk cId="24941931" sldId="268"/>
            <ac:spMk id="3" creationId="{C27DBA5C-50EA-481F-B85F-D922F9A411EE}"/>
          </ac:spMkLst>
        </pc:spChg>
      </pc:sldChg>
      <pc:sldChg chg="modSp add del">
        <pc:chgData name="Sebastian Fernandez" userId="aa2a0d36-d158-4b3e-8400-c61152e56d60" providerId="ADAL" clId="{A3E120FC-ACB0-4251-B8E2-CE0FE1505997}" dt="2019-09-24T03:53:49.708" v="8180" actId="47"/>
        <pc:sldMkLst>
          <pc:docMk/>
          <pc:sldMk cId="821334121" sldId="269"/>
        </pc:sldMkLst>
        <pc:spChg chg="mod">
          <ac:chgData name="Sebastian Fernandez" userId="aa2a0d36-d158-4b3e-8400-c61152e56d60" providerId="ADAL" clId="{A3E120FC-ACB0-4251-B8E2-CE0FE1505997}" dt="2019-09-08T23:59:24.737" v="1541" actId="20577"/>
          <ac:spMkLst>
            <pc:docMk/>
            <pc:sldMk cId="821334121" sldId="269"/>
            <ac:spMk id="2" creationId="{F26F3DCC-7F3E-4984-9C09-E6F131E848FD}"/>
          </ac:spMkLst>
        </pc:spChg>
        <pc:spChg chg="mod">
          <ac:chgData name="Sebastian Fernandez" userId="aa2a0d36-d158-4b3e-8400-c61152e56d60" providerId="ADAL" clId="{A3E120FC-ACB0-4251-B8E2-CE0FE1505997}" dt="2019-09-22T06:29:31.184" v="4562" actId="20577"/>
          <ac:spMkLst>
            <pc:docMk/>
            <pc:sldMk cId="821334121" sldId="269"/>
            <ac:spMk id="3" creationId="{C33B299D-3656-4943-B2C7-5ADFDFE9F213}"/>
          </ac:spMkLst>
        </pc:spChg>
      </pc:sldChg>
      <pc:sldChg chg="modSp add del">
        <pc:chgData name="Sebastian Fernandez" userId="aa2a0d36-d158-4b3e-8400-c61152e56d60" providerId="ADAL" clId="{A3E120FC-ACB0-4251-B8E2-CE0FE1505997}" dt="2019-09-26T02:24:53.284" v="17046" actId="47"/>
        <pc:sldMkLst>
          <pc:docMk/>
          <pc:sldMk cId="1663171299" sldId="270"/>
        </pc:sldMkLst>
        <pc:spChg chg="mod">
          <ac:chgData name="Sebastian Fernandez" userId="aa2a0d36-d158-4b3e-8400-c61152e56d60" providerId="ADAL" clId="{A3E120FC-ACB0-4251-B8E2-CE0FE1505997}" dt="2019-09-08T23:59:57.560" v="1610" actId="20577"/>
          <ac:spMkLst>
            <pc:docMk/>
            <pc:sldMk cId="1663171299" sldId="270"/>
            <ac:spMk id="2" creationId="{A6A8438E-60DE-49C7-8E77-476D666C4CC0}"/>
          </ac:spMkLst>
        </pc:spChg>
      </pc:sldChg>
      <pc:sldChg chg="addSp delSp modSp add del mod modClrScheme modAnim chgLayout">
        <pc:chgData name="Sebastian Fernandez" userId="aa2a0d36-d158-4b3e-8400-c61152e56d60" providerId="ADAL" clId="{A3E120FC-ACB0-4251-B8E2-CE0FE1505997}" dt="2019-09-23T23:59:48.964" v="6579" actId="47"/>
        <pc:sldMkLst>
          <pc:docMk/>
          <pc:sldMk cId="2708451195" sldId="271"/>
        </pc:sldMkLst>
        <pc:spChg chg="mod ord">
          <ac:chgData name="Sebastian Fernandez" userId="aa2a0d36-d158-4b3e-8400-c61152e56d60" providerId="ADAL" clId="{A3E120FC-ACB0-4251-B8E2-CE0FE1505997}" dt="2019-09-22T04:26:03.991" v="4317" actId="700"/>
          <ac:spMkLst>
            <pc:docMk/>
            <pc:sldMk cId="2708451195" sldId="271"/>
            <ac:spMk id="2" creationId="{557A558E-68C9-4DA1-A5FD-BF25EFCC5309}"/>
          </ac:spMkLst>
        </pc:spChg>
        <pc:spChg chg="add del mod ord">
          <ac:chgData name="Sebastian Fernandez" userId="aa2a0d36-d158-4b3e-8400-c61152e56d60" providerId="ADAL" clId="{A3E120FC-ACB0-4251-B8E2-CE0FE1505997}" dt="2019-09-22T04:26:03.991" v="4317" actId="700"/>
          <ac:spMkLst>
            <pc:docMk/>
            <pc:sldMk cId="2708451195" sldId="271"/>
            <ac:spMk id="3" creationId="{43C46886-F554-48B2-846F-0C33C19669E3}"/>
          </ac:spMkLst>
        </pc:spChg>
        <pc:spChg chg="del">
          <ac:chgData name="Sebastian Fernandez" userId="aa2a0d36-d158-4b3e-8400-c61152e56d60" providerId="ADAL" clId="{A3E120FC-ACB0-4251-B8E2-CE0FE1505997}" dt="2019-09-20T23:24:04.195" v="1699"/>
          <ac:spMkLst>
            <pc:docMk/>
            <pc:sldMk cId="2708451195" sldId="271"/>
            <ac:spMk id="3" creationId="{A6807481-4FA7-4C36-A6D1-5ECD37524E92}"/>
          </ac:spMkLst>
        </pc:spChg>
        <pc:graphicFrameChg chg="add mod ord">
          <ac:chgData name="Sebastian Fernandez" userId="aa2a0d36-d158-4b3e-8400-c61152e56d60" providerId="ADAL" clId="{A3E120FC-ACB0-4251-B8E2-CE0FE1505997}" dt="2019-09-22T04:26:03.991" v="4317" actId="700"/>
          <ac:graphicFrameMkLst>
            <pc:docMk/>
            <pc:sldMk cId="2708451195" sldId="271"/>
            <ac:graphicFrameMk id="4" creationId="{46352637-8AD8-4202-8E07-A5555E7828D7}"/>
          </ac:graphicFrameMkLst>
        </pc:graphicFrameChg>
      </pc:sldChg>
      <pc:sldChg chg="addSp delSp modSp add del mod ord modShow">
        <pc:chgData name="Sebastian Fernandez" userId="aa2a0d36-d158-4b3e-8400-c61152e56d60" providerId="ADAL" clId="{A3E120FC-ACB0-4251-B8E2-CE0FE1505997}" dt="2019-10-03T16:23:19.384" v="17984" actId="47"/>
        <pc:sldMkLst>
          <pc:docMk/>
          <pc:sldMk cId="2016685361" sldId="272"/>
        </pc:sldMkLst>
        <pc:spChg chg="mod">
          <ac:chgData name="Sebastian Fernandez" userId="aa2a0d36-d158-4b3e-8400-c61152e56d60" providerId="ADAL" clId="{A3E120FC-ACB0-4251-B8E2-CE0FE1505997}" dt="2019-09-20T23:51:14.873" v="1825" actId="20577"/>
          <ac:spMkLst>
            <pc:docMk/>
            <pc:sldMk cId="2016685361" sldId="272"/>
            <ac:spMk id="2" creationId="{B3FF384B-95D9-474B-BCA5-E7A0C53F9446}"/>
          </ac:spMkLst>
        </pc:spChg>
        <pc:spChg chg="del mod">
          <ac:chgData name="Sebastian Fernandez" userId="aa2a0d36-d158-4b3e-8400-c61152e56d60" providerId="ADAL" clId="{A3E120FC-ACB0-4251-B8E2-CE0FE1505997}" dt="2019-09-20T23:51:21.376" v="1827"/>
          <ac:spMkLst>
            <pc:docMk/>
            <pc:sldMk cId="2016685361" sldId="272"/>
            <ac:spMk id="3" creationId="{8592717F-C427-4A68-AE60-063F8452EF82}"/>
          </ac:spMkLst>
        </pc:spChg>
        <pc:spChg chg="add mod">
          <ac:chgData name="Sebastian Fernandez" userId="aa2a0d36-d158-4b3e-8400-c61152e56d60" providerId="ADAL" clId="{A3E120FC-ACB0-4251-B8E2-CE0FE1505997}" dt="2019-09-20T23:53:25.613" v="1879" actId="20577"/>
          <ac:spMkLst>
            <pc:docMk/>
            <pc:sldMk cId="2016685361" sldId="272"/>
            <ac:spMk id="6" creationId="{182AAC1C-9847-480D-B9CE-29B4EE41527C}"/>
          </ac:spMkLst>
        </pc:spChg>
        <pc:picChg chg="add mod">
          <ac:chgData name="Sebastian Fernandez" userId="aa2a0d36-d158-4b3e-8400-c61152e56d60" providerId="ADAL" clId="{A3E120FC-ACB0-4251-B8E2-CE0FE1505997}" dt="2019-09-20T23:51:28.577" v="1830" actId="962"/>
          <ac:picMkLst>
            <pc:docMk/>
            <pc:sldMk cId="2016685361" sldId="272"/>
            <ac:picMk id="5" creationId="{D62E0B00-01C4-4247-93BB-9F91B4A4AEE2}"/>
          </ac:picMkLst>
        </pc:picChg>
      </pc:sldChg>
      <pc:sldChg chg="addSp delSp modSp add mod ord modClrScheme modAnim chgLayout">
        <pc:chgData name="Sebastian Fernandez" userId="aa2a0d36-d158-4b3e-8400-c61152e56d60" providerId="ADAL" clId="{A3E120FC-ACB0-4251-B8E2-CE0FE1505997}" dt="2019-09-25T20:46:52.312" v="10874" actId="255"/>
        <pc:sldMkLst>
          <pc:docMk/>
          <pc:sldMk cId="2715342006" sldId="273"/>
        </pc:sldMkLst>
        <pc:spChg chg="mod ord">
          <ac:chgData name="Sebastian Fernandez" userId="aa2a0d36-d158-4b3e-8400-c61152e56d60" providerId="ADAL" clId="{A3E120FC-ACB0-4251-B8E2-CE0FE1505997}" dt="2019-09-24T16:50:43.522" v="8300" actId="700"/>
          <ac:spMkLst>
            <pc:docMk/>
            <pc:sldMk cId="2715342006" sldId="273"/>
            <ac:spMk id="2" creationId="{209F730C-5B9E-4FC5-B1AB-602C39CF882B}"/>
          </ac:spMkLst>
        </pc:spChg>
        <pc:spChg chg="add del mod ord">
          <ac:chgData name="Sebastian Fernandez" userId="aa2a0d36-d158-4b3e-8400-c61152e56d60" providerId="ADAL" clId="{A3E120FC-ACB0-4251-B8E2-CE0FE1505997}" dt="2019-09-24T16:50:49.269" v="8301" actId="478"/>
          <ac:spMkLst>
            <pc:docMk/>
            <pc:sldMk cId="2715342006" sldId="273"/>
            <ac:spMk id="3" creationId="{141D3157-28AF-4B80-B63E-54FE65EA75C2}"/>
          </ac:spMkLst>
        </pc:spChg>
        <pc:spChg chg="add del">
          <ac:chgData name="Sebastian Fernandez" userId="aa2a0d36-d158-4b3e-8400-c61152e56d60" providerId="ADAL" clId="{A3E120FC-ACB0-4251-B8E2-CE0FE1505997}" dt="2019-09-20T23:58:59.086" v="1919" actId="478"/>
          <ac:spMkLst>
            <pc:docMk/>
            <pc:sldMk cId="2715342006" sldId="273"/>
            <ac:spMk id="3" creationId="{1CB6CCA7-E8E1-4704-B663-6B89629C38DF}"/>
          </ac:spMkLst>
        </pc:spChg>
        <pc:spChg chg="add del mod">
          <ac:chgData name="Sebastian Fernandez" userId="aa2a0d36-d158-4b3e-8400-c61152e56d60" providerId="ADAL" clId="{A3E120FC-ACB0-4251-B8E2-CE0FE1505997}" dt="2019-09-20T23:58:55.633" v="1916"/>
          <ac:spMkLst>
            <pc:docMk/>
            <pc:sldMk cId="2715342006" sldId="273"/>
            <ac:spMk id="4" creationId="{28E8218E-B64F-43A6-A36A-AA34CA8DBF4A}"/>
          </ac:spMkLst>
        </pc:spChg>
        <pc:spChg chg="add del mod">
          <ac:chgData name="Sebastian Fernandez" userId="aa2a0d36-d158-4b3e-8400-c61152e56d60" providerId="ADAL" clId="{A3E120FC-ACB0-4251-B8E2-CE0FE1505997}" dt="2019-09-20T23:58:58.555" v="1918"/>
          <ac:spMkLst>
            <pc:docMk/>
            <pc:sldMk cId="2715342006" sldId="273"/>
            <ac:spMk id="5" creationId="{6FE87778-F733-4594-A30D-B1A9DA64DA0E}"/>
          </ac:spMkLst>
        </pc:spChg>
        <pc:spChg chg="add mod">
          <ac:chgData name="Sebastian Fernandez" userId="aa2a0d36-d158-4b3e-8400-c61152e56d60" providerId="ADAL" clId="{A3E120FC-ACB0-4251-B8E2-CE0FE1505997}" dt="2019-09-25T20:46:52.312" v="10874" actId="255"/>
          <ac:spMkLst>
            <pc:docMk/>
            <pc:sldMk cId="2715342006" sldId="273"/>
            <ac:spMk id="6" creationId="{8E07A112-50AA-4B04-B4BC-671B39305010}"/>
          </ac:spMkLst>
        </pc:spChg>
        <pc:spChg chg="add mod">
          <ac:chgData name="Sebastian Fernandez" userId="aa2a0d36-d158-4b3e-8400-c61152e56d60" providerId="ADAL" clId="{A3E120FC-ACB0-4251-B8E2-CE0FE1505997}" dt="2019-09-25T20:46:35.412" v="10871" actId="255"/>
          <ac:spMkLst>
            <pc:docMk/>
            <pc:sldMk cId="2715342006" sldId="273"/>
            <ac:spMk id="7" creationId="{D3FF1B64-5A59-49A9-B1C3-09CDF88F8F5D}"/>
          </ac:spMkLst>
        </pc:spChg>
        <pc:spChg chg="add mod">
          <ac:chgData name="Sebastian Fernandez" userId="aa2a0d36-d158-4b3e-8400-c61152e56d60" providerId="ADAL" clId="{A3E120FC-ACB0-4251-B8E2-CE0FE1505997}" dt="2019-09-25T20:46:47.482" v="10873" actId="255"/>
          <ac:spMkLst>
            <pc:docMk/>
            <pc:sldMk cId="2715342006" sldId="273"/>
            <ac:spMk id="8" creationId="{87119A74-351E-4E0A-B315-A4BBA4F703F1}"/>
          </ac:spMkLst>
        </pc:spChg>
      </pc:sldChg>
      <pc:sldChg chg="addSp delSp modSp add del ord modAnim">
        <pc:chgData name="Sebastian Fernandez" userId="aa2a0d36-d158-4b3e-8400-c61152e56d60" providerId="ADAL" clId="{A3E120FC-ACB0-4251-B8E2-CE0FE1505997}" dt="2019-09-24T19:03:42.630" v="8317" actId="47"/>
        <pc:sldMkLst>
          <pc:docMk/>
          <pc:sldMk cId="3189363255" sldId="274"/>
        </pc:sldMkLst>
        <pc:spChg chg="mod">
          <ac:chgData name="Sebastian Fernandez" userId="aa2a0d36-d158-4b3e-8400-c61152e56d60" providerId="ADAL" clId="{A3E120FC-ACB0-4251-B8E2-CE0FE1505997}" dt="2019-09-20T23:54:00.620" v="1894" actId="20577"/>
          <ac:spMkLst>
            <pc:docMk/>
            <pc:sldMk cId="3189363255" sldId="274"/>
            <ac:spMk id="2" creationId="{AC257608-4D3E-4B6F-8D98-A9DBFAF7B47D}"/>
          </ac:spMkLst>
        </pc:spChg>
        <pc:spChg chg="del">
          <ac:chgData name="Sebastian Fernandez" userId="aa2a0d36-d158-4b3e-8400-c61152e56d60" providerId="ADAL" clId="{A3E120FC-ACB0-4251-B8E2-CE0FE1505997}" dt="2019-09-20T23:53:52.980" v="1883"/>
          <ac:spMkLst>
            <pc:docMk/>
            <pc:sldMk cId="3189363255" sldId="274"/>
            <ac:spMk id="3" creationId="{5C907BAC-E077-444F-99F3-139CDA8D7317}"/>
          </ac:spMkLst>
        </pc:spChg>
        <pc:graphicFrameChg chg="add del">
          <ac:chgData name="Sebastian Fernandez" userId="aa2a0d36-d158-4b3e-8400-c61152e56d60" providerId="ADAL" clId="{A3E120FC-ACB0-4251-B8E2-CE0FE1505997}" dt="2019-09-20T23:53:51.935" v="1882"/>
          <ac:graphicFrameMkLst>
            <pc:docMk/>
            <pc:sldMk cId="3189363255" sldId="274"/>
            <ac:graphicFrameMk id="4" creationId="{9C790E40-14F8-42B6-9B42-B10CE4B0B582}"/>
          </ac:graphicFrameMkLst>
        </pc:graphicFrameChg>
        <pc:graphicFrameChg chg="add mod">
          <ac:chgData name="Sebastian Fernandez" userId="aa2a0d36-d158-4b3e-8400-c61152e56d60" providerId="ADAL" clId="{A3E120FC-ACB0-4251-B8E2-CE0FE1505997}" dt="2019-09-20T23:53:52.980" v="1883"/>
          <ac:graphicFrameMkLst>
            <pc:docMk/>
            <pc:sldMk cId="3189363255" sldId="274"/>
            <ac:graphicFrameMk id="5" creationId="{41691589-F0AE-466D-94E8-C4997684B7E5}"/>
          </ac:graphicFrameMkLst>
        </pc:graphicFrameChg>
      </pc:sldChg>
      <pc:sldChg chg="modSp add del ord">
        <pc:chgData name="Sebastian Fernandez" userId="aa2a0d36-d158-4b3e-8400-c61152e56d60" providerId="ADAL" clId="{A3E120FC-ACB0-4251-B8E2-CE0FE1505997}" dt="2019-09-26T02:05:17.568" v="16049" actId="47"/>
        <pc:sldMkLst>
          <pc:docMk/>
          <pc:sldMk cId="1319800578" sldId="275"/>
        </pc:sldMkLst>
        <pc:spChg chg="mod">
          <ac:chgData name="Sebastian Fernandez" userId="aa2a0d36-d158-4b3e-8400-c61152e56d60" providerId="ADAL" clId="{A3E120FC-ACB0-4251-B8E2-CE0FE1505997}" dt="2019-09-21T00:10:32.012" v="2194" actId="20577"/>
          <ac:spMkLst>
            <pc:docMk/>
            <pc:sldMk cId="1319800578" sldId="275"/>
            <ac:spMk id="2" creationId="{064026C1-E803-4583-8480-424BF8706EE1}"/>
          </ac:spMkLst>
        </pc:spChg>
      </pc:sldChg>
      <pc:sldChg chg="addSp delSp modSp add del mod ord modClrScheme modShow chgLayout">
        <pc:chgData name="Sebastian Fernandez" userId="aa2a0d36-d158-4b3e-8400-c61152e56d60" providerId="ADAL" clId="{A3E120FC-ACB0-4251-B8E2-CE0FE1505997}" dt="2019-09-26T05:06:36.407" v="17969" actId="47"/>
        <pc:sldMkLst>
          <pc:docMk/>
          <pc:sldMk cId="4241479400" sldId="276"/>
        </pc:sldMkLst>
        <pc:spChg chg="mod ord">
          <ac:chgData name="Sebastian Fernandez" userId="aa2a0d36-d158-4b3e-8400-c61152e56d60" providerId="ADAL" clId="{A3E120FC-ACB0-4251-B8E2-CE0FE1505997}" dt="2019-09-23T23:49:20.400" v="5799" actId="20577"/>
          <ac:spMkLst>
            <pc:docMk/>
            <pc:sldMk cId="4241479400" sldId="276"/>
            <ac:spMk id="2" creationId="{4F92C899-7519-470F-9CC3-4A169018BA7E}"/>
          </ac:spMkLst>
        </pc:spChg>
        <pc:spChg chg="add del">
          <ac:chgData name="Sebastian Fernandez" userId="aa2a0d36-d158-4b3e-8400-c61152e56d60" providerId="ADAL" clId="{A3E120FC-ACB0-4251-B8E2-CE0FE1505997}" dt="2019-09-21T00:36:31.074" v="2348" actId="1032"/>
          <ac:spMkLst>
            <pc:docMk/>
            <pc:sldMk cId="4241479400" sldId="276"/>
            <ac:spMk id="3" creationId="{7D5ECA5B-1AD5-43DD-B2D4-BF307578519C}"/>
          </ac:spMkLst>
        </pc:spChg>
        <pc:spChg chg="add del mod ord">
          <ac:chgData name="Sebastian Fernandez" userId="aa2a0d36-d158-4b3e-8400-c61152e56d60" providerId="ADAL" clId="{A3E120FC-ACB0-4251-B8E2-CE0FE1505997}" dt="2019-09-23T23:48:47.580" v="5788" actId="478"/>
          <ac:spMkLst>
            <pc:docMk/>
            <pc:sldMk cId="4241479400" sldId="276"/>
            <ac:spMk id="6" creationId="{D93D8B75-3F7E-45D6-8DC9-26AE1D939360}"/>
          </ac:spMkLst>
        </pc:spChg>
        <pc:spChg chg="add mod">
          <ac:chgData name="Sebastian Fernandez" userId="aa2a0d36-d158-4b3e-8400-c61152e56d60" providerId="ADAL" clId="{A3E120FC-ACB0-4251-B8E2-CE0FE1505997}" dt="2019-09-23T23:49:39.481" v="5801" actId="1076"/>
          <ac:spMkLst>
            <pc:docMk/>
            <pc:sldMk cId="4241479400" sldId="276"/>
            <ac:spMk id="8" creationId="{560E137F-83A2-4636-B4CB-D2342E505080}"/>
          </ac:spMkLst>
        </pc:spChg>
        <pc:graphicFrameChg chg="add del mod modGraphic">
          <ac:chgData name="Sebastian Fernandez" userId="aa2a0d36-d158-4b3e-8400-c61152e56d60" providerId="ADAL" clId="{A3E120FC-ACB0-4251-B8E2-CE0FE1505997}" dt="2019-09-21T00:36:05.585" v="2347" actId="1032"/>
          <ac:graphicFrameMkLst>
            <pc:docMk/>
            <pc:sldMk cId="4241479400" sldId="276"/>
            <ac:graphicFrameMk id="6" creationId="{EC8E828F-1CFF-4E7E-B300-284522FFD559}"/>
          </ac:graphicFrameMkLst>
        </pc:graphicFrameChg>
        <pc:graphicFrameChg chg="add mod ord modGraphic">
          <ac:chgData name="Sebastian Fernandez" userId="aa2a0d36-d158-4b3e-8400-c61152e56d60" providerId="ADAL" clId="{A3E120FC-ACB0-4251-B8E2-CE0FE1505997}" dt="2019-09-23T23:49:11.390" v="5793" actId="1076"/>
          <ac:graphicFrameMkLst>
            <pc:docMk/>
            <pc:sldMk cId="4241479400" sldId="276"/>
            <ac:graphicFrameMk id="7" creationId="{FBB4A24D-36E8-4BD6-BD82-D1FAEB5B96F0}"/>
          </ac:graphicFrameMkLst>
        </pc:graphicFrameChg>
        <pc:cxnChg chg="add mod">
          <ac:chgData name="Sebastian Fernandez" userId="aa2a0d36-d158-4b3e-8400-c61152e56d60" providerId="ADAL" clId="{A3E120FC-ACB0-4251-B8E2-CE0FE1505997}" dt="2019-09-23T23:49:39.481" v="5801" actId="1076"/>
          <ac:cxnSpMkLst>
            <pc:docMk/>
            <pc:sldMk cId="4241479400" sldId="276"/>
            <ac:cxnSpMk id="10" creationId="{FFDA89B9-67CE-467F-A884-4657B50C1472}"/>
          </ac:cxnSpMkLst>
        </pc:cxnChg>
        <pc:cxnChg chg="add mod">
          <ac:chgData name="Sebastian Fernandez" userId="aa2a0d36-d158-4b3e-8400-c61152e56d60" providerId="ADAL" clId="{A3E120FC-ACB0-4251-B8E2-CE0FE1505997}" dt="2019-09-23T23:49:39.481" v="5801" actId="1076"/>
          <ac:cxnSpMkLst>
            <pc:docMk/>
            <pc:sldMk cId="4241479400" sldId="276"/>
            <ac:cxnSpMk id="12" creationId="{DBBAFE75-42C4-4591-963C-05E1F849DCCE}"/>
          </ac:cxnSpMkLst>
        </pc:cxnChg>
      </pc:sldChg>
      <pc:sldChg chg="modSp add del mod ord modClrScheme modShow chgLayout">
        <pc:chgData name="Sebastian Fernandez" userId="aa2a0d36-d158-4b3e-8400-c61152e56d60" providerId="ADAL" clId="{A3E120FC-ACB0-4251-B8E2-CE0FE1505997}" dt="2019-09-25T23:24:58.303" v="14307" actId="47"/>
        <pc:sldMkLst>
          <pc:docMk/>
          <pc:sldMk cId="1811614068" sldId="277"/>
        </pc:sldMkLst>
        <pc:spChg chg="mod ord">
          <ac:chgData name="Sebastian Fernandez" userId="aa2a0d36-d158-4b3e-8400-c61152e56d60" providerId="ADAL" clId="{A3E120FC-ACB0-4251-B8E2-CE0FE1505997}" dt="2019-09-24T00:01:35.656" v="6625" actId="20577"/>
          <ac:spMkLst>
            <pc:docMk/>
            <pc:sldMk cId="1811614068" sldId="277"/>
            <ac:spMk id="2" creationId="{BEB6C48B-BF9B-4E1C-A699-A4291D912F25}"/>
          </ac:spMkLst>
        </pc:spChg>
        <pc:spChg chg="mod ord">
          <ac:chgData name="Sebastian Fernandez" userId="aa2a0d36-d158-4b3e-8400-c61152e56d60" providerId="ADAL" clId="{A3E120FC-ACB0-4251-B8E2-CE0FE1505997}" dt="2019-09-24T02:54:19.856" v="7075" actId="20577"/>
          <ac:spMkLst>
            <pc:docMk/>
            <pc:sldMk cId="1811614068" sldId="277"/>
            <ac:spMk id="3" creationId="{AAE4428B-E5CE-4C7D-8BAC-01058EE6692C}"/>
          </ac:spMkLst>
        </pc:spChg>
      </pc:sldChg>
      <pc:sldChg chg="modSp add del">
        <pc:chgData name="Sebastian Fernandez" userId="aa2a0d36-d158-4b3e-8400-c61152e56d60" providerId="ADAL" clId="{A3E120FC-ACB0-4251-B8E2-CE0FE1505997}" dt="2019-09-26T02:06:19.195" v="16079" actId="47"/>
        <pc:sldMkLst>
          <pc:docMk/>
          <pc:sldMk cId="1283289221" sldId="278"/>
        </pc:sldMkLst>
        <pc:spChg chg="mod">
          <ac:chgData name="Sebastian Fernandez" userId="aa2a0d36-d158-4b3e-8400-c61152e56d60" providerId="ADAL" clId="{A3E120FC-ACB0-4251-B8E2-CE0FE1505997}" dt="2019-09-21T00:40:59.928" v="2786" actId="20577"/>
          <ac:spMkLst>
            <pc:docMk/>
            <pc:sldMk cId="1283289221" sldId="278"/>
            <ac:spMk id="2" creationId="{A8908969-BCDA-4139-AF7E-5345FE462028}"/>
          </ac:spMkLst>
        </pc:spChg>
      </pc:sldChg>
      <pc:sldChg chg="addSp delSp modSp add mod modClrScheme delAnim modAnim chgLayout">
        <pc:chgData name="Sebastian Fernandez" userId="aa2a0d36-d158-4b3e-8400-c61152e56d60" providerId="ADAL" clId="{A3E120FC-ACB0-4251-B8E2-CE0FE1505997}" dt="2019-10-03T17:41:16.664" v="18025" actId="114"/>
        <pc:sldMkLst>
          <pc:docMk/>
          <pc:sldMk cId="2065589806" sldId="279"/>
        </pc:sldMkLst>
        <pc:spChg chg="mod ord">
          <ac:chgData name="Sebastian Fernandez" userId="aa2a0d36-d158-4b3e-8400-c61152e56d60" providerId="ADAL" clId="{A3E120FC-ACB0-4251-B8E2-CE0FE1505997}" dt="2019-09-26T02:27:05.741" v="17085" actId="20577"/>
          <ac:spMkLst>
            <pc:docMk/>
            <pc:sldMk cId="2065589806" sldId="279"/>
            <ac:spMk id="2" creationId="{60F321E6-DE51-466C-BBD1-2823F58C0691}"/>
          </ac:spMkLst>
        </pc:spChg>
        <pc:spChg chg="add del mod ord">
          <ac:chgData name="Sebastian Fernandez" userId="aa2a0d36-d158-4b3e-8400-c61152e56d60" providerId="ADAL" clId="{A3E120FC-ACB0-4251-B8E2-CE0FE1505997}" dt="2019-09-24T23:18:20.215" v="10001" actId="478"/>
          <ac:spMkLst>
            <pc:docMk/>
            <pc:sldMk cId="2065589806" sldId="279"/>
            <ac:spMk id="3" creationId="{0FE8689D-CF92-46BA-B242-3B204AC39B10}"/>
          </ac:spMkLst>
        </pc:spChg>
        <pc:spChg chg="del mod">
          <ac:chgData name="Sebastian Fernandez" userId="aa2a0d36-d158-4b3e-8400-c61152e56d60" providerId="ADAL" clId="{A3E120FC-ACB0-4251-B8E2-CE0FE1505997}" dt="2019-09-23T03:38:54.534" v="4577" actId="478"/>
          <ac:spMkLst>
            <pc:docMk/>
            <pc:sldMk cId="2065589806" sldId="279"/>
            <ac:spMk id="3" creationId="{876DCD8A-335B-4A6F-953D-F59D540881A1}"/>
          </ac:spMkLst>
        </pc:spChg>
        <pc:spChg chg="add del mod">
          <ac:chgData name="Sebastian Fernandez" userId="aa2a0d36-d158-4b3e-8400-c61152e56d60" providerId="ADAL" clId="{A3E120FC-ACB0-4251-B8E2-CE0FE1505997}" dt="2019-09-23T03:39:11.664" v="4579" actId="478"/>
          <ac:spMkLst>
            <pc:docMk/>
            <pc:sldMk cId="2065589806" sldId="279"/>
            <ac:spMk id="5" creationId="{1D9BCE4C-FD8A-4E4C-8415-55E374AE3058}"/>
          </ac:spMkLst>
        </pc:spChg>
        <pc:spChg chg="add del mod">
          <ac:chgData name="Sebastian Fernandez" userId="aa2a0d36-d158-4b3e-8400-c61152e56d60" providerId="ADAL" clId="{A3E120FC-ACB0-4251-B8E2-CE0FE1505997}" dt="2019-09-23T03:39:11.664" v="4581"/>
          <ac:spMkLst>
            <pc:docMk/>
            <pc:sldMk cId="2065589806" sldId="279"/>
            <ac:spMk id="6" creationId="{F47AE16B-29FA-421B-A1F9-41CF9F913DCE}"/>
          </ac:spMkLst>
        </pc:spChg>
        <pc:spChg chg="add del mod">
          <ac:chgData name="Sebastian Fernandez" userId="aa2a0d36-d158-4b3e-8400-c61152e56d60" providerId="ADAL" clId="{A3E120FC-ACB0-4251-B8E2-CE0FE1505997}" dt="2019-09-24T23:15:40.146" v="9943" actId="478"/>
          <ac:spMkLst>
            <pc:docMk/>
            <pc:sldMk cId="2065589806" sldId="279"/>
            <ac:spMk id="7" creationId="{442AA671-EF31-4755-ADCF-3125BA3AA5A0}"/>
          </ac:spMkLst>
        </pc:spChg>
        <pc:spChg chg="add del mod">
          <ac:chgData name="Sebastian Fernandez" userId="aa2a0d36-d158-4b3e-8400-c61152e56d60" providerId="ADAL" clId="{A3E120FC-ACB0-4251-B8E2-CE0FE1505997}" dt="2019-09-23T03:41:03.854" v="4656" actId="478"/>
          <ac:spMkLst>
            <pc:docMk/>
            <pc:sldMk cId="2065589806" sldId="279"/>
            <ac:spMk id="8" creationId="{384CD3AE-88F1-4E50-A555-A8E6DDC82148}"/>
          </ac:spMkLst>
        </pc:spChg>
        <pc:spChg chg="add del mod">
          <ac:chgData name="Sebastian Fernandez" userId="aa2a0d36-d158-4b3e-8400-c61152e56d60" providerId="ADAL" clId="{A3E120FC-ACB0-4251-B8E2-CE0FE1505997}" dt="2019-09-23T03:40:03.312" v="4626"/>
          <ac:spMkLst>
            <pc:docMk/>
            <pc:sldMk cId="2065589806" sldId="279"/>
            <ac:spMk id="9" creationId="{B2DB0FFA-9866-4A70-B199-2C12E52FD424}"/>
          </ac:spMkLst>
        </pc:spChg>
        <pc:spChg chg="add del mod">
          <ac:chgData name="Sebastian Fernandez" userId="aa2a0d36-d158-4b3e-8400-c61152e56d60" providerId="ADAL" clId="{A3E120FC-ACB0-4251-B8E2-CE0FE1505997}" dt="2019-09-23T04:05:49.573" v="4718" actId="478"/>
          <ac:spMkLst>
            <pc:docMk/>
            <pc:sldMk cId="2065589806" sldId="279"/>
            <ac:spMk id="10" creationId="{3CF53A2F-5ABA-4F3D-B086-21851C6FAC06}"/>
          </ac:spMkLst>
        </pc:spChg>
        <pc:spChg chg="add del mod">
          <ac:chgData name="Sebastian Fernandez" userId="aa2a0d36-d158-4b3e-8400-c61152e56d60" providerId="ADAL" clId="{A3E120FC-ACB0-4251-B8E2-CE0FE1505997}" dt="2019-09-24T23:15:40.146" v="9943" actId="478"/>
          <ac:spMkLst>
            <pc:docMk/>
            <pc:sldMk cId="2065589806" sldId="279"/>
            <ac:spMk id="11" creationId="{CFCB7400-1EEF-4EA2-87DB-A281064A9FD7}"/>
          </ac:spMkLst>
        </pc:spChg>
        <pc:spChg chg="add mod">
          <ac:chgData name="Sebastian Fernandez" userId="aa2a0d36-d158-4b3e-8400-c61152e56d60" providerId="ADAL" clId="{A3E120FC-ACB0-4251-B8E2-CE0FE1505997}" dt="2019-09-26T05:02:40.793" v="17949" actId="20577"/>
          <ac:spMkLst>
            <pc:docMk/>
            <pc:sldMk cId="2065589806" sldId="279"/>
            <ac:spMk id="12" creationId="{069615A1-ED02-4958-86CA-D43E468BFE5D}"/>
          </ac:spMkLst>
        </pc:spChg>
        <pc:spChg chg="add del mod">
          <ac:chgData name="Sebastian Fernandez" userId="aa2a0d36-d158-4b3e-8400-c61152e56d60" providerId="ADAL" clId="{A3E120FC-ACB0-4251-B8E2-CE0FE1505997}" dt="2019-09-24T23:15:40.146" v="9943" actId="478"/>
          <ac:spMkLst>
            <pc:docMk/>
            <pc:sldMk cId="2065589806" sldId="279"/>
            <ac:spMk id="12" creationId="{7C47DA07-8630-4F1D-8A17-2C6636781A6D}"/>
          </ac:spMkLst>
        </pc:spChg>
        <pc:spChg chg="add del mod">
          <ac:chgData name="Sebastian Fernandez" userId="aa2a0d36-d158-4b3e-8400-c61152e56d60" providerId="ADAL" clId="{A3E120FC-ACB0-4251-B8E2-CE0FE1505997}" dt="2019-09-24T23:15:40.146" v="9943" actId="478"/>
          <ac:spMkLst>
            <pc:docMk/>
            <pc:sldMk cId="2065589806" sldId="279"/>
            <ac:spMk id="13" creationId="{B3CDC6C5-CB39-475D-87B4-C54F23B12CD0}"/>
          </ac:spMkLst>
        </pc:spChg>
        <pc:spChg chg="add del mod">
          <ac:chgData name="Sebastian Fernandez" userId="aa2a0d36-d158-4b3e-8400-c61152e56d60" providerId="ADAL" clId="{A3E120FC-ACB0-4251-B8E2-CE0FE1505997}" dt="2019-09-24T23:15:40.146" v="9943" actId="478"/>
          <ac:spMkLst>
            <pc:docMk/>
            <pc:sldMk cId="2065589806" sldId="279"/>
            <ac:spMk id="14" creationId="{312F69F5-A309-465F-A49B-74867F5631C3}"/>
          </ac:spMkLst>
        </pc:spChg>
        <pc:spChg chg="add del mod">
          <ac:chgData name="Sebastian Fernandez" userId="aa2a0d36-d158-4b3e-8400-c61152e56d60" providerId="ADAL" clId="{A3E120FC-ACB0-4251-B8E2-CE0FE1505997}" dt="2019-09-24T23:15:40.146" v="9943" actId="478"/>
          <ac:spMkLst>
            <pc:docMk/>
            <pc:sldMk cId="2065589806" sldId="279"/>
            <ac:spMk id="15" creationId="{5ABEF4A8-450E-485C-B42F-FD8B0B0AA16B}"/>
          </ac:spMkLst>
        </pc:spChg>
        <pc:spChg chg="add del mod">
          <ac:chgData name="Sebastian Fernandez" userId="aa2a0d36-d158-4b3e-8400-c61152e56d60" providerId="ADAL" clId="{A3E120FC-ACB0-4251-B8E2-CE0FE1505997}" dt="2019-09-24T23:15:40.146" v="9943" actId="478"/>
          <ac:spMkLst>
            <pc:docMk/>
            <pc:sldMk cId="2065589806" sldId="279"/>
            <ac:spMk id="16" creationId="{DC1F5CB7-EE1A-42B0-A648-2ECC3B0A7B26}"/>
          </ac:spMkLst>
        </pc:spChg>
        <pc:spChg chg="add del mod">
          <ac:chgData name="Sebastian Fernandez" userId="aa2a0d36-d158-4b3e-8400-c61152e56d60" providerId="ADAL" clId="{A3E120FC-ACB0-4251-B8E2-CE0FE1505997}" dt="2019-09-24T03:11:52.727" v="7303" actId="478"/>
          <ac:spMkLst>
            <pc:docMk/>
            <pc:sldMk cId="2065589806" sldId="279"/>
            <ac:spMk id="17" creationId="{7F7BB2D2-87A3-41F3-850D-B346FBE2EDF1}"/>
          </ac:spMkLst>
        </pc:spChg>
        <pc:spChg chg="add del mod">
          <ac:chgData name="Sebastian Fernandez" userId="aa2a0d36-d158-4b3e-8400-c61152e56d60" providerId="ADAL" clId="{A3E120FC-ACB0-4251-B8E2-CE0FE1505997}" dt="2019-09-24T23:15:40.146" v="9943" actId="478"/>
          <ac:spMkLst>
            <pc:docMk/>
            <pc:sldMk cId="2065589806" sldId="279"/>
            <ac:spMk id="18" creationId="{31369BD1-26E6-46D8-B7B0-B48364F8C660}"/>
          </ac:spMkLst>
        </pc:spChg>
        <pc:spChg chg="add del mod">
          <ac:chgData name="Sebastian Fernandez" userId="aa2a0d36-d158-4b3e-8400-c61152e56d60" providerId="ADAL" clId="{A3E120FC-ACB0-4251-B8E2-CE0FE1505997}" dt="2019-09-24T23:15:40.146" v="9943" actId="478"/>
          <ac:spMkLst>
            <pc:docMk/>
            <pc:sldMk cId="2065589806" sldId="279"/>
            <ac:spMk id="19" creationId="{8E34CB51-5153-4337-B7BB-D6D484733B63}"/>
          </ac:spMkLst>
        </pc:spChg>
        <pc:spChg chg="add del mod ord">
          <ac:chgData name="Sebastian Fernandez" userId="aa2a0d36-d158-4b3e-8400-c61152e56d60" providerId="ADAL" clId="{A3E120FC-ACB0-4251-B8E2-CE0FE1505997}" dt="2019-09-23T10:11:39.648" v="5156" actId="478"/>
          <ac:spMkLst>
            <pc:docMk/>
            <pc:sldMk cId="2065589806" sldId="279"/>
            <ac:spMk id="20" creationId="{75C13BE3-44AC-4C90-9F9F-9DBC748F4FF4}"/>
          </ac:spMkLst>
        </pc:spChg>
        <pc:spChg chg="mod">
          <ac:chgData name="Sebastian Fernandez" userId="aa2a0d36-d158-4b3e-8400-c61152e56d60" providerId="ADAL" clId="{A3E120FC-ACB0-4251-B8E2-CE0FE1505997}" dt="2019-09-26T02:31:13.790" v="17388" actId="403"/>
          <ac:spMkLst>
            <pc:docMk/>
            <pc:sldMk cId="2065589806" sldId="279"/>
            <ac:spMk id="20" creationId="{E8E71FA5-FBBC-423B-9034-C6F2C05A7DC0}"/>
          </ac:spMkLst>
        </pc:spChg>
        <pc:spChg chg="mod">
          <ac:chgData name="Sebastian Fernandez" userId="aa2a0d36-d158-4b3e-8400-c61152e56d60" providerId="ADAL" clId="{A3E120FC-ACB0-4251-B8E2-CE0FE1505997}" dt="2019-10-03T17:41:16.664" v="18025" actId="114"/>
          <ac:spMkLst>
            <pc:docMk/>
            <pc:sldMk cId="2065589806" sldId="279"/>
            <ac:spMk id="21" creationId="{DB54D114-8DA9-4A75-8C36-8DD18F319209}"/>
          </ac:spMkLst>
        </pc:spChg>
        <pc:spChg chg="mod">
          <ac:chgData name="Sebastian Fernandez" userId="aa2a0d36-d158-4b3e-8400-c61152e56d60" providerId="ADAL" clId="{A3E120FC-ACB0-4251-B8E2-CE0FE1505997}" dt="2019-09-26T02:31:17.220" v="17389" actId="403"/>
          <ac:spMkLst>
            <pc:docMk/>
            <pc:sldMk cId="2065589806" sldId="279"/>
            <ac:spMk id="23" creationId="{89355966-376E-4DF7-BC30-8C886164BF81}"/>
          </ac:spMkLst>
        </pc:spChg>
        <pc:spChg chg="mod">
          <ac:chgData name="Sebastian Fernandez" userId="aa2a0d36-d158-4b3e-8400-c61152e56d60" providerId="ADAL" clId="{A3E120FC-ACB0-4251-B8E2-CE0FE1505997}" dt="2019-09-26T05:03:06.322" v="17959" actId="20577"/>
          <ac:spMkLst>
            <pc:docMk/>
            <pc:sldMk cId="2065589806" sldId="279"/>
            <ac:spMk id="24" creationId="{0BEED383-2FF0-4E0F-A5C8-E93440EDEC63}"/>
          </ac:spMkLst>
        </pc:spChg>
        <pc:grpChg chg="add del mod">
          <ac:chgData name="Sebastian Fernandez" userId="aa2a0d36-d158-4b3e-8400-c61152e56d60" providerId="ADAL" clId="{A3E120FC-ACB0-4251-B8E2-CE0FE1505997}" dt="2019-09-26T01:50:02.354" v="15657" actId="478"/>
          <ac:grpSpMkLst>
            <pc:docMk/>
            <pc:sldMk cId="2065589806" sldId="279"/>
            <ac:grpSpMk id="9" creationId="{CC3FB6E9-32E7-43B0-B5A5-EC904B10418C}"/>
          </ac:grpSpMkLst>
        </pc:grpChg>
        <pc:grpChg chg="add mod">
          <ac:chgData name="Sebastian Fernandez" userId="aa2a0d36-d158-4b3e-8400-c61152e56d60" providerId="ADAL" clId="{A3E120FC-ACB0-4251-B8E2-CE0FE1505997}" dt="2019-09-26T05:02:54.688" v="17950" actId="1076"/>
          <ac:grpSpMkLst>
            <pc:docMk/>
            <pc:sldMk cId="2065589806" sldId="279"/>
            <ac:grpSpMk id="17" creationId="{7AFCBF41-C670-4D6F-9C53-353057C63001}"/>
          </ac:grpSpMkLst>
        </pc:grpChg>
        <pc:grpChg chg="add mod">
          <ac:chgData name="Sebastian Fernandez" userId="aa2a0d36-d158-4b3e-8400-c61152e56d60" providerId="ADAL" clId="{A3E120FC-ACB0-4251-B8E2-CE0FE1505997}" dt="2019-09-26T02:31:04.210" v="17385" actId="14100"/>
          <ac:grpSpMkLst>
            <pc:docMk/>
            <pc:sldMk cId="2065589806" sldId="279"/>
            <ac:grpSpMk id="22" creationId="{4BC17B6C-83B1-46F4-8973-2714BDAFA5AD}"/>
          </ac:grpSpMkLst>
        </pc:grpChg>
      </pc:sldChg>
      <pc:sldChg chg="modSp add del mod ord modShow">
        <pc:chgData name="Sebastian Fernandez" userId="aa2a0d36-d158-4b3e-8400-c61152e56d60" providerId="ADAL" clId="{A3E120FC-ACB0-4251-B8E2-CE0FE1505997}" dt="2019-09-26T05:03:28.694" v="17960" actId="47"/>
        <pc:sldMkLst>
          <pc:docMk/>
          <pc:sldMk cId="3602599922" sldId="280"/>
        </pc:sldMkLst>
        <pc:spChg chg="mod">
          <ac:chgData name="Sebastian Fernandez" userId="aa2a0d36-d158-4b3e-8400-c61152e56d60" providerId="ADAL" clId="{A3E120FC-ACB0-4251-B8E2-CE0FE1505997}" dt="2019-09-21T16:52:17.283" v="3552" actId="20577"/>
          <ac:spMkLst>
            <pc:docMk/>
            <pc:sldMk cId="3602599922" sldId="280"/>
            <ac:spMk id="2" creationId="{39C5934B-61C9-4203-9854-44F4C2302497}"/>
          </ac:spMkLst>
        </pc:spChg>
        <pc:spChg chg="mod">
          <ac:chgData name="Sebastian Fernandez" userId="aa2a0d36-d158-4b3e-8400-c61152e56d60" providerId="ADAL" clId="{A3E120FC-ACB0-4251-B8E2-CE0FE1505997}" dt="2019-09-22T04:13:11.994" v="4155" actId="20577"/>
          <ac:spMkLst>
            <pc:docMk/>
            <pc:sldMk cId="3602599922" sldId="280"/>
            <ac:spMk id="3" creationId="{2865670F-CD8A-456A-BE5F-1F2AAA5AA499}"/>
          </ac:spMkLst>
        </pc:spChg>
      </pc:sldChg>
      <pc:sldChg chg="modSp add del">
        <pc:chgData name="Sebastian Fernandez" userId="aa2a0d36-d158-4b3e-8400-c61152e56d60" providerId="ADAL" clId="{A3E120FC-ACB0-4251-B8E2-CE0FE1505997}" dt="2019-09-24T03:52:56.756" v="8175" actId="47"/>
        <pc:sldMkLst>
          <pc:docMk/>
          <pc:sldMk cId="746225227" sldId="281"/>
        </pc:sldMkLst>
        <pc:spChg chg="mod">
          <ac:chgData name="Sebastian Fernandez" userId="aa2a0d36-d158-4b3e-8400-c61152e56d60" providerId="ADAL" clId="{A3E120FC-ACB0-4251-B8E2-CE0FE1505997}" dt="2019-09-21T16:51:41.227" v="3548" actId="20577"/>
          <ac:spMkLst>
            <pc:docMk/>
            <pc:sldMk cId="746225227" sldId="281"/>
            <ac:spMk id="2" creationId="{C45FA150-D61D-45C0-8B6F-B710BAE04181}"/>
          </ac:spMkLst>
        </pc:spChg>
      </pc:sldChg>
      <pc:sldChg chg="modSp add del">
        <pc:chgData name="Sebastian Fernandez" userId="aa2a0d36-d158-4b3e-8400-c61152e56d60" providerId="ADAL" clId="{A3E120FC-ACB0-4251-B8E2-CE0FE1505997}" dt="2019-09-26T02:24:49.834" v="17045" actId="47"/>
        <pc:sldMkLst>
          <pc:docMk/>
          <pc:sldMk cId="727209428" sldId="282"/>
        </pc:sldMkLst>
        <pc:spChg chg="mod">
          <ac:chgData name="Sebastian Fernandez" userId="aa2a0d36-d158-4b3e-8400-c61152e56d60" providerId="ADAL" clId="{A3E120FC-ACB0-4251-B8E2-CE0FE1505997}" dt="2019-09-21T16:54:09.096" v="3567" actId="20577"/>
          <ac:spMkLst>
            <pc:docMk/>
            <pc:sldMk cId="727209428" sldId="282"/>
            <ac:spMk id="2" creationId="{CBBCA0D2-4D37-4994-9B63-DFA5F1B63135}"/>
          </ac:spMkLst>
        </pc:spChg>
        <pc:spChg chg="mod">
          <ac:chgData name="Sebastian Fernandez" userId="aa2a0d36-d158-4b3e-8400-c61152e56d60" providerId="ADAL" clId="{A3E120FC-ACB0-4251-B8E2-CE0FE1505997}" dt="2019-09-24T03:53:45.771" v="8179" actId="20577"/>
          <ac:spMkLst>
            <pc:docMk/>
            <pc:sldMk cId="727209428" sldId="282"/>
            <ac:spMk id="3" creationId="{7BB91A9D-7614-490F-92DE-F6E3B0C2FE0C}"/>
          </ac:spMkLst>
        </pc:spChg>
      </pc:sldChg>
      <pc:sldChg chg="addSp delSp modSp add del mod modClrScheme modShow chgLayout">
        <pc:chgData name="Sebastian Fernandez" userId="aa2a0d36-d158-4b3e-8400-c61152e56d60" providerId="ADAL" clId="{A3E120FC-ACB0-4251-B8E2-CE0FE1505997}" dt="2019-10-03T16:23:18.626" v="17983" actId="47"/>
        <pc:sldMkLst>
          <pc:docMk/>
          <pc:sldMk cId="1932978422" sldId="283"/>
        </pc:sldMkLst>
        <pc:spChg chg="del mod ord">
          <ac:chgData name="Sebastian Fernandez" userId="aa2a0d36-d158-4b3e-8400-c61152e56d60" providerId="ADAL" clId="{A3E120FC-ACB0-4251-B8E2-CE0FE1505997}" dt="2019-09-22T04:04:23.914" v="3985" actId="700"/>
          <ac:spMkLst>
            <pc:docMk/>
            <pc:sldMk cId="1932978422" sldId="283"/>
            <ac:spMk id="2" creationId="{44176C71-BE3B-46A6-8981-1F2C2EBF5415}"/>
          </ac:spMkLst>
        </pc:spChg>
        <pc:spChg chg="del mod ord">
          <ac:chgData name="Sebastian Fernandez" userId="aa2a0d36-d158-4b3e-8400-c61152e56d60" providerId="ADAL" clId="{A3E120FC-ACB0-4251-B8E2-CE0FE1505997}" dt="2019-09-22T04:04:23.914" v="3985" actId="700"/>
          <ac:spMkLst>
            <pc:docMk/>
            <pc:sldMk cId="1932978422" sldId="283"/>
            <ac:spMk id="3" creationId="{38300C72-3025-4F82-957E-572DEE6C863F}"/>
          </ac:spMkLst>
        </pc:spChg>
        <pc:spChg chg="add mod ord">
          <ac:chgData name="Sebastian Fernandez" userId="aa2a0d36-d158-4b3e-8400-c61152e56d60" providerId="ADAL" clId="{A3E120FC-ACB0-4251-B8E2-CE0FE1505997}" dt="2019-09-22T04:04:37.478" v="4010" actId="20577"/>
          <ac:spMkLst>
            <pc:docMk/>
            <pc:sldMk cId="1932978422" sldId="283"/>
            <ac:spMk id="4" creationId="{C7083D11-38AC-4E12-AE6A-FB5737142E7A}"/>
          </ac:spMkLst>
        </pc:spChg>
        <pc:spChg chg="add mod ord">
          <ac:chgData name="Sebastian Fernandez" userId="aa2a0d36-d158-4b3e-8400-c61152e56d60" providerId="ADAL" clId="{A3E120FC-ACB0-4251-B8E2-CE0FE1505997}" dt="2019-09-22T04:04:23.914" v="3985" actId="700"/>
          <ac:spMkLst>
            <pc:docMk/>
            <pc:sldMk cId="1932978422" sldId="283"/>
            <ac:spMk id="5" creationId="{BB5A9A42-3DBF-42A9-9BD9-1047BFF11FAE}"/>
          </ac:spMkLst>
        </pc:spChg>
      </pc:sldChg>
      <pc:sldChg chg="addSp delSp modSp add del mod modClrScheme modShow chgLayout">
        <pc:chgData name="Sebastian Fernandez" userId="aa2a0d36-d158-4b3e-8400-c61152e56d60" providerId="ADAL" clId="{A3E120FC-ACB0-4251-B8E2-CE0FE1505997}" dt="2019-09-26T05:09:42.932" v="17970" actId="47"/>
        <pc:sldMkLst>
          <pc:docMk/>
          <pc:sldMk cId="3410916623" sldId="284"/>
        </pc:sldMkLst>
        <pc:spChg chg="mod ord">
          <ac:chgData name="Sebastian Fernandez" userId="aa2a0d36-d158-4b3e-8400-c61152e56d60" providerId="ADAL" clId="{A3E120FC-ACB0-4251-B8E2-CE0FE1505997}" dt="2019-09-23T03:30:03.380" v="4570" actId="700"/>
          <ac:spMkLst>
            <pc:docMk/>
            <pc:sldMk cId="3410916623" sldId="284"/>
            <ac:spMk id="2" creationId="{60F321E6-DE51-466C-BBD1-2823F58C0691}"/>
          </ac:spMkLst>
        </pc:spChg>
        <pc:spChg chg="del mod">
          <ac:chgData name="Sebastian Fernandez" userId="aa2a0d36-d158-4b3e-8400-c61152e56d60" providerId="ADAL" clId="{A3E120FC-ACB0-4251-B8E2-CE0FE1505997}" dt="2019-09-22T04:14:55.236" v="4158" actId="1032"/>
          <ac:spMkLst>
            <pc:docMk/>
            <pc:sldMk cId="3410916623" sldId="284"/>
            <ac:spMk id="3" creationId="{876DCD8A-335B-4A6F-953D-F59D540881A1}"/>
          </ac:spMkLst>
        </pc:spChg>
        <pc:spChg chg="add del mod">
          <ac:chgData name="Sebastian Fernandez" userId="aa2a0d36-d158-4b3e-8400-c61152e56d60" providerId="ADAL" clId="{A3E120FC-ACB0-4251-B8E2-CE0FE1505997}" dt="2019-09-23T03:29:15.889" v="4568" actId="1032"/>
          <ac:spMkLst>
            <pc:docMk/>
            <pc:sldMk cId="3410916623" sldId="284"/>
            <ac:spMk id="5" creationId="{55FA46A9-3455-4327-BD17-320A8B3840C9}"/>
          </ac:spMkLst>
        </pc:spChg>
        <pc:spChg chg="add del mod ord">
          <ac:chgData name="Sebastian Fernandez" userId="aa2a0d36-d158-4b3e-8400-c61152e56d60" providerId="ADAL" clId="{A3E120FC-ACB0-4251-B8E2-CE0FE1505997}" dt="2019-09-23T03:30:03.380" v="4570" actId="700"/>
          <ac:spMkLst>
            <pc:docMk/>
            <pc:sldMk cId="3410916623" sldId="284"/>
            <ac:spMk id="7" creationId="{B650047A-0EA1-4AA7-82C2-B0151B074E01}"/>
          </ac:spMkLst>
        </pc:spChg>
        <pc:spChg chg="add del mod ord">
          <ac:chgData name="Sebastian Fernandez" userId="aa2a0d36-d158-4b3e-8400-c61152e56d60" providerId="ADAL" clId="{A3E120FC-ACB0-4251-B8E2-CE0FE1505997}" dt="2019-09-23T03:30:38.003" v="4573" actId="478"/>
          <ac:spMkLst>
            <pc:docMk/>
            <pc:sldMk cId="3410916623" sldId="284"/>
            <ac:spMk id="8" creationId="{C03AA7FD-8B82-4E07-9A8B-7C399AB7C9B8}"/>
          </ac:spMkLst>
        </pc:spChg>
        <pc:spChg chg="add mod">
          <ac:chgData name="Sebastian Fernandez" userId="aa2a0d36-d158-4b3e-8400-c61152e56d60" providerId="ADAL" clId="{A3E120FC-ACB0-4251-B8E2-CE0FE1505997}" dt="2019-09-23T23:44:44.742" v="5430" actId="20577"/>
          <ac:spMkLst>
            <pc:docMk/>
            <pc:sldMk cId="3410916623" sldId="284"/>
            <ac:spMk id="9" creationId="{EDBC66BE-EC95-4C1B-AB86-9152B142A681}"/>
          </ac:spMkLst>
        </pc:spChg>
        <pc:spChg chg="add mod">
          <ac:chgData name="Sebastian Fernandez" userId="aa2a0d36-d158-4b3e-8400-c61152e56d60" providerId="ADAL" clId="{A3E120FC-ACB0-4251-B8E2-CE0FE1505997}" dt="2019-09-23T23:44:58.592" v="5458" actId="20577"/>
          <ac:spMkLst>
            <pc:docMk/>
            <pc:sldMk cId="3410916623" sldId="284"/>
            <ac:spMk id="10" creationId="{CF4DA4C6-6C78-4E99-AE12-BE72B9427BBD}"/>
          </ac:spMkLst>
        </pc:spChg>
        <pc:graphicFrameChg chg="add del mod modGraphic">
          <ac:chgData name="Sebastian Fernandez" userId="aa2a0d36-d158-4b3e-8400-c61152e56d60" providerId="ADAL" clId="{A3E120FC-ACB0-4251-B8E2-CE0FE1505997}" dt="2019-09-23T03:28:57.672" v="4567" actId="478"/>
          <ac:graphicFrameMkLst>
            <pc:docMk/>
            <pc:sldMk cId="3410916623" sldId="284"/>
            <ac:graphicFrameMk id="4" creationId="{EC6C41D9-C26C-45B2-9EBD-082E306BB44D}"/>
          </ac:graphicFrameMkLst>
        </pc:graphicFrameChg>
        <pc:graphicFrameChg chg="add del mod ord modGraphic">
          <ac:chgData name="Sebastian Fernandez" userId="aa2a0d36-d158-4b3e-8400-c61152e56d60" providerId="ADAL" clId="{A3E120FC-ACB0-4251-B8E2-CE0FE1505997}" dt="2019-09-23T03:30:53.740" v="4575" actId="478"/>
          <ac:graphicFrameMkLst>
            <pc:docMk/>
            <pc:sldMk cId="3410916623" sldId="284"/>
            <ac:graphicFrameMk id="6" creationId="{DD70F72A-1C79-4D19-9421-BE706B5BC91B}"/>
          </ac:graphicFrameMkLst>
        </pc:graphicFrameChg>
      </pc:sldChg>
      <pc:sldChg chg="add mod modClrScheme chgLayout">
        <pc:chgData name="Sebastian Fernandez" userId="aa2a0d36-d158-4b3e-8400-c61152e56d60" providerId="ADAL" clId="{A3E120FC-ACB0-4251-B8E2-CE0FE1505997}" dt="2019-09-26T03:49:37.711" v="17886" actId="700"/>
        <pc:sldMkLst>
          <pc:docMk/>
          <pc:sldMk cId="1171621886" sldId="296"/>
        </pc:sldMkLst>
      </pc:sldChg>
      <pc:sldChg chg="addSp delSp modSp add del mod modClrScheme delAnim chgLayout">
        <pc:chgData name="Sebastian Fernandez" userId="aa2a0d36-d158-4b3e-8400-c61152e56d60" providerId="ADAL" clId="{A3E120FC-ACB0-4251-B8E2-CE0FE1505997}" dt="2019-09-25T15:47:36.810" v="10240" actId="478"/>
        <pc:sldMkLst>
          <pc:docMk/>
          <pc:sldMk cId="1387672180" sldId="583"/>
        </pc:sldMkLst>
        <pc:spChg chg="add del mod ord">
          <ac:chgData name="Sebastian Fernandez" userId="aa2a0d36-d158-4b3e-8400-c61152e56d60" providerId="ADAL" clId="{A3E120FC-ACB0-4251-B8E2-CE0FE1505997}" dt="2019-09-22T06:01:13.653" v="4324" actId="700"/>
          <ac:spMkLst>
            <pc:docMk/>
            <pc:sldMk cId="1387672180" sldId="583"/>
            <ac:spMk id="2" creationId="{13718A52-B20F-4304-90DA-E4DF1A354812}"/>
          </ac:spMkLst>
        </pc:spChg>
        <pc:spChg chg="mod ord">
          <ac:chgData name="Sebastian Fernandez" userId="aa2a0d36-d158-4b3e-8400-c61152e56d60" providerId="ADAL" clId="{A3E120FC-ACB0-4251-B8E2-CE0FE1505997}" dt="2019-09-22T06:01:13.653" v="4324" actId="700"/>
          <ac:spMkLst>
            <pc:docMk/>
            <pc:sldMk cId="1387672180" sldId="583"/>
            <ac:spMk id="3" creationId="{299F5786-508E-4E94-8A13-BC88378A778F}"/>
          </ac:spMkLst>
        </pc:spChg>
        <pc:spChg chg="del">
          <ac:chgData name="Sebastian Fernandez" userId="aa2a0d36-d158-4b3e-8400-c61152e56d60" providerId="ADAL" clId="{A3E120FC-ACB0-4251-B8E2-CE0FE1505997}" dt="2019-09-25T15:47:36.810" v="10240" actId="478"/>
          <ac:spMkLst>
            <pc:docMk/>
            <pc:sldMk cId="1387672180" sldId="583"/>
            <ac:spMk id="27" creationId="{92F36574-8E29-4CD2-83DD-3090DDF86DCE}"/>
          </ac:spMkLst>
        </pc:spChg>
        <pc:grpChg chg="mod">
          <ac:chgData name="Sebastian Fernandez" userId="aa2a0d36-d158-4b3e-8400-c61152e56d60" providerId="ADAL" clId="{A3E120FC-ACB0-4251-B8E2-CE0FE1505997}" dt="2019-09-22T06:13:03.525" v="4327" actId="1076"/>
          <ac:grpSpMkLst>
            <pc:docMk/>
            <pc:sldMk cId="1387672180" sldId="583"/>
            <ac:grpSpMk id="26" creationId="{717EF1FF-BC75-4E00-82FD-B7D4197C0F60}"/>
          </ac:grpSpMkLst>
        </pc:grpChg>
      </pc:sldChg>
      <pc:sldChg chg="add">
        <pc:chgData name="Sebastian Fernandez" userId="aa2a0d36-d158-4b3e-8400-c61152e56d60" providerId="ADAL" clId="{A3E120FC-ACB0-4251-B8E2-CE0FE1505997}" dt="2019-09-22T04:41:54.646" v="4318"/>
        <pc:sldMkLst>
          <pc:docMk/>
          <pc:sldMk cId="1105988173" sldId="588"/>
        </pc:sldMkLst>
      </pc:sldChg>
      <pc:sldChg chg="add del mod modShow">
        <pc:chgData name="Sebastian Fernandez" userId="aa2a0d36-d158-4b3e-8400-c61152e56d60" providerId="ADAL" clId="{A3E120FC-ACB0-4251-B8E2-CE0FE1505997}" dt="2019-10-03T16:22:43.526" v="17979" actId="47"/>
        <pc:sldMkLst>
          <pc:docMk/>
          <pc:sldMk cId="1980041727" sldId="589"/>
        </pc:sldMkLst>
      </pc:sldChg>
      <pc:sldChg chg="addSp delSp modSp add mod modClrScheme chgLayout">
        <pc:chgData name="Sebastian Fernandez" userId="aa2a0d36-d158-4b3e-8400-c61152e56d60" providerId="ADAL" clId="{A3E120FC-ACB0-4251-B8E2-CE0FE1505997}" dt="2019-10-03T17:45:28.582" v="18044" actId="1076"/>
        <pc:sldMkLst>
          <pc:docMk/>
          <pc:sldMk cId="1880565400" sldId="590"/>
        </pc:sldMkLst>
        <pc:spChg chg="mod ord">
          <ac:chgData name="Sebastian Fernandez" userId="aa2a0d36-d158-4b3e-8400-c61152e56d60" providerId="ADAL" clId="{A3E120FC-ACB0-4251-B8E2-CE0FE1505997}" dt="2019-10-03T17:45:28.582" v="18044" actId="1076"/>
          <ac:spMkLst>
            <pc:docMk/>
            <pc:sldMk cId="1880565400" sldId="590"/>
            <ac:spMk id="2" creationId="{F7F4CC45-DD58-4406-8C52-E1685C664B43}"/>
          </ac:spMkLst>
        </pc:spChg>
        <pc:spChg chg="del">
          <ac:chgData name="Sebastian Fernandez" userId="aa2a0d36-d158-4b3e-8400-c61152e56d60" providerId="ADAL" clId="{A3E120FC-ACB0-4251-B8E2-CE0FE1505997}" dt="2019-09-23T04:12:43.528" v="4906" actId="478"/>
          <ac:spMkLst>
            <pc:docMk/>
            <pc:sldMk cId="1880565400" sldId="590"/>
            <ac:spMk id="3" creationId="{3C178366-4223-4CE5-8384-6D424BBD21C3}"/>
          </ac:spMkLst>
        </pc:spChg>
        <pc:spChg chg="add del mod">
          <ac:chgData name="Sebastian Fernandez" userId="aa2a0d36-d158-4b3e-8400-c61152e56d60" providerId="ADAL" clId="{A3E120FC-ACB0-4251-B8E2-CE0FE1505997}" dt="2019-10-03T17:45:14.210" v="18043" actId="478"/>
          <ac:spMkLst>
            <pc:docMk/>
            <pc:sldMk cId="1880565400" sldId="590"/>
            <ac:spMk id="4" creationId="{9DCAA879-ED91-4562-A19D-1CA49EEFDD44}"/>
          </ac:spMkLst>
        </pc:spChg>
        <pc:spChg chg="add del mod ord">
          <ac:chgData name="Sebastian Fernandez" userId="aa2a0d36-d158-4b3e-8400-c61152e56d60" providerId="ADAL" clId="{A3E120FC-ACB0-4251-B8E2-CE0FE1505997}" dt="2019-09-23T21:59:18.086" v="5235" actId="478"/>
          <ac:spMkLst>
            <pc:docMk/>
            <pc:sldMk cId="1880565400" sldId="590"/>
            <ac:spMk id="5" creationId="{25CB2634-C710-4A31-BE82-FA98B1A1B16A}"/>
          </ac:spMkLst>
        </pc:spChg>
      </pc:sldChg>
      <pc:sldChg chg="addSp delSp modSp add ord">
        <pc:chgData name="Sebastian Fernandez" userId="aa2a0d36-d158-4b3e-8400-c61152e56d60" providerId="ADAL" clId="{A3E120FC-ACB0-4251-B8E2-CE0FE1505997}" dt="2019-10-03T17:45:10.760" v="18042" actId="1076"/>
        <pc:sldMkLst>
          <pc:docMk/>
          <pc:sldMk cId="3313069394" sldId="591"/>
        </pc:sldMkLst>
        <pc:spChg chg="del">
          <ac:chgData name="Sebastian Fernandez" userId="aa2a0d36-d158-4b3e-8400-c61152e56d60" providerId="ADAL" clId="{A3E120FC-ACB0-4251-B8E2-CE0FE1505997}" dt="2019-09-23T22:03:33.964" v="5274" actId="478"/>
          <ac:spMkLst>
            <pc:docMk/>
            <pc:sldMk cId="3313069394" sldId="591"/>
            <ac:spMk id="2" creationId="{2CAD6275-6206-4452-9347-0B761F19E7FA}"/>
          </ac:spMkLst>
        </pc:spChg>
        <pc:spChg chg="mod">
          <ac:chgData name="Sebastian Fernandez" userId="aa2a0d36-d158-4b3e-8400-c61152e56d60" providerId="ADAL" clId="{A3E120FC-ACB0-4251-B8E2-CE0FE1505997}" dt="2019-10-03T17:45:10.760" v="18042" actId="1076"/>
          <ac:spMkLst>
            <pc:docMk/>
            <pc:sldMk cId="3313069394" sldId="591"/>
            <ac:spMk id="3" creationId="{E360AA35-FFE4-4D67-B937-AC5C503CF7BB}"/>
          </ac:spMkLst>
        </pc:spChg>
        <pc:spChg chg="add del mod">
          <ac:chgData name="Sebastian Fernandez" userId="aa2a0d36-d158-4b3e-8400-c61152e56d60" providerId="ADAL" clId="{A3E120FC-ACB0-4251-B8E2-CE0FE1505997}" dt="2019-10-03T17:44:56.224" v="18038" actId="478"/>
          <ac:spMkLst>
            <pc:docMk/>
            <pc:sldMk cId="3313069394" sldId="591"/>
            <ac:spMk id="4" creationId="{D248308C-AFB3-43FD-9F40-FBB53E3432C9}"/>
          </ac:spMkLst>
        </pc:spChg>
      </pc:sldChg>
      <pc:sldChg chg="addSp delSp modSp add del mod modClrScheme modShow chgLayout">
        <pc:chgData name="Sebastian Fernandez" userId="aa2a0d36-d158-4b3e-8400-c61152e56d60" providerId="ADAL" clId="{A3E120FC-ACB0-4251-B8E2-CE0FE1505997}" dt="2019-10-03T16:22:47.055" v="17980" actId="47"/>
        <pc:sldMkLst>
          <pc:docMk/>
          <pc:sldMk cId="806754725" sldId="592"/>
        </pc:sldMkLst>
        <pc:spChg chg="del mod ord">
          <ac:chgData name="Sebastian Fernandez" userId="aa2a0d36-d158-4b3e-8400-c61152e56d60" providerId="ADAL" clId="{A3E120FC-ACB0-4251-B8E2-CE0FE1505997}" dt="2019-09-23T23:45:33.502" v="5460" actId="700"/>
          <ac:spMkLst>
            <pc:docMk/>
            <pc:sldMk cId="806754725" sldId="592"/>
            <ac:spMk id="2" creationId="{6DF9F558-C4B7-43F3-8A95-4CC6D1722C75}"/>
          </ac:spMkLst>
        </pc:spChg>
        <pc:spChg chg="del mod ord">
          <ac:chgData name="Sebastian Fernandez" userId="aa2a0d36-d158-4b3e-8400-c61152e56d60" providerId="ADAL" clId="{A3E120FC-ACB0-4251-B8E2-CE0FE1505997}" dt="2019-09-23T23:45:33.502" v="5460" actId="700"/>
          <ac:spMkLst>
            <pc:docMk/>
            <pc:sldMk cId="806754725" sldId="592"/>
            <ac:spMk id="3" creationId="{EF4B317E-3B68-4F0A-BAE6-F06DCEB7A93C}"/>
          </ac:spMkLst>
        </pc:spChg>
        <pc:spChg chg="add mod ord">
          <ac:chgData name="Sebastian Fernandez" userId="aa2a0d36-d158-4b3e-8400-c61152e56d60" providerId="ADAL" clId="{A3E120FC-ACB0-4251-B8E2-CE0FE1505997}" dt="2019-09-24T00:14:42.722" v="6934" actId="20577"/>
          <ac:spMkLst>
            <pc:docMk/>
            <pc:sldMk cId="806754725" sldId="592"/>
            <ac:spMk id="4" creationId="{0F439B1F-2AF4-4F64-A97A-DF67368D1257}"/>
          </ac:spMkLst>
        </pc:spChg>
        <pc:spChg chg="add mod ord">
          <ac:chgData name="Sebastian Fernandez" userId="aa2a0d36-d158-4b3e-8400-c61152e56d60" providerId="ADAL" clId="{A3E120FC-ACB0-4251-B8E2-CE0FE1505997}" dt="2019-09-24T00:16:12.843" v="6969" actId="20577"/>
          <ac:spMkLst>
            <pc:docMk/>
            <pc:sldMk cId="806754725" sldId="592"/>
            <ac:spMk id="5" creationId="{12175756-E471-4B2B-AE04-8EBE33E92646}"/>
          </ac:spMkLst>
        </pc:spChg>
      </pc:sldChg>
      <pc:sldChg chg="addSp delSp modSp add del mod modShow">
        <pc:chgData name="Sebastian Fernandez" userId="aa2a0d36-d158-4b3e-8400-c61152e56d60" providerId="ADAL" clId="{A3E120FC-ACB0-4251-B8E2-CE0FE1505997}" dt="2019-10-03T16:22:48.530" v="17981" actId="47"/>
        <pc:sldMkLst>
          <pc:docMk/>
          <pc:sldMk cId="1263719789" sldId="593"/>
        </pc:sldMkLst>
        <pc:spChg chg="del mod">
          <ac:chgData name="Sebastian Fernandez" userId="aa2a0d36-d158-4b3e-8400-c61152e56d60" providerId="ADAL" clId="{A3E120FC-ACB0-4251-B8E2-CE0FE1505997}" dt="2019-09-23T23:50:14.730" v="5846" actId="478"/>
          <ac:spMkLst>
            <pc:docMk/>
            <pc:sldMk cId="1263719789" sldId="593"/>
            <ac:spMk id="2" creationId="{12A01432-F6B6-4C1A-BEB8-CB36C64FA893}"/>
          </ac:spMkLst>
        </pc:spChg>
        <pc:spChg chg="mod">
          <ac:chgData name="Sebastian Fernandez" userId="aa2a0d36-d158-4b3e-8400-c61152e56d60" providerId="ADAL" clId="{A3E120FC-ACB0-4251-B8E2-CE0FE1505997}" dt="2019-09-23T23:50:04.405" v="5835" actId="20577"/>
          <ac:spMkLst>
            <pc:docMk/>
            <pc:sldMk cId="1263719789" sldId="593"/>
            <ac:spMk id="3" creationId="{5FF69E3D-26FD-49DC-9DFF-B270BA76AF2E}"/>
          </ac:spMkLst>
        </pc:spChg>
        <pc:spChg chg="add del mod">
          <ac:chgData name="Sebastian Fernandez" userId="aa2a0d36-d158-4b3e-8400-c61152e56d60" providerId="ADAL" clId="{A3E120FC-ACB0-4251-B8E2-CE0FE1505997}" dt="2019-09-23T23:50:16.970" v="5847" actId="478"/>
          <ac:spMkLst>
            <pc:docMk/>
            <pc:sldMk cId="1263719789" sldId="593"/>
            <ac:spMk id="5" creationId="{371B5B4C-A4C3-426C-B342-2E19C31640E8}"/>
          </ac:spMkLst>
        </pc:spChg>
        <pc:spChg chg="add mod">
          <ac:chgData name="Sebastian Fernandez" userId="aa2a0d36-d158-4b3e-8400-c61152e56d60" providerId="ADAL" clId="{A3E120FC-ACB0-4251-B8E2-CE0FE1505997}" dt="2019-09-23T23:55:04.638" v="6424" actId="20577"/>
          <ac:spMkLst>
            <pc:docMk/>
            <pc:sldMk cId="1263719789" sldId="593"/>
            <ac:spMk id="6" creationId="{FAF6EEC3-E0F9-4FCB-BEB3-5F2F5E2E3D2C}"/>
          </ac:spMkLst>
        </pc:spChg>
        <pc:spChg chg="add mod">
          <ac:chgData name="Sebastian Fernandez" userId="aa2a0d36-d158-4b3e-8400-c61152e56d60" providerId="ADAL" clId="{A3E120FC-ACB0-4251-B8E2-CE0FE1505997}" dt="2019-09-23T23:54:37.970" v="6394" actId="20577"/>
          <ac:spMkLst>
            <pc:docMk/>
            <pc:sldMk cId="1263719789" sldId="593"/>
            <ac:spMk id="7" creationId="{26E1826B-18CE-4F43-9486-91146E71DD27}"/>
          </ac:spMkLst>
        </pc:spChg>
      </pc:sldChg>
      <pc:sldChg chg="modSp add del mod modShow">
        <pc:chgData name="Sebastian Fernandez" userId="aa2a0d36-d158-4b3e-8400-c61152e56d60" providerId="ADAL" clId="{A3E120FC-ACB0-4251-B8E2-CE0FE1505997}" dt="2019-10-03T16:22:50.238" v="17982" actId="47"/>
        <pc:sldMkLst>
          <pc:docMk/>
          <pc:sldMk cId="4242618948" sldId="594"/>
        </pc:sldMkLst>
        <pc:spChg chg="mod">
          <ac:chgData name="Sebastian Fernandez" userId="aa2a0d36-d158-4b3e-8400-c61152e56d60" providerId="ADAL" clId="{A3E120FC-ACB0-4251-B8E2-CE0FE1505997}" dt="2019-09-23T23:53:13.173" v="6259" actId="20577"/>
          <ac:spMkLst>
            <pc:docMk/>
            <pc:sldMk cId="4242618948" sldId="594"/>
            <ac:spMk id="2" creationId="{251217EB-1DA6-4B82-8FEF-0216A3BC352B}"/>
          </ac:spMkLst>
        </pc:spChg>
        <pc:spChg chg="mod">
          <ac:chgData name="Sebastian Fernandez" userId="aa2a0d36-d158-4b3e-8400-c61152e56d60" providerId="ADAL" clId="{A3E120FC-ACB0-4251-B8E2-CE0FE1505997}" dt="2019-09-23T23:52:13.056" v="6085" actId="20577"/>
          <ac:spMkLst>
            <pc:docMk/>
            <pc:sldMk cId="4242618948" sldId="594"/>
            <ac:spMk id="3" creationId="{592F7BF9-E5C6-4EE0-B699-35AA8E083534}"/>
          </ac:spMkLst>
        </pc:spChg>
      </pc:sldChg>
      <pc:sldChg chg="modSp add del">
        <pc:chgData name="Sebastian Fernandez" userId="aa2a0d36-d158-4b3e-8400-c61152e56d60" providerId="ADAL" clId="{A3E120FC-ACB0-4251-B8E2-CE0FE1505997}" dt="2019-09-26T02:05:23.335" v="16051" actId="47"/>
        <pc:sldMkLst>
          <pc:docMk/>
          <pc:sldMk cId="2476837855" sldId="595"/>
        </pc:sldMkLst>
        <pc:spChg chg="mod">
          <ac:chgData name="Sebastian Fernandez" userId="aa2a0d36-d158-4b3e-8400-c61152e56d60" providerId="ADAL" clId="{A3E120FC-ACB0-4251-B8E2-CE0FE1505997}" dt="2019-09-24T02:33:37.876" v="7044" actId="20577"/>
          <ac:spMkLst>
            <pc:docMk/>
            <pc:sldMk cId="2476837855" sldId="595"/>
            <ac:spMk id="2" creationId="{4ED240C7-1C15-4C75-B116-9D04438894A2}"/>
          </ac:spMkLst>
        </pc:spChg>
        <pc:spChg chg="mod">
          <ac:chgData name="Sebastian Fernandez" userId="aa2a0d36-d158-4b3e-8400-c61152e56d60" providerId="ADAL" clId="{A3E120FC-ACB0-4251-B8E2-CE0FE1505997}" dt="2019-09-24T02:33:24.026" v="7001" actId="20577"/>
          <ac:spMkLst>
            <pc:docMk/>
            <pc:sldMk cId="2476837855" sldId="595"/>
            <ac:spMk id="3" creationId="{01936011-E105-4B8B-8AED-94F1ABFAF6D5}"/>
          </ac:spMkLst>
        </pc:spChg>
      </pc:sldChg>
      <pc:sldChg chg="delSp modSp add del ord delAnim">
        <pc:chgData name="Sebastian Fernandez" userId="aa2a0d36-d158-4b3e-8400-c61152e56d60" providerId="ADAL" clId="{A3E120FC-ACB0-4251-B8E2-CE0FE1505997}" dt="2019-09-24T19:03:01.811" v="8316" actId="14100"/>
        <pc:sldMkLst>
          <pc:docMk/>
          <pc:sldMk cId="2071350057" sldId="596"/>
        </pc:sldMkLst>
        <pc:spChg chg="del">
          <ac:chgData name="Sebastian Fernandez" userId="aa2a0d36-d158-4b3e-8400-c61152e56d60" providerId="ADAL" clId="{A3E120FC-ACB0-4251-B8E2-CE0FE1505997}" dt="2019-09-24T19:02:52.705" v="8315" actId="478"/>
          <ac:spMkLst>
            <pc:docMk/>
            <pc:sldMk cId="2071350057" sldId="596"/>
            <ac:spMk id="7" creationId="{D806C680-074D-40B9-8F7C-9F4A1FA4180C}"/>
          </ac:spMkLst>
        </pc:spChg>
        <pc:graphicFrameChg chg="mod">
          <ac:chgData name="Sebastian Fernandez" userId="aa2a0d36-d158-4b3e-8400-c61152e56d60" providerId="ADAL" clId="{A3E120FC-ACB0-4251-B8E2-CE0FE1505997}" dt="2019-09-24T19:03:01.811" v="8316" actId="14100"/>
          <ac:graphicFrameMkLst>
            <pc:docMk/>
            <pc:sldMk cId="2071350057" sldId="596"/>
            <ac:graphicFrameMk id="10" creationId="{16721888-D8B9-4A45-82D0-3B7675E7A38D}"/>
          </ac:graphicFrameMkLst>
        </pc:graphicFrameChg>
      </pc:sldChg>
      <pc:sldChg chg="addSp delSp modSp add mod modClrScheme chgLayout">
        <pc:chgData name="Sebastian Fernandez" userId="aa2a0d36-d158-4b3e-8400-c61152e56d60" providerId="ADAL" clId="{A3E120FC-ACB0-4251-B8E2-CE0FE1505997}" dt="2019-09-25T23:09:05.020" v="13831" actId="1076"/>
        <pc:sldMkLst>
          <pc:docMk/>
          <pc:sldMk cId="1722566413" sldId="597"/>
        </pc:sldMkLst>
        <pc:spChg chg="del mod ord">
          <ac:chgData name="Sebastian Fernandez" userId="aa2a0d36-d158-4b3e-8400-c61152e56d60" providerId="ADAL" clId="{A3E120FC-ACB0-4251-B8E2-CE0FE1505997}" dt="2019-09-24T02:55:45.685" v="7146" actId="700"/>
          <ac:spMkLst>
            <pc:docMk/>
            <pc:sldMk cId="1722566413" sldId="597"/>
            <ac:spMk id="2" creationId="{A6720FA2-3776-4288-9DA2-6173CB20D45F}"/>
          </ac:spMkLst>
        </pc:spChg>
        <pc:spChg chg="mod ord">
          <ac:chgData name="Sebastian Fernandez" userId="aa2a0d36-d158-4b3e-8400-c61152e56d60" providerId="ADAL" clId="{A3E120FC-ACB0-4251-B8E2-CE0FE1505997}" dt="2019-09-25T23:09:05.020" v="13831" actId="1076"/>
          <ac:spMkLst>
            <pc:docMk/>
            <pc:sldMk cId="1722566413" sldId="597"/>
            <ac:spMk id="3" creationId="{E1A8CB68-84ED-4C89-87A5-AFF91AA9B79C}"/>
          </ac:spMkLst>
        </pc:spChg>
        <pc:spChg chg="add del mod ord">
          <ac:chgData name="Sebastian Fernandez" userId="aa2a0d36-d158-4b3e-8400-c61152e56d60" providerId="ADAL" clId="{A3E120FC-ACB0-4251-B8E2-CE0FE1505997}" dt="2019-09-24T02:56:04.782" v="7147" actId="700"/>
          <ac:spMkLst>
            <pc:docMk/>
            <pc:sldMk cId="1722566413" sldId="597"/>
            <ac:spMk id="4" creationId="{EE184F3E-6BD7-441E-BE44-C0F2DBDBCC9A}"/>
          </ac:spMkLst>
        </pc:spChg>
        <pc:spChg chg="add del mod ord">
          <ac:chgData name="Sebastian Fernandez" userId="aa2a0d36-d158-4b3e-8400-c61152e56d60" providerId="ADAL" clId="{A3E120FC-ACB0-4251-B8E2-CE0FE1505997}" dt="2019-09-24T02:56:04.782" v="7147" actId="700"/>
          <ac:spMkLst>
            <pc:docMk/>
            <pc:sldMk cId="1722566413" sldId="597"/>
            <ac:spMk id="5" creationId="{4D253DCC-BF2D-4F09-8900-24BDA018755F}"/>
          </ac:spMkLst>
        </pc:spChg>
      </pc:sldChg>
      <pc:sldChg chg="modSp add del ord">
        <pc:chgData name="Sebastian Fernandez" userId="aa2a0d36-d158-4b3e-8400-c61152e56d60" providerId="ADAL" clId="{A3E120FC-ACB0-4251-B8E2-CE0FE1505997}" dt="2019-09-25T20:31:00.167" v="10764" actId="47"/>
        <pc:sldMkLst>
          <pc:docMk/>
          <pc:sldMk cId="422198795" sldId="598"/>
        </pc:sldMkLst>
        <pc:spChg chg="mod">
          <ac:chgData name="Sebastian Fernandez" userId="aa2a0d36-d158-4b3e-8400-c61152e56d60" providerId="ADAL" clId="{A3E120FC-ACB0-4251-B8E2-CE0FE1505997}" dt="2019-09-24T03:00:34.165" v="7276" actId="20577"/>
          <ac:spMkLst>
            <pc:docMk/>
            <pc:sldMk cId="422198795" sldId="598"/>
            <ac:spMk id="2" creationId="{F46FF403-A3E6-498A-9C43-D0DF8A5AFDBD}"/>
          </ac:spMkLst>
        </pc:spChg>
      </pc:sldChg>
      <pc:sldChg chg="modSp add del">
        <pc:chgData name="Sebastian Fernandez" userId="aa2a0d36-d158-4b3e-8400-c61152e56d60" providerId="ADAL" clId="{A3E120FC-ACB0-4251-B8E2-CE0FE1505997}" dt="2019-09-26T02:02:20.174" v="15933" actId="47"/>
        <pc:sldMkLst>
          <pc:docMk/>
          <pc:sldMk cId="364124148" sldId="599"/>
        </pc:sldMkLst>
        <pc:spChg chg="mod">
          <ac:chgData name="Sebastian Fernandez" userId="aa2a0d36-d158-4b3e-8400-c61152e56d60" providerId="ADAL" clId="{A3E120FC-ACB0-4251-B8E2-CE0FE1505997}" dt="2019-09-24T03:24:14.851" v="7305" actId="1076"/>
          <ac:spMkLst>
            <pc:docMk/>
            <pc:sldMk cId="364124148" sldId="599"/>
            <ac:spMk id="7" creationId="{442AA671-EF31-4755-ADCF-3125BA3AA5A0}"/>
          </ac:spMkLst>
        </pc:spChg>
        <pc:spChg chg="mod">
          <ac:chgData name="Sebastian Fernandez" userId="aa2a0d36-d158-4b3e-8400-c61152e56d60" providerId="ADAL" clId="{A3E120FC-ACB0-4251-B8E2-CE0FE1505997}" dt="2019-09-24T03:24:21.110" v="7306" actId="1076"/>
          <ac:spMkLst>
            <pc:docMk/>
            <pc:sldMk cId="364124148" sldId="599"/>
            <ac:spMk id="11" creationId="{CFCB7400-1EEF-4EA2-87DB-A281064A9FD7}"/>
          </ac:spMkLst>
        </pc:spChg>
        <pc:spChg chg="mod">
          <ac:chgData name="Sebastian Fernandez" userId="aa2a0d36-d158-4b3e-8400-c61152e56d60" providerId="ADAL" clId="{A3E120FC-ACB0-4251-B8E2-CE0FE1505997}" dt="2019-09-24T03:30:58.225" v="7680" actId="14100"/>
          <ac:spMkLst>
            <pc:docMk/>
            <pc:sldMk cId="364124148" sldId="599"/>
            <ac:spMk id="12" creationId="{7C47DA07-8630-4F1D-8A17-2C6636781A6D}"/>
          </ac:spMkLst>
        </pc:spChg>
        <pc:spChg chg="mod">
          <ac:chgData name="Sebastian Fernandez" userId="aa2a0d36-d158-4b3e-8400-c61152e56d60" providerId="ADAL" clId="{A3E120FC-ACB0-4251-B8E2-CE0FE1505997}" dt="2019-09-24T03:31:06.602" v="7682" actId="1076"/>
          <ac:spMkLst>
            <pc:docMk/>
            <pc:sldMk cId="364124148" sldId="599"/>
            <ac:spMk id="13" creationId="{B3CDC6C5-CB39-475D-87B4-C54F23B12CD0}"/>
          </ac:spMkLst>
        </pc:spChg>
        <pc:spChg chg="mod">
          <ac:chgData name="Sebastian Fernandez" userId="aa2a0d36-d158-4b3e-8400-c61152e56d60" providerId="ADAL" clId="{A3E120FC-ACB0-4251-B8E2-CE0FE1505997}" dt="2019-09-24T03:25:12.140" v="7363" actId="1076"/>
          <ac:spMkLst>
            <pc:docMk/>
            <pc:sldMk cId="364124148" sldId="599"/>
            <ac:spMk id="14" creationId="{312F69F5-A309-465F-A49B-74867F5631C3}"/>
          </ac:spMkLst>
        </pc:spChg>
        <pc:spChg chg="mod">
          <ac:chgData name="Sebastian Fernandez" userId="aa2a0d36-d158-4b3e-8400-c61152e56d60" providerId="ADAL" clId="{A3E120FC-ACB0-4251-B8E2-CE0FE1505997}" dt="2019-09-24T03:25:54.239" v="7429" actId="1076"/>
          <ac:spMkLst>
            <pc:docMk/>
            <pc:sldMk cId="364124148" sldId="599"/>
            <ac:spMk id="15" creationId="{5ABEF4A8-450E-485C-B42F-FD8B0B0AA16B}"/>
          </ac:spMkLst>
        </pc:spChg>
        <pc:spChg chg="mod">
          <ac:chgData name="Sebastian Fernandez" userId="aa2a0d36-d158-4b3e-8400-c61152e56d60" providerId="ADAL" clId="{A3E120FC-ACB0-4251-B8E2-CE0FE1505997}" dt="2019-09-24T03:35:56.752" v="7729" actId="20577"/>
          <ac:spMkLst>
            <pc:docMk/>
            <pc:sldMk cId="364124148" sldId="599"/>
            <ac:spMk id="16" creationId="{DC1F5CB7-EE1A-42B0-A648-2ECC3B0A7B26}"/>
          </ac:spMkLst>
        </pc:spChg>
        <pc:spChg chg="mod">
          <ac:chgData name="Sebastian Fernandez" userId="aa2a0d36-d158-4b3e-8400-c61152e56d60" providerId="ADAL" clId="{A3E120FC-ACB0-4251-B8E2-CE0FE1505997}" dt="2019-09-24T03:25:47.632" v="7428" actId="20577"/>
          <ac:spMkLst>
            <pc:docMk/>
            <pc:sldMk cId="364124148" sldId="599"/>
            <ac:spMk id="18" creationId="{31369BD1-26E6-46D8-B7B0-B48364F8C660}"/>
          </ac:spMkLst>
        </pc:spChg>
        <pc:spChg chg="mod">
          <ac:chgData name="Sebastian Fernandez" userId="aa2a0d36-d158-4b3e-8400-c61152e56d60" providerId="ADAL" clId="{A3E120FC-ACB0-4251-B8E2-CE0FE1505997}" dt="2019-09-24T03:26:38.147" v="7484" actId="20577"/>
          <ac:spMkLst>
            <pc:docMk/>
            <pc:sldMk cId="364124148" sldId="599"/>
            <ac:spMk id="19" creationId="{8E34CB51-5153-4337-B7BB-D6D484733B63}"/>
          </ac:spMkLst>
        </pc:spChg>
      </pc:sldChg>
      <pc:sldChg chg="addSp modSp add del">
        <pc:chgData name="Sebastian Fernandez" userId="aa2a0d36-d158-4b3e-8400-c61152e56d60" providerId="ADAL" clId="{A3E120FC-ACB0-4251-B8E2-CE0FE1505997}" dt="2019-09-25T04:25:54.736" v="10146" actId="47"/>
        <pc:sldMkLst>
          <pc:docMk/>
          <pc:sldMk cId="2533899184" sldId="600"/>
        </pc:sldMkLst>
        <pc:spChg chg="mod">
          <ac:chgData name="Sebastian Fernandez" userId="aa2a0d36-d158-4b3e-8400-c61152e56d60" providerId="ADAL" clId="{A3E120FC-ACB0-4251-B8E2-CE0FE1505997}" dt="2019-09-24T03:31:50.318" v="7683" actId="20577"/>
          <ac:spMkLst>
            <pc:docMk/>
            <pc:sldMk cId="2533899184" sldId="600"/>
            <ac:spMk id="2" creationId="{EEE16DEB-43AA-4FED-9BCD-960CCB4532D1}"/>
          </ac:spMkLst>
        </pc:spChg>
        <pc:spChg chg="add mod">
          <ac:chgData name="Sebastian Fernandez" userId="aa2a0d36-d158-4b3e-8400-c61152e56d60" providerId="ADAL" clId="{A3E120FC-ACB0-4251-B8E2-CE0FE1505997}" dt="2019-09-24T03:33:06.435" v="7725" actId="20577"/>
          <ac:spMkLst>
            <pc:docMk/>
            <pc:sldMk cId="2533899184" sldId="600"/>
            <ac:spMk id="3" creationId="{B3B9D777-14E1-4630-B0E9-36D14A03627B}"/>
          </ac:spMkLst>
        </pc:spChg>
      </pc:sldChg>
      <pc:sldChg chg="addSp delSp modSp add del">
        <pc:chgData name="Sebastian Fernandez" userId="aa2a0d36-d158-4b3e-8400-c61152e56d60" providerId="ADAL" clId="{A3E120FC-ACB0-4251-B8E2-CE0FE1505997}" dt="2019-09-24T22:02:08.933" v="9254" actId="47"/>
        <pc:sldMkLst>
          <pc:docMk/>
          <pc:sldMk cId="1345788620" sldId="601"/>
        </pc:sldMkLst>
        <pc:spChg chg="mod">
          <ac:chgData name="Sebastian Fernandez" userId="aa2a0d36-d158-4b3e-8400-c61152e56d60" providerId="ADAL" clId="{A3E120FC-ACB0-4251-B8E2-CE0FE1505997}" dt="2019-09-24T03:45:11.891" v="8127" actId="1076"/>
          <ac:spMkLst>
            <pc:docMk/>
            <pc:sldMk cId="1345788620" sldId="601"/>
            <ac:spMk id="2" creationId="{EEE16DEB-43AA-4FED-9BCD-960CCB4532D1}"/>
          </ac:spMkLst>
        </pc:spChg>
        <pc:spChg chg="del">
          <ac:chgData name="Sebastian Fernandez" userId="aa2a0d36-d158-4b3e-8400-c61152e56d60" providerId="ADAL" clId="{A3E120FC-ACB0-4251-B8E2-CE0FE1505997}" dt="2019-09-24T03:40:27.985" v="7731" actId="478"/>
          <ac:spMkLst>
            <pc:docMk/>
            <pc:sldMk cId="1345788620" sldId="601"/>
            <ac:spMk id="3" creationId="{B3B9D777-14E1-4630-B0E9-36D14A03627B}"/>
          </ac:spMkLst>
        </pc:spChg>
        <pc:graphicFrameChg chg="add mod modGraphic">
          <ac:chgData name="Sebastian Fernandez" userId="aa2a0d36-d158-4b3e-8400-c61152e56d60" providerId="ADAL" clId="{A3E120FC-ACB0-4251-B8E2-CE0FE1505997}" dt="2019-09-24T03:50:38.393" v="8174" actId="20577"/>
          <ac:graphicFrameMkLst>
            <pc:docMk/>
            <pc:sldMk cId="1345788620" sldId="601"/>
            <ac:graphicFrameMk id="4" creationId="{B568651E-ACB9-4872-9C8D-86D7F40A9008}"/>
          </ac:graphicFrameMkLst>
        </pc:graphicFrameChg>
      </pc:sldChg>
      <pc:sldChg chg="addSp delSp modSp add del">
        <pc:chgData name="Sebastian Fernandez" userId="aa2a0d36-d158-4b3e-8400-c61152e56d60" providerId="ADAL" clId="{A3E120FC-ACB0-4251-B8E2-CE0FE1505997}" dt="2019-09-26T02:00:57.265" v="15865" actId="47"/>
        <pc:sldMkLst>
          <pc:docMk/>
          <pc:sldMk cId="3361153711" sldId="602"/>
        </pc:sldMkLst>
        <pc:spChg chg="mod">
          <ac:chgData name="Sebastian Fernandez" userId="aa2a0d36-d158-4b3e-8400-c61152e56d60" providerId="ADAL" clId="{A3E120FC-ACB0-4251-B8E2-CE0FE1505997}" dt="2019-09-24T03:57:02.333" v="8184" actId="1076"/>
          <ac:spMkLst>
            <pc:docMk/>
            <pc:sldMk cId="3361153711" sldId="602"/>
            <ac:spMk id="2" creationId="{60F321E6-DE51-466C-BBD1-2823F58C0691}"/>
          </ac:spMkLst>
        </pc:spChg>
        <pc:spChg chg="add del mod">
          <ac:chgData name="Sebastian Fernandez" userId="aa2a0d36-d158-4b3e-8400-c61152e56d60" providerId="ADAL" clId="{A3E120FC-ACB0-4251-B8E2-CE0FE1505997}" dt="2019-09-24T03:57:20.137" v="8188"/>
          <ac:spMkLst>
            <pc:docMk/>
            <pc:sldMk cId="3361153711" sldId="602"/>
            <ac:spMk id="3" creationId="{9FBDD508-6CF1-4718-867F-EB2CC889B372}"/>
          </ac:spMkLst>
        </pc:spChg>
        <pc:spChg chg="del">
          <ac:chgData name="Sebastian Fernandez" userId="aa2a0d36-d158-4b3e-8400-c61152e56d60" providerId="ADAL" clId="{A3E120FC-ACB0-4251-B8E2-CE0FE1505997}" dt="2019-09-24T03:57:06.194" v="8185" actId="478"/>
          <ac:spMkLst>
            <pc:docMk/>
            <pc:sldMk cId="3361153711" sldId="602"/>
            <ac:spMk id="7" creationId="{442AA671-EF31-4755-ADCF-3125BA3AA5A0}"/>
          </ac:spMkLst>
        </pc:spChg>
        <pc:spChg chg="del">
          <ac:chgData name="Sebastian Fernandez" userId="aa2a0d36-d158-4b3e-8400-c61152e56d60" providerId="ADAL" clId="{A3E120FC-ACB0-4251-B8E2-CE0FE1505997}" dt="2019-09-24T03:57:06.194" v="8185" actId="478"/>
          <ac:spMkLst>
            <pc:docMk/>
            <pc:sldMk cId="3361153711" sldId="602"/>
            <ac:spMk id="11" creationId="{CFCB7400-1EEF-4EA2-87DB-A281064A9FD7}"/>
          </ac:spMkLst>
        </pc:spChg>
        <pc:spChg chg="del">
          <ac:chgData name="Sebastian Fernandez" userId="aa2a0d36-d158-4b3e-8400-c61152e56d60" providerId="ADAL" clId="{A3E120FC-ACB0-4251-B8E2-CE0FE1505997}" dt="2019-09-24T03:57:06.194" v="8185" actId="478"/>
          <ac:spMkLst>
            <pc:docMk/>
            <pc:sldMk cId="3361153711" sldId="602"/>
            <ac:spMk id="12" creationId="{7C47DA07-8630-4F1D-8A17-2C6636781A6D}"/>
          </ac:spMkLst>
        </pc:spChg>
        <pc:spChg chg="del">
          <ac:chgData name="Sebastian Fernandez" userId="aa2a0d36-d158-4b3e-8400-c61152e56d60" providerId="ADAL" clId="{A3E120FC-ACB0-4251-B8E2-CE0FE1505997}" dt="2019-09-24T03:57:06.194" v="8185" actId="478"/>
          <ac:spMkLst>
            <pc:docMk/>
            <pc:sldMk cId="3361153711" sldId="602"/>
            <ac:spMk id="13" creationId="{B3CDC6C5-CB39-475D-87B4-C54F23B12CD0}"/>
          </ac:spMkLst>
        </pc:spChg>
        <pc:spChg chg="del">
          <ac:chgData name="Sebastian Fernandez" userId="aa2a0d36-d158-4b3e-8400-c61152e56d60" providerId="ADAL" clId="{A3E120FC-ACB0-4251-B8E2-CE0FE1505997}" dt="2019-09-24T03:57:06.194" v="8185" actId="478"/>
          <ac:spMkLst>
            <pc:docMk/>
            <pc:sldMk cId="3361153711" sldId="602"/>
            <ac:spMk id="14" creationId="{312F69F5-A309-465F-A49B-74867F5631C3}"/>
          </ac:spMkLst>
        </pc:spChg>
        <pc:spChg chg="del">
          <ac:chgData name="Sebastian Fernandez" userId="aa2a0d36-d158-4b3e-8400-c61152e56d60" providerId="ADAL" clId="{A3E120FC-ACB0-4251-B8E2-CE0FE1505997}" dt="2019-09-24T03:57:06.194" v="8185" actId="478"/>
          <ac:spMkLst>
            <pc:docMk/>
            <pc:sldMk cId="3361153711" sldId="602"/>
            <ac:spMk id="15" creationId="{5ABEF4A8-450E-485C-B42F-FD8B0B0AA16B}"/>
          </ac:spMkLst>
        </pc:spChg>
        <pc:spChg chg="del">
          <ac:chgData name="Sebastian Fernandez" userId="aa2a0d36-d158-4b3e-8400-c61152e56d60" providerId="ADAL" clId="{A3E120FC-ACB0-4251-B8E2-CE0FE1505997}" dt="2019-09-24T03:57:06.194" v="8185" actId="478"/>
          <ac:spMkLst>
            <pc:docMk/>
            <pc:sldMk cId="3361153711" sldId="602"/>
            <ac:spMk id="16" creationId="{DC1F5CB7-EE1A-42B0-A648-2ECC3B0A7B26}"/>
          </ac:spMkLst>
        </pc:spChg>
        <pc:spChg chg="del">
          <ac:chgData name="Sebastian Fernandez" userId="aa2a0d36-d158-4b3e-8400-c61152e56d60" providerId="ADAL" clId="{A3E120FC-ACB0-4251-B8E2-CE0FE1505997}" dt="2019-09-24T03:57:06.194" v="8185" actId="478"/>
          <ac:spMkLst>
            <pc:docMk/>
            <pc:sldMk cId="3361153711" sldId="602"/>
            <ac:spMk id="18" creationId="{31369BD1-26E6-46D8-B7B0-B48364F8C660}"/>
          </ac:spMkLst>
        </pc:spChg>
        <pc:spChg chg="del">
          <ac:chgData name="Sebastian Fernandez" userId="aa2a0d36-d158-4b3e-8400-c61152e56d60" providerId="ADAL" clId="{A3E120FC-ACB0-4251-B8E2-CE0FE1505997}" dt="2019-09-24T03:57:06.194" v="8185" actId="478"/>
          <ac:spMkLst>
            <pc:docMk/>
            <pc:sldMk cId="3361153711" sldId="602"/>
            <ac:spMk id="19" creationId="{8E34CB51-5153-4337-B7BB-D6D484733B63}"/>
          </ac:spMkLst>
        </pc:spChg>
      </pc:sldChg>
      <pc:sldChg chg="addSp delSp modSp add ord delAnim modAnim">
        <pc:chgData name="Sebastian Fernandez" userId="aa2a0d36-d158-4b3e-8400-c61152e56d60" providerId="ADAL" clId="{A3E120FC-ACB0-4251-B8E2-CE0FE1505997}" dt="2019-09-26T03:40:31.672" v="17853" actId="14100"/>
        <pc:sldMkLst>
          <pc:docMk/>
          <pc:sldMk cId="2810338894" sldId="603"/>
        </pc:sldMkLst>
        <pc:spChg chg="del">
          <ac:chgData name="Sebastian Fernandez" userId="aa2a0d36-d158-4b3e-8400-c61152e56d60" providerId="ADAL" clId="{A3E120FC-ACB0-4251-B8E2-CE0FE1505997}" dt="2019-09-24T16:42:56.673" v="8285" actId="478"/>
          <ac:spMkLst>
            <pc:docMk/>
            <pc:sldMk cId="2810338894" sldId="603"/>
            <ac:spMk id="2" creationId="{71855DE0-14B4-4882-8F76-F5630A859A9F}"/>
          </ac:spMkLst>
        </pc:spChg>
        <pc:spChg chg="add del mod">
          <ac:chgData name="Sebastian Fernandez" userId="aa2a0d36-d158-4b3e-8400-c61152e56d60" providerId="ADAL" clId="{A3E120FC-ACB0-4251-B8E2-CE0FE1505997}" dt="2019-09-25T19:33:04.061" v="10319" actId="478"/>
          <ac:spMkLst>
            <pc:docMk/>
            <pc:sldMk cId="2810338894" sldId="603"/>
            <ac:spMk id="2" creationId="{821112B4-F22D-42C8-925C-A62B71455854}"/>
          </ac:spMkLst>
        </pc:spChg>
        <pc:spChg chg="add del">
          <ac:chgData name="Sebastian Fernandez" userId="aa2a0d36-d158-4b3e-8400-c61152e56d60" providerId="ADAL" clId="{A3E120FC-ACB0-4251-B8E2-CE0FE1505997}" dt="2019-09-25T19:33:13.628" v="10323"/>
          <ac:spMkLst>
            <pc:docMk/>
            <pc:sldMk cId="2810338894" sldId="603"/>
            <ac:spMk id="3" creationId="{CEDDCF6A-359D-4C4C-B9DD-5AD9B82970B4}"/>
          </ac:spMkLst>
        </pc:spChg>
        <pc:spChg chg="add mod">
          <ac:chgData name="Sebastian Fernandez" userId="aa2a0d36-d158-4b3e-8400-c61152e56d60" providerId="ADAL" clId="{A3E120FC-ACB0-4251-B8E2-CE0FE1505997}" dt="2019-09-25T23:36:35.440" v="14593" actId="14100"/>
          <ac:spMkLst>
            <pc:docMk/>
            <pc:sldMk cId="2810338894" sldId="603"/>
            <ac:spMk id="4" creationId="{A0879BE5-4E0E-42B4-A1EC-62B9C23D9CB3}"/>
          </ac:spMkLst>
        </pc:spChg>
        <pc:spChg chg="add mod">
          <ac:chgData name="Sebastian Fernandez" userId="aa2a0d36-d158-4b3e-8400-c61152e56d60" providerId="ADAL" clId="{A3E120FC-ACB0-4251-B8E2-CE0FE1505997}" dt="2019-09-25T19:50:38.716" v="10405" actId="207"/>
          <ac:spMkLst>
            <pc:docMk/>
            <pc:sldMk cId="2810338894" sldId="603"/>
            <ac:spMk id="5" creationId="{B7AF77C3-5B8B-4E29-82BE-7E41F89AF890}"/>
          </ac:spMkLst>
        </pc:spChg>
        <pc:spChg chg="add mod">
          <ac:chgData name="Sebastian Fernandez" userId="aa2a0d36-d158-4b3e-8400-c61152e56d60" providerId="ADAL" clId="{A3E120FC-ACB0-4251-B8E2-CE0FE1505997}" dt="2019-09-25T23:36:40.330" v="14595" actId="14100"/>
          <ac:spMkLst>
            <pc:docMk/>
            <pc:sldMk cId="2810338894" sldId="603"/>
            <ac:spMk id="6" creationId="{76679575-0CFD-4F49-AE91-966A2BBE2B72}"/>
          </ac:spMkLst>
        </pc:spChg>
        <pc:spChg chg="add del mod">
          <ac:chgData name="Sebastian Fernandez" userId="aa2a0d36-d158-4b3e-8400-c61152e56d60" providerId="ADAL" clId="{A3E120FC-ACB0-4251-B8E2-CE0FE1505997}" dt="2019-09-25T19:54:29.670" v="10582" actId="478"/>
          <ac:spMkLst>
            <pc:docMk/>
            <pc:sldMk cId="2810338894" sldId="603"/>
            <ac:spMk id="7" creationId="{7D80E2BA-01EB-47D6-9112-4627A380EA24}"/>
          </ac:spMkLst>
        </pc:spChg>
        <pc:spChg chg="add mod">
          <ac:chgData name="Sebastian Fernandez" userId="aa2a0d36-d158-4b3e-8400-c61152e56d60" providerId="ADAL" clId="{A3E120FC-ACB0-4251-B8E2-CE0FE1505997}" dt="2019-09-25T19:52:19.820" v="10499" actId="14100"/>
          <ac:spMkLst>
            <pc:docMk/>
            <pc:sldMk cId="2810338894" sldId="603"/>
            <ac:spMk id="8" creationId="{E781F3D2-6708-4DEA-8756-7F345CCFC5E3}"/>
          </ac:spMkLst>
        </pc:spChg>
        <pc:spChg chg="add mod">
          <ac:chgData name="Sebastian Fernandez" userId="aa2a0d36-d158-4b3e-8400-c61152e56d60" providerId="ADAL" clId="{A3E120FC-ACB0-4251-B8E2-CE0FE1505997}" dt="2019-09-25T20:25:07.037" v="10691" actId="20577"/>
          <ac:spMkLst>
            <pc:docMk/>
            <pc:sldMk cId="2810338894" sldId="603"/>
            <ac:spMk id="9" creationId="{80D9A1EC-5348-4F40-AE9A-3A933867D6DA}"/>
          </ac:spMkLst>
        </pc:spChg>
        <pc:spChg chg="add mod">
          <ac:chgData name="Sebastian Fernandez" userId="aa2a0d36-d158-4b3e-8400-c61152e56d60" providerId="ADAL" clId="{A3E120FC-ACB0-4251-B8E2-CE0FE1505997}" dt="2019-09-25T19:53:43.368" v="10560" actId="14100"/>
          <ac:spMkLst>
            <pc:docMk/>
            <pc:sldMk cId="2810338894" sldId="603"/>
            <ac:spMk id="10" creationId="{DAAFBC5A-CFFF-4094-B6E2-2A658F20933C}"/>
          </ac:spMkLst>
        </pc:spChg>
        <pc:spChg chg="add mod">
          <ac:chgData name="Sebastian Fernandez" userId="aa2a0d36-d158-4b3e-8400-c61152e56d60" providerId="ADAL" clId="{A3E120FC-ACB0-4251-B8E2-CE0FE1505997}" dt="2019-09-25T19:53:55.470" v="10580" actId="20577"/>
          <ac:spMkLst>
            <pc:docMk/>
            <pc:sldMk cId="2810338894" sldId="603"/>
            <ac:spMk id="11" creationId="{CE71D917-2C25-48BE-845F-570002CABD0C}"/>
          </ac:spMkLst>
        </pc:spChg>
        <pc:spChg chg="add del mod">
          <ac:chgData name="Sebastian Fernandez" userId="aa2a0d36-d158-4b3e-8400-c61152e56d60" providerId="ADAL" clId="{A3E120FC-ACB0-4251-B8E2-CE0FE1505997}" dt="2019-09-25T19:54:53.249" v="10585" actId="478"/>
          <ac:spMkLst>
            <pc:docMk/>
            <pc:sldMk cId="2810338894" sldId="603"/>
            <ac:spMk id="12" creationId="{A61AE15C-4674-4CD0-97B6-51E7878B32EA}"/>
          </ac:spMkLst>
        </pc:spChg>
        <pc:spChg chg="add mod">
          <ac:chgData name="Sebastian Fernandez" userId="aa2a0d36-d158-4b3e-8400-c61152e56d60" providerId="ADAL" clId="{A3E120FC-ACB0-4251-B8E2-CE0FE1505997}" dt="2019-09-25T23:36:23.695" v="14591" actId="20577"/>
          <ac:spMkLst>
            <pc:docMk/>
            <pc:sldMk cId="2810338894" sldId="603"/>
            <ac:spMk id="13" creationId="{1CD88D7B-7533-437A-B265-F304C4809238}"/>
          </ac:spMkLst>
        </pc:spChg>
        <pc:spChg chg="add del mod">
          <ac:chgData name="Sebastian Fernandez" userId="aa2a0d36-d158-4b3e-8400-c61152e56d60" providerId="ADAL" clId="{A3E120FC-ACB0-4251-B8E2-CE0FE1505997}" dt="2019-09-25T20:24:50.744" v="10687" actId="478"/>
          <ac:spMkLst>
            <pc:docMk/>
            <pc:sldMk cId="2810338894" sldId="603"/>
            <ac:spMk id="14" creationId="{E46CA5AF-42EF-4B3A-909B-DFFDC1534F0F}"/>
          </ac:spMkLst>
        </pc:spChg>
        <pc:spChg chg="add mod">
          <ac:chgData name="Sebastian Fernandez" userId="aa2a0d36-d158-4b3e-8400-c61152e56d60" providerId="ADAL" clId="{A3E120FC-ACB0-4251-B8E2-CE0FE1505997}" dt="2019-09-26T03:40:31.672" v="17853" actId="14100"/>
          <ac:spMkLst>
            <pc:docMk/>
            <pc:sldMk cId="2810338894" sldId="603"/>
            <ac:spMk id="15" creationId="{226342B2-B655-4EF2-A0EC-7C6E25328802}"/>
          </ac:spMkLst>
        </pc:spChg>
        <pc:picChg chg="add del mod">
          <ac:chgData name="Sebastian Fernandez" userId="aa2a0d36-d158-4b3e-8400-c61152e56d60" providerId="ADAL" clId="{A3E120FC-ACB0-4251-B8E2-CE0FE1505997}" dt="2019-09-24T16:44:37.658" v="8293" actId="478"/>
          <ac:picMkLst>
            <pc:docMk/>
            <pc:sldMk cId="2810338894" sldId="603"/>
            <ac:picMk id="4" creationId="{C70C30A6-B065-44A7-9C81-FE40C14B3861}"/>
          </ac:picMkLst>
        </pc:picChg>
      </pc:sldChg>
      <pc:sldChg chg="addSp delSp modSp add del mod modAnim modShow">
        <pc:chgData name="Sebastian Fernandez" userId="aa2a0d36-d158-4b3e-8400-c61152e56d60" providerId="ADAL" clId="{A3E120FC-ACB0-4251-B8E2-CE0FE1505997}" dt="2019-10-03T16:21:41.836" v="17975" actId="47"/>
        <pc:sldMkLst>
          <pc:docMk/>
          <pc:sldMk cId="1406182199" sldId="604"/>
        </pc:sldMkLst>
        <pc:spChg chg="mod">
          <ac:chgData name="Sebastian Fernandez" userId="aa2a0d36-d158-4b3e-8400-c61152e56d60" providerId="ADAL" clId="{A3E120FC-ACB0-4251-B8E2-CE0FE1505997}" dt="2019-09-24T20:17:16.973" v="8338" actId="20577"/>
          <ac:spMkLst>
            <pc:docMk/>
            <pc:sldMk cId="1406182199" sldId="604"/>
            <ac:spMk id="2" creationId="{BEB6C48B-BF9B-4E1C-A699-A4291D912F25}"/>
          </ac:spMkLst>
        </pc:spChg>
        <pc:spChg chg="del">
          <ac:chgData name="Sebastian Fernandez" userId="aa2a0d36-d158-4b3e-8400-c61152e56d60" providerId="ADAL" clId="{A3E120FC-ACB0-4251-B8E2-CE0FE1505997}" dt="2019-09-24T20:16:38.862" v="8321" actId="478"/>
          <ac:spMkLst>
            <pc:docMk/>
            <pc:sldMk cId="1406182199" sldId="604"/>
            <ac:spMk id="3" creationId="{AAE4428B-E5CE-4C7D-8BAC-01058EE6692C}"/>
          </ac:spMkLst>
        </pc:spChg>
        <pc:spChg chg="add del mod">
          <ac:chgData name="Sebastian Fernandez" userId="aa2a0d36-d158-4b3e-8400-c61152e56d60" providerId="ADAL" clId="{A3E120FC-ACB0-4251-B8E2-CE0FE1505997}" dt="2019-09-24T20:17:08.773" v="8326" actId="478"/>
          <ac:spMkLst>
            <pc:docMk/>
            <pc:sldMk cId="1406182199" sldId="604"/>
            <ac:spMk id="5" creationId="{136390B9-D5E2-4EC2-9D57-E8A26C17DC96}"/>
          </ac:spMkLst>
        </pc:spChg>
        <pc:spChg chg="add del mod">
          <ac:chgData name="Sebastian Fernandez" userId="aa2a0d36-d158-4b3e-8400-c61152e56d60" providerId="ADAL" clId="{A3E120FC-ACB0-4251-B8E2-CE0FE1505997}" dt="2019-09-24T20:51:22.076" v="8341"/>
          <ac:spMkLst>
            <pc:docMk/>
            <pc:sldMk cId="1406182199" sldId="604"/>
            <ac:spMk id="8" creationId="{C9664682-8847-4BBE-BD10-C7CDD4DD5FCC}"/>
          </ac:spMkLst>
        </pc:spChg>
        <pc:spChg chg="add del mod">
          <ac:chgData name="Sebastian Fernandez" userId="aa2a0d36-d158-4b3e-8400-c61152e56d60" providerId="ADAL" clId="{A3E120FC-ACB0-4251-B8E2-CE0FE1505997}" dt="2019-09-24T20:53:54.426" v="8376" actId="478"/>
          <ac:spMkLst>
            <pc:docMk/>
            <pc:sldMk cId="1406182199" sldId="604"/>
            <ac:spMk id="9" creationId="{649B1EE4-73E2-431F-ADAE-D9F9DD5F7A85}"/>
          </ac:spMkLst>
        </pc:spChg>
        <pc:spChg chg="mod">
          <ac:chgData name="Sebastian Fernandez" userId="aa2a0d36-d158-4b3e-8400-c61152e56d60" providerId="ADAL" clId="{A3E120FC-ACB0-4251-B8E2-CE0FE1505997}" dt="2019-09-25T20:36:33.029" v="10839" actId="13822"/>
          <ac:spMkLst>
            <pc:docMk/>
            <pc:sldMk cId="1406182199" sldId="604"/>
            <ac:spMk id="11" creationId="{C15C6D84-7907-42B8-8E2E-4BD1D81D3662}"/>
          </ac:spMkLst>
        </pc:spChg>
        <pc:spChg chg="mod">
          <ac:chgData name="Sebastian Fernandez" userId="aa2a0d36-d158-4b3e-8400-c61152e56d60" providerId="ADAL" clId="{A3E120FC-ACB0-4251-B8E2-CE0FE1505997}" dt="2019-09-25T20:37:03.739" v="10842" actId="13822"/>
          <ac:spMkLst>
            <pc:docMk/>
            <pc:sldMk cId="1406182199" sldId="604"/>
            <ac:spMk id="12" creationId="{B510575A-2B22-47B6-B364-0BC267D268E2}"/>
          </ac:spMkLst>
        </pc:spChg>
        <pc:spChg chg="mod">
          <ac:chgData name="Sebastian Fernandez" userId="aa2a0d36-d158-4b3e-8400-c61152e56d60" providerId="ADAL" clId="{A3E120FC-ACB0-4251-B8E2-CE0FE1505997}" dt="2019-09-25T20:36:36.564" v="10840" actId="13822"/>
          <ac:spMkLst>
            <pc:docMk/>
            <pc:sldMk cId="1406182199" sldId="604"/>
            <ac:spMk id="14" creationId="{D353DB23-3692-4E13-B9A6-1308886B8782}"/>
          </ac:spMkLst>
        </pc:spChg>
        <pc:spChg chg="mod">
          <ac:chgData name="Sebastian Fernandez" userId="aa2a0d36-d158-4b3e-8400-c61152e56d60" providerId="ADAL" clId="{A3E120FC-ACB0-4251-B8E2-CE0FE1505997}" dt="2019-09-25T20:37:05.709" v="10843" actId="13822"/>
          <ac:spMkLst>
            <pc:docMk/>
            <pc:sldMk cId="1406182199" sldId="604"/>
            <ac:spMk id="15" creationId="{349341D3-A023-44E9-832C-5ECF3AC87B4D}"/>
          </ac:spMkLst>
        </pc:spChg>
        <pc:spChg chg="mod">
          <ac:chgData name="Sebastian Fernandez" userId="aa2a0d36-d158-4b3e-8400-c61152e56d60" providerId="ADAL" clId="{A3E120FC-ACB0-4251-B8E2-CE0FE1505997}" dt="2019-09-25T20:36:39.879" v="10841" actId="13822"/>
          <ac:spMkLst>
            <pc:docMk/>
            <pc:sldMk cId="1406182199" sldId="604"/>
            <ac:spMk id="17" creationId="{51298997-2B81-4525-966F-A18AFB6BCB8F}"/>
          </ac:spMkLst>
        </pc:spChg>
        <pc:spChg chg="mod">
          <ac:chgData name="Sebastian Fernandez" userId="aa2a0d36-d158-4b3e-8400-c61152e56d60" providerId="ADAL" clId="{A3E120FC-ACB0-4251-B8E2-CE0FE1505997}" dt="2019-09-25T20:37:09.239" v="10844" actId="13822"/>
          <ac:spMkLst>
            <pc:docMk/>
            <pc:sldMk cId="1406182199" sldId="604"/>
            <ac:spMk id="18" creationId="{1C2E7F52-BB8C-442B-ADB3-587F152D3730}"/>
          </ac:spMkLst>
        </pc:spChg>
        <pc:grpChg chg="add mod">
          <ac:chgData name="Sebastian Fernandez" userId="aa2a0d36-d158-4b3e-8400-c61152e56d60" providerId="ADAL" clId="{A3E120FC-ACB0-4251-B8E2-CE0FE1505997}" dt="2019-09-25T20:36:00.703" v="10836" actId="1076"/>
          <ac:grpSpMkLst>
            <pc:docMk/>
            <pc:sldMk cId="1406182199" sldId="604"/>
            <ac:grpSpMk id="10" creationId="{CA05F97F-7C0E-464A-B466-61D866DEEF05}"/>
          </ac:grpSpMkLst>
        </pc:grpChg>
        <pc:grpChg chg="add mod">
          <ac:chgData name="Sebastian Fernandez" userId="aa2a0d36-d158-4b3e-8400-c61152e56d60" providerId="ADAL" clId="{A3E120FC-ACB0-4251-B8E2-CE0FE1505997}" dt="2019-09-25T20:36:00.703" v="10836" actId="1076"/>
          <ac:grpSpMkLst>
            <pc:docMk/>
            <pc:sldMk cId="1406182199" sldId="604"/>
            <ac:grpSpMk id="13" creationId="{898DA5C4-967A-44A2-A511-088F66AA3485}"/>
          </ac:grpSpMkLst>
        </pc:grpChg>
        <pc:grpChg chg="add mod">
          <ac:chgData name="Sebastian Fernandez" userId="aa2a0d36-d158-4b3e-8400-c61152e56d60" providerId="ADAL" clId="{A3E120FC-ACB0-4251-B8E2-CE0FE1505997}" dt="2019-09-25T20:36:00.703" v="10836" actId="1076"/>
          <ac:grpSpMkLst>
            <pc:docMk/>
            <pc:sldMk cId="1406182199" sldId="604"/>
            <ac:grpSpMk id="16" creationId="{DD508B1A-B4A2-4DA8-BFDC-800610A81212}"/>
          </ac:grpSpMkLst>
        </pc:grpChg>
        <pc:graphicFrameChg chg="add del modGraphic">
          <ac:chgData name="Sebastian Fernandez" userId="aa2a0d36-d158-4b3e-8400-c61152e56d60" providerId="ADAL" clId="{A3E120FC-ACB0-4251-B8E2-CE0FE1505997}" dt="2019-09-24T20:16:47.912" v="8323" actId="1032"/>
          <ac:graphicFrameMkLst>
            <pc:docMk/>
            <pc:sldMk cId="1406182199" sldId="604"/>
            <ac:graphicFrameMk id="6" creationId="{F3ECE5B9-8AA9-4502-BB4A-4AFC70149FF9}"/>
          </ac:graphicFrameMkLst>
        </pc:graphicFrameChg>
        <pc:graphicFrameChg chg="add del modGraphic">
          <ac:chgData name="Sebastian Fernandez" userId="aa2a0d36-d158-4b3e-8400-c61152e56d60" providerId="ADAL" clId="{A3E120FC-ACB0-4251-B8E2-CE0FE1505997}" dt="2019-09-24T20:17:04.582" v="8325" actId="1032"/>
          <ac:graphicFrameMkLst>
            <pc:docMk/>
            <pc:sldMk cId="1406182199" sldId="604"/>
            <ac:graphicFrameMk id="7" creationId="{5FAC3517-0A52-40E2-8359-E8319349539E}"/>
          </ac:graphicFrameMkLst>
        </pc:graphicFrameChg>
      </pc:sldChg>
      <pc:sldChg chg="addSp delSp modSp add delAnim modAnim">
        <pc:chgData name="Sebastian Fernandez" userId="aa2a0d36-d158-4b3e-8400-c61152e56d60" providerId="ADAL" clId="{A3E120FC-ACB0-4251-B8E2-CE0FE1505997}" dt="2019-09-26T03:43:35.863" v="17856" actId="20577"/>
        <pc:sldMkLst>
          <pc:docMk/>
          <pc:sldMk cId="2514031890" sldId="605"/>
        </pc:sldMkLst>
        <pc:spChg chg="mod">
          <ac:chgData name="Sebastian Fernandez" userId="aa2a0d36-d158-4b3e-8400-c61152e56d60" providerId="ADAL" clId="{A3E120FC-ACB0-4251-B8E2-CE0FE1505997}" dt="2019-09-24T23:20:33.188" v="10141" actId="20577"/>
          <ac:spMkLst>
            <pc:docMk/>
            <pc:sldMk cId="2514031890" sldId="605"/>
            <ac:spMk id="2" creationId="{EEE16DEB-43AA-4FED-9BCD-960CCB4532D1}"/>
          </ac:spMkLst>
        </pc:spChg>
        <pc:spChg chg="mod">
          <ac:chgData name="Sebastian Fernandez" userId="aa2a0d36-d158-4b3e-8400-c61152e56d60" providerId="ADAL" clId="{A3E120FC-ACB0-4251-B8E2-CE0FE1505997}" dt="2019-09-26T02:23:39.293" v="17024" actId="403"/>
          <ac:spMkLst>
            <pc:docMk/>
            <pc:sldMk cId="2514031890" sldId="605"/>
            <ac:spMk id="6" creationId="{221CBE36-9417-40EB-9266-B85B10D39107}"/>
          </ac:spMkLst>
        </pc:spChg>
        <pc:spChg chg="mod">
          <ac:chgData name="Sebastian Fernandez" userId="aa2a0d36-d158-4b3e-8400-c61152e56d60" providerId="ADAL" clId="{A3E120FC-ACB0-4251-B8E2-CE0FE1505997}" dt="2019-09-26T02:05:06.288" v="16048" actId="20577"/>
          <ac:spMkLst>
            <pc:docMk/>
            <pc:sldMk cId="2514031890" sldId="605"/>
            <ac:spMk id="7" creationId="{7A833762-2D69-4A00-9049-71C881DE197B}"/>
          </ac:spMkLst>
        </pc:spChg>
        <pc:spChg chg="mod">
          <ac:chgData name="Sebastian Fernandez" userId="aa2a0d36-d158-4b3e-8400-c61152e56d60" providerId="ADAL" clId="{A3E120FC-ACB0-4251-B8E2-CE0FE1505997}" dt="2019-09-26T02:23:28.053" v="17021" actId="403"/>
          <ac:spMkLst>
            <pc:docMk/>
            <pc:sldMk cId="2514031890" sldId="605"/>
            <ac:spMk id="9" creationId="{C891FFD0-805A-409D-ABEE-D34208E4C884}"/>
          </ac:spMkLst>
        </pc:spChg>
        <pc:spChg chg="mod">
          <ac:chgData name="Sebastian Fernandez" userId="aa2a0d36-d158-4b3e-8400-c61152e56d60" providerId="ADAL" clId="{A3E120FC-ACB0-4251-B8E2-CE0FE1505997}" dt="2019-09-26T02:23:45.128" v="17026" actId="404"/>
          <ac:spMkLst>
            <pc:docMk/>
            <pc:sldMk cId="2514031890" sldId="605"/>
            <ac:spMk id="10" creationId="{CE88AAB4-7CFA-43BA-85B0-830F6E3AFCFE}"/>
          </ac:spMkLst>
        </pc:spChg>
        <pc:spChg chg="mod">
          <ac:chgData name="Sebastian Fernandez" userId="aa2a0d36-d158-4b3e-8400-c61152e56d60" providerId="ADAL" clId="{A3E120FC-ACB0-4251-B8E2-CE0FE1505997}" dt="2019-09-26T02:23:34.707" v="17023" actId="404"/>
          <ac:spMkLst>
            <pc:docMk/>
            <pc:sldMk cId="2514031890" sldId="605"/>
            <ac:spMk id="12" creationId="{2994443A-B3CC-4875-80A8-2D26A0187DF8}"/>
          </ac:spMkLst>
        </pc:spChg>
        <pc:spChg chg="mod">
          <ac:chgData name="Sebastian Fernandez" userId="aa2a0d36-d158-4b3e-8400-c61152e56d60" providerId="ADAL" clId="{A3E120FC-ACB0-4251-B8E2-CE0FE1505997}" dt="2019-09-25T20:59:16.028" v="11387" actId="14100"/>
          <ac:spMkLst>
            <pc:docMk/>
            <pc:sldMk cId="2514031890" sldId="605"/>
            <ac:spMk id="13" creationId="{B50C8F62-5F48-47AD-9C42-442B4AFD352E}"/>
          </ac:spMkLst>
        </pc:spChg>
        <pc:spChg chg="add mod">
          <ac:chgData name="Sebastian Fernandez" userId="aa2a0d36-d158-4b3e-8400-c61152e56d60" providerId="ADAL" clId="{A3E120FC-ACB0-4251-B8E2-CE0FE1505997}" dt="2019-09-26T03:43:35.863" v="17856" actId="20577"/>
          <ac:spMkLst>
            <pc:docMk/>
            <pc:sldMk cId="2514031890" sldId="605"/>
            <ac:spMk id="21" creationId="{504FC8AD-83A5-4134-9B98-D56E83A7D2DC}"/>
          </ac:spMkLst>
        </pc:spChg>
        <pc:spChg chg="add mod">
          <ac:chgData name="Sebastian Fernandez" userId="aa2a0d36-d158-4b3e-8400-c61152e56d60" providerId="ADAL" clId="{A3E120FC-ACB0-4251-B8E2-CE0FE1505997}" dt="2019-09-25T22:24:25.671" v="12928" actId="20577"/>
          <ac:spMkLst>
            <pc:docMk/>
            <pc:sldMk cId="2514031890" sldId="605"/>
            <ac:spMk id="28" creationId="{3A05D7E5-59A6-4671-ACC3-13714E1E9A2C}"/>
          </ac:spMkLst>
        </pc:spChg>
        <pc:grpChg chg="add del mod">
          <ac:chgData name="Sebastian Fernandez" userId="aa2a0d36-d158-4b3e-8400-c61152e56d60" providerId="ADAL" clId="{A3E120FC-ACB0-4251-B8E2-CE0FE1505997}" dt="2019-09-25T22:07:04.405" v="12717" actId="478"/>
          <ac:grpSpMkLst>
            <pc:docMk/>
            <pc:sldMk cId="2514031890" sldId="605"/>
            <ac:grpSpMk id="3" creationId="{082D7513-AEA5-451A-9D33-24991DB26474}"/>
          </ac:grpSpMkLst>
        </pc:grpChg>
        <pc:grpChg chg="add mod">
          <ac:chgData name="Sebastian Fernandez" userId="aa2a0d36-d158-4b3e-8400-c61152e56d60" providerId="ADAL" clId="{A3E120FC-ACB0-4251-B8E2-CE0FE1505997}" dt="2019-09-26T02:23:56.493" v="17027" actId="14100"/>
          <ac:grpSpMkLst>
            <pc:docMk/>
            <pc:sldMk cId="2514031890" sldId="605"/>
            <ac:grpSpMk id="4" creationId="{DEDEAB36-5F93-4893-BC3F-CE564F689A0F}"/>
          </ac:grpSpMkLst>
        </pc:grpChg>
        <pc:grpChg chg="add mod topLvl">
          <ac:chgData name="Sebastian Fernandez" userId="aa2a0d36-d158-4b3e-8400-c61152e56d60" providerId="ADAL" clId="{A3E120FC-ACB0-4251-B8E2-CE0FE1505997}" dt="2019-09-25T22:07:19.980" v="12720" actId="164"/>
          <ac:grpSpMkLst>
            <pc:docMk/>
            <pc:sldMk cId="2514031890" sldId="605"/>
            <ac:grpSpMk id="5" creationId="{D1DA44A1-4A9B-4D4E-8209-A928675AFC28}"/>
          </ac:grpSpMkLst>
        </pc:grpChg>
        <pc:grpChg chg="add mod">
          <ac:chgData name="Sebastian Fernandez" userId="aa2a0d36-d158-4b3e-8400-c61152e56d60" providerId="ADAL" clId="{A3E120FC-ACB0-4251-B8E2-CE0FE1505997}" dt="2019-09-25T19:56:43.528" v="10621" actId="164"/>
          <ac:grpSpMkLst>
            <pc:docMk/>
            <pc:sldMk cId="2514031890" sldId="605"/>
            <ac:grpSpMk id="8" creationId="{F5AF923B-BFFB-444B-A295-29E3A9AE0B7E}"/>
          </ac:grpSpMkLst>
        </pc:grpChg>
        <pc:grpChg chg="add mod">
          <ac:chgData name="Sebastian Fernandez" userId="aa2a0d36-d158-4b3e-8400-c61152e56d60" providerId="ADAL" clId="{A3E120FC-ACB0-4251-B8E2-CE0FE1505997}" dt="2019-09-25T19:56:51.721" v="10622" actId="164"/>
          <ac:grpSpMkLst>
            <pc:docMk/>
            <pc:sldMk cId="2514031890" sldId="605"/>
            <ac:grpSpMk id="11" creationId="{0F262190-4FF1-40C6-8FE5-546B952E4D51}"/>
          </ac:grpSpMkLst>
        </pc:grpChg>
        <pc:grpChg chg="add mod">
          <ac:chgData name="Sebastian Fernandez" userId="aa2a0d36-d158-4b3e-8400-c61152e56d60" providerId="ADAL" clId="{A3E120FC-ACB0-4251-B8E2-CE0FE1505997}" dt="2019-09-26T02:24:03.773" v="17028" actId="14100"/>
          <ac:grpSpMkLst>
            <pc:docMk/>
            <pc:sldMk cId="2514031890" sldId="605"/>
            <ac:grpSpMk id="15" creationId="{1571FE53-8AD1-40E9-8ABD-AAFD7F231F00}"/>
          </ac:grpSpMkLst>
        </pc:grpChg>
        <pc:grpChg chg="add mod">
          <ac:chgData name="Sebastian Fernandez" userId="aa2a0d36-d158-4b3e-8400-c61152e56d60" providerId="ADAL" clId="{A3E120FC-ACB0-4251-B8E2-CE0FE1505997}" dt="2019-09-26T02:24:09.674" v="17029" actId="14100"/>
          <ac:grpSpMkLst>
            <pc:docMk/>
            <pc:sldMk cId="2514031890" sldId="605"/>
            <ac:grpSpMk id="30" creationId="{472A9237-3A3F-49C6-B8F5-EB50480D17B4}"/>
          </ac:grpSpMkLst>
        </pc:grpChg>
        <pc:graphicFrameChg chg="del mod">
          <ac:chgData name="Sebastian Fernandez" userId="aa2a0d36-d158-4b3e-8400-c61152e56d60" providerId="ADAL" clId="{A3E120FC-ACB0-4251-B8E2-CE0FE1505997}" dt="2019-09-24T21:52:48.137" v="8912" actId="478"/>
          <ac:graphicFrameMkLst>
            <pc:docMk/>
            <pc:sldMk cId="2514031890" sldId="605"/>
            <ac:graphicFrameMk id="4" creationId="{B568651E-ACB9-4872-9C8D-86D7F40A9008}"/>
          </ac:graphicFrameMkLst>
        </pc:graphicFrameChg>
        <pc:picChg chg="add del mod topLvl">
          <ac:chgData name="Sebastian Fernandez" userId="aa2a0d36-d158-4b3e-8400-c61152e56d60" providerId="ADAL" clId="{A3E120FC-ACB0-4251-B8E2-CE0FE1505997}" dt="2019-09-25T22:07:04.405" v="12717" actId="478"/>
          <ac:picMkLst>
            <pc:docMk/>
            <pc:sldMk cId="2514031890" sldId="605"/>
            <ac:picMk id="14" creationId="{178C611C-0A3C-4F10-B5DC-DB895E6E33D5}"/>
          </ac:picMkLst>
        </pc:picChg>
        <pc:picChg chg="add del mod">
          <ac:chgData name="Sebastian Fernandez" userId="aa2a0d36-d158-4b3e-8400-c61152e56d60" providerId="ADAL" clId="{A3E120FC-ACB0-4251-B8E2-CE0FE1505997}" dt="2019-09-24T21:58:00.055" v="9214" actId="478"/>
          <ac:picMkLst>
            <pc:docMk/>
            <pc:sldMk cId="2514031890" sldId="605"/>
            <ac:picMk id="16" creationId="{A1B00933-B603-43FB-ACD8-B208E156A40E}"/>
          </ac:picMkLst>
        </pc:picChg>
        <pc:picChg chg="add del mod">
          <ac:chgData name="Sebastian Fernandez" userId="aa2a0d36-d158-4b3e-8400-c61152e56d60" providerId="ADAL" clId="{A3E120FC-ACB0-4251-B8E2-CE0FE1505997}" dt="2019-09-24T21:58:05.135" v="9216" actId="478"/>
          <ac:picMkLst>
            <pc:docMk/>
            <pc:sldMk cId="2514031890" sldId="605"/>
            <ac:picMk id="18" creationId="{A3036164-9CD8-40D0-AC30-0255B4177D23}"/>
          </ac:picMkLst>
        </pc:picChg>
        <pc:picChg chg="add mod">
          <ac:chgData name="Sebastian Fernandez" userId="aa2a0d36-d158-4b3e-8400-c61152e56d60" providerId="ADAL" clId="{A3E120FC-ACB0-4251-B8E2-CE0FE1505997}" dt="2019-09-25T19:56:51.721" v="10622" actId="164"/>
          <ac:picMkLst>
            <pc:docMk/>
            <pc:sldMk cId="2514031890" sldId="605"/>
            <ac:picMk id="20" creationId="{ED01E7F8-7ACC-4F5B-900B-24BA2CF6D934}"/>
          </ac:picMkLst>
        </pc:picChg>
        <pc:picChg chg="add mod">
          <ac:chgData name="Sebastian Fernandez" userId="aa2a0d36-d158-4b3e-8400-c61152e56d60" providerId="ADAL" clId="{A3E120FC-ACB0-4251-B8E2-CE0FE1505997}" dt="2019-09-25T19:56:51.721" v="10622" actId="164"/>
          <ac:picMkLst>
            <pc:docMk/>
            <pc:sldMk cId="2514031890" sldId="605"/>
            <ac:picMk id="22" creationId="{C31ABB14-04E3-4A82-992B-A2858775F48A}"/>
          </ac:picMkLst>
        </pc:picChg>
        <pc:picChg chg="add mod">
          <ac:chgData name="Sebastian Fernandez" userId="aa2a0d36-d158-4b3e-8400-c61152e56d60" providerId="ADAL" clId="{A3E120FC-ACB0-4251-B8E2-CE0FE1505997}" dt="2019-09-25T19:56:51.721" v="10622" actId="164"/>
          <ac:picMkLst>
            <pc:docMk/>
            <pc:sldMk cId="2514031890" sldId="605"/>
            <ac:picMk id="24" creationId="{AE105069-B7F4-4745-9491-4F223996007A}"/>
          </ac:picMkLst>
        </pc:picChg>
        <pc:picChg chg="add mod">
          <ac:chgData name="Sebastian Fernandez" userId="aa2a0d36-d158-4b3e-8400-c61152e56d60" providerId="ADAL" clId="{A3E120FC-ACB0-4251-B8E2-CE0FE1505997}" dt="2019-09-25T19:56:51.721" v="10622" actId="164"/>
          <ac:picMkLst>
            <pc:docMk/>
            <pc:sldMk cId="2514031890" sldId="605"/>
            <ac:picMk id="26" creationId="{29C258BA-70D0-4DE6-9013-4BF6EA2A4DD8}"/>
          </ac:picMkLst>
        </pc:picChg>
        <pc:picChg chg="add del mod">
          <ac:chgData name="Sebastian Fernandez" userId="aa2a0d36-d158-4b3e-8400-c61152e56d60" providerId="ADAL" clId="{A3E120FC-ACB0-4251-B8E2-CE0FE1505997}" dt="2019-09-24T21:59:46.625" v="9238"/>
          <ac:picMkLst>
            <pc:docMk/>
            <pc:sldMk cId="2514031890" sldId="605"/>
            <ac:picMk id="28" creationId="{E1916197-991A-4524-9046-1F3570997657}"/>
          </ac:picMkLst>
        </pc:picChg>
        <pc:picChg chg="add mod">
          <ac:chgData name="Sebastian Fernandez" userId="aa2a0d36-d158-4b3e-8400-c61152e56d60" providerId="ADAL" clId="{A3E120FC-ACB0-4251-B8E2-CE0FE1505997}" dt="2019-09-25T22:07:19.980" v="12720" actId="164"/>
          <ac:picMkLst>
            <pc:docMk/>
            <pc:sldMk cId="2514031890" sldId="605"/>
            <ac:picMk id="29" creationId="{2C17C005-CE2E-4E2F-A4E0-00FDC0676F0B}"/>
          </ac:picMkLst>
        </pc:picChg>
        <pc:picChg chg="add del mod">
          <ac:chgData name="Sebastian Fernandez" userId="aa2a0d36-d158-4b3e-8400-c61152e56d60" providerId="ADAL" clId="{A3E120FC-ACB0-4251-B8E2-CE0FE1505997}" dt="2019-09-24T21:59:57.814" v="9240"/>
          <ac:picMkLst>
            <pc:docMk/>
            <pc:sldMk cId="2514031890" sldId="605"/>
            <ac:picMk id="30" creationId="{73842D54-A891-485C-8209-3C0AAF67BC49}"/>
          </ac:picMkLst>
        </pc:picChg>
        <pc:picChg chg="add mod">
          <ac:chgData name="Sebastian Fernandez" userId="aa2a0d36-d158-4b3e-8400-c61152e56d60" providerId="ADAL" clId="{A3E120FC-ACB0-4251-B8E2-CE0FE1505997}" dt="2019-09-25T19:56:43.528" v="10621" actId="164"/>
          <ac:picMkLst>
            <pc:docMk/>
            <pc:sldMk cId="2514031890" sldId="605"/>
            <ac:picMk id="32" creationId="{F18E2264-9759-4A1E-99B6-E0B51459E577}"/>
          </ac:picMkLst>
        </pc:picChg>
        <pc:cxnChg chg="add del mod">
          <ac:chgData name="Sebastian Fernandez" userId="aa2a0d36-d158-4b3e-8400-c61152e56d60" providerId="ADAL" clId="{A3E120FC-ACB0-4251-B8E2-CE0FE1505997}" dt="2019-09-26T01:49:29.724" v="15645" actId="478"/>
          <ac:cxnSpMkLst>
            <pc:docMk/>
            <pc:sldMk cId="2514031890" sldId="605"/>
            <ac:cxnSpMk id="17" creationId="{BA848658-8F5D-48ED-B616-021D4FB2ADCB}"/>
          </ac:cxnSpMkLst>
        </pc:cxnChg>
        <pc:cxnChg chg="add del">
          <ac:chgData name="Sebastian Fernandez" userId="aa2a0d36-d158-4b3e-8400-c61152e56d60" providerId="ADAL" clId="{A3E120FC-ACB0-4251-B8E2-CE0FE1505997}" dt="2019-09-25T22:01:28.110" v="12554"/>
          <ac:cxnSpMkLst>
            <pc:docMk/>
            <pc:sldMk cId="2514031890" sldId="605"/>
            <ac:cxnSpMk id="23" creationId="{96AC3CDA-0835-410B-8FF6-C8EAD9BFD5B7}"/>
          </ac:cxnSpMkLst>
        </pc:cxnChg>
        <pc:cxnChg chg="add del mod">
          <ac:chgData name="Sebastian Fernandez" userId="aa2a0d36-d158-4b3e-8400-c61152e56d60" providerId="ADAL" clId="{A3E120FC-ACB0-4251-B8E2-CE0FE1505997}" dt="2019-09-26T01:49:27.933" v="15644" actId="478"/>
          <ac:cxnSpMkLst>
            <pc:docMk/>
            <pc:sldMk cId="2514031890" sldId="605"/>
            <ac:cxnSpMk id="27" creationId="{9F2EAB84-7016-4717-BBCE-0DC4D861EAA1}"/>
          </ac:cxnSpMkLst>
        </pc:cxnChg>
      </pc:sldChg>
      <pc:sldChg chg="addSp delSp modSp add modTransition delAnim modAnim">
        <pc:chgData name="Sebastian Fernandez" userId="aa2a0d36-d158-4b3e-8400-c61152e56d60" providerId="ADAL" clId="{A3E120FC-ACB0-4251-B8E2-CE0FE1505997}" dt="2019-09-25T23:42:14.648" v="14601"/>
        <pc:sldMkLst>
          <pc:docMk/>
          <pc:sldMk cId="2470345572" sldId="606"/>
        </pc:sldMkLst>
        <pc:spChg chg="mod">
          <ac:chgData name="Sebastian Fernandez" userId="aa2a0d36-d158-4b3e-8400-c61152e56d60" providerId="ADAL" clId="{A3E120FC-ACB0-4251-B8E2-CE0FE1505997}" dt="2019-09-24T23:03:15.826" v="9891" actId="1076"/>
          <ac:spMkLst>
            <pc:docMk/>
            <pc:sldMk cId="2470345572" sldId="606"/>
            <ac:spMk id="2" creationId="{6703BB18-2170-42A3-8803-ED50854366E2}"/>
          </ac:spMkLst>
        </pc:spChg>
        <pc:spChg chg="del">
          <ac:chgData name="Sebastian Fernandez" userId="aa2a0d36-d158-4b3e-8400-c61152e56d60" providerId="ADAL" clId="{A3E120FC-ACB0-4251-B8E2-CE0FE1505997}" dt="2019-09-24T21:53:19.077" v="8939" actId="478"/>
          <ac:spMkLst>
            <pc:docMk/>
            <pc:sldMk cId="2470345572" sldId="606"/>
            <ac:spMk id="3" creationId="{B1B32BF5-DB44-4A1E-84F8-EA810CCC2C6E}"/>
          </ac:spMkLst>
        </pc:spChg>
        <pc:spChg chg="add del mod">
          <ac:chgData name="Sebastian Fernandez" userId="aa2a0d36-d158-4b3e-8400-c61152e56d60" providerId="ADAL" clId="{A3E120FC-ACB0-4251-B8E2-CE0FE1505997}" dt="2019-09-24T22:08:35.223" v="9389" actId="478"/>
          <ac:spMkLst>
            <pc:docMk/>
            <pc:sldMk cId="2470345572" sldId="606"/>
            <ac:spMk id="4" creationId="{600979AE-62BC-4D1B-B3C1-D41705CED204}"/>
          </ac:spMkLst>
        </pc:spChg>
        <pc:spChg chg="add del mod">
          <ac:chgData name="Sebastian Fernandez" userId="aa2a0d36-d158-4b3e-8400-c61152e56d60" providerId="ADAL" clId="{A3E120FC-ACB0-4251-B8E2-CE0FE1505997}" dt="2019-09-24T22:08:35.223" v="9389" actId="478"/>
          <ac:spMkLst>
            <pc:docMk/>
            <pc:sldMk cId="2470345572" sldId="606"/>
            <ac:spMk id="5" creationId="{B621AE77-D916-4E5A-9421-CD9554EFA8D1}"/>
          </ac:spMkLst>
        </pc:spChg>
        <pc:spChg chg="add del mod">
          <ac:chgData name="Sebastian Fernandez" userId="aa2a0d36-d158-4b3e-8400-c61152e56d60" providerId="ADAL" clId="{A3E120FC-ACB0-4251-B8E2-CE0FE1505997}" dt="2019-09-24T22:08:35.223" v="9389" actId="478"/>
          <ac:spMkLst>
            <pc:docMk/>
            <pc:sldMk cId="2470345572" sldId="606"/>
            <ac:spMk id="6" creationId="{D828E8F8-4B4C-42F1-B977-B61CC2D4E7A0}"/>
          </ac:spMkLst>
        </pc:spChg>
        <pc:spChg chg="add del mod">
          <ac:chgData name="Sebastian Fernandez" userId="aa2a0d36-d158-4b3e-8400-c61152e56d60" providerId="ADAL" clId="{A3E120FC-ACB0-4251-B8E2-CE0FE1505997}" dt="2019-09-24T22:08:35.223" v="9389" actId="478"/>
          <ac:spMkLst>
            <pc:docMk/>
            <pc:sldMk cId="2470345572" sldId="606"/>
            <ac:spMk id="7" creationId="{C82A6FCD-F764-4E76-9F40-086C01DBB57B}"/>
          </ac:spMkLst>
        </pc:spChg>
        <pc:spChg chg="add mod">
          <ac:chgData name="Sebastian Fernandez" userId="aa2a0d36-d158-4b3e-8400-c61152e56d60" providerId="ADAL" clId="{A3E120FC-ACB0-4251-B8E2-CE0FE1505997}" dt="2019-09-25T21:32:45.116" v="11907" actId="207"/>
          <ac:spMkLst>
            <pc:docMk/>
            <pc:sldMk cId="2470345572" sldId="606"/>
            <ac:spMk id="8" creationId="{59DA79E1-2942-41EB-A338-3B4507C0C559}"/>
          </ac:spMkLst>
        </pc:spChg>
        <pc:spChg chg="add del mod">
          <ac:chgData name="Sebastian Fernandez" userId="aa2a0d36-d158-4b3e-8400-c61152e56d60" providerId="ADAL" clId="{A3E120FC-ACB0-4251-B8E2-CE0FE1505997}" dt="2019-09-24T22:08:19.593" v="9384" actId="478"/>
          <ac:spMkLst>
            <pc:docMk/>
            <pc:sldMk cId="2470345572" sldId="606"/>
            <ac:spMk id="9" creationId="{12D46113-55F0-4732-AC2C-D20180621B65}"/>
          </ac:spMkLst>
        </pc:spChg>
        <pc:spChg chg="add del mod">
          <ac:chgData name="Sebastian Fernandez" userId="aa2a0d36-d158-4b3e-8400-c61152e56d60" providerId="ADAL" clId="{A3E120FC-ACB0-4251-B8E2-CE0FE1505997}" dt="2019-09-24T22:16:38.054" v="9445" actId="478"/>
          <ac:spMkLst>
            <pc:docMk/>
            <pc:sldMk cId="2470345572" sldId="606"/>
            <ac:spMk id="14" creationId="{1D5B3AD7-992C-4EA4-81FA-CAAE902F4DAB}"/>
          </ac:spMkLst>
        </pc:spChg>
        <pc:spChg chg="add mod">
          <ac:chgData name="Sebastian Fernandez" userId="aa2a0d36-d158-4b3e-8400-c61152e56d60" providerId="ADAL" clId="{A3E120FC-ACB0-4251-B8E2-CE0FE1505997}" dt="2019-09-24T22:20:57.053" v="9570" actId="14100"/>
          <ac:spMkLst>
            <pc:docMk/>
            <pc:sldMk cId="2470345572" sldId="606"/>
            <ac:spMk id="15" creationId="{85E9281F-4184-427F-BE88-6AEA7833CC08}"/>
          </ac:spMkLst>
        </pc:spChg>
        <pc:spChg chg="add mod">
          <ac:chgData name="Sebastian Fernandez" userId="aa2a0d36-d158-4b3e-8400-c61152e56d60" providerId="ADAL" clId="{A3E120FC-ACB0-4251-B8E2-CE0FE1505997}" dt="2019-09-25T21:32:45.116" v="11907" actId="207"/>
          <ac:spMkLst>
            <pc:docMk/>
            <pc:sldMk cId="2470345572" sldId="606"/>
            <ac:spMk id="18" creationId="{FDBC79EA-372E-4ABD-B356-FBEF6F97C054}"/>
          </ac:spMkLst>
        </pc:spChg>
        <pc:spChg chg="add mod">
          <ac:chgData name="Sebastian Fernandez" userId="aa2a0d36-d158-4b3e-8400-c61152e56d60" providerId="ADAL" clId="{A3E120FC-ACB0-4251-B8E2-CE0FE1505997}" dt="2019-09-25T21:32:45.116" v="11907" actId="207"/>
          <ac:spMkLst>
            <pc:docMk/>
            <pc:sldMk cId="2470345572" sldId="606"/>
            <ac:spMk id="22" creationId="{C3C14DDE-A993-48E1-8366-F58A7060D31D}"/>
          </ac:spMkLst>
        </pc:spChg>
        <pc:spChg chg="add mod">
          <ac:chgData name="Sebastian Fernandez" userId="aa2a0d36-d158-4b3e-8400-c61152e56d60" providerId="ADAL" clId="{A3E120FC-ACB0-4251-B8E2-CE0FE1505997}" dt="2019-09-25T21:32:45.116" v="11907" actId="207"/>
          <ac:spMkLst>
            <pc:docMk/>
            <pc:sldMk cId="2470345572" sldId="606"/>
            <ac:spMk id="23" creationId="{CD9D6DCB-CF00-4F80-87FE-30F7AF6B8614}"/>
          </ac:spMkLst>
        </pc:spChg>
        <pc:spChg chg="add mod">
          <ac:chgData name="Sebastian Fernandez" userId="aa2a0d36-d158-4b3e-8400-c61152e56d60" providerId="ADAL" clId="{A3E120FC-ACB0-4251-B8E2-CE0FE1505997}" dt="2019-09-25T21:32:45.116" v="11907" actId="207"/>
          <ac:spMkLst>
            <pc:docMk/>
            <pc:sldMk cId="2470345572" sldId="606"/>
            <ac:spMk id="24" creationId="{5AB10171-EAB7-41C7-9709-53849BB86E5D}"/>
          </ac:spMkLst>
        </pc:spChg>
        <pc:spChg chg="add mod">
          <ac:chgData name="Sebastian Fernandez" userId="aa2a0d36-d158-4b3e-8400-c61152e56d60" providerId="ADAL" clId="{A3E120FC-ACB0-4251-B8E2-CE0FE1505997}" dt="2019-09-25T21:32:45.116" v="11907" actId="207"/>
          <ac:spMkLst>
            <pc:docMk/>
            <pc:sldMk cId="2470345572" sldId="606"/>
            <ac:spMk id="25" creationId="{4895E380-D511-49E4-B435-1347DC74A2A5}"/>
          </ac:spMkLst>
        </pc:spChg>
        <pc:spChg chg="add mod">
          <ac:chgData name="Sebastian Fernandez" userId="aa2a0d36-d158-4b3e-8400-c61152e56d60" providerId="ADAL" clId="{A3E120FC-ACB0-4251-B8E2-CE0FE1505997}" dt="2019-09-24T22:23:13.371" v="9590" actId="1076"/>
          <ac:spMkLst>
            <pc:docMk/>
            <pc:sldMk cId="2470345572" sldId="606"/>
            <ac:spMk id="28" creationId="{7923396E-02DC-4694-A942-D243002D0688}"/>
          </ac:spMkLst>
        </pc:spChg>
        <pc:spChg chg="add mod">
          <ac:chgData name="Sebastian Fernandez" userId="aa2a0d36-d158-4b3e-8400-c61152e56d60" providerId="ADAL" clId="{A3E120FC-ACB0-4251-B8E2-CE0FE1505997}" dt="2019-09-24T22:23:28.455" v="9593" actId="14100"/>
          <ac:spMkLst>
            <pc:docMk/>
            <pc:sldMk cId="2470345572" sldId="606"/>
            <ac:spMk id="29" creationId="{25152E4D-F34D-4096-9153-E157C4F6BFCB}"/>
          </ac:spMkLst>
        </pc:spChg>
        <pc:spChg chg="add mod">
          <ac:chgData name="Sebastian Fernandez" userId="aa2a0d36-d158-4b3e-8400-c61152e56d60" providerId="ADAL" clId="{A3E120FC-ACB0-4251-B8E2-CE0FE1505997}" dt="2019-09-24T22:36:51.661" v="9694" actId="20577"/>
          <ac:spMkLst>
            <pc:docMk/>
            <pc:sldMk cId="2470345572" sldId="606"/>
            <ac:spMk id="30" creationId="{DB8475B3-A52D-4B5E-9D92-6A6D5BBBBCF5}"/>
          </ac:spMkLst>
        </pc:spChg>
        <pc:spChg chg="add mod">
          <ac:chgData name="Sebastian Fernandez" userId="aa2a0d36-d158-4b3e-8400-c61152e56d60" providerId="ADAL" clId="{A3E120FC-ACB0-4251-B8E2-CE0FE1505997}" dt="2019-09-25T21:26:33.511" v="11885" actId="20577"/>
          <ac:spMkLst>
            <pc:docMk/>
            <pc:sldMk cId="2470345572" sldId="606"/>
            <ac:spMk id="32" creationId="{471B5FF0-BFA5-4C5E-9963-7ED4B84DE309}"/>
          </ac:spMkLst>
        </pc:spChg>
        <pc:spChg chg="add mod">
          <ac:chgData name="Sebastian Fernandez" userId="aa2a0d36-d158-4b3e-8400-c61152e56d60" providerId="ADAL" clId="{A3E120FC-ACB0-4251-B8E2-CE0FE1505997}" dt="2019-09-24T23:16:58.448" v="9947" actId="14100"/>
          <ac:spMkLst>
            <pc:docMk/>
            <pc:sldMk cId="2470345572" sldId="606"/>
            <ac:spMk id="43" creationId="{9D5F2720-2560-465B-81ED-DAF365879603}"/>
          </ac:spMkLst>
        </pc:spChg>
        <pc:spChg chg="add mod">
          <ac:chgData name="Sebastian Fernandez" userId="aa2a0d36-d158-4b3e-8400-c61152e56d60" providerId="ADAL" clId="{A3E120FC-ACB0-4251-B8E2-CE0FE1505997}" dt="2019-09-24T23:16:58.448" v="9947" actId="14100"/>
          <ac:spMkLst>
            <pc:docMk/>
            <pc:sldMk cId="2470345572" sldId="606"/>
            <ac:spMk id="44" creationId="{1C6E6E4A-8C57-4FDD-B48C-C38DD69E07EA}"/>
          </ac:spMkLst>
        </pc:spChg>
        <pc:spChg chg="add mod">
          <ac:chgData name="Sebastian Fernandez" userId="aa2a0d36-d158-4b3e-8400-c61152e56d60" providerId="ADAL" clId="{A3E120FC-ACB0-4251-B8E2-CE0FE1505997}" dt="2019-09-24T23:16:58.448" v="9947" actId="14100"/>
          <ac:spMkLst>
            <pc:docMk/>
            <pc:sldMk cId="2470345572" sldId="606"/>
            <ac:spMk id="45" creationId="{47BAEAEB-714A-4B8E-9E39-68805B836789}"/>
          </ac:spMkLst>
        </pc:spChg>
        <pc:spChg chg="add mod">
          <ac:chgData name="Sebastian Fernandez" userId="aa2a0d36-d158-4b3e-8400-c61152e56d60" providerId="ADAL" clId="{A3E120FC-ACB0-4251-B8E2-CE0FE1505997}" dt="2019-09-24T23:16:58.448" v="9947" actId="14100"/>
          <ac:spMkLst>
            <pc:docMk/>
            <pc:sldMk cId="2470345572" sldId="606"/>
            <ac:spMk id="46" creationId="{48F101F3-0E9A-4C4A-8070-B4D53F1831DA}"/>
          </ac:spMkLst>
        </pc:spChg>
        <pc:spChg chg="add mod">
          <ac:chgData name="Sebastian Fernandez" userId="aa2a0d36-d158-4b3e-8400-c61152e56d60" providerId="ADAL" clId="{A3E120FC-ACB0-4251-B8E2-CE0FE1505997}" dt="2019-09-24T23:16:58.448" v="9947" actId="14100"/>
          <ac:spMkLst>
            <pc:docMk/>
            <pc:sldMk cId="2470345572" sldId="606"/>
            <ac:spMk id="47" creationId="{E380ACD5-AA0A-4BF7-86D8-BF696742516C}"/>
          </ac:spMkLst>
        </pc:spChg>
        <pc:spChg chg="add mod">
          <ac:chgData name="Sebastian Fernandez" userId="aa2a0d36-d158-4b3e-8400-c61152e56d60" providerId="ADAL" clId="{A3E120FC-ACB0-4251-B8E2-CE0FE1505997}" dt="2019-09-24T23:16:58.448" v="9947" actId="14100"/>
          <ac:spMkLst>
            <pc:docMk/>
            <pc:sldMk cId="2470345572" sldId="606"/>
            <ac:spMk id="48" creationId="{DC2F679C-5B92-4741-B116-432DD849CBC5}"/>
          </ac:spMkLst>
        </pc:spChg>
        <pc:grpChg chg="add mod">
          <ac:chgData name="Sebastian Fernandez" userId="aa2a0d36-d158-4b3e-8400-c61152e56d60" providerId="ADAL" clId="{A3E120FC-ACB0-4251-B8E2-CE0FE1505997}" dt="2019-09-24T22:21:20.099" v="9574" actId="164"/>
          <ac:grpSpMkLst>
            <pc:docMk/>
            <pc:sldMk cId="2470345572" sldId="606"/>
            <ac:grpSpMk id="31" creationId="{5022C710-7768-431C-9CEE-A7D60C61BF0D}"/>
          </ac:grpSpMkLst>
        </pc:grpChg>
        <pc:picChg chg="add del mod">
          <ac:chgData name="Sebastian Fernandez" userId="aa2a0d36-d158-4b3e-8400-c61152e56d60" providerId="ADAL" clId="{A3E120FC-ACB0-4251-B8E2-CE0FE1505997}" dt="2019-09-25T20:34:08.678" v="10820"/>
          <ac:picMkLst>
            <pc:docMk/>
            <pc:sldMk cId="2470345572" sldId="606"/>
            <ac:picMk id="4" creationId="{54832680-0CF6-466B-98C4-98649F1B6AA3}"/>
          </ac:picMkLst>
        </pc:picChg>
        <pc:picChg chg="add mod">
          <ac:chgData name="Sebastian Fernandez" userId="aa2a0d36-d158-4b3e-8400-c61152e56d60" providerId="ADAL" clId="{A3E120FC-ACB0-4251-B8E2-CE0FE1505997}" dt="2019-09-25T21:32:48.685" v="11908" actId="1076"/>
          <ac:picMkLst>
            <pc:docMk/>
            <pc:sldMk cId="2470345572" sldId="606"/>
            <ac:picMk id="6" creationId="{64D0064A-AFA0-43B9-84ED-E6D2548F9D5D}"/>
          </ac:picMkLst>
        </pc:picChg>
        <pc:picChg chg="add del mod">
          <ac:chgData name="Sebastian Fernandez" userId="aa2a0d36-d158-4b3e-8400-c61152e56d60" providerId="ADAL" clId="{A3E120FC-ACB0-4251-B8E2-CE0FE1505997}" dt="2019-09-24T22:27:37.774" v="9637"/>
          <ac:picMkLst>
            <pc:docMk/>
            <pc:sldMk cId="2470345572" sldId="606"/>
            <ac:picMk id="34" creationId="{8DD2D78B-7155-4758-BF4A-77CB005C81E8}"/>
          </ac:picMkLst>
        </pc:picChg>
        <pc:picChg chg="add del mod">
          <ac:chgData name="Sebastian Fernandez" userId="aa2a0d36-d158-4b3e-8400-c61152e56d60" providerId="ADAL" clId="{A3E120FC-ACB0-4251-B8E2-CE0FE1505997}" dt="2019-09-24T22:28:20.646" v="9646"/>
          <ac:picMkLst>
            <pc:docMk/>
            <pc:sldMk cId="2470345572" sldId="606"/>
            <ac:picMk id="36" creationId="{DB75D2C2-860D-49E6-AD05-B2C1E9D9192C}"/>
          </ac:picMkLst>
        </pc:picChg>
        <pc:picChg chg="add del mod">
          <ac:chgData name="Sebastian Fernandez" userId="aa2a0d36-d158-4b3e-8400-c61152e56d60" providerId="ADAL" clId="{A3E120FC-ACB0-4251-B8E2-CE0FE1505997}" dt="2019-09-24T22:29:13.795" v="9648"/>
          <ac:picMkLst>
            <pc:docMk/>
            <pc:sldMk cId="2470345572" sldId="606"/>
            <ac:picMk id="38" creationId="{66493E5C-DD4A-48BF-B127-403A6698F4B2}"/>
          </ac:picMkLst>
        </pc:picChg>
        <pc:picChg chg="add del mod">
          <ac:chgData name="Sebastian Fernandez" userId="aa2a0d36-d158-4b3e-8400-c61152e56d60" providerId="ADAL" clId="{A3E120FC-ACB0-4251-B8E2-CE0FE1505997}" dt="2019-09-24T22:29:17.690" v="9650"/>
          <ac:picMkLst>
            <pc:docMk/>
            <pc:sldMk cId="2470345572" sldId="606"/>
            <ac:picMk id="40" creationId="{8CE0970B-D187-439E-9625-CBC43C5CB89F}"/>
          </ac:picMkLst>
        </pc:picChg>
        <pc:picChg chg="add del mod">
          <ac:chgData name="Sebastian Fernandez" userId="aa2a0d36-d158-4b3e-8400-c61152e56d60" providerId="ADAL" clId="{A3E120FC-ACB0-4251-B8E2-CE0FE1505997}" dt="2019-09-25T20:35:04.619" v="10825" actId="478"/>
          <ac:picMkLst>
            <pc:docMk/>
            <pc:sldMk cId="2470345572" sldId="606"/>
            <ac:picMk id="42" creationId="{26AC1B30-8E85-4F94-923F-25C2DF2116C4}"/>
          </ac:picMkLst>
        </pc:picChg>
        <pc:cxnChg chg="add mod">
          <ac:chgData name="Sebastian Fernandez" userId="aa2a0d36-d158-4b3e-8400-c61152e56d60" providerId="ADAL" clId="{A3E120FC-ACB0-4251-B8E2-CE0FE1505997}" dt="2019-09-24T22:23:19.330" v="9591" actId="1076"/>
          <ac:cxnSpMkLst>
            <pc:docMk/>
            <pc:sldMk cId="2470345572" sldId="606"/>
            <ac:cxnSpMk id="11" creationId="{79687D7C-7E13-4248-879F-B50C2E3025E6}"/>
          </ac:cxnSpMkLst>
        </pc:cxnChg>
        <pc:cxnChg chg="add mod">
          <ac:chgData name="Sebastian Fernandez" userId="aa2a0d36-d158-4b3e-8400-c61152e56d60" providerId="ADAL" clId="{A3E120FC-ACB0-4251-B8E2-CE0FE1505997}" dt="2019-09-24T22:23:19.330" v="9591" actId="1076"/>
          <ac:cxnSpMkLst>
            <pc:docMk/>
            <pc:sldMk cId="2470345572" sldId="606"/>
            <ac:cxnSpMk id="13" creationId="{9C81C460-4B7B-4AEB-8FBF-D976A4EA0909}"/>
          </ac:cxnSpMkLst>
        </pc:cxnChg>
        <pc:cxnChg chg="add mod">
          <ac:chgData name="Sebastian Fernandez" userId="aa2a0d36-d158-4b3e-8400-c61152e56d60" providerId="ADAL" clId="{A3E120FC-ACB0-4251-B8E2-CE0FE1505997}" dt="2019-09-24T22:23:19.330" v="9591" actId="1076"/>
          <ac:cxnSpMkLst>
            <pc:docMk/>
            <pc:sldMk cId="2470345572" sldId="606"/>
            <ac:cxnSpMk id="27" creationId="{4ABA0A99-3BCE-476F-ACAE-F8308771A1FA}"/>
          </ac:cxnSpMkLst>
        </pc:cxnChg>
      </pc:sldChg>
      <pc:sldChg chg="add del">
        <pc:chgData name="Sebastian Fernandez" userId="aa2a0d36-d158-4b3e-8400-c61152e56d60" providerId="ADAL" clId="{A3E120FC-ACB0-4251-B8E2-CE0FE1505997}" dt="2019-09-26T02:02:22.154" v="15934" actId="47"/>
        <pc:sldMkLst>
          <pc:docMk/>
          <pc:sldMk cId="4282946644" sldId="607"/>
        </pc:sldMkLst>
      </pc:sldChg>
      <pc:sldChg chg="modSp add del ord">
        <pc:chgData name="Sebastian Fernandez" userId="aa2a0d36-d158-4b3e-8400-c61152e56d60" providerId="ADAL" clId="{A3E120FC-ACB0-4251-B8E2-CE0FE1505997}" dt="2019-09-26T02:00:25.425" v="15837" actId="47"/>
        <pc:sldMkLst>
          <pc:docMk/>
          <pc:sldMk cId="2329985967" sldId="608"/>
        </pc:sldMkLst>
        <pc:spChg chg="mod">
          <ac:chgData name="Sebastian Fernandez" userId="aa2a0d36-d158-4b3e-8400-c61152e56d60" providerId="ADAL" clId="{A3E120FC-ACB0-4251-B8E2-CE0FE1505997}" dt="2019-09-24T23:17:56.084" v="9983" actId="20577"/>
          <ac:spMkLst>
            <pc:docMk/>
            <pc:sldMk cId="2329985967" sldId="608"/>
            <ac:spMk id="7" creationId="{442AA671-EF31-4755-ADCF-3125BA3AA5A0}"/>
          </ac:spMkLst>
        </pc:spChg>
      </pc:sldChg>
      <pc:sldChg chg="modSp add del">
        <pc:chgData name="Sebastian Fernandez" userId="aa2a0d36-d158-4b3e-8400-c61152e56d60" providerId="ADAL" clId="{A3E120FC-ACB0-4251-B8E2-CE0FE1505997}" dt="2019-09-25T20:30:57.127" v="10763" actId="47"/>
        <pc:sldMkLst>
          <pc:docMk/>
          <pc:sldMk cId="3319279578" sldId="609"/>
        </pc:sldMkLst>
        <pc:spChg chg="mod">
          <ac:chgData name="Sebastian Fernandez" userId="aa2a0d36-d158-4b3e-8400-c61152e56d60" providerId="ADAL" clId="{A3E120FC-ACB0-4251-B8E2-CE0FE1505997}" dt="2019-09-25T20:25:54.096" v="10719" actId="20577"/>
          <ac:spMkLst>
            <pc:docMk/>
            <pc:sldMk cId="3319279578" sldId="609"/>
            <ac:spMk id="2" creationId="{73CF2FAB-CFC1-40B9-8ED6-8E0ADDFB2CB9}"/>
          </ac:spMkLst>
        </pc:spChg>
      </pc:sldChg>
      <pc:sldChg chg="delSp add del modTransition delAnim">
        <pc:chgData name="Sebastian Fernandez" userId="aa2a0d36-d158-4b3e-8400-c61152e56d60" providerId="ADAL" clId="{A3E120FC-ACB0-4251-B8E2-CE0FE1505997}" dt="2019-09-25T04:25:17.823" v="10145" actId="47"/>
        <pc:sldMkLst>
          <pc:docMk/>
          <pc:sldMk cId="3412864036" sldId="609"/>
        </pc:sldMkLst>
        <pc:picChg chg="del">
          <ac:chgData name="Sebastian Fernandez" userId="aa2a0d36-d158-4b3e-8400-c61152e56d60" providerId="ADAL" clId="{A3E120FC-ACB0-4251-B8E2-CE0FE1505997}" dt="2019-09-25T04:24:52.359" v="10144" actId="478"/>
          <ac:picMkLst>
            <pc:docMk/>
            <pc:sldMk cId="3412864036" sldId="609"/>
            <ac:picMk id="42" creationId="{26AC1B30-8E85-4F94-923F-25C2DF2116C4}"/>
          </ac:picMkLst>
        </pc:picChg>
      </pc:sldChg>
      <pc:sldChg chg="modSp add del">
        <pc:chgData name="Sebastian Fernandez" userId="aa2a0d36-d158-4b3e-8400-c61152e56d60" providerId="ADAL" clId="{A3E120FC-ACB0-4251-B8E2-CE0FE1505997}" dt="2019-09-26T02:02:24.564" v="15935" actId="47"/>
        <pc:sldMkLst>
          <pc:docMk/>
          <pc:sldMk cId="3905227403" sldId="609"/>
        </pc:sldMkLst>
        <pc:spChg chg="mod">
          <ac:chgData name="Sebastian Fernandez" userId="aa2a0d36-d158-4b3e-8400-c61152e56d60" providerId="ADAL" clId="{A3E120FC-ACB0-4251-B8E2-CE0FE1505997}" dt="2019-09-25T21:34:04.006" v="11974" actId="20577"/>
          <ac:spMkLst>
            <pc:docMk/>
            <pc:sldMk cId="3905227403" sldId="609"/>
            <ac:spMk id="3" creationId="{BDEB1AEF-87AF-46D3-B966-13E34D208C9C}"/>
          </ac:spMkLst>
        </pc:spChg>
      </pc:sldChg>
      <pc:sldChg chg="add del">
        <pc:chgData name="Sebastian Fernandez" userId="aa2a0d36-d158-4b3e-8400-c61152e56d60" providerId="ADAL" clId="{A3E120FC-ACB0-4251-B8E2-CE0FE1505997}" dt="2019-09-25T20:47:30.932" v="10876" actId="47"/>
        <pc:sldMkLst>
          <pc:docMk/>
          <pc:sldMk cId="3064391384" sldId="610"/>
        </pc:sldMkLst>
      </pc:sldChg>
      <pc:sldChg chg="addSp delSp modSp add delAnim modAnim">
        <pc:chgData name="Sebastian Fernandez" userId="aa2a0d36-d158-4b3e-8400-c61152e56d60" providerId="ADAL" clId="{A3E120FC-ACB0-4251-B8E2-CE0FE1505997}" dt="2019-09-25T23:41:14.358" v="14600" actId="20577"/>
        <pc:sldMkLst>
          <pc:docMk/>
          <pc:sldMk cId="3963318711" sldId="610"/>
        </pc:sldMkLst>
        <pc:spChg chg="del">
          <ac:chgData name="Sebastian Fernandez" userId="aa2a0d36-d158-4b3e-8400-c61152e56d60" providerId="ADAL" clId="{A3E120FC-ACB0-4251-B8E2-CE0FE1505997}" dt="2019-09-25T20:47:46.592" v="10919" actId="478"/>
          <ac:spMkLst>
            <pc:docMk/>
            <pc:sldMk cId="3963318711" sldId="610"/>
            <ac:spMk id="2" creationId="{D2381CCF-F512-4ED6-982A-C8720D6CC818}"/>
          </ac:spMkLst>
        </pc:spChg>
        <pc:spChg chg="mod">
          <ac:chgData name="Sebastian Fernandez" userId="aa2a0d36-d158-4b3e-8400-c61152e56d60" providerId="ADAL" clId="{A3E120FC-ACB0-4251-B8E2-CE0FE1505997}" dt="2019-09-25T21:18:03.246" v="11513" actId="20577"/>
          <ac:spMkLst>
            <pc:docMk/>
            <pc:sldMk cId="3963318711" sldId="610"/>
            <ac:spMk id="3" creationId="{30148BC9-EA27-4283-82C7-70BA55724685}"/>
          </ac:spMkLst>
        </pc:spChg>
        <pc:spChg chg="mod">
          <ac:chgData name="Sebastian Fernandez" userId="aa2a0d36-d158-4b3e-8400-c61152e56d60" providerId="ADAL" clId="{A3E120FC-ACB0-4251-B8E2-CE0FE1505997}" dt="2019-09-25T21:15:57.974" v="11391" actId="17032"/>
          <ac:spMkLst>
            <pc:docMk/>
            <pc:sldMk cId="3963318711" sldId="610"/>
            <ac:spMk id="5" creationId="{82A7DE2C-6119-442D-8AED-6593B0496225}"/>
          </ac:spMkLst>
        </pc:spChg>
        <pc:spChg chg="mod">
          <ac:chgData name="Sebastian Fernandez" userId="aa2a0d36-d158-4b3e-8400-c61152e56d60" providerId="ADAL" clId="{A3E120FC-ACB0-4251-B8E2-CE0FE1505997}" dt="2019-09-25T23:41:14.358" v="14600" actId="20577"/>
          <ac:spMkLst>
            <pc:docMk/>
            <pc:sldMk cId="3963318711" sldId="610"/>
            <ac:spMk id="6" creationId="{17B21F9F-B3E7-4B4E-91D9-15743E7E83D1}"/>
          </ac:spMkLst>
        </pc:spChg>
        <pc:spChg chg="del mod topLvl">
          <ac:chgData name="Sebastian Fernandez" userId="aa2a0d36-d158-4b3e-8400-c61152e56d60" providerId="ADAL" clId="{A3E120FC-ACB0-4251-B8E2-CE0FE1505997}" dt="2019-09-25T20:48:53.547" v="10973" actId="478"/>
          <ac:spMkLst>
            <pc:docMk/>
            <pc:sldMk cId="3963318711" sldId="610"/>
            <ac:spMk id="17" creationId="{FE260225-10FF-438D-938E-1D8A333FDBAE}"/>
          </ac:spMkLst>
        </pc:spChg>
        <pc:spChg chg="del topLvl">
          <ac:chgData name="Sebastian Fernandez" userId="aa2a0d36-d158-4b3e-8400-c61152e56d60" providerId="ADAL" clId="{A3E120FC-ACB0-4251-B8E2-CE0FE1505997}" dt="2019-09-25T20:48:56.262" v="10974" actId="478"/>
          <ac:spMkLst>
            <pc:docMk/>
            <pc:sldMk cId="3963318711" sldId="610"/>
            <ac:spMk id="18" creationId="{6C6D2C20-ADC9-4DBF-9172-F30B8A09F685}"/>
          </ac:spMkLst>
        </pc:spChg>
        <pc:spChg chg="mod">
          <ac:chgData name="Sebastian Fernandez" userId="aa2a0d36-d158-4b3e-8400-c61152e56d60" providerId="ADAL" clId="{A3E120FC-ACB0-4251-B8E2-CE0FE1505997}" dt="2019-09-25T21:16:00.074" v="11392" actId="17032"/>
          <ac:spMkLst>
            <pc:docMk/>
            <pc:sldMk cId="3963318711" sldId="610"/>
            <ac:spMk id="20" creationId="{53A7876D-50E0-42F2-A9E6-9355907CC8B3}"/>
          </ac:spMkLst>
        </pc:spChg>
        <pc:spChg chg="mod">
          <ac:chgData name="Sebastian Fernandez" userId="aa2a0d36-d158-4b3e-8400-c61152e56d60" providerId="ADAL" clId="{A3E120FC-ACB0-4251-B8E2-CE0FE1505997}" dt="2019-09-25T21:16:06.694" v="11395" actId="17032"/>
          <ac:spMkLst>
            <pc:docMk/>
            <pc:sldMk cId="3963318711" sldId="610"/>
            <ac:spMk id="21" creationId="{8871C805-375A-45EC-A69F-7D671D40E333}"/>
          </ac:spMkLst>
        </pc:spChg>
        <pc:spChg chg="mod">
          <ac:chgData name="Sebastian Fernandez" userId="aa2a0d36-d158-4b3e-8400-c61152e56d60" providerId="ADAL" clId="{A3E120FC-ACB0-4251-B8E2-CE0FE1505997}" dt="2019-09-25T23:25:18.988" v="14331" actId="20577"/>
          <ac:spMkLst>
            <pc:docMk/>
            <pc:sldMk cId="3963318711" sldId="610"/>
            <ac:spMk id="23" creationId="{10AECE29-E147-4313-B945-CD4AC1CE7267}"/>
          </ac:spMkLst>
        </pc:spChg>
        <pc:spChg chg="mod">
          <ac:chgData name="Sebastian Fernandez" userId="aa2a0d36-d158-4b3e-8400-c61152e56d60" providerId="ADAL" clId="{A3E120FC-ACB0-4251-B8E2-CE0FE1505997}" dt="2019-09-25T21:16:10.224" v="11396" actId="17032"/>
          <ac:spMkLst>
            <pc:docMk/>
            <pc:sldMk cId="3963318711" sldId="610"/>
            <ac:spMk id="24" creationId="{9703A33B-A329-4E4B-9E78-D65B405077CB}"/>
          </ac:spMkLst>
        </pc:spChg>
        <pc:spChg chg="mod">
          <ac:chgData name="Sebastian Fernandez" userId="aa2a0d36-d158-4b3e-8400-c61152e56d60" providerId="ADAL" clId="{A3E120FC-ACB0-4251-B8E2-CE0FE1505997}" dt="2019-09-25T23:25:27.818" v="14343" actId="20577"/>
          <ac:spMkLst>
            <pc:docMk/>
            <pc:sldMk cId="3963318711" sldId="610"/>
            <ac:spMk id="26" creationId="{8511AC03-CEC5-436D-A1BC-7809DC33FBDD}"/>
          </ac:spMkLst>
        </pc:spChg>
        <pc:spChg chg="mod">
          <ac:chgData name="Sebastian Fernandez" userId="aa2a0d36-d158-4b3e-8400-c61152e56d60" providerId="ADAL" clId="{A3E120FC-ACB0-4251-B8E2-CE0FE1505997}" dt="2019-09-25T23:08:38.429" v="13797" actId="20577"/>
          <ac:spMkLst>
            <pc:docMk/>
            <pc:sldMk cId="3963318711" sldId="610"/>
            <ac:spMk id="27" creationId="{1B37A9D2-3C6B-4FB5-A59A-B67C9AC5184E}"/>
          </ac:spMkLst>
        </pc:spChg>
        <pc:grpChg chg="add mod">
          <ac:chgData name="Sebastian Fernandez" userId="aa2a0d36-d158-4b3e-8400-c61152e56d60" providerId="ADAL" clId="{A3E120FC-ACB0-4251-B8E2-CE0FE1505997}" dt="2019-09-25T20:48:22.782" v="10957" actId="14100"/>
          <ac:grpSpMkLst>
            <pc:docMk/>
            <pc:sldMk cId="3963318711" sldId="610"/>
            <ac:grpSpMk id="4" creationId="{DAEAF5C7-E616-4C81-9763-71EF8EC91264}"/>
          </ac:grpSpMkLst>
        </pc:grpChg>
        <pc:grpChg chg="add del mod">
          <ac:chgData name="Sebastian Fernandez" userId="aa2a0d36-d158-4b3e-8400-c61152e56d60" providerId="ADAL" clId="{A3E120FC-ACB0-4251-B8E2-CE0FE1505997}" dt="2019-09-25T20:48:28.112" v="10959" actId="478"/>
          <ac:grpSpMkLst>
            <pc:docMk/>
            <pc:sldMk cId="3963318711" sldId="610"/>
            <ac:grpSpMk id="7" creationId="{3AED8627-43FF-4817-880E-346A2C39989B}"/>
          </ac:grpSpMkLst>
        </pc:grpChg>
        <pc:grpChg chg="add del mod">
          <ac:chgData name="Sebastian Fernandez" userId="aa2a0d36-d158-4b3e-8400-c61152e56d60" providerId="ADAL" clId="{A3E120FC-ACB0-4251-B8E2-CE0FE1505997}" dt="2019-09-25T20:48:28.112" v="10959" actId="478"/>
          <ac:grpSpMkLst>
            <pc:docMk/>
            <pc:sldMk cId="3963318711" sldId="610"/>
            <ac:grpSpMk id="10" creationId="{95DAED75-9B5E-40CB-8A27-D87EDDC625CF}"/>
          </ac:grpSpMkLst>
        </pc:grpChg>
        <pc:grpChg chg="add del mod">
          <ac:chgData name="Sebastian Fernandez" userId="aa2a0d36-d158-4b3e-8400-c61152e56d60" providerId="ADAL" clId="{A3E120FC-ACB0-4251-B8E2-CE0FE1505997}" dt="2019-09-25T20:48:28.112" v="10959" actId="478"/>
          <ac:grpSpMkLst>
            <pc:docMk/>
            <pc:sldMk cId="3963318711" sldId="610"/>
            <ac:grpSpMk id="13" creationId="{2EE08DE6-F41B-46B6-9B99-0AB46BE1F49E}"/>
          </ac:grpSpMkLst>
        </pc:grpChg>
        <pc:grpChg chg="add del mod">
          <ac:chgData name="Sebastian Fernandez" userId="aa2a0d36-d158-4b3e-8400-c61152e56d60" providerId="ADAL" clId="{A3E120FC-ACB0-4251-B8E2-CE0FE1505997}" dt="2019-09-25T20:48:53.547" v="10973" actId="478"/>
          <ac:grpSpMkLst>
            <pc:docMk/>
            <pc:sldMk cId="3963318711" sldId="610"/>
            <ac:grpSpMk id="16" creationId="{24FA89C6-D9EC-4675-A5E8-6AFD172ED7AF}"/>
          </ac:grpSpMkLst>
        </pc:grpChg>
        <pc:grpChg chg="add mod">
          <ac:chgData name="Sebastian Fernandez" userId="aa2a0d36-d158-4b3e-8400-c61152e56d60" providerId="ADAL" clId="{A3E120FC-ACB0-4251-B8E2-CE0FE1505997}" dt="2019-09-25T20:49:02.802" v="10975" actId="1076"/>
          <ac:grpSpMkLst>
            <pc:docMk/>
            <pc:sldMk cId="3963318711" sldId="610"/>
            <ac:grpSpMk id="19" creationId="{85256090-92EC-4788-84C5-221410459E85}"/>
          </ac:grpSpMkLst>
        </pc:grpChg>
        <pc:grpChg chg="add mod">
          <ac:chgData name="Sebastian Fernandez" userId="aa2a0d36-d158-4b3e-8400-c61152e56d60" providerId="ADAL" clId="{A3E120FC-ACB0-4251-B8E2-CE0FE1505997}" dt="2019-09-25T20:49:16.322" v="10977" actId="1076"/>
          <ac:grpSpMkLst>
            <pc:docMk/>
            <pc:sldMk cId="3963318711" sldId="610"/>
            <ac:grpSpMk id="22" creationId="{63E1531B-D8E8-46FB-8D33-B29FD2A1C273}"/>
          </ac:grpSpMkLst>
        </pc:grpChg>
        <pc:grpChg chg="add mod">
          <ac:chgData name="Sebastian Fernandez" userId="aa2a0d36-d158-4b3e-8400-c61152e56d60" providerId="ADAL" clId="{A3E120FC-ACB0-4251-B8E2-CE0FE1505997}" dt="2019-09-25T20:49:20.302" v="10978" actId="1076"/>
          <ac:grpSpMkLst>
            <pc:docMk/>
            <pc:sldMk cId="3963318711" sldId="610"/>
            <ac:grpSpMk id="25" creationId="{87A14E09-BE71-4B7F-A19F-EA51B6FF1FA2}"/>
          </ac:grpSpMkLst>
        </pc:grpChg>
      </pc:sldChg>
      <pc:sldChg chg="addSp modSp add del mod modClrScheme modShow chgLayout">
        <pc:chgData name="Sebastian Fernandez" userId="aa2a0d36-d158-4b3e-8400-c61152e56d60" providerId="ADAL" clId="{A3E120FC-ACB0-4251-B8E2-CE0FE1505997}" dt="2019-10-03T16:21:53.468" v="17977" actId="47"/>
        <pc:sldMkLst>
          <pc:docMk/>
          <pc:sldMk cId="1918663522" sldId="611"/>
        </pc:sldMkLst>
        <pc:spChg chg="mod ord">
          <ac:chgData name="Sebastian Fernandez" userId="aa2a0d36-d158-4b3e-8400-c61152e56d60" providerId="ADAL" clId="{A3E120FC-ACB0-4251-B8E2-CE0FE1505997}" dt="2019-09-25T23:26:06.669" v="14373" actId="20577"/>
          <ac:spMkLst>
            <pc:docMk/>
            <pc:sldMk cId="1918663522" sldId="611"/>
            <ac:spMk id="2" creationId="{7C011168-E7F6-42F2-BAD8-7AD80F105A04}"/>
          </ac:spMkLst>
        </pc:spChg>
        <pc:spChg chg="add mod ord">
          <ac:chgData name="Sebastian Fernandez" userId="aa2a0d36-d158-4b3e-8400-c61152e56d60" providerId="ADAL" clId="{A3E120FC-ACB0-4251-B8E2-CE0FE1505997}" dt="2019-09-25T22:09:26.582" v="12835" actId="20577"/>
          <ac:spMkLst>
            <pc:docMk/>
            <pc:sldMk cId="1918663522" sldId="611"/>
            <ac:spMk id="3" creationId="{16FD9466-DF3C-47DE-9BD9-7E0CAFA4D991}"/>
          </ac:spMkLst>
        </pc:spChg>
      </pc:sldChg>
      <pc:sldChg chg="addSp delSp modSp add ord addAnim delAnim modAnim">
        <pc:chgData name="Sebastian Fernandez" userId="aa2a0d36-d158-4b3e-8400-c61152e56d60" providerId="ADAL" clId="{A3E120FC-ACB0-4251-B8E2-CE0FE1505997}" dt="2019-09-26T03:40:38.920" v="17855" actId="20577"/>
        <pc:sldMkLst>
          <pc:docMk/>
          <pc:sldMk cId="1938034830" sldId="612"/>
        </pc:sldMkLst>
        <pc:spChg chg="mod">
          <ac:chgData name="Sebastian Fernandez" userId="aa2a0d36-d158-4b3e-8400-c61152e56d60" providerId="ADAL" clId="{A3E120FC-ACB0-4251-B8E2-CE0FE1505997}" dt="2019-09-26T03:26:38.319" v="17851" actId="20577"/>
          <ac:spMkLst>
            <pc:docMk/>
            <pc:sldMk cId="1938034830" sldId="612"/>
            <ac:spMk id="2" creationId="{6703BB18-2170-42A3-8803-ED50854366E2}"/>
          </ac:spMkLst>
        </pc:spChg>
        <pc:spChg chg="mod">
          <ac:chgData name="Sebastian Fernandez" userId="aa2a0d36-d158-4b3e-8400-c61152e56d60" providerId="ADAL" clId="{A3E120FC-ACB0-4251-B8E2-CE0FE1505997}" dt="2019-09-25T21:30:00.848" v="11895" actId="207"/>
          <ac:spMkLst>
            <pc:docMk/>
            <pc:sldMk cId="1938034830" sldId="612"/>
            <ac:spMk id="8" creationId="{59DA79E1-2942-41EB-A338-3B4507C0C559}"/>
          </ac:spMkLst>
        </pc:spChg>
        <pc:spChg chg="del">
          <ac:chgData name="Sebastian Fernandez" userId="aa2a0d36-d158-4b3e-8400-c61152e56d60" providerId="ADAL" clId="{A3E120FC-ACB0-4251-B8E2-CE0FE1505997}" dt="2019-09-25T21:22:33.465" v="11821" actId="478"/>
          <ac:spMkLst>
            <pc:docMk/>
            <pc:sldMk cId="1938034830" sldId="612"/>
            <ac:spMk id="18" creationId="{FDBC79EA-372E-4ABD-B356-FBEF6F97C054}"/>
          </ac:spMkLst>
        </pc:spChg>
        <pc:spChg chg="mod">
          <ac:chgData name="Sebastian Fernandez" userId="aa2a0d36-d158-4b3e-8400-c61152e56d60" providerId="ADAL" clId="{A3E120FC-ACB0-4251-B8E2-CE0FE1505997}" dt="2019-09-25T21:29:55.993" v="11894" actId="207"/>
          <ac:spMkLst>
            <pc:docMk/>
            <pc:sldMk cId="1938034830" sldId="612"/>
            <ac:spMk id="22" creationId="{C3C14DDE-A993-48E1-8366-F58A7060D31D}"/>
          </ac:spMkLst>
        </pc:spChg>
        <pc:spChg chg="mod">
          <ac:chgData name="Sebastian Fernandez" userId="aa2a0d36-d158-4b3e-8400-c61152e56d60" providerId="ADAL" clId="{A3E120FC-ACB0-4251-B8E2-CE0FE1505997}" dt="2019-09-25T21:29:55.993" v="11894" actId="207"/>
          <ac:spMkLst>
            <pc:docMk/>
            <pc:sldMk cId="1938034830" sldId="612"/>
            <ac:spMk id="23" creationId="{CD9D6DCB-CF00-4F80-87FE-30F7AF6B8614}"/>
          </ac:spMkLst>
        </pc:spChg>
        <pc:spChg chg="mod">
          <ac:chgData name="Sebastian Fernandez" userId="aa2a0d36-d158-4b3e-8400-c61152e56d60" providerId="ADAL" clId="{A3E120FC-ACB0-4251-B8E2-CE0FE1505997}" dt="2019-09-25T21:29:55.993" v="11894" actId="207"/>
          <ac:spMkLst>
            <pc:docMk/>
            <pc:sldMk cId="1938034830" sldId="612"/>
            <ac:spMk id="24" creationId="{5AB10171-EAB7-41C7-9709-53849BB86E5D}"/>
          </ac:spMkLst>
        </pc:spChg>
        <pc:spChg chg="mod">
          <ac:chgData name="Sebastian Fernandez" userId="aa2a0d36-d158-4b3e-8400-c61152e56d60" providerId="ADAL" clId="{A3E120FC-ACB0-4251-B8E2-CE0FE1505997}" dt="2019-09-25T21:29:55.993" v="11894" actId="207"/>
          <ac:spMkLst>
            <pc:docMk/>
            <pc:sldMk cId="1938034830" sldId="612"/>
            <ac:spMk id="25" creationId="{4895E380-D511-49E4-B435-1347DC74A2A5}"/>
          </ac:spMkLst>
        </pc:spChg>
        <pc:spChg chg="mod">
          <ac:chgData name="Sebastian Fernandez" userId="aa2a0d36-d158-4b3e-8400-c61152e56d60" providerId="ADAL" clId="{A3E120FC-ACB0-4251-B8E2-CE0FE1505997}" dt="2019-09-25T21:33:37.131" v="11914" actId="207"/>
          <ac:spMkLst>
            <pc:docMk/>
            <pc:sldMk cId="1938034830" sldId="612"/>
            <ac:spMk id="29" creationId="{25152E4D-F34D-4096-9153-E157C4F6BFCB}"/>
          </ac:spMkLst>
        </pc:spChg>
        <pc:spChg chg="del">
          <ac:chgData name="Sebastian Fernandez" userId="aa2a0d36-d158-4b3e-8400-c61152e56d60" providerId="ADAL" clId="{A3E120FC-ACB0-4251-B8E2-CE0FE1505997}" dt="2019-09-25T21:22:36.049" v="11823" actId="478"/>
          <ac:spMkLst>
            <pc:docMk/>
            <pc:sldMk cId="1938034830" sldId="612"/>
            <ac:spMk id="30" creationId="{DB8475B3-A52D-4B5E-9D92-6A6D5BBBBCF5}"/>
          </ac:spMkLst>
        </pc:spChg>
        <pc:spChg chg="del mod">
          <ac:chgData name="Sebastian Fernandez" userId="aa2a0d36-d158-4b3e-8400-c61152e56d60" providerId="ADAL" clId="{A3E120FC-ACB0-4251-B8E2-CE0FE1505997}" dt="2019-09-25T21:22:47.799" v="11826" actId="478"/>
          <ac:spMkLst>
            <pc:docMk/>
            <pc:sldMk cId="1938034830" sldId="612"/>
            <ac:spMk id="32" creationId="{471B5FF0-BFA5-4C5E-9963-7ED4B84DE309}"/>
          </ac:spMkLst>
        </pc:spChg>
        <pc:spChg chg="add del">
          <ac:chgData name="Sebastian Fernandez" userId="aa2a0d36-d158-4b3e-8400-c61152e56d60" providerId="ADAL" clId="{A3E120FC-ACB0-4251-B8E2-CE0FE1505997}" dt="2019-09-25T21:32:05.575" v="11903" actId="478"/>
          <ac:spMkLst>
            <pc:docMk/>
            <pc:sldMk cId="1938034830" sldId="612"/>
            <ac:spMk id="43" creationId="{9D5F2720-2560-465B-81ED-DAF365879603}"/>
          </ac:spMkLst>
        </pc:spChg>
        <pc:spChg chg="mod">
          <ac:chgData name="Sebastian Fernandez" userId="aa2a0d36-d158-4b3e-8400-c61152e56d60" providerId="ADAL" clId="{A3E120FC-ACB0-4251-B8E2-CE0FE1505997}" dt="2019-09-25T21:22:02.818" v="11811" actId="6549"/>
          <ac:spMkLst>
            <pc:docMk/>
            <pc:sldMk cId="1938034830" sldId="612"/>
            <ac:spMk id="44" creationId="{1C6E6E4A-8C57-4FDD-B48C-C38DD69E07EA}"/>
          </ac:spMkLst>
        </pc:spChg>
        <pc:spChg chg="mod">
          <ac:chgData name="Sebastian Fernandez" userId="aa2a0d36-d158-4b3e-8400-c61152e56d60" providerId="ADAL" clId="{A3E120FC-ACB0-4251-B8E2-CE0FE1505997}" dt="2019-09-25T21:22:07.209" v="11820" actId="20577"/>
          <ac:spMkLst>
            <pc:docMk/>
            <pc:sldMk cId="1938034830" sldId="612"/>
            <ac:spMk id="45" creationId="{47BAEAEB-714A-4B8E-9E39-68805B836789}"/>
          </ac:spMkLst>
        </pc:spChg>
        <pc:spChg chg="add del">
          <ac:chgData name="Sebastian Fernandez" userId="aa2a0d36-d158-4b3e-8400-c61152e56d60" providerId="ADAL" clId="{A3E120FC-ACB0-4251-B8E2-CE0FE1505997}" dt="2019-09-25T21:32:04.185" v="11902" actId="478"/>
          <ac:spMkLst>
            <pc:docMk/>
            <pc:sldMk cId="1938034830" sldId="612"/>
            <ac:spMk id="46" creationId="{48F101F3-0E9A-4C4A-8070-B4D53F1831DA}"/>
          </ac:spMkLst>
        </pc:spChg>
        <pc:spChg chg="add del mod">
          <ac:chgData name="Sebastian Fernandez" userId="aa2a0d36-d158-4b3e-8400-c61152e56d60" providerId="ADAL" clId="{A3E120FC-ACB0-4251-B8E2-CE0FE1505997}" dt="2019-09-25T21:32:07.025" v="11904" actId="478"/>
          <ac:spMkLst>
            <pc:docMk/>
            <pc:sldMk cId="1938034830" sldId="612"/>
            <ac:spMk id="48" creationId="{DC2F679C-5B92-4741-B116-432DD849CBC5}"/>
          </ac:spMkLst>
        </pc:spChg>
        <pc:picChg chg="mod">
          <ac:chgData name="Sebastian Fernandez" userId="aa2a0d36-d158-4b3e-8400-c61152e56d60" providerId="ADAL" clId="{A3E120FC-ACB0-4251-B8E2-CE0FE1505997}" dt="2019-09-25T21:33:45.956" v="11916" actId="1076"/>
          <ac:picMkLst>
            <pc:docMk/>
            <pc:sldMk cId="1938034830" sldId="612"/>
            <ac:picMk id="6" creationId="{64D0064A-AFA0-43B9-84ED-E6D2548F9D5D}"/>
          </ac:picMkLst>
        </pc:picChg>
        <pc:cxnChg chg="del mod">
          <ac:chgData name="Sebastian Fernandez" userId="aa2a0d36-d158-4b3e-8400-c61152e56d60" providerId="ADAL" clId="{A3E120FC-ACB0-4251-B8E2-CE0FE1505997}" dt="2019-09-25T21:22:37.819" v="11824" actId="478"/>
          <ac:cxnSpMkLst>
            <pc:docMk/>
            <pc:sldMk cId="1938034830" sldId="612"/>
            <ac:cxnSpMk id="13" creationId="{9C81C460-4B7B-4AEB-8FBF-D976A4EA0909}"/>
          </ac:cxnSpMkLst>
        </pc:cxnChg>
        <pc:cxnChg chg="del mod">
          <ac:chgData name="Sebastian Fernandez" userId="aa2a0d36-d158-4b3e-8400-c61152e56d60" providerId="ADAL" clId="{A3E120FC-ACB0-4251-B8E2-CE0FE1505997}" dt="2019-09-25T21:22:35.079" v="11822" actId="478"/>
          <ac:cxnSpMkLst>
            <pc:docMk/>
            <pc:sldMk cId="1938034830" sldId="612"/>
            <ac:cxnSpMk id="27" creationId="{4ABA0A99-3BCE-476F-ACAE-F8308771A1FA}"/>
          </ac:cxnSpMkLst>
        </pc:cxnChg>
      </pc:sldChg>
      <pc:sldChg chg="addSp delSp modSp add del">
        <pc:chgData name="Sebastian Fernandez" userId="aa2a0d36-d158-4b3e-8400-c61152e56d60" providerId="ADAL" clId="{A3E120FC-ACB0-4251-B8E2-CE0FE1505997}" dt="2019-09-25T21:37:04.687" v="12008" actId="47"/>
        <pc:sldMkLst>
          <pc:docMk/>
          <pc:sldMk cId="1439253419" sldId="613"/>
        </pc:sldMkLst>
        <pc:spChg chg="del mod">
          <ac:chgData name="Sebastian Fernandez" userId="aa2a0d36-d158-4b3e-8400-c61152e56d60" providerId="ADAL" clId="{A3E120FC-ACB0-4251-B8E2-CE0FE1505997}" dt="2019-09-25T21:37:02.787" v="12007" actId="478"/>
          <ac:spMkLst>
            <pc:docMk/>
            <pc:sldMk cId="1439253419" sldId="613"/>
            <ac:spMk id="2" creationId="{005C0209-D1A6-4F38-B9E3-FEB0286169B9}"/>
          </ac:spMkLst>
        </pc:spChg>
        <pc:spChg chg="add mod">
          <ac:chgData name="Sebastian Fernandez" userId="aa2a0d36-d158-4b3e-8400-c61152e56d60" providerId="ADAL" clId="{A3E120FC-ACB0-4251-B8E2-CE0FE1505997}" dt="2019-09-25T21:37:02.787" v="12007" actId="478"/>
          <ac:spMkLst>
            <pc:docMk/>
            <pc:sldMk cId="1439253419" sldId="613"/>
            <ac:spMk id="4" creationId="{4790588B-D3F6-45DB-96FC-91D948D566A1}"/>
          </ac:spMkLst>
        </pc:spChg>
      </pc:sldChg>
      <pc:sldChg chg="addSp modSp add del mod ord modClrScheme chgLayout">
        <pc:chgData name="Sebastian Fernandez" userId="aa2a0d36-d158-4b3e-8400-c61152e56d60" providerId="ADAL" clId="{A3E120FC-ACB0-4251-B8E2-CE0FE1505997}" dt="2019-09-25T23:22:29.896" v="14303" actId="47"/>
        <pc:sldMkLst>
          <pc:docMk/>
          <pc:sldMk cId="2846718009" sldId="613"/>
        </pc:sldMkLst>
        <pc:spChg chg="mod ord">
          <ac:chgData name="Sebastian Fernandez" userId="aa2a0d36-d158-4b3e-8400-c61152e56d60" providerId="ADAL" clId="{A3E120FC-ACB0-4251-B8E2-CE0FE1505997}" dt="2019-09-25T21:42:12.424" v="12102" actId="700"/>
          <ac:spMkLst>
            <pc:docMk/>
            <pc:sldMk cId="2846718009" sldId="613"/>
            <ac:spMk id="2" creationId="{59A93415-F83E-46E8-BDC4-23B79DAAB709}"/>
          </ac:spMkLst>
        </pc:spChg>
        <pc:spChg chg="add mod ord">
          <ac:chgData name="Sebastian Fernandez" userId="aa2a0d36-d158-4b3e-8400-c61152e56d60" providerId="ADAL" clId="{A3E120FC-ACB0-4251-B8E2-CE0FE1505997}" dt="2019-09-25T21:43:38.266" v="12255" actId="20577"/>
          <ac:spMkLst>
            <pc:docMk/>
            <pc:sldMk cId="2846718009" sldId="613"/>
            <ac:spMk id="3" creationId="{260CAEA1-D159-4DCB-9E0B-B42572053DF9}"/>
          </ac:spMkLst>
        </pc:spChg>
      </pc:sldChg>
      <pc:sldChg chg="modSp add del">
        <pc:chgData name="Sebastian Fernandez" userId="aa2a0d36-d158-4b3e-8400-c61152e56d60" providerId="ADAL" clId="{A3E120FC-ACB0-4251-B8E2-CE0FE1505997}" dt="2019-09-25T23:19:45.304" v="14301" actId="47"/>
        <pc:sldMkLst>
          <pc:docMk/>
          <pc:sldMk cId="2505865987" sldId="614"/>
        </pc:sldMkLst>
        <pc:spChg chg="mod">
          <ac:chgData name="Sebastian Fernandez" userId="aa2a0d36-d158-4b3e-8400-c61152e56d60" providerId="ADAL" clId="{A3E120FC-ACB0-4251-B8E2-CE0FE1505997}" dt="2019-09-25T21:48:32.757" v="12297" actId="20577"/>
          <ac:spMkLst>
            <pc:docMk/>
            <pc:sldMk cId="2505865987" sldId="614"/>
            <ac:spMk id="2" creationId="{7AA5A19C-90DE-4ED0-AD2F-743DBDD46161}"/>
          </ac:spMkLst>
        </pc:spChg>
      </pc:sldChg>
      <pc:sldChg chg="addSp delSp modSp add del delAnim modAnim">
        <pc:chgData name="Sebastian Fernandez" userId="aa2a0d36-d158-4b3e-8400-c61152e56d60" providerId="ADAL" clId="{A3E120FC-ACB0-4251-B8E2-CE0FE1505997}" dt="2019-09-25T23:20:29.814" v="14302" actId="47"/>
        <pc:sldMkLst>
          <pc:docMk/>
          <pc:sldMk cId="759993541" sldId="615"/>
        </pc:sldMkLst>
        <pc:spChg chg="mod">
          <ac:chgData name="Sebastian Fernandez" userId="aa2a0d36-d158-4b3e-8400-c61152e56d60" providerId="ADAL" clId="{A3E120FC-ACB0-4251-B8E2-CE0FE1505997}" dt="2019-09-25T23:09:54.221" v="13832" actId="20577"/>
          <ac:spMkLst>
            <pc:docMk/>
            <pc:sldMk cId="759993541" sldId="615"/>
            <ac:spMk id="2" creationId="{59A93415-F83E-46E8-BDC4-23B79DAAB709}"/>
          </ac:spMkLst>
        </pc:spChg>
        <pc:spChg chg="del">
          <ac:chgData name="Sebastian Fernandez" userId="aa2a0d36-d158-4b3e-8400-c61152e56d60" providerId="ADAL" clId="{A3E120FC-ACB0-4251-B8E2-CE0FE1505997}" dt="2019-09-25T21:49:14.760" v="12300" actId="478"/>
          <ac:spMkLst>
            <pc:docMk/>
            <pc:sldMk cId="759993541" sldId="615"/>
            <ac:spMk id="3" creationId="{260CAEA1-D159-4DCB-9E0B-B42572053DF9}"/>
          </ac:spMkLst>
        </pc:spChg>
        <pc:spChg chg="add del mod">
          <ac:chgData name="Sebastian Fernandez" userId="aa2a0d36-d158-4b3e-8400-c61152e56d60" providerId="ADAL" clId="{A3E120FC-ACB0-4251-B8E2-CE0FE1505997}" dt="2019-09-25T21:49:17.041" v="12301" actId="478"/>
          <ac:spMkLst>
            <pc:docMk/>
            <pc:sldMk cId="759993541" sldId="615"/>
            <ac:spMk id="5" creationId="{F819CD4F-643A-4376-B536-07D14B132CD7}"/>
          </ac:spMkLst>
        </pc:spChg>
        <pc:spChg chg="add mod">
          <ac:chgData name="Sebastian Fernandez" userId="aa2a0d36-d158-4b3e-8400-c61152e56d60" providerId="ADAL" clId="{A3E120FC-ACB0-4251-B8E2-CE0FE1505997}" dt="2019-09-25T21:53:33.120" v="12358" actId="20577"/>
          <ac:spMkLst>
            <pc:docMk/>
            <pc:sldMk cId="759993541" sldId="615"/>
            <ac:spMk id="6" creationId="{BFAC2598-58E0-43AD-970A-1D557C48292E}"/>
          </ac:spMkLst>
        </pc:spChg>
        <pc:spChg chg="mod">
          <ac:chgData name="Sebastian Fernandez" userId="aa2a0d36-d158-4b3e-8400-c61152e56d60" providerId="ADAL" clId="{A3E120FC-ACB0-4251-B8E2-CE0FE1505997}" dt="2019-09-25T23:10:48.592" v="13839" actId="14100"/>
          <ac:spMkLst>
            <pc:docMk/>
            <pc:sldMk cId="759993541" sldId="615"/>
            <ac:spMk id="11" creationId="{060F0338-1802-400A-B209-27C71D65C062}"/>
          </ac:spMkLst>
        </pc:spChg>
        <pc:spChg chg="mod">
          <ac:chgData name="Sebastian Fernandez" userId="aa2a0d36-d158-4b3e-8400-c61152e56d60" providerId="ADAL" clId="{A3E120FC-ACB0-4251-B8E2-CE0FE1505997}" dt="2019-09-25T23:10:57.822" v="13842" actId="14100"/>
          <ac:spMkLst>
            <pc:docMk/>
            <pc:sldMk cId="759993541" sldId="615"/>
            <ac:spMk id="12" creationId="{A4A1BD9C-EACE-47C0-AE10-3179C4A6531D}"/>
          </ac:spMkLst>
        </pc:spChg>
        <pc:spChg chg="add del">
          <ac:chgData name="Sebastian Fernandez" userId="aa2a0d36-d158-4b3e-8400-c61152e56d60" providerId="ADAL" clId="{A3E120FC-ACB0-4251-B8E2-CE0FE1505997}" dt="2019-09-25T21:53:17.521" v="12353"/>
          <ac:spMkLst>
            <pc:docMk/>
            <pc:sldMk cId="759993541" sldId="615"/>
            <ac:spMk id="13" creationId="{D9B1EC9C-AB03-4D08-B7CB-428F6A63E8B7}"/>
          </ac:spMkLst>
        </pc:spChg>
        <pc:spChg chg="add del mod">
          <ac:chgData name="Sebastian Fernandez" userId="aa2a0d36-d158-4b3e-8400-c61152e56d60" providerId="ADAL" clId="{A3E120FC-ACB0-4251-B8E2-CE0FE1505997}" dt="2019-09-25T21:55:53.071" v="12486" actId="478"/>
          <ac:spMkLst>
            <pc:docMk/>
            <pc:sldMk cId="759993541" sldId="615"/>
            <ac:spMk id="14" creationId="{586EF2E5-A9B7-46EB-B5D4-F16C6872D10B}"/>
          </ac:spMkLst>
        </pc:spChg>
        <pc:spChg chg="mod">
          <ac:chgData name="Sebastian Fernandez" userId="aa2a0d36-d158-4b3e-8400-c61152e56d60" providerId="ADAL" clId="{A3E120FC-ACB0-4251-B8E2-CE0FE1505997}" dt="2019-09-25T23:11:54.463" v="13926" actId="6549"/>
          <ac:spMkLst>
            <pc:docMk/>
            <pc:sldMk cId="759993541" sldId="615"/>
            <ac:spMk id="16" creationId="{24928E00-3891-4A3F-B630-F81EFADE4261}"/>
          </ac:spMkLst>
        </pc:spChg>
        <pc:spChg chg="mod">
          <ac:chgData name="Sebastian Fernandez" userId="aa2a0d36-d158-4b3e-8400-c61152e56d60" providerId="ADAL" clId="{A3E120FC-ACB0-4251-B8E2-CE0FE1505997}" dt="2019-09-25T22:26:02.683" v="13041" actId="14100"/>
          <ac:spMkLst>
            <pc:docMk/>
            <pc:sldMk cId="759993541" sldId="615"/>
            <ac:spMk id="17" creationId="{838DAE3C-EB9A-4FC6-B87E-0085F248238A}"/>
          </ac:spMkLst>
        </pc:spChg>
        <pc:spChg chg="add mod">
          <ac:chgData name="Sebastian Fernandez" userId="aa2a0d36-d158-4b3e-8400-c61152e56d60" providerId="ADAL" clId="{A3E120FC-ACB0-4251-B8E2-CE0FE1505997}" dt="2019-09-25T22:26:11.194" v="13042" actId="14100"/>
          <ac:spMkLst>
            <pc:docMk/>
            <pc:sldMk cId="759993541" sldId="615"/>
            <ac:spMk id="18" creationId="{9DF551FA-A079-46FB-81DF-D1C23AA29F27}"/>
          </ac:spMkLst>
        </pc:spChg>
        <pc:spChg chg="add mod">
          <ac:chgData name="Sebastian Fernandez" userId="aa2a0d36-d158-4b3e-8400-c61152e56d60" providerId="ADAL" clId="{A3E120FC-ACB0-4251-B8E2-CE0FE1505997}" dt="2019-09-25T22:26:18.747" v="13044" actId="1076"/>
          <ac:spMkLst>
            <pc:docMk/>
            <pc:sldMk cId="759993541" sldId="615"/>
            <ac:spMk id="19" creationId="{9A4C15FC-A1B7-427B-A9DF-DC7712BF7C46}"/>
          </ac:spMkLst>
        </pc:spChg>
        <pc:spChg chg="add mod">
          <ac:chgData name="Sebastian Fernandez" userId="aa2a0d36-d158-4b3e-8400-c61152e56d60" providerId="ADAL" clId="{A3E120FC-ACB0-4251-B8E2-CE0FE1505997}" dt="2019-09-25T23:11:09.797" v="13871" actId="20577"/>
          <ac:spMkLst>
            <pc:docMk/>
            <pc:sldMk cId="759993541" sldId="615"/>
            <ac:spMk id="20" creationId="{CF352D19-D6F2-40A5-B045-4E2C26BE5B38}"/>
          </ac:spMkLst>
        </pc:spChg>
        <pc:spChg chg="add mod">
          <ac:chgData name="Sebastian Fernandez" userId="aa2a0d36-d158-4b3e-8400-c61152e56d60" providerId="ADAL" clId="{A3E120FC-ACB0-4251-B8E2-CE0FE1505997}" dt="2019-09-25T23:11:15.573" v="13888" actId="20577"/>
          <ac:spMkLst>
            <pc:docMk/>
            <pc:sldMk cId="759993541" sldId="615"/>
            <ac:spMk id="21" creationId="{CAAEC0D3-D3D8-4949-AB0E-B44CF2CC69A3}"/>
          </ac:spMkLst>
        </pc:spChg>
        <pc:spChg chg="add mod">
          <ac:chgData name="Sebastian Fernandez" userId="aa2a0d36-d158-4b3e-8400-c61152e56d60" providerId="ADAL" clId="{A3E120FC-ACB0-4251-B8E2-CE0FE1505997}" dt="2019-09-25T23:11:33.733" v="13912" actId="20577"/>
          <ac:spMkLst>
            <pc:docMk/>
            <pc:sldMk cId="759993541" sldId="615"/>
            <ac:spMk id="22" creationId="{6BFB3C0F-CCBF-4319-B094-F6ABDB0C9BCC}"/>
          </ac:spMkLst>
        </pc:spChg>
        <pc:spChg chg="add mod">
          <ac:chgData name="Sebastian Fernandez" userId="aa2a0d36-d158-4b3e-8400-c61152e56d60" providerId="ADAL" clId="{A3E120FC-ACB0-4251-B8E2-CE0FE1505997}" dt="2019-09-25T23:13:00.064" v="13987" actId="14100"/>
          <ac:spMkLst>
            <pc:docMk/>
            <pc:sldMk cId="759993541" sldId="615"/>
            <ac:spMk id="23" creationId="{793C73C2-9276-4FAD-928F-85BDDD77C3FA}"/>
          </ac:spMkLst>
        </pc:spChg>
        <pc:spChg chg="add mod">
          <ac:chgData name="Sebastian Fernandez" userId="aa2a0d36-d158-4b3e-8400-c61152e56d60" providerId="ADAL" clId="{A3E120FC-ACB0-4251-B8E2-CE0FE1505997}" dt="2019-09-25T23:13:21.184" v="14033" actId="20577"/>
          <ac:spMkLst>
            <pc:docMk/>
            <pc:sldMk cId="759993541" sldId="615"/>
            <ac:spMk id="24" creationId="{2754FAD6-FFA7-46E2-A688-82445089B2BA}"/>
          </ac:spMkLst>
        </pc:spChg>
        <pc:spChg chg="add mod">
          <ac:chgData name="Sebastian Fernandez" userId="aa2a0d36-d158-4b3e-8400-c61152e56d60" providerId="ADAL" clId="{A3E120FC-ACB0-4251-B8E2-CE0FE1505997}" dt="2019-09-25T23:13:32.854" v="14058" actId="20577"/>
          <ac:spMkLst>
            <pc:docMk/>
            <pc:sldMk cId="759993541" sldId="615"/>
            <ac:spMk id="25" creationId="{7C6BA234-BA15-414D-A7AD-A6C44A426D03}"/>
          </ac:spMkLst>
        </pc:spChg>
        <pc:grpChg chg="add del mod">
          <ac:chgData name="Sebastian Fernandez" userId="aa2a0d36-d158-4b3e-8400-c61152e56d60" providerId="ADAL" clId="{A3E120FC-ACB0-4251-B8E2-CE0FE1505997}" dt="2019-09-25T21:52:18.422" v="12321" actId="478"/>
          <ac:grpSpMkLst>
            <pc:docMk/>
            <pc:sldMk cId="759993541" sldId="615"/>
            <ac:grpSpMk id="7" creationId="{0801E991-5ADB-4EC8-A06F-5E5C309E5349}"/>
          </ac:grpSpMkLst>
        </pc:grpChg>
        <pc:grpChg chg="add mod">
          <ac:chgData name="Sebastian Fernandez" userId="aa2a0d36-d158-4b3e-8400-c61152e56d60" providerId="ADAL" clId="{A3E120FC-ACB0-4251-B8E2-CE0FE1505997}" dt="2019-09-25T21:55:26.441" v="12480" actId="14100"/>
          <ac:grpSpMkLst>
            <pc:docMk/>
            <pc:sldMk cId="759993541" sldId="615"/>
            <ac:grpSpMk id="10" creationId="{C0FA1D8C-FA9A-4CA6-B616-225A4648860A}"/>
          </ac:grpSpMkLst>
        </pc:grpChg>
        <pc:grpChg chg="add mod">
          <ac:chgData name="Sebastian Fernandez" userId="aa2a0d36-d158-4b3e-8400-c61152e56d60" providerId="ADAL" clId="{A3E120FC-ACB0-4251-B8E2-CE0FE1505997}" dt="2019-09-25T21:55:33.810" v="12482" actId="1076"/>
          <ac:grpSpMkLst>
            <pc:docMk/>
            <pc:sldMk cId="759993541" sldId="615"/>
            <ac:grpSpMk id="15" creationId="{D7096419-8BFB-40EC-91CC-A8B9EDACED28}"/>
          </ac:grpSpMkLst>
        </pc:grpChg>
      </pc:sldChg>
      <pc:sldChg chg="modSp add del">
        <pc:chgData name="Sebastian Fernandez" userId="aa2a0d36-d158-4b3e-8400-c61152e56d60" providerId="ADAL" clId="{A3E120FC-ACB0-4251-B8E2-CE0FE1505997}" dt="2019-09-25T23:07:50.803" v="13753" actId="47"/>
        <pc:sldMkLst>
          <pc:docMk/>
          <pc:sldMk cId="54414600" sldId="616"/>
        </pc:sldMkLst>
        <pc:spChg chg="mod">
          <ac:chgData name="Sebastian Fernandez" userId="aa2a0d36-d158-4b3e-8400-c61152e56d60" providerId="ADAL" clId="{A3E120FC-ACB0-4251-B8E2-CE0FE1505997}" dt="2019-09-25T22:33:00.169" v="13151" actId="20577"/>
          <ac:spMkLst>
            <pc:docMk/>
            <pc:sldMk cId="54414600" sldId="616"/>
            <ac:spMk id="2" creationId="{F6C17ACA-A90F-477A-A79C-888F1DCD8F00}"/>
          </ac:spMkLst>
        </pc:spChg>
        <pc:spChg chg="mod">
          <ac:chgData name="Sebastian Fernandez" userId="aa2a0d36-d158-4b3e-8400-c61152e56d60" providerId="ADAL" clId="{A3E120FC-ACB0-4251-B8E2-CE0FE1505997}" dt="2019-09-25T22:32:14.549" v="13100" actId="20577"/>
          <ac:spMkLst>
            <pc:docMk/>
            <pc:sldMk cId="54414600" sldId="616"/>
            <ac:spMk id="3" creationId="{21CE2012-B03A-468B-9A32-8E3F9A2471F0}"/>
          </ac:spMkLst>
        </pc:spChg>
      </pc:sldChg>
      <pc:sldChg chg="addSp delSp modSp add delAnim modAnim">
        <pc:chgData name="Sebastian Fernandez" userId="aa2a0d36-d158-4b3e-8400-c61152e56d60" providerId="ADAL" clId="{A3E120FC-ACB0-4251-B8E2-CE0FE1505997}" dt="2019-09-26T02:26:10.380" v="17075" actId="20577"/>
        <pc:sldMkLst>
          <pc:docMk/>
          <pc:sldMk cId="3958767881" sldId="617"/>
        </pc:sldMkLst>
        <pc:spChg chg="mod">
          <ac:chgData name="Sebastian Fernandez" userId="aa2a0d36-d158-4b3e-8400-c61152e56d60" providerId="ADAL" clId="{A3E120FC-ACB0-4251-B8E2-CE0FE1505997}" dt="2019-09-25T23:08:11.178" v="13773" actId="20577"/>
          <ac:spMkLst>
            <pc:docMk/>
            <pc:sldMk cId="3958767881" sldId="617"/>
            <ac:spMk id="3" creationId="{A302630F-1438-412A-AB39-9D04C4E3BB23}"/>
          </ac:spMkLst>
        </pc:spChg>
        <pc:spChg chg="mod">
          <ac:chgData name="Sebastian Fernandez" userId="aa2a0d36-d158-4b3e-8400-c61152e56d60" providerId="ADAL" clId="{A3E120FC-ACB0-4251-B8E2-CE0FE1505997}" dt="2019-09-25T23:03:25.973" v="13685" actId="20577"/>
          <ac:spMkLst>
            <pc:docMk/>
            <pc:sldMk cId="3958767881" sldId="617"/>
            <ac:spMk id="4" creationId="{D0583CAF-A990-48C4-9346-344AF14763CF}"/>
          </ac:spMkLst>
        </pc:spChg>
        <pc:spChg chg="mod">
          <ac:chgData name="Sebastian Fernandez" userId="aa2a0d36-d158-4b3e-8400-c61152e56d60" providerId="ADAL" clId="{A3E120FC-ACB0-4251-B8E2-CE0FE1505997}" dt="2019-09-25T23:07:45.328" v="13752" actId="20577"/>
          <ac:spMkLst>
            <pc:docMk/>
            <pc:sldMk cId="3958767881" sldId="617"/>
            <ac:spMk id="11" creationId="{EAFEE041-9CDF-477A-BBE2-4986F51770BA}"/>
          </ac:spMkLst>
        </pc:spChg>
        <pc:spChg chg="mod">
          <ac:chgData name="Sebastian Fernandez" userId="aa2a0d36-d158-4b3e-8400-c61152e56d60" providerId="ADAL" clId="{A3E120FC-ACB0-4251-B8E2-CE0FE1505997}" dt="2019-09-25T23:07:11.179" v="13708" actId="20577"/>
          <ac:spMkLst>
            <pc:docMk/>
            <pc:sldMk cId="3958767881" sldId="617"/>
            <ac:spMk id="12" creationId="{C9323D1F-68FF-43E7-9D9C-CFC788630AC3}"/>
          </ac:spMkLst>
        </pc:spChg>
        <pc:spChg chg="mod">
          <ac:chgData name="Sebastian Fernandez" userId="aa2a0d36-d158-4b3e-8400-c61152e56d60" providerId="ADAL" clId="{A3E120FC-ACB0-4251-B8E2-CE0FE1505997}" dt="2019-09-25T22:53:43.569" v="13391" actId="20577"/>
          <ac:spMkLst>
            <pc:docMk/>
            <pc:sldMk cId="3958767881" sldId="617"/>
            <ac:spMk id="13" creationId="{5982A111-7C13-44D9-A2AD-9657699124DC}"/>
          </ac:spMkLst>
        </pc:spChg>
        <pc:spChg chg="mod">
          <ac:chgData name="Sebastian Fernandez" userId="aa2a0d36-d158-4b3e-8400-c61152e56d60" providerId="ADAL" clId="{A3E120FC-ACB0-4251-B8E2-CE0FE1505997}" dt="2019-09-26T01:58:24.140" v="15819" actId="14100"/>
          <ac:spMkLst>
            <pc:docMk/>
            <pc:sldMk cId="3958767881" sldId="617"/>
            <ac:spMk id="14" creationId="{C654F5DC-7E70-44CF-A31F-5BA91A5B6BD4}"/>
          </ac:spMkLst>
        </pc:spChg>
        <pc:spChg chg="mod">
          <ac:chgData name="Sebastian Fernandez" userId="aa2a0d36-d158-4b3e-8400-c61152e56d60" providerId="ADAL" clId="{A3E120FC-ACB0-4251-B8E2-CE0FE1505997}" dt="2019-09-26T01:57:47.785" v="15813" actId="1076"/>
          <ac:spMkLst>
            <pc:docMk/>
            <pc:sldMk cId="3958767881" sldId="617"/>
            <ac:spMk id="15" creationId="{18AC83F4-C92E-4819-8978-5525EB4E57CE}"/>
          </ac:spMkLst>
        </pc:spChg>
        <pc:spChg chg="mod">
          <ac:chgData name="Sebastian Fernandez" userId="aa2a0d36-d158-4b3e-8400-c61152e56d60" providerId="ADAL" clId="{A3E120FC-ACB0-4251-B8E2-CE0FE1505997}" dt="2019-09-26T02:22:43.157" v="17015" actId="1076"/>
          <ac:spMkLst>
            <pc:docMk/>
            <pc:sldMk cId="3958767881" sldId="617"/>
            <ac:spMk id="16" creationId="{3382E221-D570-4DED-BF80-A4671EE5460A}"/>
          </ac:spMkLst>
        </pc:spChg>
        <pc:spChg chg="del">
          <ac:chgData name="Sebastian Fernandez" userId="aa2a0d36-d158-4b3e-8400-c61152e56d60" providerId="ADAL" clId="{A3E120FC-ACB0-4251-B8E2-CE0FE1505997}" dt="2019-09-25T22:55:32.671" v="13440" actId="478"/>
          <ac:spMkLst>
            <pc:docMk/>
            <pc:sldMk cId="3958767881" sldId="617"/>
            <ac:spMk id="17" creationId="{4F2C907E-DE74-4E0E-996F-016C3A26D330}"/>
          </ac:spMkLst>
        </pc:spChg>
        <pc:spChg chg="del">
          <ac:chgData name="Sebastian Fernandez" userId="aa2a0d36-d158-4b3e-8400-c61152e56d60" providerId="ADAL" clId="{A3E120FC-ACB0-4251-B8E2-CE0FE1505997}" dt="2019-09-25T22:55:32.671" v="13440" actId="478"/>
          <ac:spMkLst>
            <pc:docMk/>
            <pc:sldMk cId="3958767881" sldId="617"/>
            <ac:spMk id="18" creationId="{EF34B569-5FBE-4DBB-9DFB-3E9D37FCEB1E}"/>
          </ac:spMkLst>
        </pc:spChg>
        <pc:spChg chg="del">
          <ac:chgData name="Sebastian Fernandez" userId="aa2a0d36-d158-4b3e-8400-c61152e56d60" providerId="ADAL" clId="{A3E120FC-ACB0-4251-B8E2-CE0FE1505997}" dt="2019-09-25T22:55:32.671" v="13440" actId="478"/>
          <ac:spMkLst>
            <pc:docMk/>
            <pc:sldMk cId="3958767881" sldId="617"/>
            <ac:spMk id="22" creationId="{7F3BD4DB-5B12-4F7C-AF0A-22D4D48A5C67}"/>
          </ac:spMkLst>
        </pc:spChg>
        <pc:spChg chg="del">
          <ac:chgData name="Sebastian Fernandez" userId="aa2a0d36-d158-4b3e-8400-c61152e56d60" providerId="ADAL" clId="{A3E120FC-ACB0-4251-B8E2-CE0FE1505997}" dt="2019-09-25T22:55:32.671" v="13440" actId="478"/>
          <ac:spMkLst>
            <pc:docMk/>
            <pc:sldMk cId="3958767881" sldId="617"/>
            <ac:spMk id="24" creationId="{52079A8D-F116-4E3A-8353-4E48D3AE25EE}"/>
          </ac:spMkLst>
        </pc:spChg>
        <pc:spChg chg="add mod">
          <ac:chgData name="Sebastian Fernandez" userId="aa2a0d36-d158-4b3e-8400-c61152e56d60" providerId="ADAL" clId="{A3E120FC-ACB0-4251-B8E2-CE0FE1505997}" dt="2019-09-25T23:03:12.202" v="13683" actId="20577"/>
          <ac:spMkLst>
            <pc:docMk/>
            <pc:sldMk cId="3958767881" sldId="617"/>
            <ac:spMk id="25" creationId="{9B00808F-D640-4282-AD07-AD31169E48EF}"/>
          </ac:spMkLst>
        </pc:spChg>
        <pc:spChg chg="add mod">
          <ac:chgData name="Sebastian Fernandez" userId="aa2a0d36-d158-4b3e-8400-c61152e56d60" providerId="ADAL" clId="{A3E120FC-ACB0-4251-B8E2-CE0FE1505997}" dt="2019-09-26T02:22:51.922" v="17016" actId="1076"/>
          <ac:spMkLst>
            <pc:docMk/>
            <pc:sldMk cId="3958767881" sldId="617"/>
            <ac:spMk id="26" creationId="{22770638-47CD-48DC-B0AA-57E8A5CE9241}"/>
          </ac:spMkLst>
        </pc:spChg>
        <pc:spChg chg="add mod">
          <ac:chgData name="Sebastian Fernandez" userId="aa2a0d36-d158-4b3e-8400-c61152e56d60" providerId="ADAL" clId="{A3E120FC-ACB0-4251-B8E2-CE0FE1505997}" dt="2019-09-26T02:26:10.380" v="17075" actId="20577"/>
          <ac:spMkLst>
            <pc:docMk/>
            <pc:sldMk cId="3958767881" sldId="617"/>
            <ac:spMk id="27" creationId="{05EA128A-16B6-4048-AD67-72FDAA98907F}"/>
          </ac:spMkLst>
        </pc:spChg>
        <pc:grpChg chg="add mod">
          <ac:chgData name="Sebastian Fernandez" userId="aa2a0d36-d158-4b3e-8400-c61152e56d60" providerId="ADAL" clId="{A3E120FC-ACB0-4251-B8E2-CE0FE1505997}" dt="2019-09-26T01:58:34.560" v="15820" actId="164"/>
          <ac:grpSpMkLst>
            <pc:docMk/>
            <pc:sldMk cId="3958767881" sldId="617"/>
            <ac:grpSpMk id="2" creationId="{9FEFEBB4-7E9C-4AF2-BDAC-0BF7106C7438}"/>
          </ac:grpSpMkLst>
        </pc:grpChg>
        <pc:grpChg chg="add mod">
          <ac:chgData name="Sebastian Fernandez" userId="aa2a0d36-d158-4b3e-8400-c61152e56d60" providerId="ADAL" clId="{A3E120FC-ACB0-4251-B8E2-CE0FE1505997}" dt="2019-09-26T01:58:00.699" v="15816" actId="1076"/>
          <ac:grpSpMkLst>
            <pc:docMk/>
            <pc:sldMk cId="3958767881" sldId="617"/>
            <ac:grpSpMk id="5" creationId="{9B7BE5C5-B64A-4C0C-9FB5-F0B2008B4EB4}"/>
          </ac:grpSpMkLst>
        </pc:grpChg>
        <pc:grpChg chg="add mod">
          <ac:chgData name="Sebastian Fernandez" userId="aa2a0d36-d158-4b3e-8400-c61152e56d60" providerId="ADAL" clId="{A3E120FC-ACB0-4251-B8E2-CE0FE1505997}" dt="2019-09-26T01:58:43.403" v="15833" actId="1076"/>
          <ac:grpSpMkLst>
            <pc:docMk/>
            <pc:sldMk cId="3958767881" sldId="617"/>
            <ac:grpSpMk id="6" creationId="{6B37EA0C-A789-4A80-BA84-07770A0F179A}"/>
          </ac:grpSpMkLst>
        </pc:grpChg>
        <pc:grpChg chg="mod">
          <ac:chgData name="Sebastian Fernandez" userId="aa2a0d36-d158-4b3e-8400-c61152e56d60" providerId="ADAL" clId="{A3E120FC-ACB0-4251-B8E2-CE0FE1505997}" dt="2019-09-25T23:02:53.713" v="13670" actId="164"/>
          <ac:grpSpMkLst>
            <pc:docMk/>
            <pc:sldMk cId="3958767881" sldId="617"/>
            <ac:grpSpMk id="19" creationId="{4A7685E9-C86B-4842-9158-3C7504079FED}"/>
          </ac:grpSpMkLst>
        </pc:grpChg>
        <pc:grpChg chg="del mod">
          <ac:chgData name="Sebastian Fernandez" userId="aa2a0d36-d158-4b3e-8400-c61152e56d60" providerId="ADAL" clId="{A3E120FC-ACB0-4251-B8E2-CE0FE1505997}" dt="2019-09-25T23:00:14.489" v="13557" actId="478"/>
          <ac:grpSpMkLst>
            <pc:docMk/>
            <pc:sldMk cId="3958767881" sldId="617"/>
            <ac:grpSpMk id="20" creationId="{B06E8505-2903-407C-BC5C-40ECA87CE8AA}"/>
          </ac:grpSpMkLst>
        </pc:grpChg>
        <pc:grpChg chg="mod">
          <ac:chgData name="Sebastian Fernandez" userId="aa2a0d36-d158-4b3e-8400-c61152e56d60" providerId="ADAL" clId="{A3E120FC-ACB0-4251-B8E2-CE0FE1505997}" dt="2019-09-25T23:00:52.209" v="13564" actId="164"/>
          <ac:grpSpMkLst>
            <pc:docMk/>
            <pc:sldMk cId="3958767881" sldId="617"/>
            <ac:grpSpMk id="21" creationId="{0F142BEB-324C-40FB-A78A-910835725CDB}"/>
          </ac:grpSpMkLst>
        </pc:grpChg>
      </pc:sldChg>
      <pc:sldChg chg="addSp delSp modSp add addAnim delAnim modAnim">
        <pc:chgData name="Sebastian Fernandez" userId="aa2a0d36-d158-4b3e-8400-c61152e56d60" providerId="ADAL" clId="{A3E120FC-ACB0-4251-B8E2-CE0FE1505997}" dt="2019-09-26T02:23:12.912" v="17020" actId="403"/>
        <pc:sldMkLst>
          <pc:docMk/>
          <pc:sldMk cId="4029324240" sldId="618"/>
        </pc:sldMkLst>
        <pc:spChg chg="mod topLvl">
          <ac:chgData name="Sebastian Fernandez" userId="aa2a0d36-d158-4b3e-8400-c61152e56d60" providerId="ADAL" clId="{A3E120FC-ACB0-4251-B8E2-CE0FE1505997}" dt="2019-09-26T02:23:08.702" v="17018" actId="403"/>
          <ac:spMkLst>
            <pc:docMk/>
            <pc:sldMk cId="4029324240" sldId="618"/>
            <ac:spMk id="16" creationId="{24928E00-3891-4A3F-B630-F81EFADE4261}"/>
          </ac:spMkLst>
        </pc:spChg>
        <pc:spChg chg="add del mod topLvl">
          <ac:chgData name="Sebastian Fernandez" userId="aa2a0d36-d158-4b3e-8400-c61152e56d60" providerId="ADAL" clId="{A3E120FC-ACB0-4251-B8E2-CE0FE1505997}" dt="2019-09-26T02:23:08.702" v="17018" actId="403"/>
          <ac:spMkLst>
            <pc:docMk/>
            <pc:sldMk cId="4029324240" sldId="618"/>
            <ac:spMk id="17" creationId="{838DAE3C-EB9A-4FC6-B87E-0085F248238A}"/>
          </ac:spMkLst>
        </pc:spChg>
        <pc:spChg chg="add del mod">
          <ac:chgData name="Sebastian Fernandez" userId="aa2a0d36-d158-4b3e-8400-c61152e56d60" providerId="ADAL" clId="{A3E120FC-ACB0-4251-B8E2-CE0FE1505997}" dt="2019-09-25T23:15:43.750" v="14086" actId="478"/>
          <ac:spMkLst>
            <pc:docMk/>
            <pc:sldMk cId="4029324240" sldId="618"/>
            <ac:spMk id="18" creationId="{9DF551FA-A079-46FB-81DF-D1C23AA29F27}"/>
          </ac:spMkLst>
        </pc:spChg>
        <pc:spChg chg="del mod">
          <ac:chgData name="Sebastian Fernandez" userId="aa2a0d36-d158-4b3e-8400-c61152e56d60" providerId="ADAL" clId="{A3E120FC-ACB0-4251-B8E2-CE0FE1505997}" dt="2019-09-25T23:17:15.446" v="14128" actId="478"/>
          <ac:spMkLst>
            <pc:docMk/>
            <pc:sldMk cId="4029324240" sldId="618"/>
            <ac:spMk id="19" creationId="{9A4C15FC-A1B7-427B-A9DF-DC7712BF7C46}"/>
          </ac:spMkLst>
        </pc:spChg>
        <pc:spChg chg="mod">
          <ac:chgData name="Sebastian Fernandez" userId="aa2a0d36-d158-4b3e-8400-c61152e56d60" providerId="ADAL" clId="{A3E120FC-ACB0-4251-B8E2-CE0FE1505997}" dt="2019-09-25T23:14:23.785" v="14063" actId="164"/>
          <ac:spMkLst>
            <pc:docMk/>
            <pc:sldMk cId="4029324240" sldId="618"/>
            <ac:spMk id="20" creationId="{CF352D19-D6F2-40A5-B045-4E2C26BE5B38}"/>
          </ac:spMkLst>
        </pc:spChg>
        <pc:spChg chg="mod">
          <ac:chgData name="Sebastian Fernandez" userId="aa2a0d36-d158-4b3e-8400-c61152e56d60" providerId="ADAL" clId="{A3E120FC-ACB0-4251-B8E2-CE0FE1505997}" dt="2019-09-25T23:14:23.785" v="14063" actId="164"/>
          <ac:spMkLst>
            <pc:docMk/>
            <pc:sldMk cId="4029324240" sldId="618"/>
            <ac:spMk id="21" creationId="{CAAEC0D3-D3D8-4949-AB0E-B44CF2CC69A3}"/>
          </ac:spMkLst>
        </pc:spChg>
        <pc:spChg chg="mod">
          <ac:chgData name="Sebastian Fernandez" userId="aa2a0d36-d158-4b3e-8400-c61152e56d60" providerId="ADAL" clId="{A3E120FC-ACB0-4251-B8E2-CE0FE1505997}" dt="2019-09-25T23:14:23.785" v="14063" actId="164"/>
          <ac:spMkLst>
            <pc:docMk/>
            <pc:sldMk cId="4029324240" sldId="618"/>
            <ac:spMk id="22" creationId="{6BFB3C0F-CCBF-4319-B094-F6ABDB0C9BCC}"/>
          </ac:spMkLst>
        </pc:spChg>
        <pc:spChg chg="del">
          <ac:chgData name="Sebastian Fernandez" userId="aa2a0d36-d158-4b3e-8400-c61152e56d60" providerId="ADAL" clId="{A3E120FC-ACB0-4251-B8E2-CE0FE1505997}" dt="2019-09-25T23:13:55.285" v="14060" actId="478"/>
          <ac:spMkLst>
            <pc:docMk/>
            <pc:sldMk cId="4029324240" sldId="618"/>
            <ac:spMk id="23" creationId="{793C73C2-9276-4FAD-928F-85BDDD77C3FA}"/>
          </ac:spMkLst>
        </pc:spChg>
        <pc:spChg chg="del">
          <ac:chgData name="Sebastian Fernandez" userId="aa2a0d36-d158-4b3e-8400-c61152e56d60" providerId="ADAL" clId="{A3E120FC-ACB0-4251-B8E2-CE0FE1505997}" dt="2019-09-25T23:13:55.285" v="14060" actId="478"/>
          <ac:spMkLst>
            <pc:docMk/>
            <pc:sldMk cId="4029324240" sldId="618"/>
            <ac:spMk id="24" creationId="{2754FAD6-FFA7-46E2-A688-82445089B2BA}"/>
          </ac:spMkLst>
        </pc:spChg>
        <pc:spChg chg="del">
          <ac:chgData name="Sebastian Fernandez" userId="aa2a0d36-d158-4b3e-8400-c61152e56d60" providerId="ADAL" clId="{A3E120FC-ACB0-4251-B8E2-CE0FE1505997}" dt="2019-09-25T23:13:55.285" v="14060" actId="478"/>
          <ac:spMkLst>
            <pc:docMk/>
            <pc:sldMk cId="4029324240" sldId="618"/>
            <ac:spMk id="25" creationId="{7C6BA234-BA15-414D-A7AD-A6C44A426D03}"/>
          </ac:spMkLst>
        </pc:spChg>
        <pc:spChg chg="add mod">
          <ac:chgData name="Sebastian Fernandez" userId="aa2a0d36-d158-4b3e-8400-c61152e56d60" providerId="ADAL" clId="{A3E120FC-ACB0-4251-B8E2-CE0FE1505997}" dt="2019-09-26T02:23:08.702" v="17018" actId="403"/>
          <ac:spMkLst>
            <pc:docMk/>
            <pc:sldMk cId="4029324240" sldId="618"/>
            <ac:spMk id="26" creationId="{1FB143EC-4854-443E-9624-D846D83C280D}"/>
          </ac:spMkLst>
        </pc:spChg>
        <pc:spChg chg="add mod">
          <ac:chgData name="Sebastian Fernandez" userId="aa2a0d36-d158-4b3e-8400-c61152e56d60" providerId="ADAL" clId="{A3E120FC-ACB0-4251-B8E2-CE0FE1505997}" dt="2019-09-26T02:23:08.702" v="17018" actId="403"/>
          <ac:spMkLst>
            <pc:docMk/>
            <pc:sldMk cId="4029324240" sldId="618"/>
            <ac:spMk id="27" creationId="{76A90854-8A39-4B8D-84E6-336DD3869424}"/>
          </ac:spMkLst>
        </pc:spChg>
        <pc:spChg chg="mod">
          <ac:chgData name="Sebastian Fernandez" userId="aa2a0d36-d158-4b3e-8400-c61152e56d60" providerId="ADAL" clId="{A3E120FC-ACB0-4251-B8E2-CE0FE1505997}" dt="2019-09-26T02:23:12.912" v="17020" actId="403"/>
          <ac:spMkLst>
            <pc:docMk/>
            <pc:sldMk cId="4029324240" sldId="618"/>
            <ac:spMk id="30" creationId="{BC360EFC-772D-4DC8-BB7C-730983C606CF}"/>
          </ac:spMkLst>
        </pc:spChg>
        <pc:spChg chg="mod">
          <ac:chgData name="Sebastian Fernandez" userId="aa2a0d36-d158-4b3e-8400-c61152e56d60" providerId="ADAL" clId="{A3E120FC-ACB0-4251-B8E2-CE0FE1505997}" dt="2019-09-26T02:23:12.912" v="17020" actId="403"/>
          <ac:spMkLst>
            <pc:docMk/>
            <pc:sldMk cId="4029324240" sldId="618"/>
            <ac:spMk id="31" creationId="{B55DAC7A-32DB-4565-AB28-68DC049E4294}"/>
          </ac:spMkLst>
        </pc:spChg>
        <pc:spChg chg="mod">
          <ac:chgData name="Sebastian Fernandez" userId="aa2a0d36-d158-4b3e-8400-c61152e56d60" providerId="ADAL" clId="{A3E120FC-ACB0-4251-B8E2-CE0FE1505997}" dt="2019-09-26T02:23:12.912" v="17020" actId="403"/>
          <ac:spMkLst>
            <pc:docMk/>
            <pc:sldMk cId="4029324240" sldId="618"/>
            <ac:spMk id="32" creationId="{DCA99A8F-CAD1-4A9F-B9E1-BE5603FCB5AF}"/>
          </ac:spMkLst>
        </pc:spChg>
        <pc:spChg chg="mod">
          <ac:chgData name="Sebastian Fernandez" userId="aa2a0d36-d158-4b3e-8400-c61152e56d60" providerId="ADAL" clId="{A3E120FC-ACB0-4251-B8E2-CE0FE1505997}" dt="2019-09-26T02:23:12.912" v="17020" actId="403"/>
          <ac:spMkLst>
            <pc:docMk/>
            <pc:sldMk cId="4029324240" sldId="618"/>
            <ac:spMk id="33" creationId="{90F3D52F-704E-490B-82B7-0B5B704A6997}"/>
          </ac:spMkLst>
        </pc:spChg>
        <pc:grpChg chg="add del mod">
          <ac:chgData name="Sebastian Fernandez" userId="aa2a0d36-d158-4b3e-8400-c61152e56d60" providerId="ADAL" clId="{A3E120FC-ACB0-4251-B8E2-CE0FE1505997}" dt="2019-09-25T23:18:03.817" v="14215" actId="478"/>
          <ac:grpSpMkLst>
            <pc:docMk/>
            <pc:sldMk cId="4029324240" sldId="618"/>
            <ac:grpSpMk id="3" creationId="{C7FDFD0A-C8C7-49AF-A21B-A05F7DA76EBC}"/>
          </ac:grpSpMkLst>
        </pc:grpChg>
        <pc:grpChg chg="add mod">
          <ac:chgData name="Sebastian Fernandez" userId="aa2a0d36-d158-4b3e-8400-c61152e56d60" providerId="ADAL" clId="{A3E120FC-ACB0-4251-B8E2-CE0FE1505997}" dt="2019-09-25T23:18:39.192" v="14275" actId="14100"/>
          <ac:grpSpMkLst>
            <pc:docMk/>
            <pc:sldMk cId="4029324240" sldId="618"/>
            <ac:grpSpMk id="4" creationId="{8FEDFA4B-F116-4CD7-BC61-9D24DA2D9148}"/>
          </ac:grpSpMkLst>
        </pc:grpChg>
        <pc:grpChg chg="mod">
          <ac:chgData name="Sebastian Fernandez" userId="aa2a0d36-d158-4b3e-8400-c61152e56d60" providerId="ADAL" clId="{A3E120FC-ACB0-4251-B8E2-CE0FE1505997}" dt="2019-09-25T23:14:23.785" v="14063" actId="164"/>
          <ac:grpSpMkLst>
            <pc:docMk/>
            <pc:sldMk cId="4029324240" sldId="618"/>
            <ac:grpSpMk id="10" creationId="{C0FA1D8C-FA9A-4CA6-B616-225A4648860A}"/>
          </ac:grpSpMkLst>
        </pc:grpChg>
        <pc:grpChg chg="add del mod">
          <ac:chgData name="Sebastian Fernandez" userId="aa2a0d36-d158-4b3e-8400-c61152e56d60" providerId="ADAL" clId="{A3E120FC-ACB0-4251-B8E2-CE0FE1505997}" dt="2019-09-25T23:17:23.291" v="14129" actId="164"/>
          <ac:grpSpMkLst>
            <pc:docMk/>
            <pc:sldMk cId="4029324240" sldId="618"/>
            <ac:grpSpMk id="15" creationId="{D7096419-8BFB-40EC-91CC-A8B9EDACED28}"/>
          </ac:grpSpMkLst>
        </pc:grpChg>
        <pc:grpChg chg="add mod">
          <ac:chgData name="Sebastian Fernandez" userId="aa2a0d36-d158-4b3e-8400-c61152e56d60" providerId="ADAL" clId="{A3E120FC-ACB0-4251-B8E2-CE0FE1505997}" dt="2019-09-25T23:18:48.332" v="14276" actId="14100"/>
          <ac:grpSpMkLst>
            <pc:docMk/>
            <pc:sldMk cId="4029324240" sldId="618"/>
            <ac:grpSpMk id="28" creationId="{6EC6380D-EC2E-450E-8186-AB5ABB7A3B27}"/>
          </ac:grpSpMkLst>
        </pc:grpChg>
        <pc:grpChg chg="mod">
          <ac:chgData name="Sebastian Fernandez" userId="aa2a0d36-d158-4b3e-8400-c61152e56d60" providerId="ADAL" clId="{A3E120FC-ACB0-4251-B8E2-CE0FE1505997}" dt="2019-09-25T23:17:29.851" v="14131"/>
          <ac:grpSpMkLst>
            <pc:docMk/>
            <pc:sldMk cId="4029324240" sldId="618"/>
            <ac:grpSpMk id="29" creationId="{C0D7463C-31C2-458A-9639-938332616CB3}"/>
          </ac:grpSpMkLst>
        </pc:grpChg>
      </pc:sldChg>
      <pc:sldChg chg="addSp delSp modSp add mod modAnim modShow">
        <pc:chgData name="Sebastian Fernandez" userId="aa2a0d36-d158-4b3e-8400-c61152e56d60" providerId="ADAL" clId="{A3E120FC-ACB0-4251-B8E2-CE0FE1505997}" dt="2019-09-26T05:04:06.851" v="17968" actId="20577"/>
        <pc:sldMkLst>
          <pc:docMk/>
          <pc:sldMk cId="2482861739" sldId="619"/>
        </pc:sldMkLst>
        <pc:spChg chg="mod">
          <ac:chgData name="Sebastian Fernandez" userId="aa2a0d36-d158-4b3e-8400-c61152e56d60" providerId="ADAL" clId="{A3E120FC-ACB0-4251-B8E2-CE0FE1505997}" dt="2019-09-26T02:24:30.143" v="17044" actId="20577"/>
          <ac:spMkLst>
            <pc:docMk/>
            <pc:sldMk cId="2482861739" sldId="619"/>
            <ac:spMk id="2" creationId="{7C011168-E7F6-42F2-BAD8-7AD80F105A04}"/>
          </ac:spMkLst>
        </pc:spChg>
        <pc:spChg chg="del">
          <ac:chgData name="Sebastian Fernandez" userId="aa2a0d36-d158-4b3e-8400-c61152e56d60" providerId="ADAL" clId="{A3E120FC-ACB0-4251-B8E2-CE0FE1505997}" dt="2019-09-25T23:26:12.948" v="14375" actId="478"/>
          <ac:spMkLst>
            <pc:docMk/>
            <pc:sldMk cId="2482861739" sldId="619"/>
            <ac:spMk id="3" creationId="{16FD9466-DF3C-47DE-9BD9-7E0CAFA4D991}"/>
          </ac:spMkLst>
        </pc:spChg>
        <pc:spChg chg="add del mod">
          <ac:chgData name="Sebastian Fernandez" userId="aa2a0d36-d158-4b3e-8400-c61152e56d60" providerId="ADAL" clId="{A3E120FC-ACB0-4251-B8E2-CE0FE1505997}" dt="2019-09-25T23:26:15.409" v="14376" actId="478"/>
          <ac:spMkLst>
            <pc:docMk/>
            <pc:sldMk cId="2482861739" sldId="619"/>
            <ac:spMk id="5" creationId="{B56E5F1B-3447-46FB-83CA-F71860B6BE37}"/>
          </ac:spMkLst>
        </pc:spChg>
        <pc:spChg chg="add mod">
          <ac:chgData name="Sebastian Fernandez" userId="aa2a0d36-d158-4b3e-8400-c61152e56d60" providerId="ADAL" clId="{A3E120FC-ACB0-4251-B8E2-CE0FE1505997}" dt="2019-09-25T23:30:47.952" v="14521" actId="14100"/>
          <ac:spMkLst>
            <pc:docMk/>
            <pc:sldMk cId="2482861739" sldId="619"/>
            <ac:spMk id="6" creationId="{E229FD5B-0CD7-4F5A-B206-3AF5FC0046DC}"/>
          </ac:spMkLst>
        </pc:spChg>
        <pc:spChg chg="add mod ord">
          <ac:chgData name="Sebastian Fernandez" userId="aa2a0d36-d158-4b3e-8400-c61152e56d60" providerId="ADAL" clId="{A3E120FC-ACB0-4251-B8E2-CE0FE1505997}" dt="2019-09-26T02:02:36.904" v="15936" actId="14100"/>
          <ac:spMkLst>
            <pc:docMk/>
            <pc:sldMk cId="2482861739" sldId="619"/>
            <ac:spMk id="7" creationId="{A1539F68-F1DE-4052-8276-13FD7B20EECE}"/>
          </ac:spMkLst>
        </pc:spChg>
        <pc:spChg chg="add mod">
          <ac:chgData name="Sebastian Fernandez" userId="aa2a0d36-d158-4b3e-8400-c61152e56d60" providerId="ADAL" clId="{A3E120FC-ACB0-4251-B8E2-CE0FE1505997}" dt="2019-09-26T01:56:04.605" v="15805" actId="13822"/>
          <ac:spMkLst>
            <pc:docMk/>
            <pc:sldMk cId="2482861739" sldId="619"/>
            <ac:spMk id="8" creationId="{EC19E459-AFFB-4823-9E89-C4D50EF30041}"/>
          </ac:spMkLst>
        </pc:spChg>
        <pc:spChg chg="add mod">
          <ac:chgData name="Sebastian Fernandez" userId="aa2a0d36-d158-4b3e-8400-c61152e56d60" providerId="ADAL" clId="{A3E120FC-ACB0-4251-B8E2-CE0FE1505997}" dt="2019-09-26T01:56:04.605" v="15805" actId="13822"/>
          <ac:spMkLst>
            <pc:docMk/>
            <pc:sldMk cId="2482861739" sldId="619"/>
            <ac:spMk id="9" creationId="{E9A7C61C-A4F6-4E2F-9C89-B4C65069D3E2}"/>
          </ac:spMkLst>
        </pc:spChg>
        <pc:spChg chg="add del">
          <ac:chgData name="Sebastian Fernandez" userId="aa2a0d36-d158-4b3e-8400-c61152e56d60" providerId="ADAL" clId="{A3E120FC-ACB0-4251-B8E2-CE0FE1505997}" dt="2019-09-25T23:29:39.551" v="14476"/>
          <ac:spMkLst>
            <pc:docMk/>
            <pc:sldMk cId="2482861739" sldId="619"/>
            <ac:spMk id="10" creationId="{B477DA47-14D7-4147-AD16-1F25F2992F5C}"/>
          </ac:spMkLst>
        </pc:spChg>
        <pc:spChg chg="mod">
          <ac:chgData name="Sebastian Fernandez" userId="aa2a0d36-d158-4b3e-8400-c61152e56d60" providerId="ADAL" clId="{A3E120FC-ACB0-4251-B8E2-CE0FE1505997}" dt="2019-09-26T02:03:23.365" v="15995" actId="14100"/>
          <ac:spMkLst>
            <pc:docMk/>
            <pc:sldMk cId="2482861739" sldId="619"/>
            <ac:spMk id="13" creationId="{39970750-12CD-413C-9E71-646B3C8B6EA2}"/>
          </ac:spMkLst>
        </pc:spChg>
        <pc:spChg chg="mod">
          <ac:chgData name="Sebastian Fernandez" userId="aa2a0d36-d158-4b3e-8400-c61152e56d60" providerId="ADAL" clId="{A3E120FC-ACB0-4251-B8E2-CE0FE1505997}" dt="2019-09-25T23:30:41.192" v="14519" actId="122"/>
          <ac:spMkLst>
            <pc:docMk/>
            <pc:sldMk cId="2482861739" sldId="619"/>
            <ac:spMk id="14" creationId="{0050F5D4-6622-4E76-9DA1-F84A815B0C43}"/>
          </ac:spMkLst>
        </pc:spChg>
        <pc:spChg chg="mod">
          <ac:chgData name="Sebastian Fernandez" userId="aa2a0d36-d158-4b3e-8400-c61152e56d60" providerId="ADAL" clId="{A3E120FC-ACB0-4251-B8E2-CE0FE1505997}" dt="2019-09-26T01:56:10.100" v="15806" actId="13822"/>
          <ac:spMkLst>
            <pc:docMk/>
            <pc:sldMk cId="2482861739" sldId="619"/>
            <ac:spMk id="15" creationId="{CC947F17-6286-4AFC-8BFE-7795479D736D}"/>
          </ac:spMkLst>
        </pc:spChg>
        <pc:spChg chg="mod">
          <ac:chgData name="Sebastian Fernandez" userId="aa2a0d36-d158-4b3e-8400-c61152e56d60" providerId="ADAL" clId="{A3E120FC-ACB0-4251-B8E2-CE0FE1505997}" dt="2019-09-26T01:56:10.100" v="15806" actId="13822"/>
          <ac:spMkLst>
            <pc:docMk/>
            <pc:sldMk cId="2482861739" sldId="619"/>
            <ac:spMk id="16" creationId="{5A843CF0-22DD-4884-B3D4-5FFC90817787}"/>
          </ac:spMkLst>
        </pc:spChg>
        <pc:spChg chg="mod">
          <ac:chgData name="Sebastian Fernandez" userId="aa2a0d36-d158-4b3e-8400-c61152e56d60" providerId="ADAL" clId="{A3E120FC-ACB0-4251-B8E2-CE0FE1505997}" dt="2019-09-26T02:03:27.716" v="15996" actId="14100"/>
          <ac:spMkLst>
            <pc:docMk/>
            <pc:sldMk cId="2482861739" sldId="619"/>
            <ac:spMk id="18" creationId="{D404E9EA-C275-41CC-B69C-F5CA84E6DBF6}"/>
          </ac:spMkLst>
        </pc:spChg>
        <pc:spChg chg="mod">
          <ac:chgData name="Sebastian Fernandez" userId="aa2a0d36-d158-4b3e-8400-c61152e56d60" providerId="ADAL" clId="{A3E120FC-ACB0-4251-B8E2-CE0FE1505997}" dt="2019-09-25T23:32:58.183" v="14555" actId="20577"/>
          <ac:spMkLst>
            <pc:docMk/>
            <pc:sldMk cId="2482861739" sldId="619"/>
            <ac:spMk id="19" creationId="{7C06E2FF-3D2C-4354-8221-0BA2DA64753F}"/>
          </ac:spMkLst>
        </pc:spChg>
        <pc:spChg chg="del">
          <ac:chgData name="Sebastian Fernandez" userId="aa2a0d36-d158-4b3e-8400-c61152e56d60" providerId="ADAL" clId="{A3E120FC-ACB0-4251-B8E2-CE0FE1505997}" dt="2019-09-25T23:44:45.699" v="14611" actId="478"/>
          <ac:spMkLst>
            <pc:docMk/>
            <pc:sldMk cId="2482861739" sldId="619"/>
            <ac:spMk id="20" creationId="{F19677D0-E4E1-4334-88ED-199544D4AD7C}"/>
          </ac:spMkLst>
        </pc:spChg>
        <pc:spChg chg="mod">
          <ac:chgData name="Sebastian Fernandez" userId="aa2a0d36-d158-4b3e-8400-c61152e56d60" providerId="ADAL" clId="{A3E120FC-ACB0-4251-B8E2-CE0FE1505997}" dt="2019-09-26T01:56:14.046" v="15807" actId="13822"/>
          <ac:spMkLst>
            <pc:docMk/>
            <pc:sldMk cId="2482861739" sldId="619"/>
            <ac:spMk id="21" creationId="{78439FED-6042-4951-AA45-DEEFD3DF1203}"/>
          </ac:spMkLst>
        </pc:spChg>
        <pc:spChg chg="add del mod">
          <ac:chgData name="Sebastian Fernandez" userId="aa2a0d36-d158-4b3e-8400-c61152e56d60" providerId="ADAL" clId="{A3E120FC-ACB0-4251-B8E2-CE0FE1505997}" dt="2019-09-26T00:00:07.313" v="14740" actId="478"/>
          <ac:spMkLst>
            <pc:docMk/>
            <pc:sldMk cId="2482861739" sldId="619"/>
            <ac:spMk id="22" creationId="{E003167F-CD26-4414-80AE-CC9EC2CCA1DB}"/>
          </ac:spMkLst>
        </pc:spChg>
        <pc:spChg chg="add del mod">
          <ac:chgData name="Sebastian Fernandez" userId="aa2a0d36-d158-4b3e-8400-c61152e56d60" providerId="ADAL" clId="{A3E120FC-ACB0-4251-B8E2-CE0FE1505997}" dt="2019-09-25T23:46:55.566" v="14660"/>
          <ac:spMkLst>
            <pc:docMk/>
            <pc:sldMk cId="2482861739" sldId="619"/>
            <ac:spMk id="33" creationId="{EE28C356-F85F-44EA-B114-8DD63A8A05F9}"/>
          </ac:spMkLst>
        </pc:spChg>
        <pc:spChg chg="add mod">
          <ac:chgData name="Sebastian Fernandez" userId="aa2a0d36-d158-4b3e-8400-c61152e56d60" providerId="ADAL" clId="{A3E120FC-ACB0-4251-B8E2-CE0FE1505997}" dt="2019-09-26T01:56:14.046" v="15807" actId="13822"/>
          <ac:spMkLst>
            <pc:docMk/>
            <pc:sldMk cId="2482861739" sldId="619"/>
            <ac:spMk id="34" creationId="{309DE7B3-D977-4BB9-AAC2-B18D173C30EE}"/>
          </ac:spMkLst>
        </pc:spChg>
        <pc:spChg chg="add mod">
          <ac:chgData name="Sebastian Fernandez" userId="aa2a0d36-d158-4b3e-8400-c61152e56d60" providerId="ADAL" clId="{A3E120FC-ACB0-4251-B8E2-CE0FE1505997}" dt="2019-09-26T01:54:20.521" v="15722" actId="164"/>
          <ac:spMkLst>
            <pc:docMk/>
            <pc:sldMk cId="2482861739" sldId="619"/>
            <ac:spMk id="36" creationId="{40C3B7D4-A8DE-41D1-A73C-9301595D9015}"/>
          </ac:spMkLst>
        </pc:spChg>
        <pc:spChg chg="add mod">
          <ac:chgData name="Sebastian Fernandez" userId="aa2a0d36-d158-4b3e-8400-c61152e56d60" providerId="ADAL" clId="{A3E120FC-ACB0-4251-B8E2-CE0FE1505997}" dt="2019-09-26T01:54:20.521" v="15722" actId="164"/>
          <ac:spMkLst>
            <pc:docMk/>
            <pc:sldMk cId="2482861739" sldId="619"/>
            <ac:spMk id="37" creationId="{AB26B91E-87A6-40FE-A291-35F2CE3F9BDC}"/>
          </ac:spMkLst>
        </pc:spChg>
        <pc:spChg chg="add mod">
          <ac:chgData name="Sebastian Fernandez" userId="aa2a0d36-d158-4b3e-8400-c61152e56d60" providerId="ADAL" clId="{A3E120FC-ACB0-4251-B8E2-CE0FE1505997}" dt="2019-09-26T01:54:53.393" v="15727" actId="164"/>
          <ac:spMkLst>
            <pc:docMk/>
            <pc:sldMk cId="2482861739" sldId="619"/>
            <ac:spMk id="38" creationId="{61A42896-20B0-46A1-9A55-A50A86FB0F15}"/>
          </ac:spMkLst>
        </pc:spChg>
        <pc:spChg chg="add mod">
          <ac:chgData name="Sebastian Fernandez" userId="aa2a0d36-d158-4b3e-8400-c61152e56d60" providerId="ADAL" clId="{A3E120FC-ACB0-4251-B8E2-CE0FE1505997}" dt="2019-09-26T01:54:53.393" v="15727" actId="164"/>
          <ac:spMkLst>
            <pc:docMk/>
            <pc:sldMk cId="2482861739" sldId="619"/>
            <ac:spMk id="39" creationId="{001B612E-092C-4AA5-A489-944F350C2AA4}"/>
          </ac:spMkLst>
        </pc:spChg>
        <pc:spChg chg="add mod">
          <ac:chgData name="Sebastian Fernandez" userId="aa2a0d36-d158-4b3e-8400-c61152e56d60" providerId="ADAL" clId="{A3E120FC-ACB0-4251-B8E2-CE0FE1505997}" dt="2019-09-26T01:55:00.323" v="15728" actId="164"/>
          <ac:spMkLst>
            <pc:docMk/>
            <pc:sldMk cId="2482861739" sldId="619"/>
            <ac:spMk id="40" creationId="{1DCC4311-5F0A-449C-952B-0CA4F83EF9A9}"/>
          </ac:spMkLst>
        </pc:spChg>
        <pc:spChg chg="add mod">
          <ac:chgData name="Sebastian Fernandez" userId="aa2a0d36-d158-4b3e-8400-c61152e56d60" providerId="ADAL" clId="{A3E120FC-ACB0-4251-B8E2-CE0FE1505997}" dt="2019-09-26T05:04:06.851" v="17968" actId="20577"/>
          <ac:spMkLst>
            <pc:docMk/>
            <pc:sldMk cId="2482861739" sldId="619"/>
            <ac:spMk id="41" creationId="{DFAD1C72-E7B5-446D-8536-87BEAD2B5E1B}"/>
          </ac:spMkLst>
        </pc:spChg>
        <pc:spChg chg="add mod">
          <ac:chgData name="Sebastian Fernandez" userId="aa2a0d36-d158-4b3e-8400-c61152e56d60" providerId="ADAL" clId="{A3E120FC-ACB0-4251-B8E2-CE0FE1505997}" dt="2019-09-26T02:35:44.908" v="17719" actId="164"/>
          <ac:spMkLst>
            <pc:docMk/>
            <pc:sldMk cId="2482861739" sldId="619"/>
            <ac:spMk id="45" creationId="{75EEBD82-EEB7-40B0-9625-C9B37CC65DBC}"/>
          </ac:spMkLst>
        </pc:spChg>
        <pc:grpChg chg="add mod">
          <ac:chgData name="Sebastian Fernandez" userId="aa2a0d36-d158-4b3e-8400-c61152e56d60" providerId="ADAL" clId="{A3E120FC-ACB0-4251-B8E2-CE0FE1505997}" dt="2019-09-26T01:54:20.521" v="15722" actId="164"/>
          <ac:grpSpMkLst>
            <pc:docMk/>
            <pc:sldMk cId="2482861739" sldId="619"/>
            <ac:grpSpMk id="11" creationId="{ABD4A5C1-DFDA-4B40-A58A-1E5CEA926FAF}"/>
          </ac:grpSpMkLst>
        </pc:grpChg>
        <pc:grpChg chg="add mod">
          <ac:chgData name="Sebastian Fernandez" userId="aa2a0d36-d158-4b3e-8400-c61152e56d60" providerId="ADAL" clId="{A3E120FC-ACB0-4251-B8E2-CE0FE1505997}" dt="2019-09-26T01:54:53.393" v="15727" actId="164"/>
          <ac:grpSpMkLst>
            <pc:docMk/>
            <pc:sldMk cId="2482861739" sldId="619"/>
            <ac:grpSpMk id="12" creationId="{7610948B-A844-4F1B-BDD1-789D93A493C9}"/>
          </ac:grpSpMkLst>
        </pc:grpChg>
        <pc:grpChg chg="add mod">
          <ac:chgData name="Sebastian Fernandez" userId="aa2a0d36-d158-4b3e-8400-c61152e56d60" providerId="ADAL" clId="{A3E120FC-ACB0-4251-B8E2-CE0FE1505997}" dt="2019-09-25T23:52:28.649" v="14693" actId="164"/>
          <ac:grpSpMkLst>
            <pc:docMk/>
            <pc:sldMk cId="2482861739" sldId="619"/>
            <ac:grpSpMk id="17" creationId="{7338919B-B2BC-4BE7-85C1-1CBA1D6B746B}"/>
          </ac:grpSpMkLst>
        </pc:grpChg>
        <pc:grpChg chg="add del">
          <ac:chgData name="Sebastian Fernandez" userId="aa2a0d36-d158-4b3e-8400-c61152e56d60" providerId="ADAL" clId="{A3E120FC-ACB0-4251-B8E2-CE0FE1505997}" dt="2019-09-25T23:46:36.210" v="14641"/>
          <ac:grpSpMkLst>
            <pc:docMk/>
            <pc:sldMk cId="2482861739" sldId="619"/>
            <ac:grpSpMk id="23" creationId="{C05A32CF-3CAA-4B01-A5D2-C812E12811AF}"/>
          </ac:grpSpMkLst>
        </pc:grpChg>
        <pc:grpChg chg="add del">
          <ac:chgData name="Sebastian Fernandez" userId="aa2a0d36-d158-4b3e-8400-c61152e56d60" providerId="ADAL" clId="{A3E120FC-ACB0-4251-B8E2-CE0FE1505997}" dt="2019-09-25T23:46:38.610" v="14643"/>
          <ac:grpSpMkLst>
            <pc:docMk/>
            <pc:sldMk cId="2482861739" sldId="619"/>
            <ac:grpSpMk id="28" creationId="{A24C7684-E018-4E9B-93FA-9CE5ABB26F82}"/>
          </ac:grpSpMkLst>
        </pc:grpChg>
        <pc:grpChg chg="add mod">
          <ac:chgData name="Sebastian Fernandez" userId="aa2a0d36-d158-4b3e-8400-c61152e56d60" providerId="ADAL" clId="{A3E120FC-ACB0-4251-B8E2-CE0FE1505997}" dt="2019-09-26T01:55:00.323" v="15728" actId="164"/>
          <ac:grpSpMkLst>
            <pc:docMk/>
            <pc:sldMk cId="2482861739" sldId="619"/>
            <ac:grpSpMk id="35" creationId="{25CFD378-A208-4543-BC4E-6B44D0139DD7}"/>
          </ac:grpSpMkLst>
        </pc:grpChg>
        <pc:grpChg chg="add mod">
          <ac:chgData name="Sebastian Fernandez" userId="aa2a0d36-d158-4b3e-8400-c61152e56d60" providerId="ADAL" clId="{A3E120FC-ACB0-4251-B8E2-CE0FE1505997}" dt="2019-09-26T02:35:44.908" v="17719" actId="164"/>
          <ac:grpSpMkLst>
            <pc:docMk/>
            <pc:sldMk cId="2482861739" sldId="619"/>
            <ac:grpSpMk id="42" creationId="{F86718E0-3B89-4F54-9C71-457931578996}"/>
          </ac:grpSpMkLst>
        </pc:grpChg>
        <pc:grpChg chg="add mod">
          <ac:chgData name="Sebastian Fernandez" userId="aa2a0d36-d158-4b3e-8400-c61152e56d60" providerId="ADAL" clId="{A3E120FC-ACB0-4251-B8E2-CE0FE1505997}" dt="2019-09-26T01:55:18.223" v="15796" actId="1076"/>
          <ac:grpSpMkLst>
            <pc:docMk/>
            <pc:sldMk cId="2482861739" sldId="619"/>
            <ac:grpSpMk id="43" creationId="{A43E202A-111D-4D79-BB75-CB606E58490A}"/>
          </ac:grpSpMkLst>
        </pc:grpChg>
        <pc:grpChg chg="add mod">
          <ac:chgData name="Sebastian Fernandez" userId="aa2a0d36-d158-4b3e-8400-c61152e56d60" providerId="ADAL" clId="{A3E120FC-ACB0-4251-B8E2-CE0FE1505997}" dt="2019-09-26T01:55:26.989" v="15797" actId="1076"/>
          <ac:grpSpMkLst>
            <pc:docMk/>
            <pc:sldMk cId="2482861739" sldId="619"/>
            <ac:grpSpMk id="44" creationId="{B4F42C40-65A8-4E6C-B183-A6F149909D99}"/>
          </ac:grpSpMkLst>
        </pc:grpChg>
        <pc:grpChg chg="add mod">
          <ac:chgData name="Sebastian Fernandez" userId="aa2a0d36-d158-4b3e-8400-c61152e56d60" providerId="ADAL" clId="{A3E120FC-ACB0-4251-B8E2-CE0FE1505997}" dt="2019-09-26T02:35:44.908" v="17719" actId="164"/>
          <ac:grpSpMkLst>
            <pc:docMk/>
            <pc:sldMk cId="2482861739" sldId="619"/>
            <ac:grpSpMk id="46" creationId="{EAF10A8F-96EA-46E4-99E7-68B08CD247CA}"/>
          </ac:grpSpMkLst>
        </pc:grpChg>
      </pc:sldChg>
      <pc:sldChg chg="addSp delSp modSp add modAnim">
        <pc:chgData name="Sebastian Fernandez" userId="aa2a0d36-d158-4b3e-8400-c61152e56d60" providerId="ADAL" clId="{A3E120FC-ACB0-4251-B8E2-CE0FE1505997}" dt="2019-09-26T13:02:02.854" v="17973" actId="20577"/>
        <pc:sldMkLst>
          <pc:docMk/>
          <pc:sldMk cId="3686935080" sldId="620"/>
        </pc:sldMkLst>
        <pc:spChg chg="del">
          <ac:chgData name="Sebastian Fernandez" userId="aa2a0d36-d158-4b3e-8400-c61152e56d60" providerId="ADAL" clId="{A3E120FC-ACB0-4251-B8E2-CE0FE1505997}" dt="2019-09-26T01:02:45.442" v="15166" actId="478"/>
          <ac:spMkLst>
            <pc:docMk/>
            <pc:sldMk cId="3686935080" sldId="620"/>
            <ac:spMk id="2" creationId="{56EB5EDE-3583-480D-82F9-4DAAA80D58BC}"/>
          </ac:spMkLst>
        </pc:spChg>
        <pc:spChg chg="mod">
          <ac:chgData name="Sebastian Fernandez" userId="aa2a0d36-d158-4b3e-8400-c61152e56d60" providerId="ADAL" clId="{A3E120FC-ACB0-4251-B8E2-CE0FE1505997}" dt="2019-09-26T01:02:41.182" v="15165" actId="20577"/>
          <ac:spMkLst>
            <pc:docMk/>
            <pc:sldMk cId="3686935080" sldId="620"/>
            <ac:spMk id="3" creationId="{EEED4181-7402-49B5-8155-2D011E74F77B}"/>
          </ac:spMkLst>
        </pc:spChg>
        <pc:spChg chg="add mod">
          <ac:chgData name="Sebastian Fernandez" userId="aa2a0d36-d158-4b3e-8400-c61152e56d60" providerId="ADAL" clId="{A3E120FC-ACB0-4251-B8E2-CE0FE1505997}" dt="2019-09-26T01:43:40.261" v="15425" actId="20577"/>
          <ac:spMkLst>
            <pc:docMk/>
            <pc:sldMk cId="3686935080" sldId="620"/>
            <ac:spMk id="4" creationId="{EDE800A1-8527-450A-92E5-AB0B20EE954E}"/>
          </ac:spMkLst>
        </pc:spChg>
        <pc:spChg chg="add mod">
          <ac:chgData name="Sebastian Fernandez" userId="aa2a0d36-d158-4b3e-8400-c61152e56d60" providerId="ADAL" clId="{A3E120FC-ACB0-4251-B8E2-CE0FE1505997}" dt="2019-09-26T01:06:09.247" v="15406" actId="14100"/>
          <ac:spMkLst>
            <pc:docMk/>
            <pc:sldMk cId="3686935080" sldId="620"/>
            <ac:spMk id="5" creationId="{46C7A83F-E7EF-4FD5-BD1C-3CD94EB106AF}"/>
          </ac:spMkLst>
        </pc:spChg>
        <pc:spChg chg="add mod">
          <ac:chgData name="Sebastian Fernandez" userId="aa2a0d36-d158-4b3e-8400-c61152e56d60" providerId="ADAL" clId="{A3E120FC-ACB0-4251-B8E2-CE0FE1505997}" dt="2019-09-26T13:02:02.854" v="17973" actId="20577"/>
          <ac:spMkLst>
            <pc:docMk/>
            <pc:sldMk cId="3686935080" sldId="620"/>
            <ac:spMk id="6" creationId="{8A4E300B-9FC5-4DCA-BCC4-812ADEAF924F}"/>
          </ac:spMkLst>
        </pc:spChg>
        <pc:spChg chg="add">
          <ac:chgData name="Sebastian Fernandez" userId="aa2a0d36-d158-4b3e-8400-c61152e56d60" providerId="ADAL" clId="{A3E120FC-ACB0-4251-B8E2-CE0FE1505997}" dt="2019-09-26T01:05:29.266" v="15402"/>
          <ac:spMkLst>
            <pc:docMk/>
            <pc:sldMk cId="3686935080" sldId="620"/>
            <ac:spMk id="7" creationId="{7304A408-4C89-4A92-BC46-DB6701D09D02}"/>
          </ac:spMkLst>
        </pc:spChg>
        <pc:picChg chg="add">
          <ac:chgData name="Sebastian Fernandez" userId="aa2a0d36-d158-4b3e-8400-c61152e56d60" providerId="ADAL" clId="{A3E120FC-ACB0-4251-B8E2-CE0FE1505997}" dt="2019-09-26T01:05:29.266" v="15402"/>
          <ac:picMkLst>
            <pc:docMk/>
            <pc:sldMk cId="3686935080" sldId="620"/>
            <ac:picMk id="8" creationId="{B4A67E2E-EA00-4775-8D2E-B99431EC85CB}"/>
          </ac:picMkLst>
        </pc:picChg>
      </pc:sldChg>
      <pc:sldChg chg="addSp delSp modSp add ord delAnim modAnim">
        <pc:chgData name="Sebastian Fernandez" userId="aa2a0d36-d158-4b3e-8400-c61152e56d60" providerId="ADAL" clId="{A3E120FC-ACB0-4251-B8E2-CE0FE1505997}" dt="2019-09-26T05:01:50.162" v="17942" actId="114"/>
        <pc:sldMkLst>
          <pc:docMk/>
          <pc:sldMk cId="120501960" sldId="621"/>
        </pc:sldMkLst>
        <pc:spChg chg="mod">
          <ac:chgData name="Sebastian Fernandez" userId="aa2a0d36-d158-4b3e-8400-c61152e56d60" providerId="ADAL" clId="{A3E120FC-ACB0-4251-B8E2-CE0FE1505997}" dt="2019-09-26T02:34:03.652" v="17716" actId="20577"/>
          <ac:spMkLst>
            <pc:docMk/>
            <pc:sldMk cId="120501960" sldId="621"/>
            <ac:spMk id="2" creationId="{60F321E6-DE51-466C-BBD1-2823F58C0691}"/>
          </ac:spMkLst>
        </pc:spChg>
        <pc:spChg chg="add del mod">
          <ac:chgData name="Sebastian Fernandez" userId="aa2a0d36-d158-4b3e-8400-c61152e56d60" providerId="ADAL" clId="{A3E120FC-ACB0-4251-B8E2-CE0FE1505997}" dt="2019-09-26T01:48:58.773" v="15638" actId="767"/>
          <ac:spMkLst>
            <pc:docMk/>
            <pc:sldMk cId="120501960" sldId="621"/>
            <ac:spMk id="3" creationId="{2F14297C-DB7C-4027-9645-C89A0AE6F210}"/>
          </ac:spMkLst>
        </pc:spChg>
        <pc:spChg chg="del topLvl">
          <ac:chgData name="Sebastian Fernandez" userId="aa2a0d36-d158-4b3e-8400-c61152e56d60" providerId="ADAL" clId="{A3E120FC-ACB0-4251-B8E2-CE0FE1505997}" dt="2019-09-26T02:02:13.153" v="15932" actId="478"/>
          <ac:spMkLst>
            <pc:docMk/>
            <pc:sldMk cId="120501960" sldId="621"/>
            <ac:spMk id="10" creationId="{CF1968F5-9EED-4348-A65A-8A53F31FD849}"/>
          </ac:spMkLst>
        </pc:spChg>
        <pc:spChg chg="del topLvl">
          <ac:chgData name="Sebastian Fernandez" userId="aa2a0d36-d158-4b3e-8400-c61152e56d60" providerId="ADAL" clId="{A3E120FC-ACB0-4251-B8E2-CE0FE1505997}" dt="2019-09-26T02:02:11.844" v="15931" actId="478"/>
          <ac:spMkLst>
            <pc:docMk/>
            <pc:sldMk cId="120501960" sldId="621"/>
            <ac:spMk id="11" creationId="{437F7DA3-337A-440A-A818-D5467327CB90}"/>
          </ac:spMkLst>
        </pc:spChg>
        <pc:spChg chg="add del mod">
          <ac:chgData name="Sebastian Fernandez" userId="aa2a0d36-d158-4b3e-8400-c61152e56d60" providerId="ADAL" clId="{A3E120FC-ACB0-4251-B8E2-CE0FE1505997}" dt="2019-09-26T02:29:10.238" v="17196" actId="21"/>
          <ac:spMkLst>
            <pc:docMk/>
            <pc:sldMk cId="120501960" sldId="621"/>
            <ac:spMk id="13" creationId="{9B7B4288-EDF8-4940-992E-84E629B114E6}"/>
          </ac:spMkLst>
        </pc:spChg>
        <pc:spChg chg="add mod">
          <ac:chgData name="Sebastian Fernandez" userId="aa2a0d36-d158-4b3e-8400-c61152e56d60" providerId="ADAL" clId="{A3E120FC-ACB0-4251-B8E2-CE0FE1505997}" dt="2019-09-26T02:33:11.071" v="17651" actId="20577"/>
          <ac:spMkLst>
            <pc:docMk/>
            <pc:sldMk cId="120501960" sldId="621"/>
            <ac:spMk id="14" creationId="{195E83F7-AB0E-4042-8697-79A618A1502D}"/>
          </ac:spMkLst>
        </pc:spChg>
        <pc:spChg chg="mod">
          <ac:chgData name="Sebastian Fernandez" userId="aa2a0d36-d158-4b3e-8400-c61152e56d60" providerId="ADAL" clId="{A3E120FC-ACB0-4251-B8E2-CE0FE1505997}" dt="2019-09-26T02:32:18.091" v="17522" actId="403"/>
          <ac:spMkLst>
            <pc:docMk/>
            <pc:sldMk cId="120501960" sldId="621"/>
            <ac:spMk id="20" creationId="{E8E71FA5-FBBC-423B-9034-C6F2C05A7DC0}"/>
          </ac:spMkLst>
        </pc:spChg>
        <pc:spChg chg="mod">
          <ac:chgData name="Sebastian Fernandez" userId="aa2a0d36-d158-4b3e-8400-c61152e56d60" providerId="ADAL" clId="{A3E120FC-ACB0-4251-B8E2-CE0FE1505997}" dt="2019-09-26T02:32:18.091" v="17522" actId="403"/>
          <ac:spMkLst>
            <pc:docMk/>
            <pc:sldMk cId="120501960" sldId="621"/>
            <ac:spMk id="21" creationId="{DB54D114-8DA9-4A75-8C36-8DD18F319209}"/>
          </ac:spMkLst>
        </pc:spChg>
        <pc:spChg chg="mod">
          <ac:chgData name="Sebastian Fernandez" userId="aa2a0d36-d158-4b3e-8400-c61152e56d60" providerId="ADAL" clId="{A3E120FC-ACB0-4251-B8E2-CE0FE1505997}" dt="2019-09-26T05:01:34.324" v="17899" actId="20577"/>
          <ac:spMkLst>
            <pc:docMk/>
            <pc:sldMk cId="120501960" sldId="621"/>
            <ac:spMk id="23" creationId="{89355966-376E-4DF7-BC30-8C886164BF81}"/>
          </ac:spMkLst>
        </pc:spChg>
        <pc:spChg chg="mod">
          <ac:chgData name="Sebastian Fernandez" userId="aa2a0d36-d158-4b3e-8400-c61152e56d60" providerId="ADAL" clId="{A3E120FC-ACB0-4251-B8E2-CE0FE1505997}" dt="2019-09-26T05:01:50.162" v="17942" actId="114"/>
          <ac:spMkLst>
            <pc:docMk/>
            <pc:sldMk cId="120501960" sldId="621"/>
            <ac:spMk id="24" creationId="{0BEED383-2FF0-4E0F-A5C8-E93440EDEC63}"/>
          </ac:spMkLst>
        </pc:spChg>
        <pc:grpChg chg="del">
          <ac:chgData name="Sebastian Fernandez" userId="aa2a0d36-d158-4b3e-8400-c61152e56d60" providerId="ADAL" clId="{A3E120FC-ACB0-4251-B8E2-CE0FE1505997}" dt="2019-09-26T02:02:11.844" v="15931" actId="478"/>
          <ac:grpSpMkLst>
            <pc:docMk/>
            <pc:sldMk cId="120501960" sldId="621"/>
            <ac:grpSpMk id="9" creationId="{CC3FB6E9-32E7-43B0-B5A5-EC904B10418C}"/>
          </ac:grpSpMkLst>
        </pc:grpChg>
        <pc:grpChg chg="mod">
          <ac:chgData name="Sebastian Fernandez" userId="aa2a0d36-d158-4b3e-8400-c61152e56d60" providerId="ADAL" clId="{A3E120FC-ACB0-4251-B8E2-CE0FE1505997}" dt="2019-09-26T02:32:11.503" v="17519" actId="14100"/>
          <ac:grpSpMkLst>
            <pc:docMk/>
            <pc:sldMk cId="120501960" sldId="621"/>
            <ac:grpSpMk id="17" creationId="{7AFCBF41-C670-4D6F-9C53-353057C63001}"/>
          </ac:grpSpMkLst>
        </pc:grpChg>
        <pc:grpChg chg="mod">
          <ac:chgData name="Sebastian Fernandez" userId="aa2a0d36-d158-4b3e-8400-c61152e56d60" providerId="ADAL" clId="{A3E120FC-ACB0-4251-B8E2-CE0FE1505997}" dt="2019-09-26T02:32:15.230" v="17520" actId="14100"/>
          <ac:grpSpMkLst>
            <pc:docMk/>
            <pc:sldMk cId="120501960" sldId="621"/>
            <ac:grpSpMk id="22" creationId="{4BC17B6C-83B1-46F4-8973-2714BDAFA5AD}"/>
          </ac:grpSpMkLst>
        </pc:grpChg>
      </pc:sldChg>
      <pc:sldChg chg="addSp delSp modSp add del mod modShow">
        <pc:chgData name="Sebastian Fernandez" userId="aa2a0d36-d158-4b3e-8400-c61152e56d60" providerId="ADAL" clId="{A3E120FC-ACB0-4251-B8E2-CE0FE1505997}" dt="2019-10-03T16:21:59.666" v="17978" actId="47"/>
        <pc:sldMkLst>
          <pc:docMk/>
          <pc:sldMk cId="1740709445" sldId="622"/>
        </pc:sldMkLst>
        <pc:spChg chg="del">
          <ac:chgData name="Sebastian Fernandez" userId="aa2a0d36-d158-4b3e-8400-c61152e56d60" providerId="ADAL" clId="{A3E120FC-ACB0-4251-B8E2-CE0FE1505997}" dt="2019-09-26T01:46:50.452" v="15599" actId="478"/>
          <ac:spMkLst>
            <pc:docMk/>
            <pc:sldMk cId="1740709445" sldId="622"/>
            <ac:spMk id="8" creationId="{EC19E459-AFFB-4823-9E89-C4D50EF30041}"/>
          </ac:spMkLst>
        </pc:spChg>
        <pc:spChg chg="del">
          <ac:chgData name="Sebastian Fernandez" userId="aa2a0d36-d158-4b3e-8400-c61152e56d60" providerId="ADAL" clId="{A3E120FC-ACB0-4251-B8E2-CE0FE1505997}" dt="2019-09-26T01:46:52.933" v="15600" actId="478"/>
          <ac:spMkLst>
            <pc:docMk/>
            <pc:sldMk cId="1740709445" sldId="622"/>
            <ac:spMk id="9" creationId="{E9A7C61C-A4F6-4E2F-9C89-B4C65069D3E2}"/>
          </ac:spMkLst>
        </pc:spChg>
        <pc:spChg chg="del">
          <ac:chgData name="Sebastian Fernandez" userId="aa2a0d36-d158-4b3e-8400-c61152e56d60" providerId="ADAL" clId="{A3E120FC-ACB0-4251-B8E2-CE0FE1505997}" dt="2019-09-26T01:46:55.502" v="15602" actId="478"/>
          <ac:spMkLst>
            <pc:docMk/>
            <pc:sldMk cId="1740709445" sldId="622"/>
            <ac:spMk id="15" creationId="{CC947F17-6286-4AFC-8BFE-7795479D736D}"/>
          </ac:spMkLst>
        </pc:spChg>
        <pc:spChg chg="del">
          <ac:chgData name="Sebastian Fernandez" userId="aa2a0d36-d158-4b3e-8400-c61152e56d60" providerId="ADAL" clId="{A3E120FC-ACB0-4251-B8E2-CE0FE1505997}" dt="2019-09-26T01:46:54.403" v="15601" actId="478"/>
          <ac:spMkLst>
            <pc:docMk/>
            <pc:sldMk cId="1740709445" sldId="622"/>
            <ac:spMk id="16" creationId="{5A843CF0-22DD-4884-B3D4-5FFC90817787}"/>
          </ac:spMkLst>
        </pc:spChg>
        <pc:spChg chg="del">
          <ac:chgData name="Sebastian Fernandez" userId="aa2a0d36-d158-4b3e-8400-c61152e56d60" providerId="ADAL" clId="{A3E120FC-ACB0-4251-B8E2-CE0FE1505997}" dt="2019-09-26T01:47:00.463" v="15605" actId="478"/>
          <ac:spMkLst>
            <pc:docMk/>
            <pc:sldMk cId="1740709445" sldId="622"/>
            <ac:spMk id="21" creationId="{78439FED-6042-4951-AA45-DEEFD3DF1203}"/>
          </ac:spMkLst>
        </pc:spChg>
        <pc:spChg chg="del topLvl">
          <ac:chgData name="Sebastian Fernandez" userId="aa2a0d36-d158-4b3e-8400-c61152e56d60" providerId="ADAL" clId="{A3E120FC-ACB0-4251-B8E2-CE0FE1505997}" dt="2019-09-26T01:47:01.522" v="15606" actId="478"/>
          <ac:spMkLst>
            <pc:docMk/>
            <pc:sldMk cId="1740709445" sldId="622"/>
            <ac:spMk id="34" creationId="{309DE7B3-D977-4BB9-AAC2-B18D173C30EE}"/>
          </ac:spMkLst>
        </pc:spChg>
        <pc:spChg chg="add del mod">
          <ac:chgData name="Sebastian Fernandez" userId="aa2a0d36-d158-4b3e-8400-c61152e56d60" providerId="ADAL" clId="{A3E120FC-ACB0-4251-B8E2-CE0FE1505997}" dt="2019-09-26T01:46:48.302" v="15597" actId="478"/>
          <ac:spMkLst>
            <pc:docMk/>
            <pc:sldMk cId="1740709445" sldId="622"/>
            <ac:spMk id="36" creationId="{40C3B7D4-A8DE-41D1-A73C-9301595D9015}"/>
          </ac:spMkLst>
        </pc:spChg>
        <pc:spChg chg="add del">
          <ac:chgData name="Sebastian Fernandez" userId="aa2a0d36-d158-4b3e-8400-c61152e56d60" providerId="ADAL" clId="{A3E120FC-ACB0-4251-B8E2-CE0FE1505997}" dt="2019-09-26T01:46:49.362" v="15598" actId="478"/>
          <ac:spMkLst>
            <pc:docMk/>
            <pc:sldMk cId="1740709445" sldId="622"/>
            <ac:spMk id="37" creationId="{AB26B91E-87A6-40FE-A291-35F2CE3F9BDC}"/>
          </ac:spMkLst>
        </pc:spChg>
        <pc:spChg chg="del">
          <ac:chgData name="Sebastian Fernandez" userId="aa2a0d36-d158-4b3e-8400-c61152e56d60" providerId="ADAL" clId="{A3E120FC-ACB0-4251-B8E2-CE0FE1505997}" dt="2019-09-26T01:46:56.462" v="15603" actId="478"/>
          <ac:spMkLst>
            <pc:docMk/>
            <pc:sldMk cId="1740709445" sldId="622"/>
            <ac:spMk id="38" creationId="{61A42896-20B0-46A1-9A55-A50A86FB0F15}"/>
          </ac:spMkLst>
        </pc:spChg>
        <pc:spChg chg="del">
          <ac:chgData name="Sebastian Fernandez" userId="aa2a0d36-d158-4b3e-8400-c61152e56d60" providerId="ADAL" clId="{A3E120FC-ACB0-4251-B8E2-CE0FE1505997}" dt="2019-09-26T01:46:58.812" v="15604" actId="478"/>
          <ac:spMkLst>
            <pc:docMk/>
            <pc:sldMk cId="1740709445" sldId="622"/>
            <ac:spMk id="39" creationId="{001B612E-092C-4AA5-A489-944F350C2AA4}"/>
          </ac:spMkLst>
        </pc:spChg>
        <pc:spChg chg="del">
          <ac:chgData name="Sebastian Fernandez" userId="aa2a0d36-d158-4b3e-8400-c61152e56d60" providerId="ADAL" clId="{A3E120FC-ACB0-4251-B8E2-CE0FE1505997}" dt="2019-09-26T01:47:02.503" v="15607" actId="478"/>
          <ac:spMkLst>
            <pc:docMk/>
            <pc:sldMk cId="1740709445" sldId="622"/>
            <ac:spMk id="40" creationId="{1DCC4311-5F0A-449C-952B-0CA4F83EF9A9}"/>
          </ac:spMkLst>
        </pc:spChg>
        <pc:spChg chg="del">
          <ac:chgData name="Sebastian Fernandez" userId="aa2a0d36-d158-4b3e-8400-c61152e56d60" providerId="ADAL" clId="{A3E120FC-ACB0-4251-B8E2-CE0FE1505997}" dt="2019-09-26T01:47:03.342" v="15608" actId="478"/>
          <ac:spMkLst>
            <pc:docMk/>
            <pc:sldMk cId="1740709445" sldId="622"/>
            <ac:spMk id="41" creationId="{DFAD1C72-E7B5-446D-8536-87BEAD2B5E1B}"/>
          </ac:spMkLst>
        </pc:spChg>
        <pc:grpChg chg="add del mod">
          <ac:chgData name="Sebastian Fernandez" userId="aa2a0d36-d158-4b3e-8400-c61152e56d60" providerId="ADAL" clId="{A3E120FC-ACB0-4251-B8E2-CE0FE1505997}" dt="2019-09-26T01:49:00.468" v="15641" actId="14100"/>
          <ac:grpSpMkLst>
            <pc:docMk/>
            <pc:sldMk cId="1740709445" sldId="622"/>
            <ac:grpSpMk id="11" creationId="{ABD4A5C1-DFDA-4B40-A58A-1E5CEA926FAF}"/>
          </ac:grpSpMkLst>
        </pc:grpChg>
        <pc:grpChg chg="mod">
          <ac:chgData name="Sebastian Fernandez" userId="aa2a0d36-d158-4b3e-8400-c61152e56d60" providerId="ADAL" clId="{A3E120FC-ACB0-4251-B8E2-CE0FE1505997}" dt="2019-09-26T01:47:48.883" v="15613" actId="14100"/>
          <ac:grpSpMkLst>
            <pc:docMk/>
            <pc:sldMk cId="1740709445" sldId="622"/>
            <ac:grpSpMk id="12" creationId="{7610948B-A844-4F1B-BDD1-789D93A493C9}"/>
          </ac:grpSpMkLst>
        </pc:grpChg>
        <pc:grpChg chg="mod topLvl">
          <ac:chgData name="Sebastian Fernandez" userId="aa2a0d36-d158-4b3e-8400-c61152e56d60" providerId="ADAL" clId="{A3E120FC-ACB0-4251-B8E2-CE0FE1505997}" dt="2019-09-26T01:47:13.672" v="15610" actId="1076"/>
          <ac:grpSpMkLst>
            <pc:docMk/>
            <pc:sldMk cId="1740709445" sldId="622"/>
            <ac:grpSpMk id="17" creationId="{7338919B-B2BC-4BE7-85C1-1CBA1D6B746B}"/>
          </ac:grpSpMkLst>
        </pc:grpChg>
        <pc:grpChg chg="del">
          <ac:chgData name="Sebastian Fernandez" userId="aa2a0d36-d158-4b3e-8400-c61152e56d60" providerId="ADAL" clId="{A3E120FC-ACB0-4251-B8E2-CE0FE1505997}" dt="2019-09-26T01:47:01.522" v="15606" actId="478"/>
          <ac:grpSpMkLst>
            <pc:docMk/>
            <pc:sldMk cId="1740709445" sldId="622"/>
            <ac:grpSpMk id="35" creationId="{25CFD378-A208-4543-BC4E-6B44D0139DD7}"/>
          </ac:grpSpMkLst>
        </pc:grpChg>
      </pc:sldChg>
      <pc:sldChg chg="add del mod modShow">
        <pc:chgData name="Sebastian Fernandez" userId="aa2a0d36-d158-4b3e-8400-c61152e56d60" providerId="ADAL" clId="{A3E120FC-ACB0-4251-B8E2-CE0FE1505997}" dt="2019-10-03T16:21:50.570" v="17976" actId="47"/>
        <pc:sldMkLst>
          <pc:docMk/>
          <pc:sldMk cId="2630037264" sldId="623"/>
        </pc:sldMkLst>
      </pc:sldChg>
      <pc:sldChg chg="addSp delSp modSp add mod modClrScheme delAnim modAnim chgLayout">
        <pc:chgData name="Sebastian Fernandez" userId="aa2a0d36-d158-4b3e-8400-c61152e56d60" providerId="ADAL" clId="{A3E120FC-ACB0-4251-B8E2-CE0FE1505997}" dt="2019-10-03T17:48:20.974" v="18068" actId="20577"/>
        <pc:sldMkLst>
          <pc:docMk/>
          <pc:sldMk cId="2020504296" sldId="624"/>
        </pc:sldMkLst>
        <pc:spChg chg="mod ord">
          <ac:chgData name="Sebastian Fernandez" userId="aa2a0d36-d158-4b3e-8400-c61152e56d60" providerId="ADAL" clId="{A3E120FC-ACB0-4251-B8E2-CE0FE1505997}" dt="2019-10-03T17:48:20.974" v="18068" actId="20577"/>
          <ac:spMkLst>
            <pc:docMk/>
            <pc:sldMk cId="2020504296" sldId="624"/>
            <ac:spMk id="2" creationId="{60F321E6-DE51-466C-BBD1-2823F58C0691}"/>
          </ac:spMkLst>
        </pc:spChg>
        <pc:spChg chg="add del mod ord">
          <ac:chgData name="Sebastian Fernandez" userId="aa2a0d36-d158-4b3e-8400-c61152e56d60" providerId="ADAL" clId="{A3E120FC-ACB0-4251-B8E2-CE0FE1505997}" dt="2019-09-26T02:10:15.586" v="16425" actId="478"/>
          <ac:spMkLst>
            <pc:docMk/>
            <pc:sldMk cId="2020504296" sldId="624"/>
            <ac:spMk id="3" creationId="{58775A25-2060-440F-958D-ABF7641A1EA7}"/>
          </ac:spMkLst>
        </pc:spChg>
        <pc:spChg chg="add mod">
          <ac:chgData name="Sebastian Fernandez" userId="aa2a0d36-d158-4b3e-8400-c61152e56d60" providerId="ADAL" clId="{A3E120FC-ACB0-4251-B8E2-CE0FE1505997}" dt="2019-09-26T02:20:04.489" v="16967" actId="13822"/>
          <ac:spMkLst>
            <pc:docMk/>
            <pc:sldMk cId="2020504296" sldId="624"/>
            <ac:spMk id="4" creationId="{5260861A-E9C5-4814-9204-CD5318FFF7C9}"/>
          </ac:spMkLst>
        </pc:spChg>
        <pc:spChg chg="add mod">
          <ac:chgData name="Sebastian Fernandez" userId="aa2a0d36-d158-4b3e-8400-c61152e56d60" providerId="ADAL" clId="{A3E120FC-ACB0-4251-B8E2-CE0FE1505997}" dt="2019-09-26T03:46:59.745" v="17879" actId="1076"/>
          <ac:spMkLst>
            <pc:docMk/>
            <pc:sldMk cId="2020504296" sldId="624"/>
            <ac:spMk id="5" creationId="{E50F2C81-84EF-402D-9674-5E757A1BE137}"/>
          </ac:spMkLst>
        </pc:spChg>
        <pc:spChg chg="mod">
          <ac:chgData name="Sebastian Fernandez" userId="aa2a0d36-d158-4b3e-8400-c61152e56d60" providerId="ADAL" clId="{A3E120FC-ACB0-4251-B8E2-CE0FE1505997}" dt="2019-09-26T02:07:27.232" v="16194" actId="20577"/>
          <ac:spMkLst>
            <pc:docMk/>
            <pc:sldMk cId="2020504296" sldId="624"/>
            <ac:spMk id="11" creationId="{E6BDB697-79CC-4939-B461-22CCC5780526}"/>
          </ac:spMkLst>
        </pc:spChg>
        <pc:spChg chg="add mod">
          <ac:chgData name="Sebastian Fernandez" userId="aa2a0d36-d158-4b3e-8400-c61152e56d60" providerId="ADAL" clId="{A3E120FC-ACB0-4251-B8E2-CE0FE1505997}" dt="2019-09-26T03:45:49.231" v="17857" actId="14100"/>
          <ac:spMkLst>
            <pc:docMk/>
            <pc:sldMk cId="2020504296" sldId="624"/>
            <ac:spMk id="13" creationId="{565EC086-0A7D-4031-ABA5-49CF984BE812}"/>
          </ac:spMkLst>
        </pc:spChg>
        <pc:spChg chg="add del">
          <ac:chgData name="Sebastian Fernandez" userId="aa2a0d36-d158-4b3e-8400-c61152e56d60" providerId="ADAL" clId="{A3E120FC-ACB0-4251-B8E2-CE0FE1505997}" dt="2019-09-26T02:10:39.407" v="16435"/>
          <ac:spMkLst>
            <pc:docMk/>
            <pc:sldMk cId="2020504296" sldId="624"/>
            <ac:spMk id="14" creationId="{366D22C9-77CD-4CA6-BB4C-B4A21A9E6BCB}"/>
          </ac:spMkLst>
        </pc:spChg>
        <pc:spChg chg="add del">
          <ac:chgData name="Sebastian Fernandez" userId="aa2a0d36-d158-4b3e-8400-c61152e56d60" providerId="ADAL" clId="{A3E120FC-ACB0-4251-B8E2-CE0FE1505997}" dt="2019-09-26T02:10:39.247" v="16434"/>
          <ac:spMkLst>
            <pc:docMk/>
            <pc:sldMk cId="2020504296" sldId="624"/>
            <ac:spMk id="15" creationId="{C9F94335-E50C-4E90-8E1B-279BBF72DEFC}"/>
          </ac:spMkLst>
        </pc:spChg>
        <pc:spChg chg="mod topLvl">
          <ac:chgData name="Sebastian Fernandez" userId="aa2a0d36-d158-4b3e-8400-c61152e56d60" providerId="ADAL" clId="{A3E120FC-ACB0-4251-B8E2-CE0FE1505997}" dt="2019-09-26T02:12:47.370" v="16672" actId="165"/>
          <ac:spMkLst>
            <pc:docMk/>
            <pc:sldMk cId="2020504296" sldId="624"/>
            <ac:spMk id="18" creationId="{CEF57D5B-0B0C-4CD8-B582-2541CDA7F477}"/>
          </ac:spMkLst>
        </pc:spChg>
        <pc:spChg chg="mod topLvl">
          <ac:chgData name="Sebastian Fernandez" userId="aa2a0d36-d158-4b3e-8400-c61152e56d60" providerId="ADAL" clId="{A3E120FC-ACB0-4251-B8E2-CE0FE1505997}" dt="2019-09-26T02:15:54.594" v="16774" actId="14100"/>
          <ac:spMkLst>
            <pc:docMk/>
            <pc:sldMk cId="2020504296" sldId="624"/>
            <ac:spMk id="19" creationId="{C5DBBFEA-CBFF-48A1-B8FA-9C54D2EE3756}"/>
          </ac:spMkLst>
        </pc:spChg>
        <pc:spChg chg="mod topLvl">
          <ac:chgData name="Sebastian Fernandez" userId="aa2a0d36-d158-4b3e-8400-c61152e56d60" providerId="ADAL" clId="{A3E120FC-ACB0-4251-B8E2-CE0FE1505997}" dt="2019-09-26T02:12:40.560" v="16670" actId="165"/>
          <ac:spMkLst>
            <pc:docMk/>
            <pc:sldMk cId="2020504296" sldId="624"/>
            <ac:spMk id="20" creationId="{E8E71FA5-FBBC-423B-9034-C6F2C05A7DC0}"/>
          </ac:spMkLst>
        </pc:spChg>
        <pc:spChg chg="mod topLvl">
          <ac:chgData name="Sebastian Fernandez" userId="aa2a0d36-d158-4b3e-8400-c61152e56d60" providerId="ADAL" clId="{A3E120FC-ACB0-4251-B8E2-CE0FE1505997}" dt="2019-09-26T02:15:54.594" v="16774" actId="14100"/>
          <ac:spMkLst>
            <pc:docMk/>
            <pc:sldMk cId="2020504296" sldId="624"/>
            <ac:spMk id="21" creationId="{DB54D114-8DA9-4A75-8C36-8DD18F319209}"/>
          </ac:spMkLst>
        </pc:spChg>
        <pc:spChg chg="mod">
          <ac:chgData name="Sebastian Fernandez" userId="aa2a0d36-d158-4b3e-8400-c61152e56d60" providerId="ADAL" clId="{A3E120FC-ACB0-4251-B8E2-CE0FE1505997}" dt="2019-09-26T02:07:08.442" v="16137" actId="20577"/>
          <ac:spMkLst>
            <pc:docMk/>
            <pc:sldMk cId="2020504296" sldId="624"/>
            <ac:spMk id="23" creationId="{89355966-376E-4DF7-BC30-8C886164BF81}"/>
          </ac:spMkLst>
        </pc:spChg>
        <pc:spChg chg="mod">
          <ac:chgData name="Sebastian Fernandez" userId="aa2a0d36-d158-4b3e-8400-c61152e56d60" providerId="ADAL" clId="{A3E120FC-ACB0-4251-B8E2-CE0FE1505997}" dt="2019-09-26T02:08:52.074" v="16386" actId="14100"/>
          <ac:spMkLst>
            <pc:docMk/>
            <pc:sldMk cId="2020504296" sldId="624"/>
            <ac:spMk id="24" creationId="{0BEED383-2FF0-4E0F-A5C8-E93440EDEC63}"/>
          </ac:spMkLst>
        </pc:spChg>
        <pc:spChg chg="mod topLvl">
          <ac:chgData name="Sebastian Fernandez" userId="aa2a0d36-d158-4b3e-8400-c61152e56d60" providerId="ADAL" clId="{A3E120FC-ACB0-4251-B8E2-CE0FE1505997}" dt="2019-09-26T02:12:44.680" v="16671" actId="165"/>
          <ac:spMkLst>
            <pc:docMk/>
            <pc:sldMk cId="2020504296" sldId="624"/>
            <ac:spMk id="26" creationId="{CF56E8DB-A9F0-4B1C-85CA-223E7706C912}"/>
          </ac:spMkLst>
        </pc:spChg>
        <pc:spChg chg="mod topLvl">
          <ac:chgData name="Sebastian Fernandez" userId="aa2a0d36-d158-4b3e-8400-c61152e56d60" providerId="ADAL" clId="{A3E120FC-ACB0-4251-B8E2-CE0FE1505997}" dt="2019-09-26T02:19:40.388" v="16943" actId="20577"/>
          <ac:spMkLst>
            <pc:docMk/>
            <pc:sldMk cId="2020504296" sldId="624"/>
            <ac:spMk id="27" creationId="{58E26B0A-74D6-49F6-9327-86E06669988D}"/>
          </ac:spMkLst>
        </pc:spChg>
        <pc:spChg chg="add mod">
          <ac:chgData name="Sebastian Fernandez" userId="aa2a0d36-d158-4b3e-8400-c61152e56d60" providerId="ADAL" clId="{A3E120FC-ACB0-4251-B8E2-CE0FE1505997}" dt="2019-09-26T02:18:51.782" v="16913" actId="2085"/>
          <ac:spMkLst>
            <pc:docMk/>
            <pc:sldMk cId="2020504296" sldId="624"/>
            <ac:spMk id="28" creationId="{666AB548-C51A-4544-841E-57642612431E}"/>
          </ac:spMkLst>
        </pc:spChg>
        <pc:spChg chg="add mod">
          <ac:chgData name="Sebastian Fernandez" userId="aa2a0d36-d158-4b3e-8400-c61152e56d60" providerId="ADAL" clId="{A3E120FC-ACB0-4251-B8E2-CE0FE1505997}" dt="2019-09-26T02:19:53.748" v="16966" actId="20577"/>
          <ac:spMkLst>
            <pc:docMk/>
            <pc:sldMk cId="2020504296" sldId="624"/>
            <ac:spMk id="29" creationId="{F42D1CD0-4A84-4908-9471-7F4269829D7E}"/>
          </ac:spMkLst>
        </pc:spChg>
        <pc:spChg chg="add mod">
          <ac:chgData name="Sebastian Fernandez" userId="aa2a0d36-d158-4b3e-8400-c61152e56d60" providerId="ADAL" clId="{A3E120FC-ACB0-4251-B8E2-CE0FE1505997}" dt="2019-09-26T02:39:00.585" v="17811" actId="20577"/>
          <ac:spMkLst>
            <pc:docMk/>
            <pc:sldMk cId="2020504296" sldId="624"/>
            <ac:spMk id="30" creationId="{B14BF38E-3A6E-43F5-A3AA-EE36B00B637C}"/>
          </ac:spMkLst>
        </pc:spChg>
        <pc:spChg chg="add mod">
          <ac:chgData name="Sebastian Fernandez" userId="aa2a0d36-d158-4b3e-8400-c61152e56d60" providerId="ADAL" clId="{A3E120FC-ACB0-4251-B8E2-CE0FE1505997}" dt="2019-09-26T02:20:04.489" v="16967" actId="13822"/>
          <ac:spMkLst>
            <pc:docMk/>
            <pc:sldMk cId="2020504296" sldId="624"/>
            <ac:spMk id="31" creationId="{0BF3FC58-2527-4D34-862C-73981B0CD48A}"/>
          </ac:spMkLst>
        </pc:spChg>
        <pc:spChg chg="add mod">
          <ac:chgData name="Sebastian Fernandez" userId="aa2a0d36-d158-4b3e-8400-c61152e56d60" providerId="ADAL" clId="{A3E120FC-ACB0-4251-B8E2-CE0FE1505997}" dt="2019-09-26T02:20:04.489" v="16967" actId="13822"/>
          <ac:spMkLst>
            <pc:docMk/>
            <pc:sldMk cId="2020504296" sldId="624"/>
            <ac:spMk id="32" creationId="{A2C79A27-775B-41C0-9F73-1D07961C929F}"/>
          </ac:spMkLst>
        </pc:spChg>
        <pc:grpChg chg="add del mod">
          <ac:chgData name="Sebastian Fernandez" userId="aa2a0d36-d158-4b3e-8400-c61152e56d60" providerId="ADAL" clId="{A3E120FC-ACB0-4251-B8E2-CE0FE1505997}" dt="2019-09-26T02:10:23.842" v="16428" actId="478"/>
          <ac:grpSpMkLst>
            <pc:docMk/>
            <pc:sldMk cId="2020504296" sldId="624"/>
            <ac:grpSpMk id="10" creationId="{DCEA8F2D-806D-48AB-B82B-01FDFE340B1B}"/>
          </ac:grpSpMkLst>
        </pc:grpChg>
        <pc:grpChg chg="add del mod">
          <ac:chgData name="Sebastian Fernandez" userId="aa2a0d36-d158-4b3e-8400-c61152e56d60" providerId="ADAL" clId="{A3E120FC-ACB0-4251-B8E2-CE0FE1505997}" dt="2019-09-26T02:12:47.370" v="16672" actId="165"/>
          <ac:grpSpMkLst>
            <pc:docMk/>
            <pc:sldMk cId="2020504296" sldId="624"/>
            <ac:grpSpMk id="16" creationId="{53E888A0-CE84-49ED-9202-F25166EB9C7B}"/>
          </ac:grpSpMkLst>
        </pc:grpChg>
        <pc:grpChg chg="del mod">
          <ac:chgData name="Sebastian Fernandez" userId="aa2a0d36-d158-4b3e-8400-c61152e56d60" providerId="ADAL" clId="{A3E120FC-ACB0-4251-B8E2-CE0FE1505997}" dt="2019-09-26T02:12:40.560" v="16670" actId="165"/>
          <ac:grpSpMkLst>
            <pc:docMk/>
            <pc:sldMk cId="2020504296" sldId="624"/>
            <ac:grpSpMk id="17" creationId="{7AFCBF41-C670-4D6F-9C53-353057C63001}"/>
          </ac:grpSpMkLst>
        </pc:grpChg>
        <pc:grpChg chg="del mod">
          <ac:chgData name="Sebastian Fernandez" userId="aa2a0d36-d158-4b3e-8400-c61152e56d60" providerId="ADAL" clId="{A3E120FC-ACB0-4251-B8E2-CE0FE1505997}" dt="2019-09-26T02:10:22.987" v="16427" actId="478"/>
          <ac:grpSpMkLst>
            <pc:docMk/>
            <pc:sldMk cId="2020504296" sldId="624"/>
            <ac:grpSpMk id="22" creationId="{4BC17B6C-83B1-46F4-8973-2714BDAFA5AD}"/>
          </ac:grpSpMkLst>
        </pc:grpChg>
        <pc:grpChg chg="add del mod">
          <ac:chgData name="Sebastian Fernandez" userId="aa2a0d36-d158-4b3e-8400-c61152e56d60" providerId="ADAL" clId="{A3E120FC-ACB0-4251-B8E2-CE0FE1505997}" dt="2019-09-26T02:12:44.680" v="16671" actId="165"/>
          <ac:grpSpMkLst>
            <pc:docMk/>
            <pc:sldMk cId="2020504296" sldId="624"/>
            <ac:grpSpMk id="25" creationId="{A248B370-2028-413B-81D0-FF7355BCB60E}"/>
          </ac:grpSpMkLst>
        </pc:grpChg>
      </pc:sldChg>
      <pc:sldChg chg="addSp delSp modSp add mod ord modClrScheme chgLayout">
        <pc:chgData name="Sebastian Fernandez" userId="aa2a0d36-d158-4b3e-8400-c61152e56d60" providerId="ADAL" clId="{A3E120FC-ACB0-4251-B8E2-CE0FE1505997}" dt="2019-10-03T17:48:00.015" v="18048" actId="1076"/>
        <pc:sldMkLst>
          <pc:docMk/>
          <pc:sldMk cId="1085814362" sldId="625"/>
        </pc:sldMkLst>
        <pc:spChg chg="del">
          <ac:chgData name="Sebastian Fernandez" userId="aa2a0d36-d158-4b3e-8400-c61152e56d60" providerId="ADAL" clId="{A3E120FC-ACB0-4251-B8E2-CE0FE1505997}" dt="2019-09-26T02:33:36.272" v="17653" actId="700"/>
          <ac:spMkLst>
            <pc:docMk/>
            <pc:sldMk cId="1085814362" sldId="625"/>
            <ac:spMk id="2" creationId="{041D0B53-48B9-49E5-8D66-BFD1117DCA77}"/>
          </ac:spMkLst>
        </pc:spChg>
        <pc:spChg chg="del mod ord">
          <ac:chgData name="Sebastian Fernandez" userId="aa2a0d36-d158-4b3e-8400-c61152e56d60" providerId="ADAL" clId="{A3E120FC-ACB0-4251-B8E2-CE0FE1505997}" dt="2019-09-26T02:33:36.272" v="17653" actId="700"/>
          <ac:spMkLst>
            <pc:docMk/>
            <pc:sldMk cId="1085814362" sldId="625"/>
            <ac:spMk id="3" creationId="{6D9610C8-156E-4FA6-8609-62F0BDD06170}"/>
          </ac:spMkLst>
        </pc:spChg>
        <pc:spChg chg="add mod ord">
          <ac:chgData name="Sebastian Fernandez" userId="aa2a0d36-d158-4b3e-8400-c61152e56d60" providerId="ADAL" clId="{A3E120FC-ACB0-4251-B8E2-CE0FE1505997}" dt="2019-10-03T17:48:00.015" v="18048" actId="1076"/>
          <ac:spMkLst>
            <pc:docMk/>
            <pc:sldMk cId="1085814362" sldId="625"/>
            <ac:spMk id="4" creationId="{53119DA3-507D-407D-8B0E-26F124448BD5}"/>
          </ac:spMkLst>
        </pc:spChg>
      </pc:sldChg>
    </pc:docChg>
  </pc:docChgLst>
  <pc:docChgLst>
    <pc:chgData name="Steven Hunter" userId="fe883569-fe11-4d0a-a918-850f26ad8d62" providerId="ADAL" clId="{A4E618AD-AC31-4186-BF93-8D5E1E174924}"/>
    <pc:docChg chg="modSld">
      <pc:chgData name="Steven Hunter" userId="fe883569-fe11-4d0a-a918-850f26ad8d62" providerId="ADAL" clId="{A4E618AD-AC31-4186-BF93-8D5E1E174924}" dt="2019-09-26T11:09:00.960" v="27" actId="20577"/>
      <pc:docMkLst>
        <pc:docMk/>
      </pc:docMkLst>
      <pc:sldChg chg="modSp">
        <pc:chgData name="Steven Hunter" userId="fe883569-fe11-4d0a-a918-850f26ad8d62" providerId="ADAL" clId="{A4E618AD-AC31-4186-BF93-8D5E1E174924}" dt="2019-09-26T11:04:04.634" v="12" actId="20577"/>
        <pc:sldMkLst>
          <pc:docMk/>
          <pc:sldMk cId="2715342006" sldId="273"/>
        </pc:sldMkLst>
        <pc:spChg chg="mod">
          <ac:chgData name="Steven Hunter" userId="fe883569-fe11-4d0a-a918-850f26ad8d62" providerId="ADAL" clId="{A4E618AD-AC31-4186-BF93-8D5E1E174924}" dt="2019-09-26T11:04:04.634" v="12" actId="20577"/>
          <ac:spMkLst>
            <pc:docMk/>
            <pc:sldMk cId="2715342006" sldId="273"/>
            <ac:spMk id="6" creationId="{8E07A112-50AA-4B04-B4BC-671B39305010}"/>
          </ac:spMkLst>
        </pc:spChg>
      </pc:sldChg>
      <pc:sldChg chg="modSp">
        <pc:chgData name="Steven Hunter" userId="fe883569-fe11-4d0a-a918-850f26ad8d62" providerId="ADAL" clId="{A4E618AD-AC31-4186-BF93-8D5E1E174924}" dt="2019-09-26T11:06:39.422" v="21" actId="20577"/>
        <pc:sldMkLst>
          <pc:docMk/>
          <pc:sldMk cId="2065589806" sldId="279"/>
        </pc:sldMkLst>
        <pc:spChg chg="mod">
          <ac:chgData name="Steven Hunter" userId="fe883569-fe11-4d0a-a918-850f26ad8d62" providerId="ADAL" clId="{A4E618AD-AC31-4186-BF93-8D5E1E174924}" dt="2019-09-26T11:06:39.422" v="21" actId="20577"/>
          <ac:spMkLst>
            <pc:docMk/>
            <pc:sldMk cId="2065589806" sldId="279"/>
            <ac:spMk id="12" creationId="{069615A1-ED02-4958-86CA-D43E468BFE5D}"/>
          </ac:spMkLst>
        </pc:spChg>
      </pc:sldChg>
      <pc:sldChg chg="modSp mod">
        <pc:chgData name="Steven Hunter" userId="fe883569-fe11-4d0a-a918-850f26ad8d62" providerId="ADAL" clId="{A4E618AD-AC31-4186-BF93-8D5E1E174924}" dt="2019-09-26T11:09:00.960" v="27" actId="20577"/>
        <pc:sldMkLst>
          <pc:docMk/>
          <pc:sldMk cId="1105988173" sldId="588"/>
        </pc:sldMkLst>
        <pc:spChg chg="mod">
          <ac:chgData name="Steven Hunter" userId="fe883569-fe11-4d0a-a918-850f26ad8d62" providerId="ADAL" clId="{A4E618AD-AC31-4186-BF93-8D5E1E174924}" dt="2019-09-26T11:03:55.241" v="10" actId="6549"/>
          <ac:spMkLst>
            <pc:docMk/>
            <pc:sldMk cId="1105988173" sldId="588"/>
            <ac:spMk id="3" creationId="{713C18F3-E89C-4966-A97F-D60AADC63AD8}"/>
          </ac:spMkLst>
        </pc:spChg>
        <pc:spChg chg="mod">
          <ac:chgData name="Steven Hunter" userId="fe883569-fe11-4d0a-a918-850f26ad8d62" providerId="ADAL" clId="{A4E618AD-AC31-4186-BF93-8D5E1E174924}" dt="2019-09-26T11:09:00.960" v="27" actId="20577"/>
          <ac:spMkLst>
            <pc:docMk/>
            <pc:sldMk cId="1105988173" sldId="588"/>
            <ac:spMk id="6" creationId="{37AE585B-E25E-46C4-BED1-B0743B7B788E}"/>
          </ac:spMkLst>
        </pc:spChg>
        <pc:graphicFrameChg chg="mod">
          <ac:chgData name="Steven Hunter" userId="fe883569-fe11-4d0a-a918-850f26ad8d62" providerId="ADAL" clId="{A4E618AD-AC31-4186-BF93-8D5E1E174924}" dt="2019-09-26T11:08:40.806" v="22" actId="6549"/>
          <ac:graphicFrameMkLst>
            <pc:docMk/>
            <pc:sldMk cId="1105988173" sldId="588"/>
            <ac:graphicFrameMk id="17" creationId="{88B3FEC3-A087-49D4-BCB8-ECCFC7251B3F}"/>
          </ac:graphicFrameMkLst>
        </pc:graphicFrameChg>
      </pc:sldChg>
      <pc:sldChg chg="modSp mod">
        <pc:chgData name="Steven Hunter" userId="fe883569-fe11-4d0a-a918-850f26ad8d62" providerId="ADAL" clId="{A4E618AD-AC31-4186-BF93-8D5E1E174924}" dt="2019-09-26T11:03:22.078" v="5" actId="6549"/>
        <pc:sldMkLst>
          <pc:docMk/>
          <pc:sldMk cId="2514031890" sldId="605"/>
        </pc:sldMkLst>
        <pc:spChg chg="mod">
          <ac:chgData name="Steven Hunter" userId="fe883569-fe11-4d0a-a918-850f26ad8d62" providerId="ADAL" clId="{A4E618AD-AC31-4186-BF93-8D5E1E174924}" dt="2019-09-26T11:03:22.078" v="5" actId="6549"/>
          <ac:spMkLst>
            <pc:docMk/>
            <pc:sldMk cId="2514031890" sldId="605"/>
            <ac:spMk id="10" creationId="{CE88AAB4-7CFA-43BA-85B0-830F6E3AFCFE}"/>
          </ac:spMkLst>
        </pc:spChg>
        <pc:spChg chg="mod">
          <ac:chgData name="Steven Hunter" userId="fe883569-fe11-4d0a-a918-850f26ad8d62" providerId="ADAL" clId="{A4E618AD-AC31-4186-BF93-8D5E1E174924}" dt="2019-09-26T10:54:22.481" v="2" actId="20577"/>
          <ac:spMkLst>
            <pc:docMk/>
            <pc:sldMk cId="2514031890" sldId="605"/>
            <ac:spMk id="28" creationId="{3A05D7E5-59A6-4671-ACC3-13714E1E9A2C}"/>
          </ac:spMkLst>
        </pc:spChg>
      </pc:sldChg>
      <pc:sldChg chg="modSp">
        <pc:chgData name="Steven Hunter" userId="fe883569-fe11-4d0a-a918-850f26ad8d62" providerId="ADAL" clId="{A4E618AD-AC31-4186-BF93-8D5E1E174924}" dt="2019-09-26T11:03:39.189" v="9" actId="20577"/>
        <pc:sldMkLst>
          <pc:docMk/>
          <pc:sldMk cId="3958767881" sldId="617"/>
        </pc:sldMkLst>
        <pc:spChg chg="mod">
          <ac:chgData name="Steven Hunter" userId="fe883569-fe11-4d0a-a918-850f26ad8d62" providerId="ADAL" clId="{A4E618AD-AC31-4186-BF93-8D5E1E174924}" dt="2019-09-26T11:03:39.189" v="9" actId="20577"/>
          <ac:spMkLst>
            <pc:docMk/>
            <pc:sldMk cId="3958767881" sldId="617"/>
            <ac:spMk id="4" creationId="{D0583CAF-A990-48C4-9346-344AF14763CF}"/>
          </ac:spMkLst>
        </pc:spChg>
      </pc:sldChg>
      <pc:sldChg chg="modSp">
        <pc:chgData name="Steven Hunter" userId="fe883569-fe11-4d0a-a918-850f26ad8d62" providerId="ADAL" clId="{A4E618AD-AC31-4186-BF93-8D5E1E174924}" dt="2019-09-26T11:02:29.886" v="3" actId="20577"/>
        <pc:sldMkLst>
          <pc:docMk/>
          <pc:sldMk cId="4029324240" sldId="618"/>
        </pc:sldMkLst>
        <pc:spChg chg="mod">
          <ac:chgData name="Steven Hunter" userId="fe883569-fe11-4d0a-a918-850f26ad8d62" providerId="ADAL" clId="{A4E618AD-AC31-4186-BF93-8D5E1E174924}" dt="2019-09-26T11:02:29.886" v="3" actId="20577"/>
          <ac:spMkLst>
            <pc:docMk/>
            <pc:sldMk cId="4029324240" sldId="618"/>
            <ac:spMk id="6" creationId="{BFAC2598-58E0-43AD-970A-1D557C48292E}"/>
          </ac:spMkLst>
        </pc:spChg>
      </pc:sldChg>
      <pc:sldChg chg="modSp">
        <pc:chgData name="Steven Hunter" userId="fe883569-fe11-4d0a-a918-850f26ad8d62" providerId="ADAL" clId="{A4E618AD-AC31-4186-BF93-8D5E1E174924}" dt="2019-09-26T11:06:16.917" v="17" actId="20577"/>
        <pc:sldMkLst>
          <pc:docMk/>
          <pc:sldMk cId="120501960" sldId="621"/>
        </pc:sldMkLst>
        <pc:spChg chg="mod">
          <ac:chgData name="Steven Hunter" userId="fe883569-fe11-4d0a-a918-850f26ad8d62" providerId="ADAL" clId="{A4E618AD-AC31-4186-BF93-8D5E1E174924}" dt="2019-09-26T11:06:16.917" v="17" actId="20577"/>
          <ac:spMkLst>
            <pc:docMk/>
            <pc:sldMk cId="120501960" sldId="621"/>
            <ac:spMk id="14" creationId="{195E83F7-AB0E-4042-8697-79A618A1502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microsoft-my.sharepoint.com/personal/mamill_microsoft_com/Documents/Slides/2019_02_bluehat_il/BlueHatIl%202019%20-%20VEX%20Trends%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crosoft-my.sharepoint.com/personal/mamill_microsoft_com/Documents/Slides/2019_02_bluehat_il/BlueHatIl%202019%20-%20VEX%20Trends%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[BlueHatIl 2019 - VEX Trends Data.xlsx]R&amp;E&amp;I CVEs (Mem Safe)!PivotTable1</c:name>
    <c:fmtId val="6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baseline="0"/>
              <a:t>% of memory safety vs non-memory safety CVEs by patch year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pivotFmt>
      <c:pivotFmt>
        <c:idx val="5"/>
        <c:spPr>
          <a:solidFill>
            <a:schemeClr val="accent1">
              <a:alpha val="85000"/>
            </a:schemeClr>
          </a:solidFill>
          <a:ln w="9525" cap="flat" cmpd="sng" algn="ctr">
            <a:solidFill>
              <a:schemeClr val="lt1">
                <a:alpha val="50000"/>
              </a:schemeClr>
            </a:solidFill>
            <a:round/>
          </a:ln>
          <a:effectLst/>
        </c:spPr>
        <c:marker>
          <c:symbol val="none"/>
        </c:marker>
      </c:pivotFmt>
      <c:pivotFmt>
        <c:idx val="6"/>
        <c:spPr>
          <a:solidFill>
            <a:schemeClr val="accent1">
              <a:alpha val="85000"/>
            </a:schemeClr>
          </a:solidFill>
          <a:ln w="9525" cap="flat" cmpd="sng" algn="ctr">
            <a:solidFill>
              <a:schemeClr val="lt1">
                <a:alpha val="50000"/>
              </a:schemeClr>
            </a:solidFill>
            <a:round/>
          </a:ln>
          <a:effectLst/>
        </c:spPr>
        <c:marker>
          <c:symbol val="none"/>
        </c:marker>
      </c:pivotFmt>
      <c:pivotFmt>
        <c:idx val="7"/>
        <c:spPr>
          <a:solidFill>
            <a:schemeClr val="accent1">
              <a:alpha val="85000"/>
            </a:schemeClr>
          </a:solidFill>
          <a:ln w="9525" cap="flat" cmpd="sng" algn="ctr">
            <a:solidFill>
              <a:schemeClr val="lt1">
                <a:alpha val="50000"/>
              </a:schemeClr>
            </a:solidFill>
            <a:round/>
          </a:ln>
          <a:effectLst/>
        </c:spPr>
        <c:marker>
          <c:symbol val="none"/>
        </c:marker>
      </c:pivotFmt>
    </c:pivotFmts>
    <c:plotArea>
      <c:layout/>
      <c:areaChart>
        <c:grouping val="percentStacked"/>
        <c:varyColors val="0"/>
        <c:ser>
          <c:idx val="0"/>
          <c:order val="0"/>
          <c:tx>
            <c:strRef>
              <c:f>'R&amp;E&amp;I CVEs (Mem Safe)'!$B$9:$B$10</c:f>
              <c:strCache>
                <c:ptCount val="1"/>
                <c:pt idx="0">
                  <c:v>Memory safety</c:v>
                </c:pt>
              </c:strCache>
            </c:strRef>
          </c:tx>
          <c:spPr>
            <a:solidFill>
              <a:schemeClr val="accent1">
                <a:alpha val="85000"/>
              </a:schemeClr>
            </a:solidFill>
            <a:ln w="9525" cap="flat" cmpd="sng" algn="ctr">
              <a:solidFill>
                <a:schemeClr val="lt1">
                  <a:alpha val="50000"/>
                </a:schemeClr>
              </a:solidFill>
              <a:round/>
            </a:ln>
            <a:effectLst/>
          </c:spPr>
          <c:cat>
            <c:strRef>
              <c:f>'R&amp;E&amp;I CVEs (Mem Safe)'!$A$11:$A$24</c:f>
              <c:strCache>
                <c:ptCount val="13"/>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strCache>
            </c:strRef>
          </c:cat>
          <c:val>
            <c:numRef>
              <c:f>'R&amp;E&amp;I CVEs (Mem Safe)'!$B$11:$B$24</c:f>
              <c:numCache>
                <c:formatCode>0.00%</c:formatCode>
                <c:ptCount val="13"/>
                <c:pt idx="0">
                  <c:v>0.73076923076923073</c:v>
                </c:pt>
                <c:pt idx="1">
                  <c:v>0.76146788990825687</c:v>
                </c:pt>
                <c:pt idx="2">
                  <c:v>0.8014184397163121</c:v>
                </c:pt>
                <c:pt idx="3">
                  <c:v>0.84662576687116564</c:v>
                </c:pt>
                <c:pt idx="4">
                  <c:v>0.78205128205128205</c:v>
                </c:pt>
                <c:pt idx="5">
                  <c:v>0.7008928571428571</c:v>
                </c:pt>
                <c:pt idx="6">
                  <c:v>0.67741935483870963</c:v>
                </c:pt>
                <c:pt idx="7">
                  <c:v>0.73770491803278693</c:v>
                </c:pt>
                <c:pt idx="8">
                  <c:v>0.83911671924290221</c:v>
                </c:pt>
                <c:pt idx="9">
                  <c:v>0.72995780590717296</c:v>
                </c:pt>
                <c:pt idx="10">
                  <c:v>0.72182254196642681</c:v>
                </c:pt>
                <c:pt idx="11">
                  <c:v>0.78606965174129351</c:v>
                </c:pt>
                <c:pt idx="12">
                  <c:v>0.6811352253756261</c:v>
                </c:pt>
              </c:numCache>
            </c:numRef>
          </c:val>
          <c:extLst>
            <c:ext xmlns:c16="http://schemas.microsoft.com/office/drawing/2014/chart" uri="{C3380CC4-5D6E-409C-BE32-E72D297353CC}">
              <c16:uniqueId val="{00000000-4E4F-4E35-9777-384ED2406F61}"/>
            </c:ext>
          </c:extLst>
        </c:ser>
        <c:ser>
          <c:idx val="1"/>
          <c:order val="1"/>
          <c:tx>
            <c:strRef>
              <c:f>'R&amp;E&amp;I CVEs (Mem Safe)'!$C$9:$C$10</c:f>
              <c:strCache>
                <c:ptCount val="1"/>
                <c:pt idx="0">
                  <c:v>Not memory safety</c:v>
                </c:pt>
              </c:strCache>
            </c:strRef>
          </c:tx>
          <c:spPr>
            <a:solidFill>
              <a:schemeClr val="accent2">
                <a:alpha val="85000"/>
              </a:schemeClr>
            </a:solidFill>
            <a:ln w="9525" cap="flat" cmpd="sng" algn="ctr">
              <a:solidFill>
                <a:schemeClr val="lt1">
                  <a:alpha val="50000"/>
                </a:schemeClr>
              </a:solidFill>
              <a:round/>
            </a:ln>
            <a:effectLst/>
          </c:spPr>
          <c:cat>
            <c:strRef>
              <c:f>'R&amp;E&amp;I CVEs (Mem Safe)'!$A$11:$A$24</c:f>
              <c:strCache>
                <c:ptCount val="13"/>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strCache>
            </c:strRef>
          </c:cat>
          <c:val>
            <c:numRef>
              <c:f>'R&amp;E&amp;I CVEs (Mem Safe)'!$C$11:$C$24</c:f>
              <c:numCache>
                <c:formatCode>0.00%</c:formatCode>
                <c:ptCount val="13"/>
                <c:pt idx="0">
                  <c:v>0.29230769230769232</c:v>
                </c:pt>
                <c:pt idx="1">
                  <c:v>0.24770642201834864</c:v>
                </c:pt>
                <c:pt idx="2">
                  <c:v>0.24113475177304963</c:v>
                </c:pt>
                <c:pt idx="3">
                  <c:v>0.19018404907975461</c:v>
                </c:pt>
                <c:pt idx="4">
                  <c:v>0.21794871794871795</c:v>
                </c:pt>
                <c:pt idx="5">
                  <c:v>0.3080357142857143</c:v>
                </c:pt>
                <c:pt idx="6">
                  <c:v>0.33548387096774196</c:v>
                </c:pt>
                <c:pt idx="7">
                  <c:v>0.28196721311475409</c:v>
                </c:pt>
                <c:pt idx="8">
                  <c:v>0.16719242902208201</c:v>
                </c:pt>
                <c:pt idx="9">
                  <c:v>0.28691983122362869</c:v>
                </c:pt>
                <c:pt idx="10">
                  <c:v>0.28297362110311752</c:v>
                </c:pt>
                <c:pt idx="11">
                  <c:v>0.23548922056384744</c:v>
                </c:pt>
                <c:pt idx="12">
                  <c:v>0.32220367278797996</c:v>
                </c:pt>
              </c:numCache>
            </c:numRef>
          </c:val>
          <c:extLst>
            <c:ext xmlns:c16="http://schemas.microsoft.com/office/drawing/2014/chart" uri="{C3380CC4-5D6E-409C-BE32-E72D297353CC}">
              <c16:uniqueId val="{00000001-4E4F-4E35-9777-384ED2406F61}"/>
            </c:ext>
          </c:extLst>
        </c:ser>
        <c:dLbls>
          <c:showLegendKey val="0"/>
          <c:showVal val="0"/>
          <c:showCatName val="0"/>
          <c:showSerName val="0"/>
          <c:showPercent val="0"/>
          <c:showBubbleSize val="0"/>
        </c:dLbls>
        <c:axId val="-1138776992"/>
        <c:axId val="-1138776448"/>
      </c:areaChart>
      <c:catAx>
        <c:axId val="-113877699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Patch 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138776448"/>
        <c:crosses val="autoZero"/>
        <c:auto val="1"/>
        <c:lblAlgn val="ctr"/>
        <c:lblOffset val="100"/>
        <c:noMultiLvlLbl val="0"/>
      </c:catAx>
      <c:valAx>
        <c:axId val="-1138776448"/>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a:t>
                </a:r>
                <a:r>
                  <a:rPr lang="en-US" baseline="0"/>
                  <a:t> </a:t>
                </a:r>
                <a:r>
                  <a:rPr lang="en-US"/>
                  <a:t> of CVEs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138776992"/>
        <c:crosses val="autoZero"/>
        <c:crossBetween val="midCat"/>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[BlueHatIl 2019 - VEX Trends Data.xlsx]R&amp;E&amp;I CVE RCA!PivotTable2</c:name>
    <c:fmtId val="98"/>
  </c:pivotSource>
  <c:chart>
    <c:title>
      <c:tx>
        <c:rich>
          <a:bodyPr rot="0" spcFirstLastPara="1" vertOverflow="ellipsis" vert="horz" wrap="square" anchor="ctr" anchorCtr="1"/>
          <a:lstStyle/>
          <a:p>
            <a:pPr>
              <a:defRPr sz="1260" b="1" i="0" u="none" strike="noStrike" kern="1200" baseline="0">
                <a:solidFill>
                  <a:schemeClr val="dk1">
                    <a:lumMod val="75000"/>
                    <a:lumOff val="25000"/>
                  </a:schemeClr>
                </a:solidFill>
                <a:latin typeface="+mn-lt"/>
                <a:ea typeface="+mn-ea"/>
                <a:cs typeface="+mn-cs"/>
              </a:defRPr>
            </a:pPr>
            <a:r>
              <a:rPr lang="en-US"/>
              <a:t>Root cause of CVEs by patch year</a:t>
            </a:r>
          </a:p>
        </c:rich>
      </c:tx>
      <c:overlay val="0"/>
      <c:spPr>
        <a:noFill/>
        <a:ln>
          <a:noFill/>
        </a:ln>
        <a:effectLst/>
      </c:spPr>
      <c:txPr>
        <a:bodyPr rot="0" spcFirstLastPara="1" vertOverflow="ellipsis" vert="horz" wrap="square" anchor="ctr" anchorCtr="1"/>
        <a:lstStyle/>
        <a:p>
          <a:pPr>
            <a:defRPr sz="126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areaChart>
        <c:grouping val="percentStacked"/>
        <c:varyColors val="0"/>
        <c:ser>
          <c:idx val="0"/>
          <c:order val="0"/>
          <c:tx>
            <c:strRef>
              <c:f>'R&amp;E&amp;I CVE RCA'!$B$9:$B$10</c:f>
              <c:strCache>
                <c:ptCount val="1"/>
                <c:pt idx="0">
                  <c:v>Stack Corruption</c:v>
                </c:pt>
              </c:strCache>
            </c:strRef>
          </c:tx>
          <c:spPr>
            <a:solidFill>
              <a:schemeClr val="accent1">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'R&amp;E&amp;I CVE RCA'!$A$11:$A$24</c:f>
              <c:strCache>
                <c:ptCount val="13"/>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strCache>
            </c:strRef>
          </c:cat>
          <c:val>
            <c:numRef>
              <c:f>'R&amp;E&amp;I CVE RCA'!$B$11:$B$24</c:f>
              <c:numCache>
                <c:formatCode>General</c:formatCode>
                <c:ptCount val="13"/>
                <c:pt idx="0">
                  <c:v>32</c:v>
                </c:pt>
                <c:pt idx="1">
                  <c:v>24</c:v>
                </c:pt>
                <c:pt idx="2">
                  <c:v>21</c:v>
                </c:pt>
                <c:pt idx="3">
                  <c:v>22</c:v>
                </c:pt>
                <c:pt idx="4">
                  <c:v>26</c:v>
                </c:pt>
                <c:pt idx="5">
                  <c:v>13</c:v>
                </c:pt>
                <c:pt idx="6">
                  <c:v>4</c:v>
                </c:pt>
                <c:pt idx="7">
                  <c:v>11</c:v>
                </c:pt>
                <c:pt idx="8">
                  <c:v>4</c:v>
                </c:pt>
                <c:pt idx="9">
                  <c:v>1</c:v>
                </c:pt>
                <c:pt idx="10">
                  <c:v>3</c:v>
                </c:pt>
                <c:pt idx="11">
                  <c:v>7</c:v>
                </c:pt>
                <c:pt idx="12">
                  <c:v>8</c:v>
                </c:pt>
              </c:numCache>
            </c:numRef>
          </c:val>
          <c:extLst>
            <c:ext xmlns:c16="http://schemas.microsoft.com/office/drawing/2014/chart" uri="{C3380CC4-5D6E-409C-BE32-E72D297353CC}">
              <c16:uniqueId val="{00000000-F124-4520-9E33-CB772EDA6A9A}"/>
            </c:ext>
          </c:extLst>
        </c:ser>
        <c:ser>
          <c:idx val="1"/>
          <c:order val="1"/>
          <c:tx>
            <c:strRef>
              <c:f>'R&amp;E&amp;I CVE RCA'!$C$9:$C$10</c:f>
              <c:strCache>
                <c:ptCount val="1"/>
                <c:pt idx="0">
                  <c:v>Heap Corruption</c:v>
                </c:pt>
              </c:strCache>
            </c:strRef>
          </c:tx>
          <c:spPr>
            <a:solidFill>
              <a:schemeClr val="accent2">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'R&amp;E&amp;I CVE RCA'!$A$11:$A$24</c:f>
              <c:strCache>
                <c:ptCount val="13"/>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strCache>
            </c:strRef>
          </c:cat>
          <c:val>
            <c:numRef>
              <c:f>'R&amp;E&amp;I CVE RCA'!$C$11:$C$24</c:f>
              <c:numCache>
                <c:formatCode>General</c:formatCode>
                <c:ptCount val="13"/>
                <c:pt idx="0">
                  <c:v>36</c:v>
                </c:pt>
                <c:pt idx="1">
                  <c:v>35</c:v>
                </c:pt>
                <c:pt idx="2">
                  <c:v>43</c:v>
                </c:pt>
                <c:pt idx="3">
                  <c:v>45</c:v>
                </c:pt>
                <c:pt idx="4">
                  <c:v>64</c:v>
                </c:pt>
                <c:pt idx="5">
                  <c:v>30</c:v>
                </c:pt>
                <c:pt idx="6">
                  <c:v>36</c:v>
                </c:pt>
                <c:pt idx="7">
                  <c:v>35</c:v>
                </c:pt>
                <c:pt idx="8">
                  <c:v>28</c:v>
                </c:pt>
                <c:pt idx="9">
                  <c:v>61</c:v>
                </c:pt>
                <c:pt idx="10">
                  <c:v>71</c:v>
                </c:pt>
                <c:pt idx="11">
                  <c:v>104</c:v>
                </c:pt>
                <c:pt idx="12">
                  <c:v>79</c:v>
                </c:pt>
              </c:numCache>
            </c:numRef>
          </c:val>
          <c:extLst>
            <c:ext xmlns:c16="http://schemas.microsoft.com/office/drawing/2014/chart" uri="{C3380CC4-5D6E-409C-BE32-E72D297353CC}">
              <c16:uniqueId val="{00000001-F124-4520-9E33-CB772EDA6A9A}"/>
            </c:ext>
          </c:extLst>
        </c:ser>
        <c:ser>
          <c:idx val="2"/>
          <c:order val="2"/>
          <c:tx>
            <c:strRef>
              <c:f>'R&amp;E&amp;I CVE RCA'!$D$9:$D$10</c:f>
              <c:strCache>
                <c:ptCount val="1"/>
                <c:pt idx="0">
                  <c:v>Use After Free</c:v>
                </c:pt>
              </c:strCache>
            </c:strRef>
          </c:tx>
          <c:spPr>
            <a:solidFill>
              <a:schemeClr val="accent3">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'R&amp;E&amp;I CVE RCA'!$A$11:$A$24</c:f>
              <c:strCache>
                <c:ptCount val="13"/>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strCache>
            </c:strRef>
          </c:cat>
          <c:val>
            <c:numRef>
              <c:f>'R&amp;E&amp;I CVE RCA'!$D$11:$D$24</c:f>
              <c:numCache>
                <c:formatCode>General</c:formatCode>
                <c:ptCount val="13"/>
                <c:pt idx="0">
                  <c:v>12</c:v>
                </c:pt>
                <c:pt idx="1">
                  <c:v>16</c:v>
                </c:pt>
                <c:pt idx="2">
                  <c:v>18</c:v>
                </c:pt>
                <c:pt idx="3">
                  <c:v>22</c:v>
                </c:pt>
                <c:pt idx="4">
                  <c:v>44</c:v>
                </c:pt>
                <c:pt idx="5">
                  <c:v>57</c:v>
                </c:pt>
                <c:pt idx="6">
                  <c:v>39</c:v>
                </c:pt>
                <c:pt idx="7">
                  <c:v>113</c:v>
                </c:pt>
                <c:pt idx="8">
                  <c:v>186</c:v>
                </c:pt>
                <c:pt idx="9">
                  <c:v>183</c:v>
                </c:pt>
                <c:pt idx="10">
                  <c:v>87</c:v>
                </c:pt>
                <c:pt idx="11">
                  <c:v>81</c:v>
                </c:pt>
                <c:pt idx="12">
                  <c:v>99</c:v>
                </c:pt>
              </c:numCache>
            </c:numRef>
          </c:val>
          <c:extLst>
            <c:ext xmlns:c16="http://schemas.microsoft.com/office/drawing/2014/chart" uri="{C3380CC4-5D6E-409C-BE32-E72D297353CC}">
              <c16:uniqueId val="{00000002-F124-4520-9E33-CB772EDA6A9A}"/>
            </c:ext>
          </c:extLst>
        </c:ser>
        <c:ser>
          <c:idx val="3"/>
          <c:order val="3"/>
          <c:tx>
            <c:strRef>
              <c:f>'R&amp;E&amp;I CVE RCA'!$E$9:$E$10</c:f>
              <c:strCache>
                <c:ptCount val="1"/>
                <c:pt idx="0">
                  <c:v>Type Confusion</c:v>
                </c:pt>
              </c:strCache>
            </c:strRef>
          </c:tx>
          <c:spPr>
            <a:solidFill>
              <a:schemeClr val="accent4">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'R&amp;E&amp;I CVE RCA'!$A$11:$A$24</c:f>
              <c:strCache>
                <c:ptCount val="13"/>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strCache>
            </c:strRef>
          </c:cat>
          <c:val>
            <c:numRef>
              <c:f>'R&amp;E&amp;I CVE RCA'!$E$11:$E$24</c:f>
              <c:numCache>
                <c:formatCode>General</c:formatCode>
                <c:ptCount val="13"/>
                <c:pt idx="0">
                  <c:v>4</c:v>
                </c:pt>
                <c:pt idx="1">
                  <c:v>4</c:v>
                </c:pt>
                <c:pt idx="2">
                  <c:v>13</c:v>
                </c:pt>
                <c:pt idx="3">
                  <c:v>30</c:v>
                </c:pt>
                <c:pt idx="4">
                  <c:v>21</c:v>
                </c:pt>
                <c:pt idx="5">
                  <c:v>14</c:v>
                </c:pt>
                <c:pt idx="6">
                  <c:v>7</c:v>
                </c:pt>
                <c:pt idx="7">
                  <c:v>15</c:v>
                </c:pt>
                <c:pt idx="8">
                  <c:v>25</c:v>
                </c:pt>
                <c:pt idx="9">
                  <c:v>25</c:v>
                </c:pt>
                <c:pt idx="10">
                  <c:v>36</c:v>
                </c:pt>
                <c:pt idx="11">
                  <c:v>71</c:v>
                </c:pt>
                <c:pt idx="12">
                  <c:v>81</c:v>
                </c:pt>
              </c:numCache>
            </c:numRef>
          </c:val>
          <c:extLst>
            <c:ext xmlns:c16="http://schemas.microsoft.com/office/drawing/2014/chart" uri="{C3380CC4-5D6E-409C-BE32-E72D297353CC}">
              <c16:uniqueId val="{00000003-F124-4520-9E33-CB772EDA6A9A}"/>
            </c:ext>
          </c:extLst>
        </c:ser>
        <c:ser>
          <c:idx val="4"/>
          <c:order val="4"/>
          <c:tx>
            <c:strRef>
              <c:f>'R&amp;E&amp;I CVE RCA'!$F$9:$F$10</c:f>
              <c:strCache>
                <c:ptCount val="1"/>
                <c:pt idx="0">
                  <c:v>Uninitialized Use</c:v>
                </c:pt>
              </c:strCache>
            </c:strRef>
          </c:tx>
          <c:spPr>
            <a:solidFill>
              <a:schemeClr val="accent5">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'R&amp;E&amp;I CVE RCA'!$A$11:$A$24</c:f>
              <c:strCache>
                <c:ptCount val="13"/>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strCache>
            </c:strRef>
          </c:cat>
          <c:val>
            <c:numRef>
              <c:f>'R&amp;E&amp;I CVE RCA'!$F$11:$F$24</c:f>
              <c:numCache>
                <c:formatCode>General</c:formatCode>
                <c:ptCount val="13"/>
                <c:pt idx="0">
                  <c:v>6</c:v>
                </c:pt>
                <c:pt idx="1">
                  <c:v>4</c:v>
                </c:pt>
                <c:pt idx="2">
                  <c:v>8</c:v>
                </c:pt>
                <c:pt idx="3">
                  <c:v>8</c:v>
                </c:pt>
                <c:pt idx="4">
                  <c:v>11</c:v>
                </c:pt>
                <c:pt idx="5">
                  <c:v>6</c:v>
                </c:pt>
                <c:pt idx="6">
                  <c:v>5</c:v>
                </c:pt>
                <c:pt idx="7">
                  <c:v>6</c:v>
                </c:pt>
                <c:pt idx="8">
                  <c:v>9</c:v>
                </c:pt>
                <c:pt idx="9">
                  <c:v>22</c:v>
                </c:pt>
                <c:pt idx="10">
                  <c:v>19</c:v>
                </c:pt>
                <c:pt idx="11">
                  <c:v>82</c:v>
                </c:pt>
                <c:pt idx="12">
                  <c:v>61</c:v>
                </c:pt>
              </c:numCache>
            </c:numRef>
          </c:val>
          <c:extLst>
            <c:ext xmlns:c16="http://schemas.microsoft.com/office/drawing/2014/chart" uri="{C3380CC4-5D6E-409C-BE32-E72D297353CC}">
              <c16:uniqueId val="{00000004-F124-4520-9E33-CB772EDA6A9A}"/>
            </c:ext>
          </c:extLst>
        </c:ser>
        <c:ser>
          <c:idx val="5"/>
          <c:order val="5"/>
          <c:tx>
            <c:strRef>
              <c:f>'R&amp;E&amp;I CVE RCA'!$G$9:$G$10</c:f>
              <c:strCache>
                <c:ptCount val="1"/>
                <c:pt idx="0">
                  <c:v>Heap OOB Read</c:v>
                </c:pt>
              </c:strCache>
            </c:strRef>
          </c:tx>
          <c:spPr>
            <a:solidFill>
              <a:schemeClr val="accent6">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'R&amp;E&amp;I CVE RCA'!$A$11:$A$24</c:f>
              <c:strCache>
                <c:ptCount val="13"/>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strCache>
            </c:strRef>
          </c:cat>
          <c:val>
            <c:numRef>
              <c:f>'R&amp;E&amp;I CVE RCA'!$G$11:$G$24</c:f>
              <c:numCache>
                <c:formatCode>General</c:formatCode>
                <c:ptCount val="13"/>
                <c:pt idx="0">
                  <c:v>1</c:v>
                </c:pt>
                <c:pt idx="1">
                  <c:v>1</c:v>
                </c:pt>
                <c:pt idx="2">
                  <c:v>2</c:v>
                </c:pt>
                <c:pt idx="3">
                  <c:v>4</c:v>
                </c:pt>
                <c:pt idx="4">
                  <c:v>9</c:v>
                </c:pt>
                <c:pt idx="5">
                  <c:v>5</c:v>
                </c:pt>
                <c:pt idx="6">
                  <c:v>7</c:v>
                </c:pt>
                <c:pt idx="7">
                  <c:v>13</c:v>
                </c:pt>
                <c:pt idx="8">
                  <c:v>17</c:v>
                </c:pt>
                <c:pt idx="9">
                  <c:v>39</c:v>
                </c:pt>
                <c:pt idx="10">
                  <c:v>76</c:v>
                </c:pt>
                <c:pt idx="11">
                  <c:v>88</c:v>
                </c:pt>
                <c:pt idx="12">
                  <c:v>55</c:v>
                </c:pt>
              </c:numCache>
            </c:numRef>
          </c:val>
          <c:extLst>
            <c:ext xmlns:c16="http://schemas.microsoft.com/office/drawing/2014/chart" uri="{C3380CC4-5D6E-409C-BE32-E72D297353CC}">
              <c16:uniqueId val="{00000005-F124-4520-9E33-CB772EDA6A9A}"/>
            </c:ext>
          </c:extLst>
        </c:ser>
        <c:ser>
          <c:idx val="6"/>
          <c:order val="6"/>
          <c:tx>
            <c:strRef>
              <c:f>'R&amp;E&amp;I CVE RCA'!$H$9:$H$10</c:f>
              <c:strCache>
                <c:ptCount val="1"/>
                <c:pt idx="0">
                  <c:v>Other</c:v>
                </c:pt>
              </c:strCache>
            </c:strRef>
          </c:tx>
          <c:spPr>
            <a:solidFill>
              <a:schemeClr val="accent1">
                <a:lumMod val="60000"/>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'R&amp;E&amp;I CVE RCA'!$A$11:$A$24</c:f>
              <c:strCache>
                <c:ptCount val="13"/>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strCache>
            </c:strRef>
          </c:cat>
          <c:val>
            <c:numRef>
              <c:f>'R&amp;E&amp;I CVE RCA'!$H$11:$H$24</c:f>
              <c:numCache>
                <c:formatCode>General</c:formatCode>
                <c:ptCount val="13"/>
                <c:pt idx="0">
                  <c:v>44</c:v>
                </c:pt>
                <c:pt idx="1">
                  <c:v>30</c:v>
                </c:pt>
                <c:pt idx="2">
                  <c:v>44</c:v>
                </c:pt>
                <c:pt idx="3">
                  <c:v>41</c:v>
                </c:pt>
                <c:pt idx="4">
                  <c:v>59</c:v>
                </c:pt>
                <c:pt idx="5">
                  <c:v>103</c:v>
                </c:pt>
                <c:pt idx="6">
                  <c:v>61</c:v>
                </c:pt>
                <c:pt idx="7">
                  <c:v>120</c:v>
                </c:pt>
                <c:pt idx="8">
                  <c:v>59</c:v>
                </c:pt>
                <c:pt idx="9">
                  <c:v>159</c:v>
                </c:pt>
                <c:pt idx="10">
                  <c:v>139</c:v>
                </c:pt>
                <c:pt idx="11">
                  <c:v>197</c:v>
                </c:pt>
                <c:pt idx="12">
                  <c:v>221</c:v>
                </c:pt>
              </c:numCache>
            </c:numRef>
          </c:val>
          <c:extLst>
            <c:ext xmlns:c16="http://schemas.microsoft.com/office/drawing/2014/chart" uri="{C3380CC4-5D6E-409C-BE32-E72D297353CC}">
              <c16:uniqueId val="{00000006-F124-4520-9E33-CB772EDA6A9A}"/>
            </c:ext>
          </c:extLst>
        </c:ser>
        <c:dLbls>
          <c:showLegendKey val="0"/>
          <c:showVal val="1"/>
          <c:showCatName val="0"/>
          <c:showSerName val="0"/>
          <c:showPercent val="0"/>
          <c:showBubbleSize val="0"/>
        </c:dLbls>
        <c:axId val="-1083421920"/>
        <c:axId val="-1083415936"/>
      </c:areaChart>
      <c:catAx>
        <c:axId val="-108342192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50" b="0" i="0" u="none" strike="noStrike" kern="1200" cap="all" baseline="0">
                <a:solidFill>
                  <a:schemeClr val="dk1">
                    <a:lumMod val="75000"/>
                    <a:lumOff val="25000"/>
                  </a:schemeClr>
                </a:solidFill>
                <a:latin typeface="+mn-lt"/>
                <a:ea typeface="+mn-ea"/>
                <a:cs typeface="+mn-cs"/>
              </a:defRPr>
            </a:pPr>
            <a:endParaRPr lang="en-US"/>
          </a:p>
        </c:txPr>
        <c:crossAx val="-1083415936"/>
        <c:crosses val="autoZero"/>
        <c:auto val="1"/>
        <c:lblAlgn val="ctr"/>
        <c:lblOffset val="100"/>
        <c:noMultiLvlLbl val="0"/>
      </c:catAx>
      <c:valAx>
        <c:axId val="-1083415936"/>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dk1">
                    <a:lumMod val="75000"/>
                    <a:lumOff val="25000"/>
                  </a:schemeClr>
                </a:solidFill>
                <a:latin typeface="+mn-lt"/>
                <a:ea typeface="+mn-ea"/>
                <a:cs typeface="+mn-cs"/>
              </a:defRPr>
            </a:pPr>
            <a:endParaRPr lang="en-US"/>
          </a:p>
        </c:txPr>
        <c:crossAx val="-1083421920"/>
        <c:crosses val="autoZero"/>
        <c:crossBetween val="midCat"/>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05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05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omments/modernComment1.xml><?xml version="1.0" encoding="utf-8"?>
<p188:cmLst xmlns:a="http://schemas.openxmlformats.org/drawingml/2006/main" xmlns:r="http://schemas.openxmlformats.org/officeDocument/2006/relationships" xmlns:p188="http://schemas.microsoft.com/office/powerpoint/2018/8/main">
  <p188:cm id="{822BB2A4-5A00-469F-8BB3-3C67B44463FC}" authorId="{E69FE92A-8718-4923-6E9F-3D49E7CE3012}" created="2019-09-26T08:22:56.993">
    <pc:sldMkLst xmlns:pc="http://schemas.microsoft.com/office/powerpoint/2013/main/command">
      <pc:docMk/>
      <pc:sldMk cId="1387672180" sldId="583"/>
    </pc:sldMkLst>
    <p188:pos x="0" y="0"/>
    <p188:txBody>
      <a:bodyPr/>
      <a:lstStyle/>
      <a:p>
        <a:r>
          <a:rPr lang="en-US"/>
          <a:t>in the reprot to box maybe just have it as reprot to secure@ without the rest of the domain, to fit in box.
have another color box around magic happens orange or yellow to fit MS styling guides</a:t>
        </a:r>
      </a:p>
    </p188:txBody>
  </p188:cm>
</p188:cmLst>
</file>

<file path=ppt/comments/modernComment2.xml><?xml version="1.0" encoding="utf-8"?>
<p188:cmLst xmlns:a="http://schemas.openxmlformats.org/drawingml/2006/main" xmlns:r="http://schemas.openxmlformats.org/officeDocument/2006/relationships" xmlns:p188="http://schemas.microsoft.com/office/powerpoint/2018/8/main">
  <p188:cm id="{F13F51FC-8E2B-4A9E-83D3-F72BF8E94B7C}" authorId="{E69FE92A-8718-4923-6E9F-3D49E7CE3012}" created="2019-09-26T08:24:01.306">
    <ac:deMkLst xmlns:ac="http://schemas.microsoft.com/office/drawing/2013/main/command">
      <pc:docMk xmlns:pc="http://schemas.microsoft.com/office/powerpoint/2013/main/command"/>
      <pc:sldMk xmlns:pc="http://schemas.microsoft.com/office/powerpoint/2013/main/command" cId="1105988173" sldId="588"/>
      <ac:spMk id="3" creationId="{713C18F3-E89C-4966-A97F-D60AADC63AD8}"/>
    </ac:deMkLst>
    <p188:pos x="11912278" y="289367"/>
    <p188:txBody>
      <a:bodyPr/>
      <a:lstStyle/>
      <a:p>
        <a:r>
          <a:rPr lang="en-US"/>
          <a:t>"remains dominant" I guess would fix the grammar thingy</a:t>
        </a:r>
      </a:p>
    </p188:txBody>
  </p188:cm>
</p188:cmLst>
</file>

<file path=ppt/comments/modernComment3.xml><?xml version="1.0" encoding="utf-8"?>
<p188:cmLst xmlns:a="http://schemas.openxmlformats.org/drawingml/2006/main" xmlns:r="http://schemas.openxmlformats.org/officeDocument/2006/relationships" xmlns:p188="http://schemas.microsoft.com/office/powerpoint/2018/8/main">
  <p188:cm id="{B1397BE6-C81A-4117-9335-AB7F2F59CBC8}" authorId="{E69FE92A-8718-4923-6E9F-3D49E7CE3012}" created="2019-09-26T08:26:46.650">
    <ac:deMkLst xmlns:ac="http://schemas.microsoft.com/office/drawing/2013/main/command">
      <pc:docMk xmlns:pc="http://schemas.microsoft.com/office/powerpoint/2013/main/command"/>
      <pc:sldMk xmlns:pc="http://schemas.microsoft.com/office/powerpoint/2013/main/command" cId="2514031890" sldId="605"/>
      <ac:grpSpMk id="4" creationId="{DEDEAB36-5F93-4893-BC3F-CE564F689A0F}"/>
    </ac:deMkLst>
    <p188:pos x="10079620" y="983848"/>
    <p188:txBody>
      <a:bodyPr/>
      <a:lstStyle/>
      <a:p>
        <a:r>
          <a:rPr lang="en-US"/>
          <a:t>maybe have C++ in different color it looks jaded.
also the callout box needs to fit the text in first point.</a:t>
        </a:r>
      </a:p>
    </p188:txBody>
  </p188:cm>
  <p188:cm id="{81BAA834-72F1-4224-B448-63CEBC3C337C}" authorId="{E69FE92A-8718-4923-6E9F-3D49E7CE3012}" created="2019-09-26T08:27:06.915">
    <ac:deMkLst xmlns:ac="http://schemas.microsoft.com/office/drawing/2013/main/command">
      <pc:docMk xmlns:pc="http://schemas.microsoft.com/office/powerpoint/2013/main/command"/>
      <pc:sldMk xmlns:pc="http://schemas.microsoft.com/office/powerpoint/2013/main/command" cId="2514031890" sldId="605"/>
      <ac:grpSpMk id="30" creationId="{472A9237-3A3F-49C6-B8F5-EB50480D17B4}"/>
    </ac:deMkLst>
    <p188:pos x="10069974" y="5034987"/>
    <p188:txBody>
      <a:bodyPr/>
      <a:lstStyle/>
      <a:p>
        <a:r>
          <a:rPr lang="en-US"/>
          <a:t>maybe in RUST mention easy to audit unsafe code ?</a:t>
        </a:r>
      </a:p>
    </p188:txBody>
  </p188:cm>
</p188:cmLst>
</file>

<file path=ppt/comments/modernComment4.xml><?xml version="1.0" encoding="utf-8"?>
<p188:cmLst xmlns:a="http://schemas.openxmlformats.org/drawingml/2006/main" xmlns:r="http://schemas.openxmlformats.org/officeDocument/2006/relationships" xmlns:p188="http://schemas.microsoft.com/office/powerpoint/2018/8/main">
  <p188:cm id="{CE2B11DE-B14F-4C0C-A1BB-3E87807D5959}" authorId="{E69FE92A-8718-4923-6E9F-3D49E7CE3012}" created="2019-09-26T08:29:06.135">
    <ac:deMkLst xmlns:ac="http://schemas.microsoft.com/office/drawing/2013/main/command">
      <pc:docMk xmlns:pc="http://schemas.microsoft.com/office/powerpoint/2013/main/command"/>
      <pc:sldMk xmlns:pc="http://schemas.microsoft.com/office/powerpoint/2013/main/command" cId="3686935080" sldId="620"/>
      <ac:spMk id="6" creationId="{8A4E300B-9FC5-4DCA-BCC4-812ADEAF924F}"/>
    </ac:deMkLst>
    <p188:pos x="11651848" y="3520632"/>
    <p188:txBody>
      <a:bodyPr/>
      <a:lstStyle/>
      <a:p>
        <a:r>
          <a:rPr lang="en-US"/>
          <a:t>Maybe reword to "In 20 years we should not have any memory safety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22007-8C55-4C2F-A6BE-7FB3E31033D2}" type="datetimeFigureOut">
              <a:rPr lang="en-US" smtClean="0"/>
              <a:t>2019-10-03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2048C-CC17-4BF0-9E54-B3D66BAFD6B4}" type="slidenum">
              <a:rPr lang="en-US" smtClean="0"/>
              <a:t>‹#›</a:t>
            </a:fld>
            <a:endParaRPr lang="en-US"/>
          </a:p>
        </p:txBody>
      </p:sp>
    </p:spTree>
    <p:extLst>
      <p:ext uri="{BB962C8B-B14F-4D97-AF65-F5344CB8AC3E}">
        <p14:creationId xmlns:p14="http://schemas.microsoft.com/office/powerpoint/2010/main" val="2678596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82048C-CC17-4BF0-9E54-B3D66BAFD6B4}" type="slidenum">
              <a:rPr lang="en-US" smtClean="0"/>
              <a:t>10</a:t>
            </a:fld>
            <a:endParaRPr lang="en-US"/>
          </a:p>
        </p:txBody>
      </p:sp>
    </p:spTree>
    <p:extLst>
      <p:ext uri="{BB962C8B-B14F-4D97-AF65-F5344CB8AC3E}">
        <p14:creationId xmlns:p14="http://schemas.microsoft.com/office/powerpoint/2010/main" val="5293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82048C-CC17-4BF0-9E54-B3D66BAFD6B4}" type="slidenum">
              <a:rPr lang="en-US" smtClean="0"/>
              <a:t>21</a:t>
            </a:fld>
            <a:endParaRPr lang="en-US"/>
          </a:p>
        </p:txBody>
      </p:sp>
    </p:spTree>
    <p:extLst>
      <p:ext uri="{BB962C8B-B14F-4D97-AF65-F5344CB8AC3E}">
        <p14:creationId xmlns:p14="http://schemas.microsoft.com/office/powerpoint/2010/main" val="531298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2019-10-03 1:20 PM</a:t>
            </a:fld>
            <a:endParaRPr kumimoji="0" lang="en-US" sz="1800" b="0" i="0" u="none" strike="noStrike" kern="0" cap="none" spc="0" normalizeH="0" baseline="0" noProof="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C87E0CF-87F6-4B58-B8B8-DCAB2DAAF3CA}"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prstClr val="black"/>
              </a:solidFill>
              <a:effectLst/>
              <a:uLnTx/>
              <a:uFillTx/>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000000"/>
                </a:solidFill>
                <a:effectLst/>
                <a:uLnTx/>
                <a:uFillTx/>
                <a:latin typeface="Segoe UI" pitchFamily="34" charset="0"/>
              </a:rPr>
              <a:t>© 2010 Microsoft Corporation. All rights reserved. Microsoft, Windows, Windows Vista and other product names are or may be registered trademarks and/or trademarks in the U.S. and/or other countries.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000000"/>
                </a:solidFill>
                <a:effectLst/>
                <a:uLnTx/>
                <a:uFillTx/>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0" cap="none" spc="0" normalizeH="0" baseline="0" noProof="0">
                <a:ln>
                  <a:noFill/>
                </a:ln>
                <a:solidFill>
                  <a:srgbClr val="000000"/>
                </a:solidFill>
                <a:effectLst/>
                <a:uLnTx/>
                <a:uFillTx/>
                <a:latin typeface="Segoe UI" pitchFamily="34" charset="0"/>
              </a:rPr>
            </a:br>
            <a:r>
              <a:rPr kumimoji="0" lang="en-US" sz="500" b="0" i="0" u="none" strike="noStrike" kern="0" cap="none" spc="0" normalizeH="0" baseline="0" noProof="0">
                <a:ln>
                  <a:noFill/>
                </a:ln>
                <a:solidFill>
                  <a:srgbClr val="000000"/>
                </a:solidFill>
                <a:effectLst/>
                <a:uLnTx/>
                <a:uFillTx/>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526505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4.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No tile">
    <p:bg>
      <p:bgRef idx="1001">
        <a:schemeClr val="bg2"/>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screen">
            <a:extLst>
              <a:ext uri="{28A0092B-C50C-407E-A947-70E740481C1C}">
                <a14:useLocalDpi xmlns:a14="http://schemas.microsoft.com/office/drawing/2010/main"/>
              </a:ext>
            </a:extLst>
          </a:blip>
          <a:srcRect t="7331"/>
          <a:stretch/>
        </p:blipFill>
        <p:spPr>
          <a:xfrm>
            <a:off x="0" y="2"/>
            <a:ext cx="12191998" cy="6355247"/>
          </a:xfrm>
          <a:prstGeom prst="rect">
            <a:avLst/>
          </a:prstGeom>
        </p:spPr>
      </p:pic>
      <p:sp>
        <p:nvSpPr>
          <p:cNvPr id="4" name="Rectangle 3"/>
          <p:cNvSpPr/>
          <p:nvPr/>
        </p:nvSpPr>
        <p:spPr bwMode="auto">
          <a:xfrm>
            <a:off x="-1" y="0"/>
            <a:ext cx="4004345" cy="2084172"/>
          </a:xfrm>
          <a:prstGeom prst="rect">
            <a:avLst/>
          </a:prstGeom>
          <a:gradFill flip="none" rotWithShape="1">
            <a:gsLst>
              <a:gs pos="34000">
                <a:srgbClr val="000000">
                  <a:alpha val="70000"/>
                </a:srgbClr>
              </a:gs>
              <a:gs pos="6000">
                <a:srgbClr val="000000">
                  <a:alpha val="60000"/>
                </a:srgbClr>
              </a:gs>
              <a:gs pos="6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117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l="28146"/>
          <a:stretch/>
        </p:blipFill>
        <p:spPr>
          <a:xfrm>
            <a:off x="-3" y="3877276"/>
            <a:ext cx="12191999" cy="2980724"/>
          </a:xfrm>
          <a:prstGeom prst="rect">
            <a:avLst/>
          </a:prstGeom>
        </p:spPr>
      </p:pic>
      <p:pic>
        <p:nvPicPr>
          <p:cNvPr id="7" name="Picture 6"/>
          <p:cNvPicPr>
            <a:picLocks noChangeAspect="1"/>
          </p:cNvPicPr>
          <p:nvPr/>
        </p:nvPicPr>
        <p:blipFill>
          <a:blip r:embed="rId4"/>
          <a:stretch>
            <a:fillRect/>
          </a:stretch>
        </p:blipFill>
        <p:spPr>
          <a:xfrm>
            <a:off x="3181219" y="4422886"/>
            <a:ext cx="8561456" cy="1965049"/>
          </a:xfrm>
          <a:prstGeom prst="rect">
            <a:avLst/>
          </a:prstGeom>
        </p:spPr>
      </p:pic>
      <p:grpSp>
        <p:nvGrpSpPr>
          <p:cNvPr id="9" name="Group 8"/>
          <p:cNvGrpSpPr>
            <a:grpSpLocks noChangeAspect="1"/>
          </p:cNvGrpSpPr>
          <p:nvPr/>
        </p:nvGrpSpPr>
        <p:grpSpPr bwMode="black">
          <a:xfrm>
            <a:off x="459102" y="470067"/>
            <a:ext cx="1419662" cy="304828"/>
            <a:chOff x="457200" y="1643393"/>
            <a:chExt cx="4492753" cy="964540"/>
          </a:xfrm>
        </p:grpSpPr>
        <p:pic>
          <p:nvPicPr>
            <p:cNvPr id="11" name="Picture 10"/>
            <p:cNvPicPr>
              <a:picLocks noChangeAspect="1"/>
            </p:cNvPicPr>
            <p:nvPr/>
          </p:nvPicPr>
          <p:blipFill>
            <a:blip r:embed="rId5"/>
            <a:stretch>
              <a:fillRect/>
            </a:stretch>
          </p:blipFill>
          <p:spPr bwMode="black">
            <a:xfrm>
              <a:off x="457200" y="1643393"/>
              <a:ext cx="964540" cy="964540"/>
            </a:xfrm>
            <a:prstGeom prst="rect">
              <a:avLst/>
            </a:prstGeom>
          </p:spPr>
        </p:pic>
        <p:sp>
          <p:nvSpPr>
            <p:cNvPr id="13"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grpSp>
    </p:spTree>
    <p:extLst>
      <p:ext uri="{BB962C8B-B14F-4D97-AF65-F5344CB8AC3E}">
        <p14:creationId xmlns:p14="http://schemas.microsoft.com/office/powerpoint/2010/main" val="3094780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2377940"/>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399529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2377940"/>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929673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61519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1158793"/>
          </a:xfrm>
          <a:noFill/>
        </p:spPr>
        <p:txBody>
          <a:bodyPr tIns="91440" bIns="91440" anchor="t" anchorCtr="0">
            <a:spAutoFit/>
          </a:bodyPr>
          <a:lstStyle>
            <a:lvl1pPr>
              <a:defRPr sz="7054"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2" y="3877277"/>
            <a:ext cx="9860674" cy="724246"/>
          </a:xfrm>
          <a:noFill/>
        </p:spPr>
        <p:txBody>
          <a:bodyPr lIns="182880" tIns="146304" rIns="182880" bIns="146304">
            <a:sp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a:t>Speaker Name</a:t>
            </a:r>
          </a:p>
        </p:txBody>
      </p:sp>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3915759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1158793"/>
          </a:xfrm>
          <a:noFill/>
        </p:spPr>
        <p:txBody>
          <a:bodyPr tIns="91440" bIns="91440" anchor="t" anchorCtr="0">
            <a:spAutoFit/>
          </a:bodyPr>
          <a:lstStyle>
            <a:lvl1pPr>
              <a:defRPr lang="en-US" sz="7054"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3" name="Rectangle 2"/>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3476377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838571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452366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18483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370359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0290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hoto_Option">
    <p:spTree>
      <p:nvGrpSpPr>
        <p:cNvPr id="1" name=""/>
        <p:cNvGrpSpPr/>
        <p:nvPr/>
      </p:nvGrpSpPr>
      <p:grpSpPr>
        <a:xfrm>
          <a:off x="0" y="0"/>
          <a:ext cx="0" cy="0"/>
          <a:chOff x="0" y="0"/>
          <a:chExt cx="0" cy="0"/>
        </a:xfrm>
      </p:grpSpPr>
      <p:grpSp>
        <p:nvGrpSpPr>
          <p:cNvPr id="5" name="Group 4"/>
          <p:cNvGrpSpPr>
            <a:grpSpLocks noChangeAspect="1"/>
          </p:cNvGrpSpPr>
          <p:nvPr/>
        </p:nvGrpSpPr>
        <p:grpSpPr bwMode="black">
          <a:xfrm>
            <a:off x="459102" y="470067"/>
            <a:ext cx="1419662" cy="304828"/>
            <a:chOff x="457200" y="1643393"/>
            <a:chExt cx="4492753" cy="964540"/>
          </a:xfrm>
        </p:grpSpPr>
        <p:pic>
          <p:nvPicPr>
            <p:cNvPr id="7" name="Picture 6"/>
            <p:cNvPicPr>
              <a:picLocks noChangeAspect="1"/>
            </p:cNvPicPr>
            <p:nvPr/>
          </p:nvPicPr>
          <p:blipFill>
            <a:blip r:embed="rId2"/>
            <a:stretch>
              <a:fillRect/>
            </a:stretch>
          </p:blipFill>
          <p:spPr bwMode="black">
            <a:xfrm>
              <a:off x="457200" y="1643393"/>
              <a:ext cx="964540" cy="964540"/>
            </a:xfrm>
            <a:prstGeom prst="rect">
              <a:avLst/>
            </a:prstGeom>
          </p:spPr>
        </p:pic>
        <p:sp>
          <p:nvSpPr>
            <p:cNvPr id="8"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9" name="Title 1"/>
          <p:cNvSpPr>
            <a:spLocks noGrp="1"/>
          </p:cNvSpPr>
          <p:nvPr>
            <p:ph type="title" hasCustomPrompt="1"/>
          </p:nvPr>
        </p:nvSpPr>
        <p:spPr bwMode="auto">
          <a:xfrm>
            <a:off x="269302" y="2084173"/>
            <a:ext cx="9862230" cy="1793104"/>
          </a:xfrm>
          <a:noFill/>
        </p:spPr>
        <p:txBody>
          <a:bodyPr lIns="146304" tIns="91440" rIns="146304" bIns="91440" anchor="t" anchorCtr="0"/>
          <a:lstStyle>
            <a:lvl1pPr>
              <a:defRPr sz="5292" spc="-98" baseline="0">
                <a:gradFill>
                  <a:gsLst>
                    <a:gs pos="83962">
                      <a:schemeClr val="tx2"/>
                    </a:gs>
                    <a:gs pos="57576">
                      <a:schemeClr val="tx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2" y="3883635"/>
            <a:ext cx="9862230" cy="1793104"/>
          </a:xfrm>
        </p:spPr>
        <p:txBody>
          <a:bodyPr tIns="109728" bIns="109728">
            <a:noAutofit/>
          </a:bodyPr>
          <a:lstStyle>
            <a:lvl1pPr marL="0" indent="0">
              <a:spcBef>
                <a:spcPts val="0"/>
              </a:spcBef>
              <a:buNone/>
              <a:defRPr sz="3135">
                <a:gradFill>
                  <a:gsLst>
                    <a:gs pos="83962">
                      <a:schemeClr val="tx2"/>
                    </a:gs>
                    <a:gs pos="57576">
                      <a:schemeClr val="tx2"/>
                    </a:gs>
                  </a:gsLst>
                  <a:lin ang="5400000" scaled="0"/>
                </a:gradFill>
              </a:defRPr>
            </a:lvl1pPr>
          </a:lstStyle>
          <a:p>
            <a:pPr lvl="0"/>
            <a:r>
              <a:rPr lang="en-US"/>
              <a:t>Speaker Name</a:t>
            </a:r>
          </a:p>
        </p:txBody>
      </p:sp>
      <p:sp>
        <p:nvSpPr>
          <p:cNvPr id="10" name="Text Placeholder 3"/>
          <p:cNvSpPr>
            <a:spLocks noGrp="1"/>
          </p:cNvSpPr>
          <p:nvPr>
            <p:ph type="body" sz="quarter" idx="13" hasCustomPrompt="1"/>
          </p:nvPr>
        </p:nvSpPr>
        <p:spPr>
          <a:xfrm>
            <a:off x="8337065" y="291069"/>
            <a:ext cx="3585699" cy="672414"/>
          </a:xfrm>
        </p:spPr>
        <p:txBody>
          <a:bodyPr lIns="182880" tIns="146304" rIns="182880" bIns="146304">
            <a:noAutofit/>
          </a:bodyPr>
          <a:lstStyle>
            <a:lvl1pPr marL="0" indent="0" algn="r">
              <a:buNone/>
              <a:defRPr sz="1961">
                <a:latin typeface="Segoe UI" panose="020B0502040204020203" pitchFamily="34" charset="0"/>
                <a:cs typeface="Segoe UI" panose="020B0502040204020203" pitchFamily="34" charset="0"/>
              </a:defRPr>
            </a:lvl1pPr>
            <a:lvl2pPr marL="336015" indent="0">
              <a:buNone/>
              <a:defRPr sz="2353">
                <a:latin typeface="+mn-lt"/>
              </a:defRPr>
            </a:lvl2pPr>
            <a:lvl3pPr marL="560027" indent="0">
              <a:buNone/>
              <a:defRPr sz="2353">
                <a:latin typeface="+mn-lt"/>
              </a:defRPr>
            </a:lvl3pPr>
            <a:lvl4pPr marL="784036" indent="0">
              <a:buNone/>
              <a:defRPr sz="2353">
                <a:latin typeface="+mn-lt"/>
              </a:defRPr>
            </a:lvl4pPr>
            <a:lvl5pPr marL="1008047" indent="0">
              <a:buNone/>
              <a:defRPr sz="2353">
                <a:latin typeface="+mn-lt"/>
              </a:defRPr>
            </a:lvl5pPr>
          </a:lstStyle>
          <a:p>
            <a:pPr lvl="0"/>
            <a:r>
              <a:rPr lang="en-US"/>
              <a:t>Session Code</a:t>
            </a:r>
          </a:p>
        </p:txBody>
      </p:sp>
    </p:spTree>
    <p:extLst>
      <p:ext uri="{BB962C8B-B14F-4D97-AF65-F5344CB8AC3E}">
        <p14:creationId xmlns:p14="http://schemas.microsoft.com/office/powerpoint/2010/main" val="1486460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4" name="Rectangle 3"/>
          <p:cNvSpPr/>
          <p:nvPr userDrawn="1"/>
        </p:nvSpPr>
        <p:spPr bwMode="auto">
          <a:xfrm>
            <a:off x="0" y="0"/>
            <a:ext cx="2675059" cy="6858000"/>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0" name="Picture 9"/>
          <p:cNvPicPr>
            <a:picLocks noChangeAspect="1"/>
          </p:cNvPicPr>
          <p:nvPr userDrawn="1"/>
        </p:nvPicPr>
        <p:blipFill>
          <a:blip r:embed="rId2"/>
          <a:stretch>
            <a:fillRect/>
          </a:stretch>
        </p:blipFill>
        <p:spPr>
          <a:xfrm>
            <a:off x="309528" y="5497058"/>
            <a:ext cx="2056001" cy="1029857"/>
          </a:xfrm>
          <a:prstGeom prst="rect">
            <a:avLst/>
          </a:prstGeom>
        </p:spPr>
      </p:pic>
    </p:spTree>
    <p:extLst>
      <p:ext uri="{BB962C8B-B14F-4D97-AF65-F5344CB8AC3E}">
        <p14:creationId xmlns:p14="http://schemas.microsoft.com/office/powerpoint/2010/main" val="31576143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4" name="Rectangle 3"/>
          <p:cNvSpPr/>
          <p:nvPr userDrawn="1"/>
        </p:nvSpPr>
        <p:spPr bwMode="auto">
          <a:xfrm>
            <a:off x="0" y="0"/>
            <a:ext cx="2675059" cy="6858000"/>
          </a:xfrm>
          <a:prstGeom prst="rect">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6" name="Picture 5"/>
          <p:cNvPicPr>
            <a:picLocks noChangeAspect="1"/>
          </p:cNvPicPr>
          <p:nvPr userDrawn="1"/>
        </p:nvPicPr>
        <p:blipFill>
          <a:blip r:embed="rId2"/>
          <a:stretch>
            <a:fillRect/>
          </a:stretch>
        </p:blipFill>
        <p:spPr>
          <a:xfrm>
            <a:off x="309528" y="5497058"/>
            <a:ext cx="2056001" cy="1029857"/>
          </a:xfrm>
          <a:prstGeom prst="rect">
            <a:avLst/>
          </a:prstGeom>
        </p:spPr>
      </p:pic>
    </p:spTree>
    <p:extLst>
      <p:ext uri="{BB962C8B-B14F-4D97-AF65-F5344CB8AC3E}">
        <p14:creationId xmlns:p14="http://schemas.microsoft.com/office/powerpoint/2010/main" val="15815306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8069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4193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3368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0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97807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stretch>
            <a:fillRect/>
          </a:stretch>
        </p:blipFill>
        <p:spPr>
          <a:xfrm>
            <a:off x="450205" y="3083652"/>
            <a:ext cx="3227129" cy="692057"/>
          </a:xfrm>
          <a:prstGeom prst="rect">
            <a:avLst/>
          </a:prstGeom>
        </p:spPr>
      </p:pic>
      <p:sp>
        <p:nvSpPr>
          <p:cNvPr id="2" name="Text Box 3"/>
          <p:cNvSpPr txBox="1">
            <a:spLocks noChangeArrowheads="1"/>
          </p:cNvSpPr>
          <p:nvPr/>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marL="0" marR="0" lvl="0" indent="0" algn="l" defTabSz="913573"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rPr>
              <a:t>© 2016 Microsoft Corporation. All rights reserved. </a:t>
            </a: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29366517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1" y="1189178"/>
            <a:ext cx="11653523" cy="2396047"/>
          </a:xfrm>
          <a:prstGeom prst="rect">
            <a:avLst/>
          </a:prstGeom>
        </p:spPr>
        <p:txBody>
          <a:bodyPr/>
          <a:lstStyle>
            <a:lvl1pPr marL="284680" indent="-284680">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7" indent="-275348">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07" indent="-28468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18" indent="-224011">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27" indent="-224011">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4211478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3" y="2383025"/>
            <a:ext cx="11653523"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Click to edit Master text styles</a:t>
            </a:r>
          </a:p>
        </p:txBody>
      </p:sp>
      <p:sp>
        <p:nvSpPr>
          <p:cNvPr id="4" name="Title 1"/>
          <p:cNvSpPr>
            <a:spLocks noGrp="1"/>
          </p:cNvSpPr>
          <p:nvPr>
            <p:ph type="title"/>
          </p:nvPr>
        </p:nvSpPr>
        <p:spPr>
          <a:xfrm>
            <a:off x="277021" y="1187623"/>
            <a:ext cx="11655840" cy="899665"/>
          </a:xfrm>
        </p:spPr>
        <p:txBody>
          <a:bodyPr/>
          <a:lstStyle>
            <a:lvl1pPr>
              <a:defRPr sz="7054" baseline="0">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8117558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39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7140" y="1344828"/>
            <a:ext cx="9507706" cy="1796217"/>
          </a:xfrm>
          <a:noFill/>
        </p:spPr>
        <p:txBody>
          <a:bodyPr lIns="0" tIns="0" rIns="0" bIns="0" anchor="t" anchorCtr="0"/>
          <a:lstStyle>
            <a:lvl1pPr>
              <a:defRPr lang="en-US" sz="3921" b="1" kern="1200" cap="none" spc="-98" baseline="0" dirty="0">
                <a:ln w="3175">
                  <a:noFill/>
                </a:ln>
                <a:solidFill>
                  <a:schemeClr val="tx1"/>
                </a:solidFill>
                <a:effectLst/>
                <a:latin typeface="+mn-lt"/>
                <a:ea typeface="+mn-ea"/>
                <a:cs typeface="+mn-cs"/>
              </a:defRPr>
            </a:lvl1pPr>
          </a:lstStyle>
          <a:p>
            <a:r>
              <a:rPr lang="en-US"/>
              <a:t>Section title</a:t>
            </a:r>
          </a:p>
        </p:txBody>
      </p:sp>
      <p:sp>
        <p:nvSpPr>
          <p:cNvPr id="5" name="Text Placeholder 4"/>
          <p:cNvSpPr>
            <a:spLocks noGrp="1"/>
          </p:cNvSpPr>
          <p:nvPr>
            <p:ph type="body" sz="quarter" idx="10"/>
          </p:nvPr>
        </p:nvSpPr>
        <p:spPr>
          <a:xfrm>
            <a:off x="717452" y="3348057"/>
            <a:ext cx="9507394" cy="543185"/>
          </a:xfrm>
        </p:spPr>
        <p:txBody>
          <a:bodyPr lIns="0" tIns="0" rIns="0" bIns="0"/>
          <a:lstStyle>
            <a:lvl1pPr marL="0" indent="0">
              <a:buNone/>
              <a:defRPr lang="en-US" sz="3921" b="0" kern="1200" cap="none" spc="-98" baseline="0" dirty="0" smtClean="0">
                <a:ln w="3175">
                  <a:noFill/>
                </a:ln>
                <a:solidFill>
                  <a:schemeClr val="tx1"/>
                </a:solidFill>
                <a:effectLst/>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1952849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Photo_Option">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84173"/>
            <a:ext cx="9860610" cy="1793104"/>
          </a:xfrm>
          <a:noFill/>
        </p:spPr>
        <p:txBody>
          <a:bodyPr lIns="146304" tIns="91440" rIns="146304" bIns="91440" anchor="t" anchorCtr="0"/>
          <a:lstStyle>
            <a:lvl1pPr>
              <a:defRPr sz="5292" spc="-98" baseline="0">
                <a:gradFill>
                  <a:gsLst>
                    <a:gs pos="0">
                      <a:schemeClr val="tx1"/>
                    </a:gs>
                    <a:gs pos="100000">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83635"/>
            <a:ext cx="9863155" cy="1793104"/>
          </a:xfrm>
        </p:spPr>
        <p:txBody>
          <a:bodyPr tIns="109728" bIns="109728">
            <a:noAutofit/>
          </a:bodyPr>
          <a:lstStyle>
            <a:lvl1pPr marL="0" indent="0">
              <a:spcBef>
                <a:spcPts val="0"/>
              </a:spcBef>
              <a:buNone/>
              <a:defRPr sz="3135">
                <a:gradFill>
                  <a:gsLst>
                    <a:gs pos="20130">
                      <a:schemeClr val="tx1"/>
                    </a:gs>
                    <a:gs pos="57576">
                      <a:schemeClr val="tx1"/>
                    </a:gs>
                  </a:gsLst>
                  <a:lin ang="5400000" scaled="0"/>
                </a:gradFill>
              </a:defRPr>
            </a:lvl1pPr>
          </a:lstStyle>
          <a:p>
            <a:pPr lvl="0"/>
            <a:r>
              <a:rPr lang="en-US"/>
              <a:t>Speaker Name</a:t>
            </a:r>
          </a:p>
        </p:txBody>
      </p:sp>
      <p:grpSp>
        <p:nvGrpSpPr>
          <p:cNvPr id="5" name="Group 4"/>
          <p:cNvGrpSpPr>
            <a:grpSpLocks noChangeAspect="1"/>
          </p:cNvGrpSpPr>
          <p:nvPr/>
        </p:nvGrpSpPr>
        <p:grpSpPr bwMode="black">
          <a:xfrm>
            <a:off x="459102" y="470067"/>
            <a:ext cx="1419662" cy="304828"/>
            <a:chOff x="457200" y="1643393"/>
            <a:chExt cx="4492753" cy="964540"/>
          </a:xfrm>
        </p:grpSpPr>
        <p:pic>
          <p:nvPicPr>
            <p:cNvPr id="7" name="Picture 6"/>
            <p:cNvPicPr>
              <a:picLocks noChangeAspect="1"/>
            </p:cNvPicPr>
            <p:nvPr/>
          </p:nvPicPr>
          <p:blipFill>
            <a:blip r:embed="rId2"/>
            <a:stretch>
              <a:fillRect/>
            </a:stretch>
          </p:blipFill>
          <p:spPr bwMode="black">
            <a:xfrm>
              <a:off x="457200" y="1643393"/>
              <a:ext cx="964540" cy="964540"/>
            </a:xfrm>
            <a:prstGeom prst="rect">
              <a:avLst/>
            </a:prstGeom>
          </p:spPr>
        </p:pic>
        <p:sp>
          <p:nvSpPr>
            <p:cNvPr id="8"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Semilight"/>
                <a:ea typeface="+mn-ea"/>
                <a:cs typeface="+mn-cs"/>
              </a:endParaRPr>
            </a:p>
          </p:txBody>
        </p:sp>
      </p:grpSp>
      <p:sp>
        <p:nvSpPr>
          <p:cNvPr id="10" name="Text Placeholder 3"/>
          <p:cNvSpPr>
            <a:spLocks noGrp="1"/>
          </p:cNvSpPr>
          <p:nvPr>
            <p:ph type="body" sz="quarter" idx="13" hasCustomPrompt="1"/>
          </p:nvPr>
        </p:nvSpPr>
        <p:spPr>
          <a:xfrm>
            <a:off x="8337065" y="291069"/>
            <a:ext cx="3585699" cy="672414"/>
          </a:xfrm>
        </p:spPr>
        <p:txBody>
          <a:bodyPr lIns="182880" tIns="146304" rIns="182880" bIns="146304">
            <a:noAutofit/>
          </a:bodyPr>
          <a:lstStyle>
            <a:lvl1pPr marL="0" indent="0" algn="r">
              <a:buNone/>
              <a:defRPr sz="1961">
                <a:latin typeface="Segoe UI" panose="020B0502040204020203" pitchFamily="34" charset="0"/>
                <a:cs typeface="Segoe UI" panose="020B0502040204020203" pitchFamily="34" charset="0"/>
              </a:defRPr>
            </a:lvl1pPr>
            <a:lvl2pPr marL="336015" indent="0">
              <a:buNone/>
              <a:defRPr sz="2353">
                <a:latin typeface="+mn-lt"/>
              </a:defRPr>
            </a:lvl2pPr>
            <a:lvl3pPr marL="560027" indent="0">
              <a:buNone/>
              <a:defRPr sz="2353">
                <a:latin typeface="+mn-lt"/>
              </a:defRPr>
            </a:lvl3pPr>
            <a:lvl4pPr marL="784036" indent="0">
              <a:buNone/>
              <a:defRPr sz="2353">
                <a:latin typeface="+mn-lt"/>
              </a:defRPr>
            </a:lvl4pPr>
            <a:lvl5pPr marL="1008047" indent="0">
              <a:buNone/>
              <a:defRPr sz="2353">
                <a:latin typeface="+mn-lt"/>
              </a:defRPr>
            </a:lvl5pPr>
          </a:lstStyle>
          <a:p>
            <a:pPr lvl="0"/>
            <a:r>
              <a:rPr lang="en-US"/>
              <a:t>Session Code</a:t>
            </a:r>
          </a:p>
        </p:txBody>
      </p:sp>
    </p:spTree>
    <p:extLst>
      <p:ext uri="{BB962C8B-B14F-4D97-AF65-F5344CB8AC3E}">
        <p14:creationId xmlns:p14="http://schemas.microsoft.com/office/powerpoint/2010/main" val="3858973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17140" y="1344828"/>
            <a:ext cx="11205622" cy="1796217"/>
          </a:xfrm>
          <a:noFill/>
        </p:spPr>
        <p:txBody>
          <a:bodyPr lIns="0" tIns="0" rIns="0" bIns="0" anchor="t" anchorCtr="0"/>
          <a:lstStyle>
            <a:lvl1pPr>
              <a:defRPr lang="en-US" sz="3921" b="1" kern="1200" cap="none" spc="-98" baseline="0" dirty="0">
                <a:ln w="3175">
                  <a:noFill/>
                </a:ln>
                <a:solidFill>
                  <a:schemeClr val="tx1"/>
                </a:solidFill>
                <a:effectLst/>
                <a:latin typeface="+mn-lt"/>
                <a:ea typeface="+mn-ea"/>
                <a:cs typeface="+mn-cs"/>
              </a:defRPr>
            </a:lvl1pPr>
          </a:lstStyle>
          <a:p>
            <a:r>
              <a:rPr lang="en-US"/>
              <a:t>Section title</a:t>
            </a:r>
          </a:p>
        </p:txBody>
      </p:sp>
      <p:sp>
        <p:nvSpPr>
          <p:cNvPr id="4" name="Text Placeholder 4"/>
          <p:cNvSpPr>
            <a:spLocks noGrp="1"/>
          </p:cNvSpPr>
          <p:nvPr>
            <p:ph type="body" sz="quarter" idx="10"/>
          </p:nvPr>
        </p:nvSpPr>
        <p:spPr>
          <a:xfrm>
            <a:off x="717452" y="3348057"/>
            <a:ext cx="9507394" cy="543185"/>
          </a:xfrm>
        </p:spPr>
        <p:txBody>
          <a:bodyPr lIns="0" tIns="0" rIns="0" bIns="0"/>
          <a:lstStyle>
            <a:lvl1pPr marL="0" indent="0">
              <a:buNone/>
              <a:defRPr lang="en-US" sz="3921" b="0" kern="1200" cap="none" spc="-98" baseline="0" dirty="0" smtClean="0">
                <a:ln w="3175">
                  <a:noFill/>
                </a:ln>
                <a:solidFill>
                  <a:schemeClr val="tx1"/>
                </a:solidFill>
                <a:effectLst/>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75656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17140" y="1344828"/>
            <a:ext cx="11205622" cy="1796217"/>
          </a:xfrm>
          <a:noFill/>
        </p:spPr>
        <p:txBody>
          <a:bodyPr lIns="0" tIns="0" rIns="0" bIns="0" anchor="t" anchorCtr="0"/>
          <a:lstStyle>
            <a:lvl1pPr>
              <a:defRPr lang="en-US" sz="3921" b="1" kern="1200" cap="none" spc="-98" baseline="0" dirty="0">
                <a:ln w="3175">
                  <a:noFill/>
                </a:ln>
                <a:solidFill>
                  <a:schemeClr val="tx1"/>
                </a:solidFill>
                <a:effectLst/>
                <a:latin typeface="+mn-lt"/>
                <a:ea typeface="+mn-ea"/>
                <a:cs typeface="+mn-cs"/>
              </a:defRPr>
            </a:lvl1pPr>
          </a:lstStyle>
          <a:p>
            <a:r>
              <a:rPr lang="en-US"/>
              <a:t>Section title</a:t>
            </a:r>
          </a:p>
        </p:txBody>
      </p:sp>
      <p:sp>
        <p:nvSpPr>
          <p:cNvPr id="4" name="Text Placeholder 4"/>
          <p:cNvSpPr>
            <a:spLocks noGrp="1"/>
          </p:cNvSpPr>
          <p:nvPr>
            <p:ph type="body" sz="quarter" idx="10"/>
          </p:nvPr>
        </p:nvSpPr>
        <p:spPr>
          <a:xfrm>
            <a:off x="717452" y="3348057"/>
            <a:ext cx="9507394" cy="543185"/>
          </a:xfrm>
        </p:spPr>
        <p:txBody>
          <a:bodyPr lIns="0" tIns="0" rIns="0" bIns="0"/>
          <a:lstStyle>
            <a:lvl1pPr marL="0" indent="0">
              <a:buNone/>
              <a:defRPr lang="en-US" sz="3921" b="0" kern="1200" cap="none" spc="-98" baseline="0" dirty="0" smtClean="0">
                <a:ln w="3175">
                  <a:noFill/>
                </a:ln>
                <a:solidFill>
                  <a:schemeClr val="tx1"/>
                </a:solidFill>
                <a:effectLst/>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27407189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68110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423767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00103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3921" b="0" kern="1200" cap="none" spc="-98" baseline="0" dirty="0">
                <a:ln w="3175">
                  <a:noFill/>
                </a:ln>
                <a:solidFill>
                  <a:schemeClr val="tx1"/>
                </a:solidFill>
                <a:effectLst/>
                <a:latin typeface="+mj-lt"/>
                <a:ea typeface="+mn-ea"/>
                <a:cs typeface="+mn-cs"/>
              </a:defRPr>
            </a:lvl1pPr>
          </a:lstStyle>
          <a:p>
            <a:r>
              <a:rPr lang="en-US"/>
              <a:t>Click to edit Master title style</a:t>
            </a:r>
          </a:p>
        </p:txBody>
      </p:sp>
    </p:spTree>
    <p:extLst>
      <p:ext uri="{BB962C8B-B14F-4D97-AF65-F5344CB8AC3E}">
        <p14:creationId xmlns:p14="http://schemas.microsoft.com/office/powerpoint/2010/main" val="341555747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1"/>
            </a:lvl1pPr>
          </a:lstStyle>
          <a:p>
            <a:r>
              <a:rPr lang="en-US"/>
              <a:t>Click to edit Master title style</a:t>
            </a:r>
          </a:p>
        </p:txBody>
      </p:sp>
      <p:sp>
        <p:nvSpPr>
          <p:cNvPr id="3" name="Rectangle 2"/>
          <p:cNvSpPr/>
          <p:nvPr userDrawn="1"/>
        </p:nvSpPr>
        <p:spPr bwMode="auto">
          <a:xfrm>
            <a:off x="0" y="1209669"/>
            <a:ext cx="12192000" cy="68635"/>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z="1800" spc="-5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0" y="6363308"/>
            <a:ext cx="12192000" cy="494692"/>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z="1800" spc="-5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107042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White Frame"/>
          <p:cNvSpPr/>
          <p:nvPr userDrawn="1"/>
        </p:nvSpPr>
        <p:spPr>
          <a:xfrm>
            <a:off x="0" y="0"/>
            <a:ext cx="12191377" cy="6858623"/>
          </a:xfrm>
          <a:custGeom>
            <a:avLst/>
            <a:gdLst>
              <a:gd name="connsiteX0" fmla="*/ 92964 w 12192000"/>
              <a:gd name="connsiteY0" fmla="*/ 91440 h 6858000"/>
              <a:gd name="connsiteX1" fmla="*/ 92964 w 12192000"/>
              <a:gd name="connsiteY1" fmla="*/ 6766560 h 6858000"/>
              <a:gd name="connsiteX2" fmla="*/ 12099036 w 12192000"/>
              <a:gd name="connsiteY2" fmla="*/ 6766560 h 6858000"/>
              <a:gd name="connsiteX3" fmla="*/ 12099036 w 12192000"/>
              <a:gd name="connsiteY3" fmla="*/ 9144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2964" y="91440"/>
                </a:moveTo>
                <a:lnTo>
                  <a:pt x="92964" y="6766560"/>
                </a:lnTo>
                <a:lnTo>
                  <a:pt x="12099036" y="6766560"/>
                </a:lnTo>
                <a:lnTo>
                  <a:pt x="12099036" y="91440"/>
                </a:lnTo>
                <a:close/>
                <a:moveTo>
                  <a:pt x="0" y="0"/>
                </a:moveTo>
                <a:lnTo>
                  <a:pt x="12192000" y="0"/>
                </a:lnTo>
                <a:lnTo>
                  <a:pt x="12192000" y="6858000"/>
                </a:lnTo>
                <a:lnTo>
                  <a:pt x="0" y="6858000"/>
                </a:lnTo>
                <a:close/>
              </a:path>
            </a:pathLst>
          </a:custGeom>
          <a:solidFill>
            <a:srgbClr val="002050"/>
          </a:solidFill>
          <a:ln w="10795" cap="flat" cmpd="sng" algn="ctr">
            <a:noFill/>
            <a:prstDash val="solid"/>
          </a:ln>
          <a:effectLst/>
        </p:spPr>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10011818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396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445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6596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14178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9"/>
            <a:ext cx="11653523" cy="1985641"/>
          </a:xfrm>
        </p:spPr>
        <p:txBody>
          <a:bodyPr/>
          <a:lstStyle>
            <a:lvl1pPr marL="0" indent="0">
              <a:buNone/>
              <a:defRPr sz="3919">
                <a:gradFill>
                  <a:gsLst>
                    <a:gs pos="1250">
                      <a:schemeClr val="tx2"/>
                    </a:gs>
                    <a:gs pos="99000">
                      <a:schemeClr val="tx2"/>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947102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52525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718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7294179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56222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nchor="t">
            <a:noAutofit/>
          </a:bodyPr>
          <a:lstStyle>
            <a:lvl1pPr>
              <a:defRPr/>
            </a:lvl1pPr>
          </a:lstStyle>
          <a:p>
            <a:r>
              <a:rPr lang="en-US"/>
              <a:t>Click to edit Master title style</a:t>
            </a:r>
          </a:p>
        </p:txBody>
      </p:sp>
      <p:sp>
        <p:nvSpPr>
          <p:cNvPr id="16" name="Text Placeholder 15"/>
          <p:cNvSpPr>
            <a:spLocks noGrp="1"/>
          </p:cNvSpPr>
          <p:nvPr>
            <p:ph type="body" sz="quarter" idx="14"/>
          </p:nvPr>
        </p:nvSpPr>
        <p:spPr>
          <a:xfrm>
            <a:off x="228600" y="1600200"/>
            <a:ext cx="11812548" cy="1694118"/>
          </a:xfrm>
        </p:spPr>
        <p:txBody>
          <a:bodyPr lIns="137160" rIns="137160" bIns="1371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a:solidFill>
                <a:srgbClr val="505050"/>
              </a:solidFill>
            </a:endParaRPr>
          </a:p>
        </p:txBody>
      </p:sp>
      <p:sp>
        <p:nvSpPr>
          <p:cNvPr id="20" name="Footer Placeholder 19"/>
          <p:cNvSpPr>
            <a:spLocks noGrp="1"/>
          </p:cNvSpPr>
          <p:nvPr>
            <p:ph type="ftr" sz="quarter" idx="16"/>
          </p:nvPr>
        </p:nvSpPr>
        <p:spPr>
          <a:xfrm>
            <a:off x="228601" y="6553201"/>
            <a:ext cx="11201400" cy="304801"/>
          </a:xfrm>
        </p:spPr>
        <p:txBody>
          <a:bodyPr/>
          <a:lstStyle/>
          <a:p>
            <a:endParaRPr lang="en-US">
              <a:solidFill>
                <a:srgbClr val="505050"/>
              </a:solidFill>
            </a:endParaRPr>
          </a:p>
        </p:txBody>
      </p:sp>
    </p:spTree>
    <p:extLst>
      <p:ext uri="{BB962C8B-B14F-4D97-AF65-F5344CB8AC3E}">
        <p14:creationId xmlns:p14="http://schemas.microsoft.com/office/powerpoint/2010/main" val="197952716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68110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77008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44F5-AAFE-400A-8EF6-EA315FF65A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B5F32F-5199-4F91-B5C8-220926EBA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BF681-1CDE-40EB-93C2-05265B7C7C35}"/>
              </a:ext>
            </a:extLst>
          </p:cNvPr>
          <p:cNvSpPr>
            <a:spLocks noGrp="1"/>
          </p:cNvSpPr>
          <p:nvPr>
            <p:ph type="dt" sz="half" idx="10"/>
          </p:nvPr>
        </p:nvSpPr>
        <p:spPr/>
        <p:txBody>
          <a:bodyPr/>
          <a:lstStyle/>
          <a:p>
            <a:fld id="{9E132EC9-5584-42A3-9164-D34FE6B842B2}" type="datetimeFigureOut">
              <a:rPr lang="en-US" smtClean="0"/>
              <a:t>2019-10-03</a:t>
            </a:fld>
            <a:endParaRPr lang="en-US"/>
          </a:p>
        </p:txBody>
      </p:sp>
      <p:sp>
        <p:nvSpPr>
          <p:cNvPr id="5" name="Footer Placeholder 4">
            <a:extLst>
              <a:ext uri="{FF2B5EF4-FFF2-40B4-BE49-F238E27FC236}">
                <a16:creationId xmlns:a16="http://schemas.microsoft.com/office/drawing/2014/main" id="{8133536C-D87E-4C66-BE9C-FBE5DEE02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CC238-DEC2-438B-9D1E-3DE353E587DD}"/>
              </a:ext>
            </a:extLst>
          </p:cNvPr>
          <p:cNvSpPr>
            <a:spLocks noGrp="1"/>
          </p:cNvSpPr>
          <p:nvPr>
            <p:ph type="sldNum" sz="quarter" idx="12"/>
          </p:nvPr>
        </p:nvSpPr>
        <p:spPr/>
        <p:txBody>
          <a:bodyPr/>
          <a:lstStyle/>
          <a:p>
            <a:fld id="{5A4176B0-B801-4B36-B6D7-67642E4026AC}" type="slidenum">
              <a:rPr lang="en-US" smtClean="0"/>
              <a:t>‹#›</a:t>
            </a:fld>
            <a:endParaRPr lang="en-US"/>
          </a:p>
        </p:txBody>
      </p:sp>
    </p:spTree>
    <p:extLst>
      <p:ext uri="{BB962C8B-B14F-4D97-AF65-F5344CB8AC3E}">
        <p14:creationId xmlns:p14="http://schemas.microsoft.com/office/powerpoint/2010/main" val="3350967422"/>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E407-9DAE-4192-B0ED-721F7DE5B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A7C844-AEB9-4303-B746-01CB0C363F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DA166-C563-4465-A888-26210978CB80}"/>
              </a:ext>
            </a:extLst>
          </p:cNvPr>
          <p:cNvSpPr>
            <a:spLocks noGrp="1"/>
          </p:cNvSpPr>
          <p:nvPr>
            <p:ph type="dt" sz="half" idx="10"/>
          </p:nvPr>
        </p:nvSpPr>
        <p:spPr/>
        <p:txBody>
          <a:bodyPr/>
          <a:lstStyle/>
          <a:p>
            <a:fld id="{9E132EC9-5584-42A3-9164-D34FE6B842B2}" type="datetimeFigureOut">
              <a:rPr lang="en-US" smtClean="0"/>
              <a:t>2019-10-03</a:t>
            </a:fld>
            <a:endParaRPr lang="en-US"/>
          </a:p>
        </p:txBody>
      </p:sp>
      <p:sp>
        <p:nvSpPr>
          <p:cNvPr id="5" name="Footer Placeholder 4">
            <a:extLst>
              <a:ext uri="{FF2B5EF4-FFF2-40B4-BE49-F238E27FC236}">
                <a16:creationId xmlns:a16="http://schemas.microsoft.com/office/drawing/2014/main" id="{2755951C-0B75-4E1A-85EE-8E3A3DA98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5FDF9-5D7D-4FBF-84E8-1C60B37A6C25}"/>
              </a:ext>
            </a:extLst>
          </p:cNvPr>
          <p:cNvSpPr>
            <a:spLocks noGrp="1"/>
          </p:cNvSpPr>
          <p:nvPr>
            <p:ph type="sldNum" sz="quarter" idx="12"/>
          </p:nvPr>
        </p:nvSpPr>
        <p:spPr/>
        <p:txBody>
          <a:bodyPr/>
          <a:lstStyle/>
          <a:p>
            <a:fld id="{5A4176B0-B801-4B36-B6D7-67642E4026AC}" type="slidenum">
              <a:rPr lang="en-US" smtClean="0"/>
              <a:t>‹#›</a:t>
            </a:fld>
            <a:endParaRPr lang="en-US"/>
          </a:p>
        </p:txBody>
      </p:sp>
    </p:spTree>
    <p:extLst>
      <p:ext uri="{BB962C8B-B14F-4D97-AF65-F5344CB8AC3E}">
        <p14:creationId xmlns:p14="http://schemas.microsoft.com/office/powerpoint/2010/main" val="17305580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0888-033B-444F-A191-6F96B245E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3EDA1F-E79D-47C6-98D4-CEF94DBEB5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291E2B-17E5-48C1-A733-96CF01BFDFB4}"/>
              </a:ext>
            </a:extLst>
          </p:cNvPr>
          <p:cNvSpPr>
            <a:spLocks noGrp="1"/>
          </p:cNvSpPr>
          <p:nvPr>
            <p:ph type="dt" sz="half" idx="10"/>
          </p:nvPr>
        </p:nvSpPr>
        <p:spPr/>
        <p:txBody>
          <a:bodyPr/>
          <a:lstStyle/>
          <a:p>
            <a:fld id="{9E132EC9-5584-42A3-9164-D34FE6B842B2}" type="datetimeFigureOut">
              <a:rPr lang="en-US" smtClean="0"/>
              <a:t>2019-10-03</a:t>
            </a:fld>
            <a:endParaRPr lang="en-US"/>
          </a:p>
        </p:txBody>
      </p:sp>
      <p:sp>
        <p:nvSpPr>
          <p:cNvPr id="5" name="Footer Placeholder 4">
            <a:extLst>
              <a:ext uri="{FF2B5EF4-FFF2-40B4-BE49-F238E27FC236}">
                <a16:creationId xmlns:a16="http://schemas.microsoft.com/office/drawing/2014/main" id="{8FBF7CF2-0BED-4D1F-9A50-854AC283F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C658A-8021-42FE-BC71-E0133B4ACE82}"/>
              </a:ext>
            </a:extLst>
          </p:cNvPr>
          <p:cNvSpPr>
            <a:spLocks noGrp="1"/>
          </p:cNvSpPr>
          <p:nvPr>
            <p:ph type="sldNum" sz="quarter" idx="12"/>
          </p:nvPr>
        </p:nvSpPr>
        <p:spPr/>
        <p:txBody>
          <a:bodyPr/>
          <a:lstStyle/>
          <a:p>
            <a:fld id="{5A4176B0-B801-4B36-B6D7-67642E4026AC}" type="slidenum">
              <a:rPr lang="en-US" smtClean="0"/>
              <a:t>‹#›</a:t>
            </a:fld>
            <a:endParaRPr lang="en-US"/>
          </a:p>
        </p:txBody>
      </p:sp>
    </p:spTree>
    <p:extLst>
      <p:ext uri="{BB962C8B-B14F-4D97-AF65-F5344CB8AC3E}">
        <p14:creationId xmlns:p14="http://schemas.microsoft.com/office/powerpoint/2010/main" val="3305810977"/>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B7E8-D639-4868-8B19-B08EBCAB0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A451E-BE43-4D29-AC45-81B72EFCB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4B8A85-2A80-48A3-A58F-969742371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F0C554-E36E-4E8B-9938-3B218CC312DD}"/>
              </a:ext>
            </a:extLst>
          </p:cNvPr>
          <p:cNvSpPr>
            <a:spLocks noGrp="1"/>
          </p:cNvSpPr>
          <p:nvPr>
            <p:ph type="dt" sz="half" idx="10"/>
          </p:nvPr>
        </p:nvSpPr>
        <p:spPr/>
        <p:txBody>
          <a:bodyPr/>
          <a:lstStyle/>
          <a:p>
            <a:fld id="{9E132EC9-5584-42A3-9164-D34FE6B842B2}" type="datetimeFigureOut">
              <a:rPr lang="en-US" smtClean="0"/>
              <a:t>2019-10-03</a:t>
            </a:fld>
            <a:endParaRPr lang="en-US"/>
          </a:p>
        </p:txBody>
      </p:sp>
      <p:sp>
        <p:nvSpPr>
          <p:cNvPr id="6" name="Footer Placeholder 5">
            <a:extLst>
              <a:ext uri="{FF2B5EF4-FFF2-40B4-BE49-F238E27FC236}">
                <a16:creationId xmlns:a16="http://schemas.microsoft.com/office/drawing/2014/main" id="{2D40106E-DDFD-4635-B2D0-85F1973D9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58BD7A-9EEF-4C4C-BECE-1DD4A77FF6B4}"/>
              </a:ext>
            </a:extLst>
          </p:cNvPr>
          <p:cNvSpPr>
            <a:spLocks noGrp="1"/>
          </p:cNvSpPr>
          <p:nvPr>
            <p:ph type="sldNum" sz="quarter" idx="12"/>
          </p:nvPr>
        </p:nvSpPr>
        <p:spPr/>
        <p:txBody>
          <a:bodyPr/>
          <a:lstStyle/>
          <a:p>
            <a:fld id="{5A4176B0-B801-4B36-B6D7-67642E4026AC}" type="slidenum">
              <a:rPr lang="en-US" smtClean="0"/>
              <a:t>‹#›</a:t>
            </a:fld>
            <a:endParaRPr lang="en-US"/>
          </a:p>
        </p:txBody>
      </p:sp>
    </p:spTree>
    <p:extLst>
      <p:ext uri="{BB962C8B-B14F-4D97-AF65-F5344CB8AC3E}">
        <p14:creationId xmlns:p14="http://schemas.microsoft.com/office/powerpoint/2010/main" val="4973046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29D8-5FBA-44E5-BEDB-2287470F7F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C1FEF1-08E5-4F31-B001-3C51E2505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9C9722-71A2-4B28-89D9-F2CEF18120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5FAFAB-2E1A-4D2E-9093-1439344B45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D9C5B1-9864-49DD-9547-F9E799BD56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386974-F46E-4E37-A94A-DB2FA516E41A}"/>
              </a:ext>
            </a:extLst>
          </p:cNvPr>
          <p:cNvSpPr>
            <a:spLocks noGrp="1"/>
          </p:cNvSpPr>
          <p:nvPr>
            <p:ph type="dt" sz="half" idx="10"/>
          </p:nvPr>
        </p:nvSpPr>
        <p:spPr/>
        <p:txBody>
          <a:bodyPr/>
          <a:lstStyle/>
          <a:p>
            <a:fld id="{9E132EC9-5584-42A3-9164-D34FE6B842B2}" type="datetimeFigureOut">
              <a:rPr lang="en-US" smtClean="0"/>
              <a:t>2019-10-03</a:t>
            </a:fld>
            <a:endParaRPr lang="en-US"/>
          </a:p>
        </p:txBody>
      </p:sp>
      <p:sp>
        <p:nvSpPr>
          <p:cNvPr id="8" name="Footer Placeholder 7">
            <a:extLst>
              <a:ext uri="{FF2B5EF4-FFF2-40B4-BE49-F238E27FC236}">
                <a16:creationId xmlns:a16="http://schemas.microsoft.com/office/drawing/2014/main" id="{34F95F05-7AB7-4C03-B938-AF99F57F70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796844-F1E8-4BC0-917A-CF15E2D24C1D}"/>
              </a:ext>
            </a:extLst>
          </p:cNvPr>
          <p:cNvSpPr>
            <a:spLocks noGrp="1"/>
          </p:cNvSpPr>
          <p:nvPr>
            <p:ph type="sldNum" sz="quarter" idx="12"/>
          </p:nvPr>
        </p:nvSpPr>
        <p:spPr/>
        <p:txBody>
          <a:bodyPr/>
          <a:lstStyle/>
          <a:p>
            <a:fld id="{5A4176B0-B801-4B36-B6D7-67642E4026AC}" type="slidenum">
              <a:rPr lang="en-US" smtClean="0"/>
              <a:t>‹#›</a:t>
            </a:fld>
            <a:endParaRPr lang="en-US"/>
          </a:p>
        </p:txBody>
      </p:sp>
    </p:spTree>
    <p:extLst>
      <p:ext uri="{BB962C8B-B14F-4D97-AF65-F5344CB8AC3E}">
        <p14:creationId xmlns:p14="http://schemas.microsoft.com/office/powerpoint/2010/main" val="344946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9"/>
            <a:ext cx="11653523" cy="1985641"/>
          </a:xfrm>
        </p:spPr>
        <p:txBody>
          <a:bodyPr/>
          <a:lstStyle>
            <a:lvl1pPr marL="0" indent="0">
              <a:buNone/>
              <a:defRPr sz="3919">
                <a:gradFill>
                  <a:gsLst>
                    <a:gs pos="1250">
                      <a:schemeClr val="tx1"/>
                    </a:gs>
                    <a:gs pos="99000">
                      <a:schemeClr val="tx1"/>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564673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3425-2BA5-4D18-851C-FB2C8E2C65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AA3829-97BC-465E-9E6D-93291CE13C55}"/>
              </a:ext>
            </a:extLst>
          </p:cNvPr>
          <p:cNvSpPr>
            <a:spLocks noGrp="1"/>
          </p:cNvSpPr>
          <p:nvPr>
            <p:ph type="dt" sz="half" idx="10"/>
          </p:nvPr>
        </p:nvSpPr>
        <p:spPr/>
        <p:txBody>
          <a:bodyPr/>
          <a:lstStyle/>
          <a:p>
            <a:fld id="{9E132EC9-5584-42A3-9164-D34FE6B842B2}" type="datetimeFigureOut">
              <a:rPr lang="en-US" smtClean="0"/>
              <a:t>2019-10-03</a:t>
            </a:fld>
            <a:endParaRPr lang="en-US"/>
          </a:p>
        </p:txBody>
      </p:sp>
      <p:sp>
        <p:nvSpPr>
          <p:cNvPr id="4" name="Footer Placeholder 3">
            <a:extLst>
              <a:ext uri="{FF2B5EF4-FFF2-40B4-BE49-F238E27FC236}">
                <a16:creationId xmlns:a16="http://schemas.microsoft.com/office/drawing/2014/main" id="{4B26ED27-078A-42FC-B7EE-7A2912D554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0F4E18-FA76-441A-8A68-34D95F30CBA9}"/>
              </a:ext>
            </a:extLst>
          </p:cNvPr>
          <p:cNvSpPr>
            <a:spLocks noGrp="1"/>
          </p:cNvSpPr>
          <p:nvPr>
            <p:ph type="sldNum" sz="quarter" idx="12"/>
          </p:nvPr>
        </p:nvSpPr>
        <p:spPr/>
        <p:txBody>
          <a:bodyPr/>
          <a:lstStyle/>
          <a:p>
            <a:fld id="{5A4176B0-B801-4B36-B6D7-67642E4026AC}" type="slidenum">
              <a:rPr lang="en-US" smtClean="0"/>
              <a:t>‹#›</a:t>
            </a:fld>
            <a:endParaRPr lang="en-US"/>
          </a:p>
        </p:txBody>
      </p:sp>
    </p:spTree>
    <p:extLst>
      <p:ext uri="{BB962C8B-B14F-4D97-AF65-F5344CB8AC3E}">
        <p14:creationId xmlns:p14="http://schemas.microsoft.com/office/powerpoint/2010/main" val="35164803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38EFC-E05B-47DA-AE45-22A4F02FA59D}"/>
              </a:ext>
            </a:extLst>
          </p:cNvPr>
          <p:cNvSpPr>
            <a:spLocks noGrp="1"/>
          </p:cNvSpPr>
          <p:nvPr>
            <p:ph type="dt" sz="half" idx="10"/>
          </p:nvPr>
        </p:nvSpPr>
        <p:spPr/>
        <p:txBody>
          <a:bodyPr/>
          <a:lstStyle/>
          <a:p>
            <a:fld id="{9E132EC9-5584-42A3-9164-D34FE6B842B2}" type="datetimeFigureOut">
              <a:rPr lang="en-US" smtClean="0"/>
              <a:t>2019-10-03</a:t>
            </a:fld>
            <a:endParaRPr lang="en-US"/>
          </a:p>
        </p:txBody>
      </p:sp>
      <p:sp>
        <p:nvSpPr>
          <p:cNvPr id="3" name="Footer Placeholder 2">
            <a:extLst>
              <a:ext uri="{FF2B5EF4-FFF2-40B4-BE49-F238E27FC236}">
                <a16:creationId xmlns:a16="http://schemas.microsoft.com/office/drawing/2014/main" id="{EA45657F-5FA9-45BF-89D6-F1F30C3B0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97D228-281E-48C5-AFF4-885F59A5FA7A}"/>
              </a:ext>
            </a:extLst>
          </p:cNvPr>
          <p:cNvSpPr>
            <a:spLocks noGrp="1"/>
          </p:cNvSpPr>
          <p:nvPr>
            <p:ph type="sldNum" sz="quarter" idx="12"/>
          </p:nvPr>
        </p:nvSpPr>
        <p:spPr/>
        <p:txBody>
          <a:bodyPr/>
          <a:lstStyle/>
          <a:p>
            <a:fld id="{5A4176B0-B801-4B36-B6D7-67642E4026AC}" type="slidenum">
              <a:rPr lang="en-US" smtClean="0"/>
              <a:t>‹#›</a:t>
            </a:fld>
            <a:endParaRPr lang="en-US"/>
          </a:p>
        </p:txBody>
      </p:sp>
    </p:spTree>
    <p:extLst>
      <p:ext uri="{BB962C8B-B14F-4D97-AF65-F5344CB8AC3E}">
        <p14:creationId xmlns:p14="http://schemas.microsoft.com/office/powerpoint/2010/main" val="38202686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4444-2F00-4502-959F-56ABA402C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A7836A-0C95-4808-92F1-999E350D6E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314C05-8CF4-4FA2-B6E3-77345DDA7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7708DC-A01C-4D1A-BDFA-6D1EECEDAD91}"/>
              </a:ext>
            </a:extLst>
          </p:cNvPr>
          <p:cNvSpPr>
            <a:spLocks noGrp="1"/>
          </p:cNvSpPr>
          <p:nvPr>
            <p:ph type="dt" sz="half" idx="10"/>
          </p:nvPr>
        </p:nvSpPr>
        <p:spPr/>
        <p:txBody>
          <a:bodyPr/>
          <a:lstStyle/>
          <a:p>
            <a:fld id="{9E132EC9-5584-42A3-9164-D34FE6B842B2}" type="datetimeFigureOut">
              <a:rPr lang="en-US" smtClean="0"/>
              <a:t>2019-10-03</a:t>
            </a:fld>
            <a:endParaRPr lang="en-US"/>
          </a:p>
        </p:txBody>
      </p:sp>
      <p:sp>
        <p:nvSpPr>
          <p:cNvPr id="6" name="Footer Placeholder 5">
            <a:extLst>
              <a:ext uri="{FF2B5EF4-FFF2-40B4-BE49-F238E27FC236}">
                <a16:creationId xmlns:a16="http://schemas.microsoft.com/office/drawing/2014/main" id="{B6EB2763-BCF7-45EB-ACD0-8E07F7EA3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00638-DE2C-4032-B5AC-848FC73A6A9F}"/>
              </a:ext>
            </a:extLst>
          </p:cNvPr>
          <p:cNvSpPr>
            <a:spLocks noGrp="1"/>
          </p:cNvSpPr>
          <p:nvPr>
            <p:ph type="sldNum" sz="quarter" idx="12"/>
          </p:nvPr>
        </p:nvSpPr>
        <p:spPr/>
        <p:txBody>
          <a:bodyPr/>
          <a:lstStyle/>
          <a:p>
            <a:fld id="{5A4176B0-B801-4B36-B6D7-67642E4026AC}" type="slidenum">
              <a:rPr lang="en-US" smtClean="0"/>
              <a:t>‹#›</a:t>
            </a:fld>
            <a:endParaRPr lang="en-US"/>
          </a:p>
        </p:txBody>
      </p:sp>
    </p:spTree>
    <p:extLst>
      <p:ext uri="{BB962C8B-B14F-4D97-AF65-F5344CB8AC3E}">
        <p14:creationId xmlns:p14="http://schemas.microsoft.com/office/powerpoint/2010/main" val="15111841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8F6B-9555-4715-932B-31ADBB71CB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13AE42-C6FD-4001-8052-1A976AA2DC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5B98DD-ED04-4DF5-9545-4AD22048D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70AA1-4E96-4E7E-A33D-8A0A5A86166C}"/>
              </a:ext>
            </a:extLst>
          </p:cNvPr>
          <p:cNvSpPr>
            <a:spLocks noGrp="1"/>
          </p:cNvSpPr>
          <p:nvPr>
            <p:ph type="dt" sz="half" idx="10"/>
          </p:nvPr>
        </p:nvSpPr>
        <p:spPr/>
        <p:txBody>
          <a:bodyPr/>
          <a:lstStyle/>
          <a:p>
            <a:fld id="{9E132EC9-5584-42A3-9164-D34FE6B842B2}" type="datetimeFigureOut">
              <a:rPr lang="en-US" smtClean="0"/>
              <a:t>2019-10-03</a:t>
            </a:fld>
            <a:endParaRPr lang="en-US"/>
          </a:p>
        </p:txBody>
      </p:sp>
      <p:sp>
        <p:nvSpPr>
          <p:cNvPr id="6" name="Footer Placeholder 5">
            <a:extLst>
              <a:ext uri="{FF2B5EF4-FFF2-40B4-BE49-F238E27FC236}">
                <a16:creationId xmlns:a16="http://schemas.microsoft.com/office/drawing/2014/main" id="{F9283BF0-4BBE-4043-85D1-CF820099A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09DD8-278E-4092-8664-3B0830D3AFAA}"/>
              </a:ext>
            </a:extLst>
          </p:cNvPr>
          <p:cNvSpPr>
            <a:spLocks noGrp="1"/>
          </p:cNvSpPr>
          <p:nvPr>
            <p:ph type="sldNum" sz="quarter" idx="12"/>
          </p:nvPr>
        </p:nvSpPr>
        <p:spPr/>
        <p:txBody>
          <a:bodyPr/>
          <a:lstStyle/>
          <a:p>
            <a:fld id="{5A4176B0-B801-4B36-B6D7-67642E4026AC}" type="slidenum">
              <a:rPr lang="en-US" smtClean="0"/>
              <a:t>‹#›</a:t>
            </a:fld>
            <a:endParaRPr lang="en-US"/>
          </a:p>
        </p:txBody>
      </p:sp>
    </p:spTree>
    <p:extLst>
      <p:ext uri="{BB962C8B-B14F-4D97-AF65-F5344CB8AC3E}">
        <p14:creationId xmlns:p14="http://schemas.microsoft.com/office/powerpoint/2010/main" val="36761183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F1ED-9CC0-4679-BE31-DA86BF7EB0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F6E69E-960A-4A0E-8402-9422385EA9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116C3-2972-4298-9AE1-9F08316A2E2F}"/>
              </a:ext>
            </a:extLst>
          </p:cNvPr>
          <p:cNvSpPr>
            <a:spLocks noGrp="1"/>
          </p:cNvSpPr>
          <p:nvPr>
            <p:ph type="dt" sz="half" idx="10"/>
          </p:nvPr>
        </p:nvSpPr>
        <p:spPr/>
        <p:txBody>
          <a:bodyPr/>
          <a:lstStyle/>
          <a:p>
            <a:fld id="{9E132EC9-5584-42A3-9164-D34FE6B842B2}" type="datetimeFigureOut">
              <a:rPr lang="en-US" smtClean="0"/>
              <a:t>2019-10-03</a:t>
            </a:fld>
            <a:endParaRPr lang="en-US"/>
          </a:p>
        </p:txBody>
      </p:sp>
      <p:sp>
        <p:nvSpPr>
          <p:cNvPr id="5" name="Footer Placeholder 4">
            <a:extLst>
              <a:ext uri="{FF2B5EF4-FFF2-40B4-BE49-F238E27FC236}">
                <a16:creationId xmlns:a16="http://schemas.microsoft.com/office/drawing/2014/main" id="{3B3D5467-85A3-4424-8B54-E90AE4066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8B82E-85F1-466F-8956-139F84037586}"/>
              </a:ext>
            </a:extLst>
          </p:cNvPr>
          <p:cNvSpPr>
            <a:spLocks noGrp="1"/>
          </p:cNvSpPr>
          <p:nvPr>
            <p:ph type="sldNum" sz="quarter" idx="12"/>
          </p:nvPr>
        </p:nvSpPr>
        <p:spPr/>
        <p:txBody>
          <a:bodyPr/>
          <a:lstStyle/>
          <a:p>
            <a:fld id="{5A4176B0-B801-4B36-B6D7-67642E4026AC}" type="slidenum">
              <a:rPr lang="en-US" smtClean="0"/>
              <a:t>‹#›</a:t>
            </a:fld>
            <a:endParaRPr lang="en-US"/>
          </a:p>
        </p:txBody>
      </p:sp>
    </p:spTree>
    <p:extLst>
      <p:ext uri="{BB962C8B-B14F-4D97-AF65-F5344CB8AC3E}">
        <p14:creationId xmlns:p14="http://schemas.microsoft.com/office/powerpoint/2010/main" val="28658096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1A442-18C9-4D53-9C64-917FCBA771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91EA4B-6691-468E-BC49-D1E75EE033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67130-20CC-4E99-9A64-5AEC477C5771}"/>
              </a:ext>
            </a:extLst>
          </p:cNvPr>
          <p:cNvSpPr>
            <a:spLocks noGrp="1"/>
          </p:cNvSpPr>
          <p:nvPr>
            <p:ph type="dt" sz="half" idx="10"/>
          </p:nvPr>
        </p:nvSpPr>
        <p:spPr/>
        <p:txBody>
          <a:bodyPr/>
          <a:lstStyle/>
          <a:p>
            <a:fld id="{9E132EC9-5584-42A3-9164-D34FE6B842B2}" type="datetimeFigureOut">
              <a:rPr lang="en-US" smtClean="0"/>
              <a:t>2019-10-03</a:t>
            </a:fld>
            <a:endParaRPr lang="en-US"/>
          </a:p>
        </p:txBody>
      </p:sp>
      <p:sp>
        <p:nvSpPr>
          <p:cNvPr id="5" name="Footer Placeholder 4">
            <a:extLst>
              <a:ext uri="{FF2B5EF4-FFF2-40B4-BE49-F238E27FC236}">
                <a16:creationId xmlns:a16="http://schemas.microsoft.com/office/drawing/2014/main" id="{B34D92C0-5FFC-4ED7-BD2A-58C33E8AA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20CD0-7D97-4E3E-B870-16592A05DD72}"/>
              </a:ext>
            </a:extLst>
          </p:cNvPr>
          <p:cNvSpPr>
            <a:spLocks noGrp="1"/>
          </p:cNvSpPr>
          <p:nvPr>
            <p:ph type="sldNum" sz="quarter" idx="12"/>
          </p:nvPr>
        </p:nvSpPr>
        <p:spPr/>
        <p:txBody>
          <a:bodyPr/>
          <a:lstStyle/>
          <a:p>
            <a:fld id="{5A4176B0-B801-4B36-B6D7-67642E4026AC}" type="slidenum">
              <a:rPr lang="en-US" smtClean="0"/>
              <a:t>‹#›</a:t>
            </a:fld>
            <a:endParaRPr lang="en-US"/>
          </a:p>
        </p:txBody>
      </p:sp>
    </p:spTree>
    <p:extLst>
      <p:ext uri="{BB962C8B-B14F-4D97-AF65-F5344CB8AC3E}">
        <p14:creationId xmlns:p14="http://schemas.microsoft.com/office/powerpoint/2010/main" val="1075081357"/>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2052030"/>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747909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Walkin No tile">
    <p:bg>
      <p:bgRef idx="1001">
        <a:schemeClr val="bg2"/>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screen">
            <a:extLst>
              <a:ext uri="{28A0092B-C50C-407E-A947-70E740481C1C}">
                <a14:useLocalDpi xmlns:a14="http://schemas.microsoft.com/office/drawing/2010/main"/>
              </a:ext>
            </a:extLst>
          </a:blip>
          <a:srcRect t="7331"/>
          <a:stretch/>
        </p:blipFill>
        <p:spPr>
          <a:xfrm>
            <a:off x="0" y="2"/>
            <a:ext cx="12191998" cy="6355247"/>
          </a:xfrm>
          <a:prstGeom prst="rect">
            <a:avLst/>
          </a:prstGeom>
        </p:spPr>
      </p:pic>
      <p:sp>
        <p:nvSpPr>
          <p:cNvPr id="4" name="Rectangle 3"/>
          <p:cNvSpPr/>
          <p:nvPr/>
        </p:nvSpPr>
        <p:spPr bwMode="auto">
          <a:xfrm>
            <a:off x="-1" y="0"/>
            <a:ext cx="4004345" cy="2084172"/>
          </a:xfrm>
          <a:prstGeom prst="rect">
            <a:avLst/>
          </a:prstGeom>
          <a:gradFill flip="none" rotWithShape="1">
            <a:gsLst>
              <a:gs pos="34000">
                <a:srgbClr val="000000">
                  <a:alpha val="70000"/>
                </a:srgbClr>
              </a:gs>
              <a:gs pos="6000">
                <a:srgbClr val="000000">
                  <a:alpha val="60000"/>
                </a:srgbClr>
              </a:gs>
              <a:gs pos="6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117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l="28146"/>
          <a:stretch/>
        </p:blipFill>
        <p:spPr>
          <a:xfrm>
            <a:off x="-3" y="3877276"/>
            <a:ext cx="12191999" cy="2980724"/>
          </a:xfrm>
          <a:prstGeom prst="rect">
            <a:avLst/>
          </a:prstGeom>
        </p:spPr>
      </p:pic>
      <p:pic>
        <p:nvPicPr>
          <p:cNvPr id="7" name="Picture 6"/>
          <p:cNvPicPr>
            <a:picLocks noChangeAspect="1"/>
          </p:cNvPicPr>
          <p:nvPr/>
        </p:nvPicPr>
        <p:blipFill>
          <a:blip r:embed="rId4"/>
          <a:stretch>
            <a:fillRect/>
          </a:stretch>
        </p:blipFill>
        <p:spPr>
          <a:xfrm>
            <a:off x="3181219" y="4422886"/>
            <a:ext cx="8561456" cy="1965049"/>
          </a:xfrm>
          <a:prstGeom prst="rect">
            <a:avLst/>
          </a:prstGeom>
        </p:spPr>
      </p:pic>
      <p:grpSp>
        <p:nvGrpSpPr>
          <p:cNvPr id="9" name="Group 8"/>
          <p:cNvGrpSpPr>
            <a:grpSpLocks noChangeAspect="1"/>
          </p:cNvGrpSpPr>
          <p:nvPr/>
        </p:nvGrpSpPr>
        <p:grpSpPr bwMode="black">
          <a:xfrm>
            <a:off x="459102" y="470067"/>
            <a:ext cx="1419662" cy="304828"/>
            <a:chOff x="457200" y="1643393"/>
            <a:chExt cx="4492753" cy="964540"/>
          </a:xfrm>
        </p:grpSpPr>
        <p:pic>
          <p:nvPicPr>
            <p:cNvPr id="11" name="Picture 10"/>
            <p:cNvPicPr>
              <a:picLocks noChangeAspect="1"/>
            </p:cNvPicPr>
            <p:nvPr/>
          </p:nvPicPr>
          <p:blipFill>
            <a:blip r:embed="rId5"/>
            <a:stretch>
              <a:fillRect/>
            </a:stretch>
          </p:blipFill>
          <p:spPr bwMode="black">
            <a:xfrm>
              <a:off x="457200" y="1643393"/>
              <a:ext cx="964540" cy="964540"/>
            </a:xfrm>
            <a:prstGeom prst="rect">
              <a:avLst/>
            </a:prstGeom>
          </p:spPr>
        </p:pic>
        <p:sp>
          <p:nvSpPr>
            <p:cNvPr id="13"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grpSp>
    </p:spTree>
    <p:extLst>
      <p:ext uri="{BB962C8B-B14F-4D97-AF65-F5344CB8AC3E}">
        <p14:creationId xmlns:p14="http://schemas.microsoft.com/office/powerpoint/2010/main" val="2572954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itle Slide Photo_Option">
    <p:spTree>
      <p:nvGrpSpPr>
        <p:cNvPr id="1" name=""/>
        <p:cNvGrpSpPr/>
        <p:nvPr/>
      </p:nvGrpSpPr>
      <p:grpSpPr>
        <a:xfrm>
          <a:off x="0" y="0"/>
          <a:ext cx="0" cy="0"/>
          <a:chOff x="0" y="0"/>
          <a:chExt cx="0" cy="0"/>
        </a:xfrm>
      </p:grpSpPr>
      <p:grpSp>
        <p:nvGrpSpPr>
          <p:cNvPr id="5" name="Group 4"/>
          <p:cNvGrpSpPr>
            <a:grpSpLocks noChangeAspect="1"/>
          </p:cNvGrpSpPr>
          <p:nvPr/>
        </p:nvGrpSpPr>
        <p:grpSpPr bwMode="black">
          <a:xfrm>
            <a:off x="459102" y="470067"/>
            <a:ext cx="1419662" cy="304828"/>
            <a:chOff x="457200" y="1643393"/>
            <a:chExt cx="4492753" cy="964540"/>
          </a:xfrm>
        </p:grpSpPr>
        <p:pic>
          <p:nvPicPr>
            <p:cNvPr id="7" name="Picture 6"/>
            <p:cNvPicPr>
              <a:picLocks noChangeAspect="1"/>
            </p:cNvPicPr>
            <p:nvPr/>
          </p:nvPicPr>
          <p:blipFill>
            <a:blip r:embed="rId2"/>
            <a:stretch>
              <a:fillRect/>
            </a:stretch>
          </p:blipFill>
          <p:spPr bwMode="black">
            <a:xfrm>
              <a:off x="457200" y="1643393"/>
              <a:ext cx="964540" cy="964540"/>
            </a:xfrm>
            <a:prstGeom prst="rect">
              <a:avLst/>
            </a:prstGeom>
          </p:spPr>
        </p:pic>
        <p:sp>
          <p:nvSpPr>
            <p:cNvPr id="8"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9" name="Title 1"/>
          <p:cNvSpPr>
            <a:spLocks noGrp="1"/>
          </p:cNvSpPr>
          <p:nvPr>
            <p:ph type="title" hasCustomPrompt="1"/>
          </p:nvPr>
        </p:nvSpPr>
        <p:spPr bwMode="auto">
          <a:xfrm>
            <a:off x="269302" y="2084173"/>
            <a:ext cx="9862230" cy="1793104"/>
          </a:xfrm>
          <a:noFill/>
        </p:spPr>
        <p:txBody>
          <a:bodyPr lIns="146304" tIns="91440" rIns="146304" bIns="91440" anchor="t" anchorCtr="0"/>
          <a:lstStyle>
            <a:lvl1pPr>
              <a:defRPr sz="5292" spc="-98" baseline="0">
                <a:gradFill>
                  <a:gsLst>
                    <a:gs pos="83962">
                      <a:schemeClr val="tx2"/>
                    </a:gs>
                    <a:gs pos="57576">
                      <a:schemeClr val="tx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2" y="3883635"/>
            <a:ext cx="9862230" cy="1793104"/>
          </a:xfrm>
        </p:spPr>
        <p:txBody>
          <a:bodyPr tIns="109728" bIns="109728">
            <a:noAutofit/>
          </a:bodyPr>
          <a:lstStyle>
            <a:lvl1pPr marL="0" indent="0">
              <a:spcBef>
                <a:spcPts val="0"/>
              </a:spcBef>
              <a:buNone/>
              <a:defRPr sz="3135">
                <a:gradFill>
                  <a:gsLst>
                    <a:gs pos="83962">
                      <a:schemeClr val="tx2"/>
                    </a:gs>
                    <a:gs pos="57576">
                      <a:schemeClr val="tx2"/>
                    </a:gs>
                  </a:gsLst>
                  <a:lin ang="5400000" scaled="0"/>
                </a:gradFill>
              </a:defRPr>
            </a:lvl1pPr>
          </a:lstStyle>
          <a:p>
            <a:pPr lvl="0"/>
            <a:r>
              <a:rPr lang="en-US"/>
              <a:t>Speaker Name</a:t>
            </a:r>
          </a:p>
        </p:txBody>
      </p:sp>
      <p:sp>
        <p:nvSpPr>
          <p:cNvPr id="10" name="Text Placeholder 3"/>
          <p:cNvSpPr>
            <a:spLocks noGrp="1"/>
          </p:cNvSpPr>
          <p:nvPr>
            <p:ph type="body" sz="quarter" idx="13" hasCustomPrompt="1"/>
          </p:nvPr>
        </p:nvSpPr>
        <p:spPr>
          <a:xfrm>
            <a:off x="8337065" y="291069"/>
            <a:ext cx="3585699" cy="672414"/>
          </a:xfrm>
        </p:spPr>
        <p:txBody>
          <a:bodyPr lIns="182880" tIns="146304" rIns="182880" bIns="146304">
            <a:noAutofit/>
          </a:bodyPr>
          <a:lstStyle>
            <a:lvl1pPr marL="0" indent="0" algn="r">
              <a:buNone/>
              <a:defRPr sz="1961">
                <a:latin typeface="Segoe UI" panose="020B0502040204020203" pitchFamily="34" charset="0"/>
                <a:cs typeface="Segoe UI" panose="020B0502040204020203" pitchFamily="34" charset="0"/>
              </a:defRPr>
            </a:lvl1pPr>
            <a:lvl2pPr marL="336015" indent="0">
              <a:buNone/>
              <a:defRPr sz="2353">
                <a:latin typeface="+mn-lt"/>
              </a:defRPr>
            </a:lvl2pPr>
            <a:lvl3pPr marL="560027" indent="0">
              <a:buNone/>
              <a:defRPr sz="2353">
                <a:latin typeface="+mn-lt"/>
              </a:defRPr>
            </a:lvl3pPr>
            <a:lvl4pPr marL="784036" indent="0">
              <a:buNone/>
              <a:defRPr sz="2353">
                <a:latin typeface="+mn-lt"/>
              </a:defRPr>
            </a:lvl4pPr>
            <a:lvl5pPr marL="1008047" indent="0">
              <a:buNone/>
              <a:defRPr sz="2353">
                <a:latin typeface="+mn-lt"/>
              </a:defRPr>
            </a:lvl5pPr>
          </a:lstStyle>
          <a:p>
            <a:pPr lvl="0"/>
            <a:r>
              <a:rPr lang="en-US"/>
              <a:t>Session Code</a:t>
            </a:r>
          </a:p>
        </p:txBody>
      </p:sp>
    </p:spTree>
    <p:extLst>
      <p:ext uri="{BB962C8B-B14F-4D97-AF65-F5344CB8AC3E}">
        <p14:creationId xmlns:p14="http://schemas.microsoft.com/office/powerpoint/2010/main" val="1214981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2_Title Slide Photo_Option">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84173"/>
            <a:ext cx="9860610" cy="1793104"/>
          </a:xfrm>
          <a:noFill/>
        </p:spPr>
        <p:txBody>
          <a:bodyPr lIns="146304" tIns="91440" rIns="146304" bIns="91440" anchor="t" anchorCtr="0"/>
          <a:lstStyle>
            <a:lvl1pPr>
              <a:defRPr sz="5292" spc="-98" baseline="0">
                <a:gradFill>
                  <a:gsLst>
                    <a:gs pos="0">
                      <a:schemeClr val="tx1"/>
                    </a:gs>
                    <a:gs pos="100000">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83635"/>
            <a:ext cx="9863155" cy="1793104"/>
          </a:xfrm>
        </p:spPr>
        <p:txBody>
          <a:bodyPr tIns="109728" bIns="109728">
            <a:noAutofit/>
          </a:bodyPr>
          <a:lstStyle>
            <a:lvl1pPr marL="0" indent="0">
              <a:spcBef>
                <a:spcPts val="0"/>
              </a:spcBef>
              <a:buNone/>
              <a:defRPr sz="3135">
                <a:gradFill>
                  <a:gsLst>
                    <a:gs pos="20130">
                      <a:schemeClr val="tx1"/>
                    </a:gs>
                    <a:gs pos="57576">
                      <a:schemeClr val="tx1"/>
                    </a:gs>
                  </a:gsLst>
                  <a:lin ang="5400000" scaled="0"/>
                </a:gradFill>
              </a:defRPr>
            </a:lvl1pPr>
          </a:lstStyle>
          <a:p>
            <a:pPr lvl="0"/>
            <a:r>
              <a:rPr lang="en-US"/>
              <a:t>Speaker Name</a:t>
            </a:r>
          </a:p>
        </p:txBody>
      </p:sp>
      <p:grpSp>
        <p:nvGrpSpPr>
          <p:cNvPr id="5" name="Group 4"/>
          <p:cNvGrpSpPr>
            <a:grpSpLocks noChangeAspect="1"/>
          </p:cNvGrpSpPr>
          <p:nvPr/>
        </p:nvGrpSpPr>
        <p:grpSpPr bwMode="black">
          <a:xfrm>
            <a:off x="459102" y="470067"/>
            <a:ext cx="1419662" cy="304828"/>
            <a:chOff x="457200" y="1643393"/>
            <a:chExt cx="4492753" cy="964540"/>
          </a:xfrm>
        </p:grpSpPr>
        <p:pic>
          <p:nvPicPr>
            <p:cNvPr id="7" name="Picture 6"/>
            <p:cNvPicPr>
              <a:picLocks noChangeAspect="1"/>
            </p:cNvPicPr>
            <p:nvPr/>
          </p:nvPicPr>
          <p:blipFill>
            <a:blip r:embed="rId2"/>
            <a:stretch>
              <a:fillRect/>
            </a:stretch>
          </p:blipFill>
          <p:spPr bwMode="black">
            <a:xfrm>
              <a:off x="457200" y="1643393"/>
              <a:ext cx="964540" cy="964540"/>
            </a:xfrm>
            <a:prstGeom prst="rect">
              <a:avLst/>
            </a:prstGeom>
          </p:spPr>
        </p:pic>
        <p:sp>
          <p:nvSpPr>
            <p:cNvPr id="8"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Semilight"/>
                <a:ea typeface="+mn-ea"/>
                <a:cs typeface="+mn-cs"/>
              </a:endParaRPr>
            </a:p>
          </p:txBody>
        </p:sp>
      </p:grpSp>
      <p:sp>
        <p:nvSpPr>
          <p:cNvPr id="10" name="Text Placeholder 3"/>
          <p:cNvSpPr>
            <a:spLocks noGrp="1"/>
          </p:cNvSpPr>
          <p:nvPr>
            <p:ph type="body" sz="quarter" idx="13" hasCustomPrompt="1"/>
          </p:nvPr>
        </p:nvSpPr>
        <p:spPr>
          <a:xfrm>
            <a:off x="8337065" y="291069"/>
            <a:ext cx="3585699" cy="672414"/>
          </a:xfrm>
        </p:spPr>
        <p:txBody>
          <a:bodyPr lIns="182880" tIns="146304" rIns="182880" bIns="146304">
            <a:noAutofit/>
          </a:bodyPr>
          <a:lstStyle>
            <a:lvl1pPr marL="0" indent="0" algn="r">
              <a:buNone/>
              <a:defRPr sz="1961">
                <a:latin typeface="Segoe UI" panose="020B0502040204020203" pitchFamily="34" charset="0"/>
                <a:cs typeface="Segoe UI" panose="020B0502040204020203" pitchFamily="34" charset="0"/>
              </a:defRPr>
            </a:lvl1pPr>
            <a:lvl2pPr marL="336015" indent="0">
              <a:buNone/>
              <a:defRPr sz="2353">
                <a:latin typeface="+mn-lt"/>
              </a:defRPr>
            </a:lvl2pPr>
            <a:lvl3pPr marL="560027" indent="0">
              <a:buNone/>
              <a:defRPr sz="2353">
                <a:latin typeface="+mn-lt"/>
              </a:defRPr>
            </a:lvl3pPr>
            <a:lvl4pPr marL="784036" indent="0">
              <a:buNone/>
              <a:defRPr sz="2353">
                <a:latin typeface="+mn-lt"/>
              </a:defRPr>
            </a:lvl4pPr>
            <a:lvl5pPr marL="1008047" indent="0">
              <a:buNone/>
              <a:defRPr sz="2353">
                <a:latin typeface="+mn-lt"/>
              </a:defRPr>
            </a:lvl5pPr>
          </a:lstStyle>
          <a:p>
            <a:pPr lvl="0"/>
            <a:r>
              <a:rPr lang="en-US"/>
              <a:t>Session Code</a:t>
            </a:r>
          </a:p>
        </p:txBody>
      </p:sp>
    </p:spTree>
    <p:extLst>
      <p:ext uri="{BB962C8B-B14F-4D97-AF65-F5344CB8AC3E}">
        <p14:creationId xmlns:p14="http://schemas.microsoft.com/office/powerpoint/2010/main" val="21411823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2052030"/>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51185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9"/>
            <a:ext cx="11653523" cy="1985641"/>
          </a:xfrm>
        </p:spPr>
        <p:txBody>
          <a:bodyPr/>
          <a:lstStyle>
            <a:lvl1pPr marL="0" indent="0">
              <a:buNone/>
              <a:defRPr sz="3919">
                <a:gradFill>
                  <a:gsLst>
                    <a:gs pos="1250">
                      <a:schemeClr val="tx2"/>
                    </a:gs>
                    <a:gs pos="99000">
                      <a:schemeClr val="tx2"/>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7759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9"/>
            <a:ext cx="11653523" cy="1985641"/>
          </a:xfrm>
        </p:spPr>
        <p:txBody>
          <a:bodyPr/>
          <a:lstStyle>
            <a:lvl1pPr marL="0" indent="0">
              <a:buNone/>
              <a:defRPr sz="3919">
                <a:gradFill>
                  <a:gsLst>
                    <a:gs pos="1250">
                      <a:schemeClr val="tx1"/>
                    </a:gs>
                    <a:gs pos="99000">
                      <a:schemeClr val="tx1"/>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86655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2052030"/>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44348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2052030"/>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101712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5"/>
            <a:ext cx="5378548" cy="1877004"/>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243406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73401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2377940"/>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66779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2377940"/>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319912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403142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1158793"/>
          </a:xfrm>
          <a:noFill/>
        </p:spPr>
        <p:txBody>
          <a:bodyPr tIns="91440" bIns="91440" anchor="t" anchorCtr="0">
            <a:spAutoFit/>
          </a:bodyPr>
          <a:lstStyle>
            <a:lvl1pPr>
              <a:defRPr sz="7054"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2" y="3877277"/>
            <a:ext cx="9860674" cy="724246"/>
          </a:xfrm>
          <a:noFill/>
        </p:spPr>
        <p:txBody>
          <a:bodyPr lIns="182880" tIns="146304" rIns="182880" bIns="146304">
            <a:sp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a:t>Speaker Name</a:t>
            </a:r>
          </a:p>
        </p:txBody>
      </p:sp>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16135764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2052030"/>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725788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1158793"/>
          </a:xfrm>
          <a:noFill/>
        </p:spPr>
        <p:txBody>
          <a:bodyPr tIns="91440" bIns="91440" anchor="t" anchorCtr="0">
            <a:spAutoFit/>
          </a:bodyPr>
          <a:lstStyle>
            <a:lvl1pPr>
              <a:defRPr lang="en-US" sz="7054"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3" name="Rectangle 2"/>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920119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7010547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202907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259946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621155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16077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4" name="Rectangle 3"/>
          <p:cNvSpPr/>
          <p:nvPr userDrawn="1"/>
        </p:nvSpPr>
        <p:spPr bwMode="auto">
          <a:xfrm>
            <a:off x="0" y="0"/>
            <a:ext cx="2675059" cy="6858000"/>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0" name="Picture 9"/>
          <p:cNvPicPr>
            <a:picLocks noChangeAspect="1"/>
          </p:cNvPicPr>
          <p:nvPr userDrawn="1"/>
        </p:nvPicPr>
        <p:blipFill>
          <a:blip r:embed="rId2"/>
          <a:stretch>
            <a:fillRect/>
          </a:stretch>
        </p:blipFill>
        <p:spPr>
          <a:xfrm>
            <a:off x="309528" y="5497058"/>
            <a:ext cx="2056001" cy="1029857"/>
          </a:xfrm>
          <a:prstGeom prst="rect">
            <a:avLst/>
          </a:prstGeom>
        </p:spPr>
      </p:pic>
    </p:spTree>
    <p:extLst>
      <p:ext uri="{BB962C8B-B14F-4D97-AF65-F5344CB8AC3E}">
        <p14:creationId xmlns:p14="http://schemas.microsoft.com/office/powerpoint/2010/main" val="212401932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4" name="Rectangle 3"/>
          <p:cNvSpPr/>
          <p:nvPr userDrawn="1"/>
        </p:nvSpPr>
        <p:spPr bwMode="auto">
          <a:xfrm>
            <a:off x="0" y="0"/>
            <a:ext cx="2675059" cy="6858000"/>
          </a:xfrm>
          <a:prstGeom prst="rect">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6" name="Picture 5"/>
          <p:cNvPicPr>
            <a:picLocks noChangeAspect="1"/>
          </p:cNvPicPr>
          <p:nvPr userDrawn="1"/>
        </p:nvPicPr>
        <p:blipFill>
          <a:blip r:embed="rId2"/>
          <a:stretch>
            <a:fillRect/>
          </a:stretch>
        </p:blipFill>
        <p:spPr>
          <a:xfrm>
            <a:off x="309528" y="5497058"/>
            <a:ext cx="2056001" cy="1029857"/>
          </a:xfrm>
          <a:prstGeom prst="rect">
            <a:avLst/>
          </a:prstGeom>
        </p:spPr>
      </p:pic>
    </p:spTree>
    <p:extLst>
      <p:ext uri="{BB962C8B-B14F-4D97-AF65-F5344CB8AC3E}">
        <p14:creationId xmlns:p14="http://schemas.microsoft.com/office/powerpoint/2010/main" val="197865989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2150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6155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5"/>
            <a:ext cx="5378548" cy="1877004"/>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3346257"/>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5759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0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47975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stretch>
            <a:fillRect/>
          </a:stretch>
        </p:blipFill>
        <p:spPr>
          <a:xfrm>
            <a:off x="450205" y="3083652"/>
            <a:ext cx="3227129" cy="692057"/>
          </a:xfrm>
          <a:prstGeom prst="rect">
            <a:avLst/>
          </a:prstGeom>
        </p:spPr>
      </p:pic>
      <p:sp>
        <p:nvSpPr>
          <p:cNvPr id="2" name="Text Box 3"/>
          <p:cNvSpPr txBox="1">
            <a:spLocks noChangeArrowheads="1"/>
          </p:cNvSpPr>
          <p:nvPr/>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marL="0" marR="0" lvl="0" indent="0" algn="l" defTabSz="913573"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rPr>
              <a:t>© 2016 Microsoft Corporation. All rights reserved. </a:t>
            </a: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15850655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1" y="1189178"/>
            <a:ext cx="11653523" cy="2396047"/>
          </a:xfrm>
          <a:prstGeom prst="rect">
            <a:avLst/>
          </a:prstGeom>
        </p:spPr>
        <p:txBody>
          <a:bodyPr/>
          <a:lstStyle>
            <a:lvl1pPr marL="284680" indent="-284680">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7" indent="-275348">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07" indent="-28468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18" indent="-224011">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27" indent="-224011">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217907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3" y="2383025"/>
            <a:ext cx="11653523"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Click to edit Master text styles</a:t>
            </a:r>
          </a:p>
        </p:txBody>
      </p:sp>
      <p:sp>
        <p:nvSpPr>
          <p:cNvPr id="4" name="Title 1"/>
          <p:cNvSpPr>
            <a:spLocks noGrp="1"/>
          </p:cNvSpPr>
          <p:nvPr>
            <p:ph type="title"/>
          </p:nvPr>
        </p:nvSpPr>
        <p:spPr>
          <a:xfrm>
            <a:off x="277021" y="1187623"/>
            <a:ext cx="11655840" cy="899665"/>
          </a:xfrm>
        </p:spPr>
        <p:txBody>
          <a:bodyPr/>
          <a:lstStyle>
            <a:lvl1pPr>
              <a:defRPr sz="7054" baseline="0">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24018744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323757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9.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2.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3.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theme" Target="../theme/theme4.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3"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9" name="Picture 28"/>
          <p:cNvPicPr>
            <a:picLocks noChangeAspect="1"/>
          </p:cNvPicPr>
          <p:nvPr userDrawn="1"/>
        </p:nvPicPr>
        <p:blipFill>
          <a:blip r:embed="rId30"/>
          <a:stretch>
            <a:fillRect/>
          </a:stretch>
        </p:blipFill>
        <p:spPr>
          <a:xfrm>
            <a:off x="12442605" y="0"/>
            <a:ext cx="1948399" cy="5666700"/>
          </a:xfrm>
          <a:prstGeom prst="rect">
            <a:avLst/>
          </a:prstGeom>
        </p:spPr>
      </p:pic>
    </p:spTree>
    <p:extLst>
      <p:ext uri="{BB962C8B-B14F-4D97-AF65-F5344CB8AC3E}">
        <p14:creationId xmlns:p14="http://schemas.microsoft.com/office/powerpoint/2010/main" val="1783628755"/>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 id="2147483900" r:id="rId18"/>
    <p:sldLayoutId id="2147483901" r:id="rId19"/>
    <p:sldLayoutId id="2147483902" r:id="rId20"/>
    <p:sldLayoutId id="2147483903" r:id="rId21"/>
    <p:sldLayoutId id="2147483904" r:id="rId22"/>
    <p:sldLayoutId id="2147483905" r:id="rId23"/>
    <p:sldLayoutId id="2147483906" r:id="rId24"/>
    <p:sldLayoutId id="2147483907" r:id="rId25"/>
    <p:sldLayoutId id="2147483908" r:id="rId26"/>
    <p:sldLayoutId id="2147483909" r:id="rId27"/>
    <p:sldLayoutId id="2147483910" r:id="rId28"/>
  </p:sldLayoutIdLst>
  <p:transition>
    <p:fade/>
  </p:transition>
  <p:hf hdr="0" ftr="0" dt="0"/>
  <p:txStyles>
    <p:titleStyle>
      <a:lvl1pPr algn="l" defTabSz="914016"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527" kern="1200" spc="0" baseline="0">
          <a:gradFill>
            <a:gsLst>
              <a:gs pos="1250">
                <a:schemeClr val="tx1"/>
              </a:gs>
              <a:gs pos="100000">
                <a:schemeClr val="tx1"/>
              </a:gs>
            </a:gsLst>
            <a:lin ang="5400000" scaled="0"/>
          </a:gradFill>
          <a:latin typeface="+mj-lt"/>
          <a:ea typeface="+mn-ea"/>
          <a:cs typeface="+mn-cs"/>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016" rtl="0" eaLnBrk="1" latinLnBrk="0" hangingPunct="1">
        <a:defRPr sz="1765" kern="1200">
          <a:solidFill>
            <a:schemeClr val="tx1"/>
          </a:solidFill>
          <a:latin typeface="+mn-lt"/>
          <a:ea typeface="+mn-ea"/>
          <a:cs typeface="+mn-cs"/>
        </a:defRPr>
      </a:lvl1pPr>
      <a:lvl2pPr marL="457007" algn="l" defTabSz="914016" rtl="0" eaLnBrk="1" latinLnBrk="0" hangingPunct="1">
        <a:defRPr sz="1765" kern="1200">
          <a:solidFill>
            <a:schemeClr val="tx1"/>
          </a:solidFill>
          <a:latin typeface="+mn-lt"/>
          <a:ea typeface="+mn-ea"/>
          <a:cs typeface="+mn-cs"/>
        </a:defRPr>
      </a:lvl2pPr>
      <a:lvl3pPr marL="914016" algn="l" defTabSz="914016" rtl="0" eaLnBrk="1" latinLnBrk="0" hangingPunct="1">
        <a:defRPr sz="1765" kern="1200">
          <a:solidFill>
            <a:schemeClr val="tx1"/>
          </a:solidFill>
          <a:latin typeface="+mn-lt"/>
          <a:ea typeface="+mn-ea"/>
          <a:cs typeface="+mn-cs"/>
        </a:defRPr>
      </a:lvl3pPr>
      <a:lvl4pPr marL="1371024" algn="l" defTabSz="914016" rtl="0" eaLnBrk="1" latinLnBrk="0" hangingPunct="1">
        <a:defRPr sz="1765" kern="1200">
          <a:solidFill>
            <a:schemeClr val="tx1"/>
          </a:solidFill>
          <a:latin typeface="+mn-lt"/>
          <a:ea typeface="+mn-ea"/>
          <a:cs typeface="+mn-cs"/>
        </a:defRPr>
      </a:lvl4pPr>
      <a:lvl5pPr marL="1828032" algn="l" defTabSz="914016" rtl="0" eaLnBrk="1" latinLnBrk="0" hangingPunct="1">
        <a:defRPr sz="1765" kern="1200">
          <a:solidFill>
            <a:schemeClr val="tx1"/>
          </a:solidFill>
          <a:latin typeface="+mn-lt"/>
          <a:ea typeface="+mn-ea"/>
          <a:cs typeface="+mn-cs"/>
        </a:defRPr>
      </a:lvl5pPr>
      <a:lvl6pPr marL="2285040" algn="l" defTabSz="914016" rtl="0" eaLnBrk="1" latinLnBrk="0" hangingPunct="1">
        <a:defRPr sz="1765" kern="1200">
          <a:solidFill>
            <a:schemeClr val="tx1"/>
          </a:solidFill>
          <a:latin typeface="+mn-lt"/>
          <a:ea typeface="+mn-ea"/>
          <a:cs typeface="+mn-cs"/>
        </a:defRPr>
      </a:lvl6pPr>
      <a:lvl7pPr marL="2742048" algn="l" defTabSz="914016" rtl="0" eaLnBrk="1" latinLnBrk="0" hangingPunct="1">
        <a:defRPr sz="1765" kern="1200">
          <a:solidFill>
            <a:schemeClr val="tx1"/>
          </a:solidFill>
          <a:latin typeface="+mn-lt"/>
          <a:ea typeface="+mn-ea"/>
          <a:cs typeface="+mn-cs"/>
        </a:defRPr>
      </a:lvl7pPr>
      <a:lvl8pPr marL="3199055" algn="l" defTabSz="914016" rtl="0" eaLnBrk="1" latinLnBrk="0" hangingPunct="1">
        <a:defRPr sz="1765" kern="1200">
          <a:solidFill>
            <a:schemeClr val="tx1"/>
          </a:solidFill>
          <a:latin typeface="+mn-lt"/>
          <a:ea typeface="+mn-ea"/>
          <a:cs typeface="+mn-cs"/>
        </a:defRPr>
      </a:lvl8pPr>
      <a:lvl9pPr marL="3656065" algn="l" defTabSz="914016"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164464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p:cNvGrpSpPr/>
          <p:nvPr userDrawn="1"/>
        </p:nvGrpSpPr>
        <p:grpSpPr>
          <a:xfrm>
            <a:off x="12350742" y="1"/>
            <a:ext cx="1341929" cy="4084292"/>
            <a:chOff x="0" y="0"/>
            <a:chExt cx="5486399" cy="5486400"/>
          </a:xfrm>
        </p:grpSpPr>
        <p:sp>
          <p:nvSpPr>
            <p:cNvPr id="6" name="Rectangle 5"/>
            <p:cNvSpPr/>
            <p:nvPr userDrawn="1"/>
          </p:nvSpPr>
          <p:spPr bwMode="auto">
            <a:xfrm>
              <a:off x="0" y="0"/>
              <a:ext cx="1828800" cy="18288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7" name="Right Triangle 6"/>
            <p:cNvSpPr/>
            <p:nvPr userDrawn="1"/>
          </p:nvSpPr>
          <p:spPr bwMode="auto">
            <a:xfrm flipH="1">
              <a:off x="0" y="0"/>
              <a:ext cx="1828800" cy="1828800"/>
            </a:xfrm>
            <a:prstGeom prst="rtTriangle">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799" y="0"/>
              <a:ext cx="1828800" cy="18288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0" name="Right Triangle 9"/>
            <p:cNvSpPr/>
            <p:nvPr userDrawn="1"/>
          </p:nvSpPr>
          <p:spPr bwMode="auto">
            <a:xfrm flipH="1">
              <a:off x="1828799" y="0"/>
              <a:ext cx="1828800" cy="1828800"/>
            </a:xfrm>
            <a:prstGeom prst="rtTriangle">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a:gradFill>
                    <a:gsLst>
                      <a:gs pos="0">
                        <a:srgbClr val="FFFFFF"/>
                      </a:gs>
                      <a:gs pos="100000">
                        <a:srgbClr val="FFFFFF"/>
                      </a:gs>
                    </a:gsLst>
                    <a:lin ang="5400000" scaled="0"/>
                  </a:gradFill>
                  <a:ea typeface="Segoe UI" pitchFamily="34" charset="0"/>
                  <a:cs typeface="Segoe UI" pitchFamily="34" charset="0"/>
                </a:rPr>
                <a:t>         </a:t>
              </a:r>
            </a:p>
          </p:txBody>
        </p:sp>
        <p:sp>
          <p:nvSpPr>
            <p:cNvPr id="11" name="Rectangle 10"/>
            <p:cNvSpPr/>
            <p:nvPr userDrawn="1"/>
          </p:nvSpPr>
          <p:spPr bwMode="auto">
            <a:xfrm>
              <a:off x="3657599" y="0"/>
              <a:ext cx="1828800" cy="1828800"/>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2" name="Right Triangle 11"/>
            <p:cNvSpPr/>
            <p:nvPr userDrawn="1"/>
          </p:nvSpPr>
          <p:spPr bwMode="auto">
            <a:xfrm flipH="1">
              <a:off x="3657599" y="0"/>
              <a:ext cx="1828800" cy="1828800"/>
            </a:xfrm>
            <a:prstGeom prst="rtTriangle">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auto">
            <a:xfrm>
              <a:off x="0" y="1828800"/>
              <a:ext cx="1828800" cy="1828800"/>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flipH="1">
              <a:off x="0" y="1828800"/>
              <a:ext cx="1828800" cy="1828800"/>
            </a:xfrm>
            <a:prstGeom prst="rtTriangl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1828799" y="1828800"/>
              <a:ext cx="1828800" cy="1828800"/>
            </a:xfrm>
            <a:prstGeom prst="rect">
              <a:avLst/>
            </a:prstGeom>
            <a:solidFill>
              <a:srgbClr val="5C005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6" name="Right Triangle 15"/>
            <p:cNvSpPr/>
            <p:nvPr userDrawn="1"/>
          </p:nvSpPr>
          <p:spPr bwMode="auto">
            <a:xfrm flipH="1">
              <a:off x="1828799" y="1828800"/>
              <a:ext cx="1828800" cy="1828800"/>
            </a:xfrm>
            <a:prstGeom prst="rtTriangle">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3657599" y="1828800"/>
              <a:ext cx="1828800" cy="1828800"/>
            </a:xfrm>
            <a:prstGeom prst="rect">
              <a:avLst/>
            </a:prstGeom>
            <a:solidFill>
              <a:srgbClr val="004B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8" name="Right Triangle 17"/>
            <p:cNvSpPr/>
            <p:nvPr userDrawn="1"/>
          </p:nvSpPr>
          <p:spPr bwMode="auto">
            <a:xfrm flipH="1">
              <a:off x="3657599" y="1828800"/>
              <a:ext cx="1828800" cy="1828800"/>
            </a:xfrm>
            <a:prstGeom prst="rtTriangle">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0" y="3657600"/>
              <a:ext cx="1828800" cy="18288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0" name="Right Triangle 19"/>
            <p:cNvSpPr/>
            <p:nvPr userDrawn="1"/>
          </p:nvSpPr>
          <p:spPr bwMode="auto">
            <a:xfrm flipH="1">
              <a:off x="0" y="3657600"/>
              <a:ext cx="1828800" cy="1828800"/>
            </a:xfrm>
            <a:prstGeom prst="rtTriangl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userDrawn="1"/>
          </p:nvSpPr>
          <p:spPr bwMode="auto">
            <a:xfrm>
              <a:off x="1828799" y="3657600"/>
              <a:ext cx="1828800" cy="18288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2" name="Right Triangle 21"/>
            <p:cNvSpPr/>
            <p:nvPr userDrawn="1"/>
          </p:nvSpPr>
          <p:spPr bwMode="auto">
            <a:xfrm flipH="1">
              <a:off x="1828799" y="3657600"/>
              <a:ext cx="1828800" cy="1828800"/>
            </a:xfrm>
            <a:prstGeom prst="rtTriangl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userDrawn="1"/>
          </p:nvSpPr>
          <p:spPr bwMode="auto">
            <a:xfrm>
              <a:off x="3657599" y="3657600"/>
              <a:ext cx="1828800" cy="1828800"/>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4" name="Right Triangle 23"/>
            <p:cNvSpPr/>
            <p:nvPr userDrawn="1"/>
          </p:nvSpPr>
          <p:spPr bwMode="auto">
            <a:xfrm flipH="1">
              <a:off x="3657599" y="3657600"/>
              <a:ext cx="1828800" cy="1828800"/>
            </a:xfrm>
            <a:prstGeom prst="rtTriangl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pic>
        <p:nvPicPr>
          <p:cNvPr id="25" name="Picture 24"/>
          <p:cNvPicPr>
            <a:picLocks noChangeAspect="1"/>
          </p:cNvPicPr>
          <p:nvPr userDrawn="1"/>
        </p:nvPicPr>
        <p:blipFill>
          <a:blip r:embed="rId18"/>
          <a:stretch>
            <a:fillRect/>
          </a:stretch>
        </p:blipFill>
        <p:spPr>
          <a:xfrm>
            <a:off x="12350742" y="4267230"/>
            <a:ext cx="1341929" cy="766926"/>
          </a:xfrm>
          <a:prstGeom prst="rect">
            <a:avLst/>
          </a:prstGeom>
        </p:spPr>
      </p:pic>
    </p:spTree>
    <p:extLst>
      <p:ext uri="{BB962C8B-B14F-4D97-AF65-F5344CB8AC3E}">
        <p14:creationId xmlns:p14="http://schemas.microsoft.com/office/powerpoint/2010/main" val="1553805809"/>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Lst>
  <p:transition>
    <p:fade/>
  </p:transition>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372"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372"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D9557-1359-4E01-8420-F6AE36FA11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85914A-5EC9-4CC4-93F3-9121641D4B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CF65B-CD16-46B1-9824-0C9A279221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32EC9-5584-42A3-9164-D34FE6B842B2}" type="datetimeFigureOut">
              <a:rPr lang="en-US" smtClean="0"/>
              <a:t>2019-10-03</a:t>
            </a:fld>
            <a:endParaRPr lang="en-US"/>
          </a:p>
        </p:txBody>
      </p:sp>
      <p:sp>
        <p:nvSpPr>
          <p:cNvPr id="5" name="Footer Placeholder 4">
            <a:extLst>
              <a:ext uri="{FF2B5EF4-FFF2-40B4-BE49-F238E27FC236}">
                <a16:creationId xmlns:a16="http://schemas.microsoft.com/office/drawing/2014/main" id="{B4BB903D-8173-45E1-B86C-DF6DC37352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0C82B1-D8EC-412F-921B-BDC2B28A4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176B0-B801-4B36-B6D7-67642E4026AC}" type="slidenum">
              <a:rPr lang="en-US" smtClean="0"/>
              <a:t>‹#›</a:t>
            </a:fld>
            <a:endParaRPr lang="en-US"/>
          </a:p>
        </p:txBody>
      </p:sp>
    </p:spTree>
    <p:extLst>
      <p:ext uri="{BB962C8B-B14F-4D97-AF65-F5344CB8AC3E}">
        <p14:creationId xmlns:p14="http://schemas.microsoft.com/office/powerpoint/2010/main" val="3857057582"/>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92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3"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9" name="Picture 28"/>
          <p:cNvPicPr>
            <a:picLocks noChangeAspect="1"/>
          </p:cNvPicPr>
          <p:nvPr userDrawn="1"/>
        </p:nvPicPr>
        <p:blipFill>
          <a:blip r:embed="rId30"/>
          <a:stretch>
            <a:fillRect/>
          </a:stretch>
        </p:blipFill>
        <p:spPr>
          <a:xfrm>
            <a:off x="12442605" y="0"/>
            <a:ext cx="1948399" cy="5666700"/>
          </a:xfrm>
          <a:prstGeom prst="rect">
            <a:avLst/>
          </a:prstGeom>
        </p:spPr>
      </p:pic>
    </p:spTree>
    <p:extLst>
      <p:ext uri="{BB962C8B-B14F-4D97-AF65-F5344CB8AC3E}">
        <p14:creationId xmlns:p14="http://schemas.microsoft.com/office/powerpoint/2010/main" val="1451752397"/>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 id="2147483871" r:id="rId18"/>
    <p:sldLayoutId id="2147483872" r:id="rId19"/>
    <p:sldLayoutId id="2147483873" r:id="rId20"/>
    <p:sldLayoutId id="2147483874" r:id="rId21"/>
    <p:sldLayoutId id="2147483875" r:id="rId22"/>
    <p:sldLayoutId id="2147483876" r:id="rId23"/>
    <p:sldLayoutId id="2147483877" r:id="rId24"/>
    <p:sldLayoutId id="2147483878" r:id="rId25"/>
    <p:sldLayoutId id="2147483879" r:id="rId26"/>
    <p:sldLayoutId id="2147483880" r:id="rId27"/>
    <p:sldLayoutId id="2147483881" r:id="rId28"/>
  </p:sldLayoutIdLst>
  <p:transition>
    <p:fade/>
  </p:transition>
  <p:hf hdr="0" ftr="0" dt="0"/>
  <p:txStyles>
    <p:titleStyle>
      <a:lvl1pPr algn="l" defTabSz="914016"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527" kern="1200" spc="0" baseline="0">
          <a:gradFill>
            <a:gsLst>
              <a:gs pos="1250">
                <a:schemeClr val="tx1"/>
              </a:gs>
              <a:gs pos="100000">
                <a:schemeClr val="tx1"/>
              </a:gs>
            </a:gsLst>
            <a:lin ang="5400000" scaled="0"/>
          </a:gradFill>
          <a:latin typeface="+mj-lt"/>
          <a:ea typeface="+mn-ea"/>
          <a:cs typeface="+mn-cs"/>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016" rtl="0" eaLnBrk="1" latinLnBrk="0" hangingPunct="1">
        <a:defRPr sz="1765" kern="1200">
          <a:solidFill>
            <a:schemeClr val="tx1"/>
          </a:solidFill>
          <a:latin typeface="+mn-lt"/>
          <a:ea typeface="+mn-ea"/>
          <a:cs typeface="+mn-cs"/>
        </a:defRPr>
      </a:lvl1pPr>
      <a:lvl2pPr marL="457007" algn="l" defTabSz="914016" rtl="0" eaLnBrk="1" latinLnBrk="0" hangingPunct="1">
        <a:defRPr sz="1765" kern="1200">
          <a:solidFill>
            <a:schemeClr val="tx1"/>
          </a:solidFill>
          <a:latin typeface="+mn-lt"/>
          <a:ea typeface="+mn-ea"/>
          <a:cs typeface="+mn-cs"/>
        </a:defRPr>
      </a:lvl2pPr>
      <a:lvl3pPr marL="914016" algn="l" defTabSz="914016" rtl="0" eaLnBrk="1" latinLnBrk="0" hangingPunct="1">
        <a:defRPr sz="1765" kern="1200">
          <a:solidFill>
            <a:schemeClr val="tx1"/>
          </a:solidFill>
          <a:latin typeface="+mn-lt"/>
          <a:ea typeface="+mn-ea"/>
          <a:cs typeface="+mn-cs"/>
        </a:defRPr>
      </a:lvl3pPr>
      <a:lvl4pPr marL="1371024" algn="l" defTabSz="914016" rtl="0" eaLnBrk="1" latinLnBrk="0" hangingPunct="1">
        <a:defRPr sz="1765" kern="1200">
          <a:solidFill>
            <a:schemeClr val="tx1"/>
          </a:solidFill>
          <a:latin typeface="+mn-lt"/>
          <a:ea typeface="+mn-ea"/>
          <a:cs typeface="+mn-cs"/>
        </a:defRPr>
      </a:lvl4pPr>
      <a:lvl5pPr marL="1828032" algn="l" defTabSz="914016" rtl="0" eaLnBrk="1" latinLnBrk="0" hangingPunct="1">
        <a:defRPr sz="1765" kern="1200">
          <a:solidFill>
            <a:schemeClr val="tx1"/>
          </a:solidFill>
          <a:latin typeface="+mn-lt"/>
          <a:ea typeface="+mn-ea"/>
          <a:cs typeface="+mn-cs"/>
        </a:defRPr>
      </a:lvl5pPr>
      <a:lvl6pPr marL="2285040" algn="l" defTabSz="914016" rtl="0" eaLnBrk="1" latinLnBrk="0" hangingPunct="1">
        <a:defRPr sz="1765" kern="1200">
          <a:solidFill>
            <a:schemeClr val="tx1"/>
          </a:solidFill>
          <a:latin typeface="+mn-lt"/>
          <a:ea typeface="+mn-ea"/>
          <a:cs typeface="+mn-cs"/>
        </a:defRPr>
      </a:lvl6pPr>
      <a:lvl7pPr marL="2742048" algn="l" defTabSz="914016" rtl="0" eaLnBrk="1" latinLnBrk="0" hangingPunct="1">
        <a:defRPr sz="1765" kern="1200">
          <a:solidFill>
            <a:schemeClr val="tx1"/>
          </a:solidFill>
          <a:latin typeface="+mn-lt"/>
          <a:ea typeface="+mn-ea"/>
          <a:cs typeface="+mn-cs"/>
        </a:defRPr>
      </a:lvl7pPr>
      <a:lvl8pPr marL="3199055" algn="l" defTabSz="914016" rtl="0" eaLnBrk="1" latinLnBrk="0" hangingPunct="1">
        <a:defRPr sz="1765" kern="1200">
          <a:solidFill>
            <a:schemeClr val="tx1"/>
          </a:solidFill>
          <a:latin typeface="+mn-lt"/>
          <a:ea typeface="+mn-ea"/>
          <a:cs typeface="+mn-cs"/>
        </a:defRPr>
      </a:lvl8pPr>
      <a:lvl9pPr marL="3656065" algn="l" defTabSz="914016"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microsoft.com/office/2018/10/relationships/comments" Target="../comments/modernComment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aka.ms/bugbounty" TargetMode="External"/><Relationship Id="rId2" Type="http://schemas.microsoft.com/office/2018/10/relationships/comments" Target="../comments/modernComment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microsoft.com/office/2018/10/relationships/comments" Target="../comments/modernComment1.xml"/><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2.xml"/><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C370-6884-4F4D-9902-9A67ABE09A3E}"/>
              </a:ext>
            </a:extLst>
          </p:cNvPr>
          <p:cNvSpPr>
            <a:spLocks noGrp="1"/>
          </p:cNvSpPr>
          <p:nvPr>
            <p:ph type="ctrTitle"/>
          </p:nvPr>
        </p:nvSpPr>
        <p:spPr>
          <a:xfrm>
            <a:off x="1524000" y="707665"/>
            <a:ext cx="9144000" cy="2387600"/>
          </a:xfrm>
        </p:spPr>
        <p:txBody>
          <a:bodyPr/>
          <a:lstStyle/>
          <a:p>
            <a:r>
              <a:rPr lang="en-US" dirty="0"/>
              <a:t>The Quest to Memory Safety</a:t>
            </a:r>
          </a:p>
        </p:txBody>
      </p:sp>
      <p:sp>
        <p:nvSpPr>
          <p:cNvPr id="3" name="Subtitle 2">
            <a:extLst>
              <a:ext uri="{FF2B5EF4-FFF2-40B4-BE49-F238E27FC236}">
                <a16:creationId xmlns:a16="http://schemas.microsoft.com/office/drawing/2014/main" id="{B9F71839-6948-48E4-968F-F54E78F5E0A2}"/>
              </a:ext>
            </a:extLst>
          </p:cNvPr>
          <p:cNvSpPr>
            <a:spLocks noGrp="1"/>
          </p:cNvSpPr>
          <p:nvPr>
            <p:ph type="subTitle" idx="1"/>
          </p:nvPr>
        </p:nvSpPr>
        <p:spPr>
          <a:xfrm>
            <a:off x="1524000" y="3180962"/>
            <a:ext cx="9144000" cy="1655762"/>
          </a:xfrm>
        </p:spPr>
        <p:txBody>
          <a:bodyPr>
            <a:normAutofit/>
          </a:bodyPr>
          <a:lstStyle/>
          <a:p>
            <a:r>
              <a:rPr lang="en-US" sz="3200" dirty="0"/>
              <a:t>Programming Languages</a:t>
            </a:r>
          </a:p>
        </p:txBody>
      </p:sp>
      <p:pic>
        <p:nvPicPr>
          <p:cNvPr id="7" name="Picture 6">
            <a:extLst>
              <a:ext uri="{FF2B5EF4-FFF2-40B4-BE49-F238E27FC236}">
                <a16:creationId xmlns:a16="http://schemas.microsoft.com/office/drawing/2014/main" id="{DE3DDEC5-E2DB-4F9C-B32E-BD46A1E81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692" y="5943661"/>
            <a:ext cx="2500107" cy="782713"/>
          </a:xfrm>
          <a:prstGeom prst="rect">
            <a:avLst/>
          </a:prstGeom>
        </p:spPr>
      </p:pic>
      <p:sp>
        <p:nvSpPr>
          <p:cNvPr id="8" name="TextBox 7">
            <a:extLst>
              <a:ext uri="{FF2B5EF4-FFF2-40B4-BE49-F238E27FC236}">
                <a16:creationId xmlns:a16="http://schemas.microsoft.com/office/drawing/2014/main" id="{2D20F746-FFD0-49C4-92CD-3BF72122931F}"/>
              </a:ext>
            </a:extLst>
          </p:cNvPr>
          <p:cNvSpPr txBox="1"/>
          <p:nvPr/>
        </p:nvSpPr>
        <p:spPr>
          <a:xfrm>
            <a:off x="217779" y="5026967"/>
            <a:ext cx="4081047" cy="1077218"/>
          </a:xfrm>
          <a:prstGeom prst="rect">
            <a:avLst/>
          </a:prstGeom>
          <a:noFill/>
        </p:spPr>
        <p:txBody>
          <a:bodyPr wrap="square" rtlCol="0">
            <a:spAutoFit/>
          </a:bodyPr>
          <a:lstStyle/>
          <a:p>
            <a:r>
              <a:rPr lang="en-US" sz="3200"/>
              <a:t>Sebastian Fernandez @</a:t>
            </a:r>
            <a:r>
              <a:rPr lang="en-US" sz="3200" err="1"/>
              <a:t>snfernandez</a:t>
            </a:r>
            <a:endParaRPr lang="en-US" sz="3200"/>
          </a:p>
        </p:txBody>
      </p:sp>
      <p:sp>
        <p:nvSpPr>
          <p:cNvPr id="9" name="TextBox 8">
            <a:extLst>
              <a:ext uri="{FF2B5EF4-FFF2-40B4-BE49-F238E27FC236}">
                <a16:creationId xmlns:a16="http://schemas.microsoft.com/office/drawing/2014/main" id="{9DD9281A-BA35-4252-B81D-D46C901E6252}"/>
              </a:ext>
            </a:extLst>
          </p:cNvPr>
          <p:cNvSpPr txBox="1"/>
          <p:nvPr/>
        </p:nvSpPr>
        <p:spPr>
          <a:xfrm>
            <a:off x="7336926" y="5026967"/>
            <a:ext cx="4637295" cy="830997"/>
          </a:xfrm>
          <a:prstGeom prst="rect">
            <a:avLst/>
          </a:prstGeom>
          <a:noFill/>
        </p:spPr>
        <p:txBody>
          <a:bodyPr wrap="square" rtlCol="0">
            <a:spAutoFit/>
          </a:bodyPr>
          <a:lstStyle/>
          <a:p>
            <a:r>
              <a:rPr lang="en-US" sz="2400"/>
              <a:t>Microsoft Security Response Center</a:t>
            </a:r>
          </a:p>
          <a:p>
            <a:pPr algn="r"/>
            <a:r>
              <a:rPr lang="en-US" sz="2400"/>
              <a:t>Vulnerabilities &amp; Mitigations</a:t>
            </a:r>
          </a:p>
        </p:txBody>
      </p:sp>
      <p:sp>
        <p:nvSpPr>
          <p:cNvPr id="10" name="Rectangle 9">
            <a:extLst>
              <a:ext uri="{FF2B5EF4-FFF2-40B4-BE49-F238E27FC236}">
                <a16:creationId xmlns:a16="http://schemas.microsoft.com/office/drawing/2014/main" id="{61099342-981F-4D3B-BF59-09DCBA6E7268}"/>
              </a:ext>
            </a:extLst>
          </p:cNvPr>
          <p:cNvSpPr/>
          <p:nvPr/>
        </p:nvSpPr>
        <p:spPr>
          <a:xfrm>
            <a:off x="0" y="6610958"/>
            <a:ext cx="7236823" cy="230832"/>
          </a:xfrm>
          <a:prstGeom prst="rect">
            <a:avLst/>
          </a:prstGeom>
        </p:spPr>
        <p:txBody>
          <a:bodyPr wrap="square">
            <a:spAutoFit/>
          </a:bodyPr>
          <a:lstStyle/>
          <a:p>
            <a:r>
              <a:rPr lang="en-US" sz="900"/>
              <a:t>This presentation is for informational purposes only.  MICROSOFT MAKES NO WARRANTIES, EXPRESS OR IMPLIED, IN THIS SUMMARY.</a:t>
            </a:r>
            <a:endParaRPr lang="en-US" sz="500"/>
          </a:p>
        </p:txBody>
      </p:sp>
    </p:spTree>
    <p:extLst>
      <p:ext uri="{BB962C8B-B14F-4D97-AF65-F5344CB8AC3E}">
        <p14:creationId xmlns:p14="http://schemas.microsoft.com/office/powerpoint/2010/main" val="402847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879BE5-4E0E-42B4-A1EC-62B9C23D9CB3}"/>
              </a:ext>
            </a:extLst>
          </p:cNvPr>
          <p:cNvSpPr/>
          <p:nvPr/>
        </p:nvSpPr>
        <p:spPr>
          <a:xfrm>
            <a:off x="289211" y="1283453"/>
            <a:ext cx="11759047" cy="4893647"/>
          </a:xfrm>
          <a:prstGeom prst="rect">
            <a:avLst/>
          </a:prstGeom>
        </p:spPr>
        <p:txBody>
          <a:bodyPr wrap="square">
            <a:spAutoFit/>
          </a:bodyPr>
          <a:lstStyle/>
          <a:p>
            <a:r>
              <a:rPr lang="en-US" sz="2400">
                <a:solidFill>
                  <a:srgbClr val="267F99"/>
                </a:solidFill>
                <a:latin typeface="Consolas" panose="020B0609020204030204" pitchFamily="49" charset="0"/>
              </a:rPr>
              <a:t>string</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&amp;</a:t>
            </a:r>
            <a:r>
              <a:rPr lang="en-US" sz="2400" err="1">
                <a:solidFill>
                  <a:srgbClr val="795E26"/>
                </a:solidFill>
                <a:latin typeface="Consolas" panose="020B0609020204030204" pitchFamily="49" charset="0"/>
              </a:rPr>
              <a:t>not_fun</a:t>
            </a:r>
            <a:r>
              <a:rPr lang="en-US" sz="2400">
                <a:solidFill>
                  <a:srgbClr val="000000"/>
                </a:solidFill>
                <a:latin typeface="Consolas" panose="020B0609020204030204" pitchFamily="49" charset="0"/>
              </a:rPr>
              <a:t>(</a:t>
            </a:r>
            <a:r>
              <a:rPr lang="en-US" sz="2400">
                <a:solidFill>
                  <a:srgbClr val="267F99"/>
                </a:solidFill>
                <a:latin typeface="Consolas" panose="020B0609020204030204" pitchFamily="49" charset="0"/>
              </a:rPr>
              <a:t>vector</a:t>
            </a:r>
            <a:r>
              <a:rPr lang="en-US" sz="2400">
                <a:solidFill>
                  <a:srgbClr val="000000"/>
                </a:solidFill>
                <a:latin typeface="Consolas" panose="020B0609020204030204" pitchFamily="49" charset="0"/>
              </a:rPr>
              <a:t>&lt;</a:t>
            </a:r>
            <a:r>
              <a:rPr lang="en-US" sz="2400">
                <a:solidFill>
                  <a:srgbClr val="0000FF"/>
                </a:solidFill>
                <a:latin typeface="Consolas" panose="020B0609020204030204" pitchFamily="49" charset="0"/>
              </a:rPr>
              <a:t>char</a:t>
            </a:r>
            <a:r>
              <a:rPr lang="en-US" sz="2400">
                <a:solidFill>
                  <a:srgbClr val="000000"/>
                </a:solidFill>
                <a:latin typeface="Consolas" panose="020B0609020204030204" pitchFamily="49" charset="0"/>
              </a:rPr>
              <a:t>&gt;</a:t>
            </a:r>
            <a:r>
              <a:rPr lang="en-US" sz="2400">
                <a:solidFill>
                  <a:srgbClr val="0000FF"/>
                </a:solidFill>
                <a:latin typeface="Consolas" panose="020B0609020204030204" pitchFamily="49" charset="0"/>
              </a:rPr>
              <a:t>&amp;</a:t>
            </a:r>
            <a:r>
              <a:rPr lang="en-US" sz="2400">
                <a:solidFill>
                  <a:srgbClr val="000000"/>
                </a:solidFill>
                <a:latin typeface="Consolas" panose="020B0609020204030204" pitchFamily="49" charset="0"/>
              </a:rPr>
              <a:t> </a:t>
            </a:r>
            <a:r>
              <a:rPr lang="en-US" sz="2400" err="1">
                <a:solidFill>
                  <a:srgbClr val="001080"/>
                </a:solidFill>
                <a:latin typeface="Consolas" panose="020B0609020204030204" pitchFamily="49" charset="0"/>
              </a:rPr>
              <a:t>vec</a:t>
            </a:r>
            <a:r>
              <a:rPr lang="en-US" sz="2400">
                <a:solidFill>
                  <a:srgbClr val="000000"/>
                </a:solidFill>
                <a:latin typeface="Consolas" panose="020B0609020204030204" pitchFamily="49" charset="0"/>
              </a:rPr>
              <a:t>, </a:t>
            </a:r>
            <a:r>
              <a:rPr lang="en-US" sz="2400">
                <a:solidFill>
                  <a:srgbClr val="267F99"/>
                </a:solidFill>
                <a:latin typeface="Consolas" panose="020B0609020204030204" pitchFamily="49" charset="0"/>
              </a:rPr>
              <a:t>Ending</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a:t>
            </a:r>
            <a:r>
              <a:rPr lang="en-US" sz="2400">
                <a:solidFill>
                  <a:srgbClr val="001080"/>
                </a:solidFill>
                <a:latin typeface="Consolas" panose="020B0609020204030204" pitchFamily="49" charset="0"/>
              </a:rPr>
              <a:t>ending</a:t>
            </a:r>
            <a:r>
              <a:rPr lang="en-US" sz="2400">
                <a:solidFill>
                  <a:srgbClr val="000000"/>
                </a:solidFill>
                <a:latin typeface="Consolas" panose="020B0609020204030204" pitchFamily="49" charset="0"/>
              </a:rPr>
              <a:t>) {</a:t>
            </a:r>
          </a:p>
          <a:p>
            <a:r>
              <a:rPr lang="en-US" sz="2400">
                <a:solidFill>
                  <a:srgbClr val="000000"/>
                </a:solidFill>
                <a:latin typeface="Consolas" panose="020B0609020204030204" pitchFamily="49" charset="0"/>
              </a:rPr>
              <a:t>  string str = </a:t>
            </a:r>
            <a:r>
              <a:rPr lang="en-US" sz="2400">
                <a:solidFill>
                  <a:srgbClr val="795E26"/>
                </a:solidFill>
                <a:latin typeface="Consolas" panose="020B0609020204030204" pitchFamily="49" charset="0"/>
              </a:rPr>
              <a:t>string</a:t>
            </a:r>
            <a:r>
              <a:rPr lang="en-US" sz="2400">
                <a:solidFill>
                  <a:srgbClr val="000000"/>
                </a:solidFill>
                <a:latin typeface="Consolas" panose="020B0609020204030204" pitchFamily="49" charset="0"/>
              </a:rPr>
              <a:t>();</a:t>
            </a:r>
          </a:p>
          <a:p>
            <a:r>
              <a:rPr lang="en-US" sz="2400">
                <a:solidFill>
                  <a:srgbClr val="AF00DB"/>
                </a:solidFill>
                <a:latin typeface="Consolas" panose="020B0609020204030204" pitchFamily="49" charset="0"/>
              </a:rPr>
              <a:t>  for</a:t>
            </a:r>
            <a:r>
              <a:rPr lang="en-US" sz="2400">
                <a:solidFill>
                  <a:srgbClr val="000000"/>
                </a:solidFill>
                <a:latin typeface="Consolas" panose="020B0609020204030204" pitchFamily="49" charset="0"/>
              </a:rPr>
              <a:t>(</a:t>
            </a:r>
            <a:r>
              <a:rPr lang="en-US" sz="2400">
                <a:solidFill>
                  <a:srgbClr val="0000FF"/>
                </a:solidFill>
                <a:latin typeface="Consolas" panose="020B0609020204030204" pitchFamily="49" charset="0"/>
              </a:rPr>
              <a:t>auto</a:t>
            </a:r>
            <a:r>
              <a:rPr lang="en-US" sz="2400">
                <a:solidFill>
                  <a:srgbClr val="000000"/>
                </a:solidFill>
                <a:latin typeface="Consolas" panose="020B0609020204030204" pitchFamily="49" charset="0"/>
              </a:rPr>
              <a:t> it = </a:t>
            </a:r>
            <a:r>
              <a:rPr lang="en-US" sz="2400" err="1">
                <a:solidFill>
                  <a:srgbClr val="001080"/>
                </a:solidFill>
                <a:latin typeface="Consolas" panose="020B0609020204030204" pitchFamily="49" charset="0"/>
              </a:rPr>
              <a:t>vec</a:t>
            </a:r>
            <a:r>
              <a:rPr lang="en-US" sz="2400" err="1">
                <a:solidFill>
                  <a:srgbClr val="000000"/>
                </a:solidFill>
                <a:latin typeface="Consolas" panose="020B0609020204030204" pitchFamily="49" charset="0"/>
              </a:rPr>
              <a:t>.</a:t>
            </a:r>
            <a:r>
              <a:rPr lang="en-US" sz="2400" err="1">
                <a:solidFill>
                  <a:srgbClr val="795E26"/>
                </a:solidFill>
                <a:latin typeface="Consolas" panose="020B0609020204030204" pitchFamily="49" charset="0"/>
              </a:rPr>
              <a:t>begin</a:t>
            </a:r>
            <a:r>
              <a:rPr lang="en-US" sz="2400">
                <a:solidFill>
                  <a:srgbClr val="000000"/>
                </a:solidFill>
                <a:latin typeface="Consolas" panose="020B0609020204030204" pitchFamily="49" charset="0"/>
              </a:rPr>
              <a:t>(); it != </a:t>
            </a:r>
            <a:r>
              <a:rPr lang="en-US" sz="2400" err="1">
                <a:solidFill>
                  <a:srgbClr val="001080"/>
                </a:solidFill>
                <a:latin typeface="Consolas" panose="020B0609020204030204" pitchFamily="49" charset="0"/>
              </a:rPr>
              <a:t>vec</a:t>
            </a:r>
            <a:r>
              <a:rPr lang="en-US" sz="2400" err="1">
                <a:solidFill>
                  <a:srgbClr val="000000"/>
                </a:solidFill>
                <a:latin typeface="Consolas" panose="020B0609020204030204" pitchFamily="49" charset="0"/>
              </a:rPr>
              <a:t>.</a:t>
            </a:r>
            <a:r>
              <a:rPr lang="en-US" sz="2400" err="1">
                <a:solidFill>
                  <a:srgbClr val="795E26"/>
                </a:solidFill>
                <a:latin typeface="Consolas" panose="020B0609020204030204" pitchFamily="49" charset="0"/>
              </a:rPr>
              <a:t>end</a:t>
            </a:r>
            <a:r>
              <a:rPr lang="en-US" sz="2400">
                <a:solidFill>
                  <a:srgbClr val="000000"/>
                </a:solidFill>
                <a:latin typeface="Consolas" panose="020B0609020204030204" pitchFamily="49" charset="0"/>
              </a:rPr>
              <a:t>(); ++it){</a:t>
            </a:r>
          </a:p>
          <a:p>
            <a:r>
              <a:rPr lang="en-US" sz="2400">
                <a:solidFill>
                  <a:srgbClr val="0000FF"/>
                </a:solidFill>
                <a:latin typeface="Consolas" panose="020B0609020204030204" pitchFamily="49" charset="0"/>
              </a:rPr>
              <a:t>    auto</a:t>
            </a:r>
            <a:r>
              <a:rPr lang="en-US" sz="2400">
                <a:solidFill>
                  <a:srgbClr val="000000"/>
                </a:solidFill>
                <a:latin typeface="Consolas" panose="020B0609020204030204" pitchFamily="49" charset="0"/>
              </a:rPr>
              <a:t> v = *it;</a:t>
            </a:r>
          </a:p>
          <a:p>
            <a:r>
              <a:rPr lang="en-US" sz="2400">
                <a:solidFill>
                  <a:srgbClr val="AF00DB"/>
                </a:solidFill>
                <a:latin typeface="Consolas" panose="020B0609020204030204" pitchFamily="49" charset="0"/>
              </a:rPr>
              <a:t>    if</a:t>
            </a:r>
            <a:r>
              <a:rPr lang="en-US" sz="2400">
                <a:solidFill>
                  <a:srgbClr val="000000"/>
                </a:solidFill>
                <a:latin typeface="Consolas" panose="020B0609020204030204" pitchFamily="49" charset="0"/>
              </a:rPr>
              <a:t> (v &gt;= </a:t>
            </a:r>
            <a:r>
              <a:rPr lang="en-US" sz="2400">
                <a:solidFill>
                  <a:srgbClr val="09885A"/>
                </a:solidFill>
                <a:latin typeface="Consolas" panose="020B0609020204030204" pitchFamily="49" charset="0"/>
              </a:rPr>
              <a:t>65</a:t>
            </a:r>
            <a:r>
              <a:rPr lang="en-US" sz="2400">
                <a:solidFill>
                  <a:srgbClr val="000000"/>
                </a:solidFill>
                <a:latin typeface="Consolas" panose="020B0609020204030204" pitchFamily="49" charset="0"/>
              </a:rPr>
              <a:t>) {</a:t>
            </a:r>
          </a:p>
          <a:p>
            <a:r>
              <a:rPr lang="en-US" sz="2400">
                <a:solidFill>
                  <a:srgbClr val="001080"/>
                </a:solidFill>
                <a:latin typeface="Consolas" panose="020B0609020204030204" pitchFamily="49" charset="0"/>
              </a:rPr>
              <a:t>      </a:t>
            </a:r>
            <a:r>
              <a:rPr lang="en-US" sz="2400" err="1">
                <a:solidFill>
                  <a:srgbClr val="001080"/>
                </a:solidFill>
                <a:latin typeface="Consolas" panose="020B0609020204030204" pitchFamily="49" charset="0"/>
              </a:rPr>
              <a:t>str</a:t>
            </a:r>
            <a:r>
              <a:rPr lang="en-US" sz="2400" err="1">
                <a:solidFill>
                  <a:srgbClr val="000000"/>
                </a:solidFill>
                <a:latin typeface="Consolas" panose="020B0609020204030204" pitchFamily="49" charset="0"/>
              </a:rPr>
              <a:t>.</a:t>
            </a:r>
            <a:r>
              <a:rPr lang="en-US" sz="2400" err="1">
                <a:solidFill>
                  <a:srgbClr val="795E26"/>
                </a:solidFill>
                <a:latin typeface="Consolas" panose="020B0609020204030204" pitchFamily="49" charset="0"/>
              </a:rPr>
              <a:t>push_back</a:t>
            </a:r>
            <a:r>
              <a:rPr lang="en-US" sz="2400">
                <a:solidFill>
                  <a:srgbClr val="000000"/>
                </a:solidFill>
                <a:latin typeface="Consolas" panose="020B0609020204030204" pitchFamily="49" charset="0"/>
              </a:rPr>
              <a:t>(v+</a:t>
            </a:r>
            <a:r>
              <a:rPr lang="en-US" sz="2400">
                <a:solidFill>
                  <a:srgbClr val="09885A"/>
                </a:solidFill>
                <a:latin typeface="Consolas" panose="020B0609020204030204" pitchFamily="49" charset="0"/>
              </a:rPr>
              <a:t>12</a:t>
            </a:r>
            <a:r>
              <a:rPr lang="en-US" sz="240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    } </a:t>
            </a:r>
            <a:r>
              <a:rPr lang="en-US" sz="2400">
                <a:solidFill>
                  <a:srgbClr val="AF00DB"/>
                </a:solidFill>
                <a:latin typeface="Consolas" panose="020B0609020204030204" pitchFamily="49" charset="0"/>
              </a:rPr>
              <a:t>else</a:t>
            </a:r>
            <a:r>
              <a:rPr lang="en-US" sz="2400">
                <a:solidFill>
                  <a:srgbClr val="000000"/>
                </a:solidFill>
                <a:latin typeface="Consolas" panose="020B0609020204030204" pitchFamily="49" charset="0"/>
              </a:rPr>
              <a:t> {</a:t>
            </a:r>
          </a:p>
          <a:p>
            <a:r>
              <a:rPr lang="en-US" sz="2400">
                <a:solidFill>
                  <a:srgbClr val="001080"/>
                </a:solidFill>
                <a:latin typeface="Consolas" panose="020B0609020204030204" pitchFamily="49" charset="0"/>
              </a:rPr>
              <a:t>      </a:t>
            </a:r>
            <a:r>
              <a:rPr lang="en-US" sz="2400" err="1">
                <a:solidFill>
                  <a:srgbClr val="001080"/>
                </a:solidFill>
                <a:latin typeface="Consolas" panose="020B0609020204030204" pitchFamily="49" charset="0"/>
              </a:rPr>
              <a:t>vec</a:t>
            </a:r>
            <a:r>
              <a:rPr lang="en-US" sz="2400" err="1">
                <a:solidFill>
                  <a:srgbClr val="000000"/>
                </a:solidFill>
                <a:latin typeface="Consolas" panose="020B0609020204030204" pitchFamily="49" charset="0"/>
              </a:rPr>
              <a:t>.</a:t>
            </a:r>
            <a:r>
              <a:rPr lang="en-US" sz="2400" err="1">
                <a:solidFill>
                  <a:srgbClr val="795E26"/>
                </a:solidFill>
                <a:latin typeface="Consolas" panose="020B0609020204030204" pitchFamily="49" charset="0"/>
              </a:rPr>
              <a:t>erase</a:t>
            </a:r>
            <a:r>
              <a:rPr lang="en-US" sz="2400">
                <a:solidFill>
                  <a:srgbClr val="000000"/>
                </a:solidFill>
                <a:latin typeface="Consolas" panose="020B0609020204030204" pitchFamily="49" charset="0"/>
              </a:rPr>
              <a:t>(it);</a:t>
            </a:r>
          </a:p>
          <a:p>
            <a:r>
              <a:rPr lang="en-US" sz="2400">
                <a:solidFill>
                  <a:srgbClr val="000000"/>
                </a:solidFill>
                <a:latin typeface="Consolas" panose="020B0609020204030204" pitchFamily="49" charset="0"/>
              </a:rPr>
              <a:t>    }</a:t>
            </a:r>
          </a:p>
          <a:p>
            <a:r>
              <a:rPr lang="en-US" sz="2400">
                <a:solidFill>
                  <a:srgbClr val="000000"/>
                </a:solidFill>
                <a:latin typeface="Consolas" panose="020B0609020204030204" pitchFamily="49" charset="0"/>
              </a:rPr>
              <a:t>  }</a:t>
            </a:r>
          </a:p>
          <a:p>
            <a:r>
              <a:rPr lang="en-US" sz="2400">
                <a:solidFill>
                  <a:srgbClr val="001080"/>
                </a:solidFill>
                <a:latin typeface="Consolas" panose="020B0609020204030204" pitchFamily="49" charset="0"/>
              </a:rPr>
              <a:t>  </a:t>
            </a:r>
            <a:r>
              <a:rPr lang="en-US" sz="2400" err="1">
                <a:solidFill>
                  <a:srgbClr val="001080"/>
                </a:solidFill>
                <a:latin typeface="Consolas" panose="020B0609020204030204" pitchFamily="49" charset="0"/>
              </a:rPr>
              <a:t>str</a:t>
            </a:r>
            <a:r>
              <a:rPr lang="en-US" sz="2400" err="1">
                <a:solidFill>
                  <a:srgbClr val="000000"/>
                </a:solidFill>
                <a:latin typeface="Consolas" panose="020B0609020204030204" pitchFamily="49" charset="0"/>
              </a:rPr>
              <a:t>.</a:t>
            </a:r>
            <a:r>
              <a:rPr lang="en-US" sz="2400" err="1">
                <a:solidFill>
                  <a:srgbClr val="795E26"/>
                </a:solidFill>
                <a:latin typeface="Consolas" panose="020B0609020204030204" pitchFamily="49" charset="0"/>
              </a:rPr>
              <a:t>push_back</a:t>
            </a:r>
            <a:r>
              <a:rPr lang="en-US" sz="2400">
                <a:solidFill>
                  <a:srgbClr val="000000"/>
                </a:solidFill>
                <a:latin typeface="Consolas" panose="020B0609020204030204" pitchFamily="49" charset="0"/>
              </a:rPr>
              <a:t>(</a:t>
            </a:r>
            <a:r>
              <a:rPr lang="en-US" sz="2400" err="1">
                <a:solidFill>
                  <a:srgbClr val="0000FF"/>
                </a:solidFill>
                <a:latin typeface="Consolas" panose="020B0609020204030204" pitchFamily="49" charset="0"/>
              </a:rPr>
              <a:t>reinterpret_cast</a:t>
            </a:r>
            <a:r>
              <a:rPr lang="en-US" sz="2400">
                <a:solidFill>
                  <a:srgbClr val="000000"/>
                </a:solidFill>
                <a:latin typeface="Consolas" panose="020B0609020204030204" pitchFamily="49" charset="0"/>
              </a:rPr>
              <a:t>&lt;</a:t>
            </a:r>
            <a:r>
              <a:rPr lang="en-US" sz="2400" err="1">
                <a:solidFill>
                  <a:srgbClr val="000000"/>
                </a:solidFill>
                <a:latin typeface="Consolas" panose="020B0609020204030204" pitchFamily="49" charset="0"/>
              </a:rPr>
              <a:t>AsciiEnding</a:t>
            </a:r>
            <a:r>
              <a:rPr lang="en-US" sz="2400">
                <a:solidFill>
                  <a:srgbClr val="000000"/>
                </a:solidFill>
                <a:latin typeface="Consolas" panose="020B0609020204030204" pitchFamily="49" charset="0"/>
              </a:rPr>
              <a:t>*&gt;(ending)-&gt;</a:t>
            </a:r>
            <a:r>
              <a:rPr lang="en-US" sz="2400" err="1">
                <a:solidFill>
                  <a:srgbClr val="795E26"/>
                </a:solidFill>
                <a:latin typeface="Consolas" panose="020B0609020204030204" pitchFamily="49" charset="0"/>
              </a:rPr>
              <a:t>get_char</a:t>
            </a:r>
            <a:r>
              <a:rPr lang="en-US" sz="2400">
                <a:solidFill>
                  <a:srgbClr val="000000"/>
                </a:solidFill>
                <a:latin typeface="Consolas" panose="020B0609020204030204" pitchFamily="49" charset="0"/>
              </a:rPr>
              <a:t>());</a:t>
            </a:r>
          </a:p>
          <a:p>
            <a:r>
              <a:rPr lang="en-US" sz="2400">
                <a:solidFill>
                  <a:srgbClr val="AF00DB"/>
                </a:solidFill>
                <a:latin typeface="Consolas" panose="020B0609020204030204" pitchFamily="49" charset="0"/>
              </a:rPr>
              <a:t>  return</a:t>
            </a:r>
            <a:r>
              <a:rPr lang="en-US" sz="2400">
                <a:solidFill>
                  <a:srgbClr val="000000"/>
                </a:solidFill>
                <a:latin typeface="Consolas" panose="020B0609020204030204" pitchFamily="49" charset="0"/>
              </a:rPr>
              <a:t> str;</a:t>
            </a:r>
          </a:p>
          <a:p>
            <a:r>
              <a:rPr lang="en-US" sz="2400">
                <a:solidFill>
                  <a:srgbClr val="000000"/>
                </a:solidFill>
                <a:latin typeface="Consolas" panose="020B0609020204030204" pitchFamily="49" charset="0"/>
              </a:rPr>
              <a:t>}</a:t>
            </a:r>
          </a:p>
        </p:txBody>
      </p:sp>
      <p:sp>
        <p:nvSpPr>
          <p:cNvPr id="5" name="Speech Bubble: Rectangle 4">
            <a:extLst>
              <a:ext uri="{FF2B5EF4-FFF2-40B4-BE49-F238E27FC236}">
                <a16:creationId xmlns:a16="http://schemas.microsoft.com/office/drawing/2014/main" id="{B7AF77C3-5B8B-4E29-82BE-7E41F89AF890}"/>
              </a:ext>
            </a:extLst>
          </p:cNvPr>
          <p:cNvSpPr/>
          <p:nvPr/>
        </p:nvSpPr>
        <p:spPr bwMode="auto">
          <a:xfrm>
            <a:off x="7502238" y="358663"/>
            <a:ext cx="2483426" cy="846683"/>
          </a:xfrm>
          <a:prstGeom prst="wedgeRectCallout">
            <a:avLst>
              <a:gd name="adj1" fmla="val -46603"/>
              <a:gd name="adj2" fmla="val 78214"/>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ea typeface="Segoe UI" pitchFamily="34" charset="0"/>
                <a:cs typeface="Segoe UI" pitchFamily="34" charset="0"/>
              </a:rPr>
              <a:t>Not a smart pointer</a:t>
            </a:r>
          </a:p>
        </p:txBody>
      </p:sp>
      <p:sp>
        <p:nvSpPr>
          <p:cNvPr id="6" name="Speech Bubble: Rectangle 5">
            <a:extLst>
              <a:ext uri="{FF2B5EF4-FFF2-40B4-BE49-F238E27FC236}">
                <a16:creationId xmlns:a16="http://schemas.microsoft.com/office/drawing/2014/main" id="{76679575-0CFD-4F49-AE91-966A2BBE2B72}"/>
              </a:ext>
            </a:extLst>
          </p:cNvPr>
          <p:cNvSpPr/>
          <p:nvPr/>
        </p:nvSpPr>
        <p:spPr bwMode="auto">
          <a:xfrm>
            <a:off x="9438412" y="4088999"/>
            <a:ext cx="2566552" cy="597301"/>
          </a:xfrm>
          <a:prstGeom prst="wedgeRectCallout">
            <a:avLst>
              <a:gd name="adj1" fmla="val -40613"/>
              <a:gd name="adj2" fmla="val 112334"/>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ea typeface="Segoe UI" pitchFamily="34" charset="0"/>
                <a:cs typeface="Segoe UI" pitchFamily="34" charset="0"/>
              </a:rPr>
              <a:t>No NULL check</a:t>
            </a:r>
          </a:p>
        </p:txBody>
      </p:sp>
      <p:sp>
        <p:nvSpPr>
          <p:cNvPr id="7" name="Speech Bubble: Rectangle 6">
            <a:extLst>
              <a:ext uri="{FF2B5EF4-FFF2-40B4-BE49-F238E27FC236}">
                <a16:creationId xmlns:a16="http://schemas.microsoft.com/office/drawing/2014/main" id="{7D80E2BA-01EB-47D6-9112-4627A380EA24}"/>
              </a:ext>
            </a:extLst>
          </p:cNvPr>
          <p:cNvSpPr/>
          <p:nvPr/>
        </p:nvSpPr>
        <p:spPr bwMode="auto">
          <a:xfrm>
            <a:off x="9067800" y="1352727"/>
            <a:ext cx="2684317" cy="818974"/>
          </a:xfrm>
          <a:prstGeom prst="wedgeRectCallout">
            <a:avLst>
              <a:gd name="adj1" fmla="val -98276"/>
              <a:gd name="adj2" fmla="val -32238"/>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ea typeface="Segoe UI" pitchFamily="34" charset="0"/>
                <a:cs typeface="Segoe UI" pitchFamily="34" charset="0"/>
              </a:rPr>
              <a:t>Might be a dangling pointer</a:t>
            </a:r>
          </a:p>
        </p:txBody>
      </p:sp>
      <p:sp>
        <p:nvSpPr>
          <p:cNvPr id="8" name="Speech Bubble: Rectangle 7">
            <a:extLst>
              <a:ext uri="{FF2B5EF4-FFF2-40B4-BE49-F238E27FC236}">
                <a16:creationId xmlns:a16="http://schemas.microsoft.com/office/drawing/2014/main" id="{E781F3D2-6708-4DEA-8756-7F345CCFC5E3}"/>
              </a:ext>
            </a:extLst>
          </p:cNvPr>
          <p:cNvSpPr/>
          <p:nvPr/>
        </p:nvSpPr>
        <p:spPr bwMode="auto">
          <a:xfrm>
            <a:off x="2500746" y="5753758"/>
            <a:ext cx="2928503" cy="846683"/>
          </a:xfrm>
          <a:prstGeom prst="wedgeRectCallout">
            <a:avLst>
              <a:gd name="adj1" fmla="val -57691"/>
              <a:gd name="adj2" fmla="val -54329"/>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ea typeface="Segoe UI" pitchFamily="34" charset="0"/>
                <a:cs typeface="Segoe UI" pitchFamily="34" charset="0"/>
              </a:rPr>
              <a:t>Returns a local dangling reference</a:t>
            </a:r>
          </a:p>
        </p:txBody>
      </p:sp>
      <p:sp>
        <p:nvSpPr>
          <p:cNvPr id="9" name="Speech Bubble: Rectangle 8">
            <a:extLst>
              <a:ext uri="{FF2B5EF4-FFF2-40B4-BE49-F238E27FC236}">
                <a16:creationId xmlns:a16="http://schemas.microsoft.com/office/drawing/2014/main" id="{80D9A1EC-5348-4F40-AE9A-3A933867D6DA}"/>
              </a:ext>
            </a:extLst>
          </p:cNvPr>
          <p:cNvSpPr/>
          <p:nvPr/>
        </p:nvSpPr>
        <p:spPr bwMode="auto">
          <a:xfrm>
            <a:off x="4729645" y="2344669"/>
            <a:ext cx="3330137" cy="846683"/>
          </a:xfrm>
          <a:prstGeom prst="wedgeRectCallout">
            <a:avLst>
              <a:gd name="adj1" fmla="val -62476"/>
              <a:gd name="adj2" fmla="val 57018"/>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ea typeface="Segoe UI" pitchFamily="34" charset="0"/>
                <a:cs typeface="Segoe UI" pitchFamily="34" charset="0"/>
              </a:rPr>
              <a:t>Undefined behavior if signed char overflows</a:t>
            </a:r>
          </a:p>
        </p:txBody>
      </p:sp>
      <p:sp>
        <p:nvSpPr>
          <p:cNvPr id="10" name="Speech Bubble: Rectangle 9">
            <a:extLst>
              <a:ext uri="{FF2B5EF4-FFF2-40B4-BE49-F238E27FC236}">
                <a16:creationId xmlns:a16="http://schemas.microsoft.com/office/drawing/2014/main" id="{DAAFBC5A-CFFF-4094-B6E2-2A658F20933C}"/>
              </a:ext>
            </a:extLst>
          </p:cNvPr>
          <p:cNvSpPr/>
          <p:nvPr/>
        </p:nvSpPr>
        <p:spPr bwMode="auto">
          <a:xfrm>
            <a:off x="3742461" y="3384927"/>
            <a:ext cx="2483426" cy="846683"/>
          </a:xfrm>
          <a:prstGeom prst="wedgeRectCallout">
            <a:avLst>
              <a:gd name="adj1" fmla="val -87189"/>
              <a:gd name="adj2" fmla="val 30351"/>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ea typeface="Segoe UI" pitchFamily="34" charset="0"/>
                <a:cs typeface="Segoe UI" pitchFamily="34" charset="0"/>
              </a:rPr>
              <a:t>Invalidates iterator</a:t>
            </a:r>
          </a:p>
        </p:txBody>
      </p:sp>
      <p:sp>
        <p:nvSpPr>
          <p:cNvPr id="11" name="Speech Bubble: Rectangle 10">
            <a:extLst>
              <a:ext uri="{FF2B5EF4-FFF2-40B4-BE49-F238E27FC236}">
                <a16:creationId xmlns:a16="http://schemas.microsoft.com/office/drawing/2014/main" id="{CE71D917-2C25-48BE-845F-570002CABD0C}"/>
              </a:ext>
            </a:extLst>
          </p:cNvPr>
          <p:cNvSpPr/>
          <p:nvPr/>
        </p:nvSpPr>
        <p:spPr bwMode="auto">
          <a:xfrm>
            <a:off x="3009901" y="1478431"/>
            <a:ext cx="2483426" cy="846683"/>
          </a:xfrm>
          <a:prstGeom prst="wedgeRectCallout">
            <a:avLst>
              <a:gd name="adj1" fmla="val -46603"/>
              <a:gd name="adj2" fmla="val 78214"/>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ea typeface="Segoe UI" pitchFamily="34" charset="0"/>
                <a:cs typeface="Segoe UI" pitchFamily="34" charset="0"/>
              </a:rPr>
              <a:t>Dangling pointer</a:t>
            </a:r>
          </a:p>
        </p:txBody>
      </p:sp>
      <p:sp>
        <p:nvSpPr>
          <p:cNvPr id="13" name="Speech Bubble: Rectangle 12">
            <a:extLst>
              <a:ext uri="{FF2B5EF4-FFF2-40B4-BE49-F238E27FC236}">
                <a16:creationId xmlns:a16="http://schemas.microsoft.com/office/drawing/2014/main" id="{1CD88D7B-7533-437A-B265-F304C4809238}"/>
              </a:ext>
            </a:extLst>
          </p:cNvPr>
          <p:cNvSpPr/>
          <p:nvPr/>
        </p:nvSpPr>
        <p:spPr bwMode="auto">
          <a:xfrm>
            <a:off x="5803324" y="5677485"/>
            <a:ext cx="2566552" cy="597301"/>
          </a:xfrm>
          <a:prstGeom prst="wedgeRectCallout">
            <a:avLst>
              <a:gd name="adj1" fmla="val -62260"/>
              <a:gd name="adj2" fmla="val -112155"/>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ea typeface="Segoe UI" pitchFamily="34" charset="0"/>
                <a:cs typeface="Segoe UI" pitchFamily="34" charset="0"/>
              </a:rPr>
              <a:t>Invalid cast</a:t>
            </a:r>
          </a:p>
        </p:txBody>
      </p:sp>
      <p:sp>
        <p:nvSpPr>
          <p:cNvPr id="15" name="TextBox 14">
            <a:extLst>
              <a:ext uri="{FF2B5EF4-FFF2-40B4-BE49-F238E27FC236}">
                <a16:creationId xmlns:a16="http://schemas.microsoft.com/office/drawing/2014/main" id="{226342B2-B655-4EF2-A0EC-7C6E25328802}"/>
              </a:ext>
            </a:extLst>
          </p:cNvPr>
          <p:cNvSpPr txBox="1"/>
          <p:nvPr/>
        </p:nvSpPr>
        <p:spPr>
          <a:xfrm rot="19774453">
            <a:off x="7277508" y="3208595"/>
            <a:ext cx="3428167" cy="1043363"/>
          </a:xfrm>
          <a:prstGeom prst="rect">
            <a:avLst/>
          </a:prstGeom>
          <a:noFill/>
        </p:spPr>
        <p:txBody>
          <a:bodyPr wrap="square" lIns="182880" tIns="146304" rIns="182880" bIns="146304" rtlCol="0">
            <a:spAutoFit/>
          </a:bodyPr>
          <a:lstStyle/>
          <a:p>
            <a:pPr>
              <a:lnSpc>
                <a:spcPct val="90000"/>
              </a:lnSpc>
              <a:spcAft>
                <a:spcPts val="600"/>
              </a:spcAft>
            </a:pPr>
            <a:r>
              <a:rPr lang="en-US" sz="5400">
                <a:solidFill>
                  <a:schemeClr val="bg1"/>
                </a:solidFill>
                <a:highlight>
                  <a:srgbClr val="FF0000"/>
                </a:highlight>
              </a:rPr>
              <a:t>Hmmm….</a:t>
            </a:r>
          </a:p>
        </p:txBody>
      </p:sp>
    </p:spTree>
    <p:extLst>
      <p:ext uri="{BB962C8B-B14F-4D97-AF65-F5344CB8AC3E}">
        <p14:creationId xmlns:p14="http://schemas.microsoft.com/office/powerpoint/2010/main" val="2810338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3"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3415-F83E-46E8-BDC4-23B79DAAB709}"/>
              </a:ext>
            </a:extLst>
          </p:cNvPr>
          <p:cNvSpPr>
            <a:spLocks noGrp="1"/>
          </p:cNvSpPr>
          <p:nvPr>
            <p:ph type="title"/>
          </p:nvPr>
        </p:nvSpPr>
        <p:spPr/>
        <p:txBody>
          <a:bodyPr/>
          <a:lstStyle/>
          <a:p>
            <a:r>
              <a:rPr lang="en-US" sz="4400"/>
              <a:t>Systems programming</a:t>
            </a:r>
          </a:p>
        </p:txBody>
      </p:sp>
      <p:sp>
        <p:nvSpPr>
          <p:cNvPr id="6" name="Rectangle 5">
            <a:extLst>
              <a:ext uri="{FF2B5EF4-FFF2-40B4-BE49-F238E27FC236}">
                <a16:creationId xmlns:a16="http://schemas.microsoft.com/office/drawing/2014/main" id="{BFAC2598-58E0-43AD-970A-1D557C48292E}"/>
              </a:ext>
            </a:extLst>
          </p:cNvPr>
          <p:cNvSpPr/>
          <p:nvPr/>
        </p:nvSpPr>
        <p:spPr>
          <a:xfrm>
            <a:off x="269239" y="1243038"/>
            <a:ext cx="11655839"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a:solidFill>
                  <a:schemeClr val="bg1"/>
                </a:solidFill>
              </a:rPr>
              <a:t>Systems programming aims to produce software and software platforms which provide services to other software, are performance constrained, or both</a:t>
            </a:r>
          </a:p>
        </p:txBody>
      </p:sp>
      <p:grpSp>
        <p:nvGrpSpPr>
          <p:cNvPr id="4" name="Group 3">
            <a:extLst>
              <a:ext uri="{FF2B5EF4-FFF2-40B4-BE49-F238E27FC236}">
                <a16:creationId xmlns:a16="http://schemas.microsoft.com/office/drawing/2014/main" id="{8FEDFA4B-F116-4CD7-BC61-9D24DA2D9148}"/>
              </a:ext>
            </a:extLst>
          </p:cNvPr>
          <p:cNvGrpSpPr/>
          <p:nvPr/>
        </p:nvGrpSpPr>
        <p:grpSpPr>
          <a:xfrm>
            <a:off x="269238" y="2356872"/>
            <a:ext cx="11655836" cy="2080046"/>
            <a:chOff x="269238" y="2356872"/>
            <a:chExt cx="9576148" cy="2221843"/>
          </a:xfrm>
        </p:grpSpPr>
        <p:grpSp>
          <p:nvGrpSpPr>
            <p:cNvPr id="15" name="Group 14">
              <a:extLst>
                <a:ext uri="{FF2B5EF4-FFF2-40B4-BE49-F238E27FC236}">
                  <a16:creationId xmlns:a16="http://schemas.microsoft.com/office/drawing/2014/main" id="{D7096419-8BFB-40EC-91CC-A8B9EDACED28}"/>
                </a:ext>
              </a:extLst>
            </p:cNvPr>
            <p:cNvGrpSpPr/>
            <p:nvPr/>
          </p:nvGrpSpPr>
          <p:grpSpPr>
            <a:xfrm>
              <a:off x="269238" y="2356872"/>
              <a:ext cx="9576148" cy="2221843"/>
              <a:chOff x="356899" y="2352674"/>
              <a:chExt cx="9576148" cy="2221843"/>
            </a:xfrm>
          </p:grpSpPr>
          <p:sp>
            <p:nvSpPr>
              <p:cNvPr id="16" name="Rectangle 15">
                <a:extLst>
                  <a:ext uri="{FF2B5EF4-FFF2-40B4-BE49-F238E27FC236}">
                    <a16:creationId xmlns:a16="http://schemas.microsoft.com/office/drawing/2014/main" id="{24928E00-3891-4A3F-B630-F81EFADE4261}"/>
                  </a:ext>
                </a:extLst>
              </p:cNvPr>
              <p:cNvSpPr/>
              <p:nvPr/>
            </p:nvSpPr>
            <p:spPr bwMode="auto">
              <a:xfrm>
                <a:off x="356899" y="2352674"/>
                <a:ext cx="3627353" cy="222184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gradFill>
                      <a:gsLst>
                        <a:gs pos="0">
                          <a:srgbClr val="FFFFFF"/>
                        </a:gs>
                        <a:gs pos="100000">
                          <a:srgbClr val="FFFFFF"/>
                        </a:gs>
                      </a:gsLst>
                      <a:lin ang="5400000" scaled="0"/>
                    </a:gradFill>
                    <a:ea typeface="Segoe UI" pitchFamily="34" charset="0"/>
                    <a:cs typeface="Segoe UI" pitchFamily="34" charset="0"/>
                  </a:rPr>
                  <a:t>Desired features</a:t>
                </a:r>
              </a:p>
            </p:txBody>
          </p:sp>
          <p:sp>
            <p:nvSpPr>
              <p:cNvPr id="17" name="Rectangle 16">
                <a:extLst>
                  <a:ext uri="{FF2B5EF4-FFF2-40B4-BE49-F238E27FC236}">
                    <a16:creationId xmlns:a16="http://schemas.microsoft.com/office/drawing/2014/main" id="{838DAE3C-EB9A-4FC6-B87E-0085F248238A}"/>
                  </a:ext>
                </a:extLst>
              </p:cNvPr>
              <p:cNvSpPr/>
              <p:nvPr/>
            </p:nvSpPr>
            <p:spPr bwMode="auto">
              <a:xfrm>
                <a:off x="4132217" y="2352676"/>
                <a:ext cx="5800830" cy="66129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Raw control over memory access and control flow</a:t>
                </a:r>
              </a:p>
            </p:txBody>
          </p:sp>
        </p:grpSp>
        <p:sp>
          <p:nvSpPr>
            <p:cNvPr id="26" name="Rectangle 25">
              <a:extLst>
                <a:ext uri="{FF2B5EF4-FFF2-40B4-BE49-F238E27FC236}">
                  <a16:creationId xmlns:a16="http://schemas.microsoft.com/office/drawing/2014/main" id="{1FB143EC-4854-443E-9624-D846D83C280D}"/>
                </a:ext>
              </a:extLst>
            </p:cNvPr>
            <p:cNvSpPr/>
            <p:nvPr/>
          </p:nvSpPr>
          <p:spPr bwMode="auto">
            <a:xfrm>
              <a:off x="4044555" y="3113249"/>
              <a:ext cx="5800829" cy="66129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Easily interoperate with existing ABIs</a:t>
              </a:r>
            </a:p>
          </p:txBody>
        </p:sp>
        <p:sp>
          <p:nvSpPr>
            <p:cNvPr id="27" name="Rectangle 26">
              <a:extLst>
                <a:ext uri="{FF2B5EF4-FFF2-40B4-BE49-F238E27FC236}">
                  <a16:creationId xmlns:a16="http://schemas.microsoft.com/office/drawing/2014/main" id="{76A90854-8A39-4B8D-84E6-336DD3869424}"/>
                </a:ext>
              </a:extLst>
            </p:cNvPr>
            <p:cNvSpPr/>
            <p:nvPr/>
          </p:nvSpPr>
          <p:spPr bwMode="auto">
            <a:xfrm>
              <a:off x="4044555" y="3864958"/>
              <a:ext cx="5800829" cy="66129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Little runtime overhead</a:t>
              </a:r>
            </a:p>
          </p:txBody>
        </p:sp>
      </p:grpSp>
      <p:grpSp>
        <p:nvGrpSpPr>
          <p:cNvPr id="28" name="Group 27">
            <a:extLst>
              <a:ext uri="{FF2B5EF4-FFF2-40B4-BE49-F238E27FC236}">
                <a16:creationId xmlns:a16="http://schemas.microsoft.com/office/drawing/2014/main" id="{6EC6380D-EC2E-450E-8186-AB5ABB7A3B27}"/>
              </a:ext>
            </a:extLst>
          </p:cNvPr>
          <p:cNvGrpSpPr/>
          <p:nvPr/>
        </p:nvGrpSpPr>
        <p:grpSpPr>
          <a:xfrm>
            <a:off x="269237" y="4580535"/>
            <a:ext cx="11655839" cy="2080046"/>
            <a:chOff x="269238" y="2356872"/>
            <a:chExt cx="9576148" cy="2221843"/>
          </a:xfrm>
        </p:grpSpPr>
        <p:grpSp>
          <p:nvGrpSpPr>
            <p:cNvPr id="29" name="Group 28">
              <a:extLst>
                <a:ext uri="{FF2B5EF4-FFF2-40B4-BE49-F238E27FC236}">
                  <a16:creationId xmlns:a16="http://schemas.microsoft.com/office/drawing/2014/main" id="{C0D7463C-31C2-458A-9639-938332616CB3}"/>
                </a:ext>
              </a:extLst>
            </p:cNvPr>
            <p:cNvGrpSpPr/>
            <p:nvPr/>
          </p:nvGrpSpPr>
          <p:grpSpPr>
            <a:xfrm>
              <a:off x="269238" y="2356872"/>
              <a:ext cx="9576148" cy="2221843"/>
              <a:chOff x="356899" y="2352674"/>
              <a:chExt cx="9576148" cy="2221843"/>
            </a:xfrm>
          </p:grpSpPr>
          <p:sp>
            <p:nvSpPr>
              <p:cNvPr id="32" name="Rectangle 31">
                <a:extLst>
                  <a:ext uri="{FF2B5EF4-FFF2-40B4-BE49-F238E27FC236}">
                    <a16:creationId xmlns:a16="http://schemas.microsoft.com/office/drawing/2014/main" id="{DCA99A8F-CAD1-4A9F-B9E1-BE5603FCB5AF}"/>
                  </a:ext>
                </a:extLst>
              </p:cNvPr>
              <p:cNvSpPr/>
              <p:nvPr/>
            </p:nvSpPr>
            <p:spPr bwMode="auto">
              <a:xfrm>
                <a:off x="356899" y="2352674"/>
                <a:ext cx="3627353" cy="222184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gradFill>
                      <a:gsLst>
                        <a:gs pos="0">
                          <a:srgbClr val="FFFFFF"/>
                        </a:gs>
                        <a:gs pos="100000">
                          <a:srgbClr val="FFFFFF"/>
                        </a:gs>
                      </a:gsLst>
                      <a:lin ang="5400000" scaled="0"/>
                    </a:gradFill>
                    <a:ea typeface="Segoe UI" pitchFamily="34" charset="0"/>
                    <a:cs typeface="Segoe UI" pitchFamily="34" charset="0"/>
                  </a:rPr>
                  <a:t>Software examples</a:t>
                </a:r>
              </a:p>
            </p:txBody>
          </p:sp>
          <p:sp>
            <p:nvSpPr>
              <p:cNvPr id="33" name="Rectangle 32">
                <a:extLst>
                  <a:ext uri="{FF2B5EF4-FFF2-40B4-BE49-F238E27FC236}">
                    <a16:creationId xmlns:a16="http://schemas.microsoft.com/office/drawing/2014/main" id="{90F3D52F-704E-490B-82B7-0B5B704A6997}"/>
                  </a:ext>
                </a:extLst>
              </p:cNvPr>
              <p:cNvSpPr/>
              <p:nvPr/>
            </p:nvSpPr>
            <p:spPr bwMode="auto">
              <a:xfrm>
                <a:off x="4132217" y="2352676"/>
                <a:ext cx="5800830" cy="661294"/>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Kernels and Hypervisors</a:t>
                </a:r>
              </a:p>
            </p:txBody>
          </p:sp>
        </p:grpSp>
        <p:sp>
          <p:nvSpPr>
            <p:cNvPr id="30" name="Rectangle 29">
              <a:extLst>
                <a:ext uri="{FF2B5EF4-FFF2-40B4-BE49-F238E27FC236}">
                  <a16:creationId xmlns:a16="http://schemas.microsoft.com/office/drawing/2014/main" id="{BC360EFC-772D-4DC8-BB7C-730983C606CF}"/>
                </a:ext>
              </a:extLst>
            </p:cNvPr>
            <p:cNvSpPr/>
            <p:nvPr/>
          </p:nvSpPr>
          <p:spPr bwMode="auto">
            <a:xfrm>
              <a:off x="4044555" y="3113249"/>
              <a:ext cx="5800829" cy="661294"/>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Runtime libraries</a:t>
              </a:r>
            </a:p>
          </p:txBody>
        </p:sp>
        <p:sp>
          <p:nvSpPr>
            <p:cNvPr id="31" name="Rectangle 30">
              <a:extLst>
                <a:ext uri="{FF2B5EF4-FFF2-40B4-BE49-F238E27FC236}">
                  <a16:creationId xmlns:a16="http://schemas.microsoft.com/office/drawing/2014/main" id="{B55DAC7A-32DB-4565-AB28-68DC049E4294}"/>
                </a:ext>
              </a:extLst>
            </p:cNvPr>
            <p:cNvSpPr/>
            <p:nvPr/>
          </p:nvSpPr>
          <p:spPr bwMode="auto">
            <a:xfrm>
              <a:off x="4044555" y="3864958"/>
              <a:ext cx="5800829" cy="661294"/>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Low latency (servers, game engines, browsers)</a:t>
              </a:r>
            </a:p>
          </p:txBody>
        </p:sp>
      </p:grpSp>
    </p:spTree>
    <p:extLst>
      <p:ext uri="{BB962C8B-B14F-4D97-AF65-F5344CB8AC3E}">
        <p14:creationId xmlns:p14="http://schemas.microsoft.com/office/powerpoint/2010/main" val="4029324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6DEB-43AA-4FED-9BCD-960CCB4532D1}"/>
              </a:ext>
            </a:extLst>
          </p:cNvPr>
          <p:cNvSpPr>
            <a:spLocks noGrp="1"/>
          </p:cNvSpPr>
          <p:nvPr>
            <p:ph type="title"/>
          </p:nvPr>
        </p:nvSpPr>
        <p:spPr>
          <a:xfrm>
            <a:off x="269240" y="242754"/>
            <a:ext cx="11655840" cy="899665"/>
          </a:xfrm>
        </p:spPr>
        <p:txBody>
          <a:bodyPr/>
          <a:lstStyle/>
          <a:p>
            <a:r>
              <a:rPr lang="en-US"/>
              <a:t>Which are our options?</a:t>
            </a:r>
          </a:p>
        </p:txBody>
      </p:sp>
      <p:grpSp>
        <p:nvGrpSpPr>
          <p:cNvPr id="15" name="Group 14">
            <a:extLst>
              <a:ext uri="{FF2B5EF4-FFF2-40B4-BE49-F238E27FC236}">
                <a16:creationId xmlns:a16="http://schemas.microsoft.com/office/drawing/2014/main" id="{1571FE53-8AD1-40E9-8ABD-AAFD7F231F00}"/>
              </a:ext>
            </a:extLst>
          </p:cNvPr>
          <p:cNvGrpSpPr/>
          <p:nvPr/>
        </p:nvGrpSpPr>
        <p:grpSpPr>
          <a:xfrm>
            <a:off x="78520" y="3086457"/>
            <a:ext cx="10005858" cy="2185457"/>
            <a:chOff x="78520" y="4586711"/>
            <a:chExt cx="10005858" cy="2012652"/>
          </a:xfrm>
        </p:grpSpPr>
        <p:grpSp>
          <p:nvGrpSpPr>
            <p:cNvPr id="11" name="Group 10">
              <a:extLst>
                <a:ext uri="{FF2B5EF4-FFF2-40B4-BE49-F238E27FC236}">
                  <a16:creationId xmlns:a16="http://schemas.microsoft.com/office/drawing/2014/main" id="{0F262190-4FF1-40C6-8FE5-546B952E4D51}"/>
                </a:ext>
              </a:extLst>
            </p:cNvPr>
            <p:cNvGrpSpPr/>
            <p:nvPr/>
          </p:nvGrpSpPr>
          <p:grpSpPr>
            <a:xfrm>
              <a:off x="266920" y="4764004"/>
              <a:ext cx="9817458" cy="1500750"/>
              <a:chOff x="172546" y="1049426"/>
              <a:chExt cx="9817458" cy="1500750"/>
            </a:xfrm>
          </p:grpSpPr>
          <p:sp>
            <p:nvSpPr>
              <p:cNvPr id="12" name="Rectangle 11">
                <a:extLst>
                  <a:ext uri="{FF2B5EF4-FFF2-40B4-BE49-F238E27FC236}">
                    <a16:creationId xmlns:a16="http://schemas.microsoft.com/office/drawing/2014/main" id="{2994443A-B3CC-4875-80A8-2D26A0187DF8}"/>
                  </a:ext>
                </a:extLst>
              </p:cNvPr>
              <p:cNvSpPr/>
              <p:nvPr/>
            </p:nvSpPr>
            <p:spPr bwMode="auto">
              <a:xfrm>
                <a:off x="172546" y="1049426"/>
                <a:ext cx="4090218" cy="1500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Garbage Collected languages (C#, F#, TypeScript, Go, </a:t>
                </a:r>
                <a:r>
                  <a:rPr lang="en-US" sz="2400" err="1">
                    <a:gradFill>
                      <a:gsLst>
                        <a:gs pos="0">
                          <a:srgbClr val="FFFFFF"/>
                        </a:gs>
                        <a:gs pos="100000">
                          <a:srgbClr val="FFFFFF"/>
                        </a:gs>
                      </a:gsLst>
                      <a:lin ang="5400000" scaled="0"/>
                    </a:gradFill>
                    <a:ea typeface="Segoe UI" pitchFamily="34" charset="0"/>
                    <a:cs typeface="Segoe UI" pitchFamily="34" charset="0"/>
                  </a:rPr>
                  <a:t>etc</a:t>
                </a:r>
                <a:r>
                  <a:rPr lang="en-US" sz="2400">
                    <a:gradFill>
                      <a:gsLst>
                        <a:gs pos="0">
                          <a:srgbClr val="FFFFFF"/>
                        </a:gs>
                        <a:gs pos="100000">
                          <a:srgbClr val="FFFFFF"/>
                        </a:gs>
                      </a:gsLst>
                      <a:lin ang="5400000" scaled="0"/>
                    </a:gradFill>
                    <a:ea typeface="Segoe UI" pitchFamily="34" charset="0"/>
                    <a:cs typeface="Segoe UI" pitchFamily="34" charset="0"/>
                  </a:rPr>
                  <a:t>)</a:t>
                </a:r>
              </a:p>
            </p:txBody>
          </p:sp>
          <p:sp>
            <p:nvSpPr>
              <p:cNvPr id="13" name="Rectangle 12">
                <a:extLst>
                  <a:ext uri="{FF2B5EF4-FFF2-40B4-BE49-F238E27FC236}">
                    <a16:creationId xmlns:a16="http://schemas.microsoft.com/office/drawing/2014/main" id="{B50C8F62-5F48-47AD-9C42-442B4AFD352E}"/>
                  </a:ext>
                </a:extLst>
              </p:cNvPr>
              <p:cNvSpPr/>
              <p:nvPr/>
            </p:nvSpPr>
            <p:spPr bwMode="auto">
              <a:xfrm>
                <a:off x="4262763" y="1151625"/>
                <a:ext cx="5727241" cy="129635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Memory is managed by the runtime</a:t>
                </a:r>
              </a:p>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Applies bounds checks at runtime</a:t>
                </a:r>
              </a:p>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Impact on performance predictability</a:t>
                </a:r>
              </a:p>
            </p:txBody>
          </p:sp>
        </p:grpSp>
        <p:pic>
          <p:nvPicPr>
            <p:cNvPr id="20" name="Picture 19" descr="A stop sign&#10;&#10;Description automatically generated">
              <a:extLst>
                <a:ext uri="{FF2B5EF4-FFF2-40B4-BE49-F238E27FC236}">
                  <a16:creationId xmlns:a16="http://schemas.microsoft.com/office/drawing/2014/main" id="{ED01E7F8-7ACC-4F5B-900B-24BA2CF6D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0" y="4586711"/>
              <a:ext cx="899665" cy="899665"/>
            </a:xfrm>
            <a:prstGeom prst="rect">
              <a:avLst/>
            </a:prstGeom>
          </p:spPr>
        </p:pic>
        <p:pic>
          <p:nvPicPr>
            <p:cNvPr id="22" name="Picture 21" descr="A picture containing object, clipart&#10;&#10;Description automatically generated">
              <a:extLst>
                <a:ext uri="{FF2B5EF4-FFF2-40B4-BE49-F238E27FC236}">
                  <a16:creationId xmlns:a16="http://schemas.microsoft.com/office/drawing/2014/main" id="{C31ABB14-04E3-4A82-992B-A2858775F4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3" y="5514379"/>
              <a:ext cx="812858" cy="812858"/>
            </a:xfrm>
            <a:prstGeom prst="rect">
              <a:avLst/>
            </a:prstGeom>
          </p:spPr>
        </p:pic>
        <p:pic>
          <p:nvPicPr>
            <p:cNvPr id="24" name="Picture 23">
              <a:extLst>
                <a:ext uri="{FF2B5EF4-FFF2-40B4-BE49-F238E27FC236}">
                  <a16:creationId xmlns:a16="http://schemas.microsoft.com/office/drawing/2014/main" id="{AE105069-B7F4-4745-9491-4F2239960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6210" y="4630113"/>
              <a:ext cx="812859" cy="812859"/>
            </a:xfrm>
            <a:prstGeom prst="rect">
              <a:avLst/>
            </a:prstGeom>
          </p:spPr>
        </p:pic>
        <p:pic>
          <p:nvPicPr>
            <p:cNvPr id="26" name="Picture 25">
              <a:extLst>
                <a:ext uri="{FF2B5EF4-FFF2-40B4-BE49-F238E27FC236}">
                  <a16:creationId xmlns:a16="http://schemas.microsoft.com/office/drawing/2014/main" id="{29C258BA-70D0-4DE6-9013-4BF6EA2A4D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2909" y="5679062"/>
              <a:ext cx="920301" cy="920301"/>
            </a:xfrm>
            <a:prstGeom prst="rect">
              <a:avLst/>
            </a:prstGeom>
          </p:spPr>
        </p:pic>
      </p:grpSp>
      <p:grpSp>
        <p:nvGrpSpPr>
          <p:cNvPr id="4" name="Group 3">
            <a:extLst>
              <a:ext uri="{FF2B5EF4-FFF2-40B4-BE49-F238E27FC236}">
                <a16:creationId xmlns:a16="http://schemas.microsoft.com/office/drawing/2014/main" id="{DEDEAB36-5F93-4893-BC3F-CE564F689A0F}"/>
              </a:ext>
            </a:extLst>
          </p:cNvPr>
          <p:cNvGrpSpPr/>
          <p:nvPr/>
        </p:nvGrpSpPr>
        <p:grpSpPr>
          <a:xfrm>
            <a:off x="-160471" y="985058"/>
            <a:ext cx="10244849" cy="1971997"/>
            <a:chOff x="-160471" y="2617143"/>
            <a:chExt cx="10244849" cy="1835359"/>
          </a:xfrm>
        </p:grpSpPr>
        <p:grpSp>
          <p:nvGrpSpPr>
            <p:cNvPr id="8" name="Group 7">
              <a:extLst>
                <a:ext uri="{FF2B5EF4-FFF2-40B4-BE49-F238E27FC236}">
                  <a16:creationId xmlns:a16="http://schemas.microsoft.com/office/drawing/2014/main" id="{F5AF923B-BFFB-444B-A295-29E3A9AE0B7E}"/>
                </a:ext>
              </a:extLst>
            </p:cNvPr>
            <p:cNvGrpSpPr/>
            <p:nvPr/>
          </p:nvGrpSpPr>
          <p:grpSpPr>
            <a:xfrm>
              <a:off x="266920" y="2951752"/>
              <a:ext cx="9817458" cy="1500750"/>
              <a:chOff x="172546" y="1049426"/>
              <a:chExt cx="9817458" cy="1500750"/>
            </a:xfrm>
          </p:grpSpPr>
          <p:sp>
            <p:nvSpPr>
              <p:cNvPr id="9" name="Rectangle 8">
                <a:extLst>
                  <a:ext uri="{FF2B5EF4-FFF2-40B4-BE49-F238E27FC236}">
                    <a16:creationId xmlns:a16="http://schemas.microsoft.com/office/drawing/2014/main" id="{C891FFD0-805A-409D-ABEE-D34208E4C884}"/>
                  </a:ext>
                </a:extLst>
              </p:cNvPr>
              <p:cNvSpPr/>
              <p:nvPr/>
            </p:nvSpPr>
            <p:spPr bwMode="auto">
              <a:xfrm>
                <a:off x="172546" y="1049426"/>
                <a:ext cx="4090218" cy="1500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gradFill>
                      <a:gsLst>
                        <a:gs pos="0">
                          <a:srgbClr val="FFFFFF"/>
                        </a:gs>
                        <a:gs pos="100000">
                          <a:srgbClr val="FFFFFF"/>
                        </a:gs>
                      </a:gsLst>
                      <a:lin ang="5400000" scaled="0"/>
                    </a:gradFill>
                    <a:ea typeface="Segoe UI" pitchFamily="34" charset="0"/>
                    <a:cs typeface="Segoe UI" pitchFamily="34" charset="0"/>
                  </a:rPr>
                  <a:t>C++ &gt;= 17</a:t>
                </a:r>
              </a:p>
              <a:p>
                <a:pPr algn="ctr" defTabSz="932472" fontAlgn="base">
                  <a:lnSpc>
                    <a:spcPct val="90000"/>
                  </a:lnSpc>
                  <a:spcBef>
                    <a:spcPct val="0"/>
                  </a:spcBef>
                  <a:spcAft>
                    <a:spcPct val="0"/>
                  </a:spcAft>
                </a:pPr>
                <a:r>
                  <a:rPr lang="en-US" sz="2800">
                    <a:gradFill>
                      <a:gsLst>
                        <a:gs pos="0">
                          <a:srgbClr val="FFFFFF"/>
                        </a:gs>
                        <a:gs pos="100000">
                          <a:srgbClr val="FFFFFF"/>
                        </a:gs>
                      </a:gsLst>
                      <a:lin ang="5400000" scaled="0"/>
                    </a:gradFill>
                    <a:ea typeface="Segoe UI" pitchFamily="34" charset="0"/>
                    <a:cs typeface="Segoe UI" pitchFamily="34" charset="0"/>
                  </a:rPr>
                  <a:t>&amp; Core Guidelines</a:t>
                </a:r>
              </a:p>
            </p:txBody>
          </p:sp>
          <p:sp>
            <p:nvSpPr>
              <p:cNvPr id="10" name="Rectangle 9">
                <a:extLst>
                  <a:ext uri="{FF2B5EF4-FFF2-40B4-BE49-F238E27FC236}">
                    <a16:creationId xmlns:a16="http://schemas.microsoft.com/office/drawing/2014/main" id="{CE88AAB4-7CFA-43BA-85B0-830F6E3AFCFE}"/>
                  </a:ext>
                </a:extLst>
              </p:cNvPr>
              <p:cNvSpPr/>
              <p:nvPr/>
            </p:nvSpPr>
            <p:spPr bwMode="auto">
              <a:xfrm>
                <a:off x="4262764" y="1151625"/>
                <a:ext cx="5727240" cy="129635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New features to help the user stay memory safe</a:t>
                </a:r>
              </a:p>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Easiest to integrate with existing C/C++ codebases</a:t>
                </a:r>
              </a:p>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No boundaries between unsafe and safe code</a:t>
                </a:r>
              </a:p>
            </p:txBody>
          </p:sp>
        </p:grpSp>
        <p:pic>
          <p:nvPicPr>
            <p:cNvPr id="32" name="Picture 31" descr="A picture containing object&#10;&#10;Description automatically generated">
              <a:extLst>
                <a:ext uri="{FF2B5EF4-FFF2-40B4-BE49-F238E27FC236}">
                  <a16:creationId xmlns:a16="http://schemas.microsoft.com/office/drawing/2014/main" id="{F18E2264-9759-4A1E-99B6-E0B51459E5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471" y="2617143"/>
              <a:ext cx="1516485" cy="1047753"/>
            </a:xfrm>
            <a:prstGeom prst="rect">
              <a:avLst/>
            </a:prstGeom>
          </p:spPr>
        </p:pic>
      </p:grpSp>
      <p:sp>
        <p:nvSpPr>
          <p:cNvPr id="21" name="Speech Bubble: Rectangle 20">
            <a:extLst>
              <a:ext uri="{FF2B5EF4-FFF2-40B4-BE49-F238E27FC236}">
                <a16:creationId xmlns:a16="http://schemas.microsoft.com/office/drawing/2014/main" id="{504FC8AD-83A5-4134-9B98-D56E83A7D2DC}"/>
              </a:ext>
            </a:extLst>
          </p:cNvPr>
          <p:cNvSpPr/>
          <p:nvPr/>
        </p:nvSpPr>
        <p:spPr bwMode="auto">
          <a:xfrm>
            <a:off x="10374954" y="1919508"/>
            <a:ext cx="1789612" cy="983250"/>
          </a:xfrm>
          <a:prstGeom prst="wedgeRectCallout">
            <a:avLst>
              <a:gd name="adj1" fmla="val -67486"/>
              <a:gd name="adj2" fmla="val -13971"/>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solidFill>
                  <a:schemeClr val="tx1"/>
                </a:solidFill>
                <a:ea typeface="Segoe UI" pitchFamily="34" charset="0"/>
                <a:cs typeface="Segoe UI" pitchFamily="34" charset="0"/>
              </a:rPr>
              <a:t>Not strong enough safety guarantees</a:t>
            </a:r>
          </a:p>
        </p:txBody>
      </p:sp>
      <p:sp>
        <p:nvSpPr>
          <p:cNvPr id="28" name="Speech Bubble: Rectangle 27">
            <a:extLst>
              <a:ext uri="{FF2B5EF4-FFF2-40B4-BE49-F238E27FC236}">
                <a16:creationId xmlns:a16="http://schemas.microsoft.com/office/drawing/2014/main" id="{3A05D7E5-59A6-4671-ACC3-13714E1E9A2C}"/>
              </a:ext>
            </a:extLst>
          </p:cNvPr>
          <p:cNvSpPr/>
          <p:nvPr/>
        </p:nvSpPr>
        <p:spPr bwMode="auto">
          <a:xfrm>
            <a:off x="10402388" y="3660963"/>
            <a:ext cx="1762178" cy="1001340"/>
          </a:xfrm>
          <a:prstGeom prst="wedgeRectCallout">
            <a:avLst>
              <a:gd name="adj1" fmla="val -67486"/>
              <a:gd name="adj2" fmla="val -13971"/>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a:solidFill>
                  <a:schemeClr val="tx1"/>
                </a:solidFill>
                <a:ea typeface="Segoe UI" pitchFamily="34" charset="0"/>
                <a:cs typeface="Segoe UI" pitchFamily="34" charset="0"/>
              </a:rPr>
              <a:t>Doesn’t meet all “SPL” criteria</a:t>
            </a:r>
          </a:p>
        </p:txBody>
      </p:sp>
      <p:grpSp>
        <p:nvGrpSpPr>
          <p:cNvPr id="30" name="Group 29">
            <a:extLst>
              <a:ext uri="{FF2B5EF4-FFF2-40B4-BE49-F238E27FC236}">
                <a16:creationId xmlns:a16="http://schemas.microsoft.com/office/drawing/2014/main" id="{472A9237-3A3F-49C6-B8F5-EB50480D17B4}"/>
              </a:ext>
            </a:extLst>
          </p:cNvPr>
          <p:cNvGrpSpPr/>
          <p:nvPr/>
        </p:nvGrpSpPr>
        <p:grpSpPr>
          <a:xfrm>
            <a:off x="121924" y="5039771"/>
            <a:ext cx="9962454" cy="1752915"/>
            <a:chOff x="121924" y="5039771"/>
            <a:chExt cx="9962454" cy="1630695"/>
          </a:xfrm>
        </p:grpSpPr>
        <p:grpSp>
          <p:nvGrpSpPr>
            <p:cNvPr id="5" name="Group 4">
              <a:extLst>
                <a:ext uri="{FF2B5EF4-FFF2-40B4-BE49-F238E27FC236}">
                  <a16:creationId xmlns:a16="http://schemas.microsoft.com/office/drawing/2014/main" id="{D1DA44A1-4A9B-4D4E-8209-A928675AFC28}"/>
                </a:ext>
              </a:extLst>
            </p:cNvPr>
            <p:cNvGrpSpPr/>
            <p:nvPr/>
          </p:nvGrpSpPr>
          <p:grpSpPr>
            <a:xfrm>
              <a:off x="266920" y="5169716"/>
              <a:ext cx="9817458" cy="1500750"/>
              <a:chOff x="172546" y="1049426"/>
              <a:chExt cx="9817458" cy="1500750"/>
            </a:xfrm>
          </p:grpSpPr>
          <p:sp>
            <p:nvSpPr>
              <p:cNvPr id="6" name="Rectangle 5">
                <a:extLst>
                  <a:ext uri="{FF2B5EF4-FFF2-40B4-BE49-F238E27FC236}">
                    <a16:creationId xmlns:a16="http://schemas.microsoft.com/office/drawing/2014/main" id="{221CBE36-9417-40EB-9266-B85B10D39107}"/>
                  </a:ext>
                </a:extLst>
              </p:cNvPr>
              <p:cNvSpPr/>
              <p:nvPr/>
            </p:nvSpPr>
            <p:spPr bwMode="auto">
              <a:xfrm>
                <a:off x="172546" y="1049426"/>
                <a:ext cx="4090218" cy="1500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gradFill>
                      <a:gsLst>
                        <a:gs pos="0">
                          <a:srgbClr val="FFFFFF"/>
                        </a:gs>
                        <a:gs pos="100000">
                          <a:srgbClr val="FFFFFF"/>
                        </a:gs>
                      </a:gsLst>
                      <a:lin ang="5400000" scaled="0"/>
                    </a:gradFill>
                    <a:ea typeface="Segoe UI" pitchFamily="34" charset="0"/>
                    <a:cs typeface="Segoe UI" pitchFamily="34" charset="0"/>
                  </a:rPr>
                  <a:t>Rust</a:t>
                </a:r>
              </a:p>
            </p:txBody>
          </p:sp>
          <p:sp>
            <p:nvSpPr>
              <p:cNvPr id="7" name="Rectangle 6">
                <a:extLst>
                  <a:ext uri="{FF2B5EF4-FFF2-40B4-BE49-F238E27FC236}">
                    <a16:creationId xmlns:a16="http://schemas.microsoft.com/office/drawing/2014/main" id="{7A833762-2D69-4A00-9049-71C881DE197B}"/>
                  </a:ext>
                </a:extLst>
              </p:cNvPr>
              <p:cNvSpPr/>
              <p:nvPr/>
            </p:nvSpPr>
            <p:spPr bwMode="auto">
              <a:xfrm>
                <a:off x="4262763" y="1151625"/>
                <a:ext cx="5727241" cy="129635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Memory safe by default</a:t>
                </a:r>
              </a:p>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Fearless concurrency: data race safe by default</a:t>
                </a:r>
              </a:p>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Allows memory unsafety in a well-defined scope</a:t>
                </a:r>
              </a:p>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Performance comparable to C++</a:t>
                </a:r>
              </a:p>
            </p:txBody>
          </p:sp>
        </p:grpSp>
        <p:pic>
          <p:nvPicPr>
            <p:cNvPr id="29" name="Picture 28" descr="A close up of a wheel&#10;&#10;Description automatically generated">
              <a:extLst>
                <a:ext uri="{FF2B5EF4-FFF2-40B4-BE49-F238E27FC236}">
                  <a16:creationId xmlns:a16="http://schemas.microsoft.com/office/drawing/2014/main" id="{2C17C005-CE2E-4E2F-A4E0-00FDC0676F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924" y="5039771"/>
              <a:ext cx="920302" cy="920302"/>
            </a:xfrm>
            <a:prstGeom prst="rect">
              <a:avLst/>
            </a:prstGeom>
          </p:spPr>
        </p:pic>
      </p:grpSp>
    </p:spTree>
    <p:extLst>
      <p:ext uri="{BB962C8B-B14F-4D97-AF65-F5344CB8AC3E}">
        <p14:creationId xmlns:p14="http://schemas.microsoft.com/office/powerpoint/2010/main" val="2514031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Lst>
  </p:timing>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1168-E7F6-42F2-BAD8-7AD80F105A04}"/>
              </a:ext>
            </a:extLst>
          </p:cNvPr>
          <p:cNvSpPr>
            <a:spLocks noGrp="1"/>
          </p:cNvSpPr>
          <p:nvPr>
            <p:ph type="title"/>
          </p:nvPr>
        </p:nvSpPr>
        <p:spPr/>
        <p:txBody>
          <a:bodyPr/>
          <a:lstStyle/>
          <a:p>
            <a:r>
              <a:rPr lang="en-US"/>
              <a:t>Memory safety</a:t>
            </a:r>
          </a:p>
        </p:txBody>
      </p:sp>
      <p:grpSp>
        <p:nvGrpSpPr>
          <p:cNvPr id="43" name="Group 42">
            <a:extLst>
              <a:ext uri="{FF2B5EF4-FFF2-40B4-BE49-F238E27FC236}">
                <a16:creationId xmlns:a16="http://schemas.microsoft.com/office/drawing/2014/main" id="{A43E202A-111D-4D79-BB75-CB606E58490A}"/>
              </a:ext>
            </a:extLst>
          </p:cNvPr>
          <p:cNvGrpSpPr/>
          <p:nvPr/>
        </p:nvGrpSpPr>
        <p:grpSpPr>
          <a:xfrm>
            <a:off x="4114801" y="1746757"/>
            <a:ext cx="3957030" cy="3853080"/>
            <a:chOff x="4114801" y="1185653"/>
            <a:chExt cx="3957030" cy="3853080"/>
          </a:xfrm>
        </p:grpSpPr>
        <p:grpSp>
          <p:nvGrpSpPr>
            <p:cNvPr id="12" name="Group 11">
              <a:extLst>
                <a:ext uri="{FF2B5EF4-FFF2-40B4-BE49-F238E27FC236}">
                  <a16:creationId xmlns:a16="http://schemas.microsoft.com/office/drawing/2014/main" id="{7610948B-A844-4F1B-BDD1-789D93A493C9}"/>
                </a:ext>
              </a:extLst>
            </p:cNvPr>
            <p:cNvGrpSpPr/>
            <p:nvPr/>
          </p:nvGrpSpPr>
          <p:grpSpPr>
            <a:xfrm>
              <a:off x="4114801" y="1185653"/>
              <a:ext cx="3957030" cy="3853080"/>
              <a:chOff x="566305" y="1517075"/>
              <a:chExt cx="3236769" cy="2592781"/>
            </a:xfrm>
          </p:grpSpPr>
          <p:sp>
            <p:nvSpPr>
              <p:cNvPr id="13" name="Rectangle 12">
                <a:extLst>
                  <a:ext uri="{FF2B5EF4-FFF2-40B4-BE49-F238E27FC236}">
                    <a16:creationId xmlns:a16="http://schemas.microsoft.com/office/drawing/2014/main" id="{39970750-12CD-413C-9E71-646B3C8B6EA2}"/>
                  </a:ext>
                </a:extLst>
              </p:cNvPr>
              <p:cNvSpPr/>
              <p:nvPr/>
            </p:nvSpPr>
            <p:spPr bwMode="auto">
              <a:xfrm>
                <a:off x="566305" y="1517075"/>
                <a:ext cx="3236768" cy="25927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0050F5D4-6622-4E76-9DA1-F84A815B0C43}"/>
                  </a:ext>
                </a:extLst>
              </p:cNvPr>
              <p:cNvSpPr txBox="1"/>
              <p:nvPr/>
            </p:nvSpPr>
            <p:spPr>
              <a:xfrm>
                <a:off x="566306" y="1592612"/>
                <a:ext cx="3236768" cy="683602"/>
              </a:xfrm>
              <a:prstGeom prst="rect">
                <a:avLst/>
              </a:prstGeom>
              <a:noFill/>
            </p:spPr>
            <p:txBody>
              <a:bodyPr wrap="square" lIns="182880" tIns="146304" rIns="182880" bIns="146304" rtlCol="0">
                <a:spAutoFit/>
              </a:bodyPr>
              <a:lstStyle/>
              <a:p>
                <a:pPr algn="ctr">
                  <a:lnSpc>
                    <a:spcPct val="90000"/>
                  </a:lnSpc>
                  <a:spcAft>
                    <a:spcPts val="600"/>
                  </a:spcAft>
                </a:pPr>
                <a:r>
                  <a:rPr lang="en-US" sz="2400">
                    <a:solidFill>
                      <a:schemeClr val="bg1"/>
                    </a:solidFill>
                  </a:rPr>
                  <a:t>Temporal memory safety</a:t>
                </a:r>
              </a:p>
            </p:txBody>
          </p:sp>
          <p:sp>
            <p:nvSpPr>
              <p:cNvPr id="15" name="TextBox 14">
                <a:extLst>
                  <a:ext uri="{FF2B5EF4-FFF2-40B4-BE49-F238E27FC236}">
                    <a16:creationId xmlns:a16="http://schemas.microsoft.com/office/drawing/2014/main" id="{CC947F17-6286-4AFC-8BFE-7795479D736D}"/>
                  </a:ext>
                </a:extLst>
              </p:cNvPr>
              <p:cNvSpPr txBox="1"/>
              <p:nvPr/>
            </p:nvSpPr>
            <p:spPr>
              <a:xfrm>
                <a:off x="696305" y="2570010"/>
                <a:ext cx="2981156" cy="4207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182880" tIns="146304" rIns="182880" bIns="146304" rtlCol="0">
                <a:noAutofit/>
              </a:bodyPr>
              <a:lstStyle/>
              <a:p>
                <a:pPr>
                  <a:lnSpc>
                    <a:spcPct val="90000"/>
                  </a:lnSpc>
                  <a:spcAft>
                    <a:spcPts val="600"/>
                  </a:spcAft>
                </a:pPr>
                <a:r>
                  <a:rPr lang="en-US" sz="2400">
                    <a:solidFill>
                      <a:schemeClr val="bg1"/>
                    </a:solidFill>
                  </a:rPr>
                  <a:t>Double free</a:t>
                </a:r>
              </a:p>
            </p:txBody>
          </p:sp>
          <p:sp>
            <p:nvSpPr>
              <p:cNvPr id="16" name="TextBox 15">
                <a:extLst>
                  <a:ext uri="{FF2B5EF4-FFF2-40B4-BE49-F238E27FC236}">
                    <a16:creationId xmlns:a16="http://schemas.microsoft.com/office/drawing/2014/main" id="{5A843CF0-22DD-4884-B3D4-5FFC90817787}"/>
                  </a:ext>
                </a:extLst>
              </p:cNvPr>
              <p:cNvSpPr txBox="1"/>
              <p:nvPr/>
            </p:nvSpPr>
            <p:spPr>
              <a:xfrm>
                <a:off x="696306" y="2032142"/>
                <a:ext cx="2981156" cy="4224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182880" tIns="146304" rIns="182880" bIns="146304" rtlCol="0">
                <a:spAutoFit/>
              </a:bodyPr>
              <a:lstStyle/>
              <a:p>
                <a:pPr>
                  <a:lnSpc>
                    <a:spcPct val="90000"/>
                  </a:lnSpc>
                  <a:spcAft>
                    <a:spcPts val="600"/>
                  </a:spcAft>
                </a:pPr>
                <a:r>
                  <a:rPr lang="en-US" sz="2400">
                    <a:solidFill>
                      <a:schemeClr val="bg1"/>
                    </a:solidFill>
                  </a:rPr>
                  <a:t>Use after free</a:t>
                </a:r>
              </a:p>
            </p:txBody>
          </p:sp>
        </p:grpSp>
        <p:sp>
          <p:nvSpPr>
            <p:cNvPr id="38" name="TextBox 37">
              <a:extLst>
                <a:ext uri="{FF2B5EF4-FFF2-40B4-BE49-F238E27FC236}">
                  <a16:creationId xmlns:a16="http://schemas.microsoft.com/office/drawing/2014/main" id="{61A42896-20B0-46A1-9A55-A50A86FB0F15}"/>
                </a:ext>
              </a:extLst>
            </p:cNvPr>
            <p:cNvSpPr txBox="1"/>
            <p:nvPr/>
          </p:nvSpPr>
          <p:spPr>
            <a:xfrm>
              <a:off x="4273729" y="3548359"/>
              <a:ext cx="3655067" cy="5724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No ownership model</a:t>
              </a:r>
            </a:p>
          </p:txBody>
        </p:sp>
        <p:sp>
          <p:nvSpPr>
            <p:cNvPr id="39" name="TextBox 38">
              <a:extLst>
                <a:ext uri="{FF2B5EF4-FFF2-40B4-BE49-F238E27FC236}">
                  <a16:creationId xmlns:a16="http://schemas.microsoft.com/office/drawing/2014/main" id="{001B612E-092C-4AA5-A489-944F350C2AA4}"/>
                </a:ext>
              </a:extLst>
            </p:cNvPr>
            <p:cNvSpPr txBox="1"/>
            <p:nvPr/>
          </p:nvSpPr>
          <p:spPr>
            <a:xfrm>
              <a:off x="4263199" y="4293546"/>
              <a:ext cx="3655067" cy="5724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Lack of lifetime enforcement</a:t>
              </a:r>
            </a:p>
          </p:txBody>
        </p:sp>
      </p:grpSp>
      <p:grpSp>
        <p:nvGrpSpPr>
          <p:cNvPr id="44" name="Group 43">
            <a:extLst>
              <a:ext uri="{FF2B5EF4-FFF2-40B4-BE49-F238E27FC236}">
                <a16:creationId xmlns:a16="http://schemas.microsoft.com/office/drawing/2014/main" id="{B4F42C40-65A8-4E6C-B183-A6F149909D99}"/>
              </a:ext>
            </a:extLst>
          </p:cNvPr>
          <p:cNvGrpSpPr/>
          <p:nvPr/>
        </p:nvGrpSpPr>
        <p:grpSpPr>
          <a:xfrm>
            <a:off x="8202464" y="1743230"/>
            <a:ext cx="3896094" cy="3853081"/>
            <a:chOff x="8207832" y="1185651"/>
            <a:chExt cx="3896094" cy="3853081"/>
          </a:xfrm>
        </p:grpSpPr>
        <p:grpSp>
          <p:nvGrpSpPr>
            <p:cNvPr id="35" name="Group 34">
              <a:extLst>
                <a:ext uri="{FF2B5EF4-FFF2-40B4-BE49-F238E27FC236}">
                  <a16:creationId xmlns:a16="http://schemas.microsoft.com/office/drawing/2014/main" id="{25CFD378-A208-4543-BC4E-6B44D0139DD7}"/>
                </a:ext>
              </a:extLst>
            </p:cNvPr>
            <p:cNvGrpSpPr/>
            <p:nvPr/>
          </p:nvGrpSpPr>
          <p:grpSpPr>
            <a:xfrm>
              <a:off x="8207832" y="1185651"/>
              <a:ext cx="3896094" cy="3853081"/>
              <a:chOff x="8565275" y="1185651"/>
              <a:chExt cx="3236769" cy="3853081"/>
            </a:xfrm>
          </p:grpSpPr>
          <p:grpSp>
            <p:nvGrpSpPr>
              <p:cNvPr id="17" name="Group 16">
                <a:extLst>
                  <a:ext uri="{FF2B5EF4-FFF2-40B4-BE49-F238E27FC236}">
                    <a16:creationId xmlns:a16="http://schemas.microsoft.com/office/drawing/2014/main" id="{7338919B-B2BC-4BE7-85C1-1CBA1D6B746B}"/>
                  </a:ext>
                </a:extLst>
              </p:cNvPr>
              <p:cNvGrpSpPr/>
              <p:nvPr/>
            </p:nvGrpSpPr>
            <p:grpSpPr>
              <a:xfrm>
                <a:off x="8565275" y="1185651"/>
                <a:ext cx="3236769" cy="3853081"/>
                <a:chOff x="566305" y="1517073"/>
                <a:chExt cx="3236769" cy="2592781"/>
              </a:xfrm>
            </p:grpSpPr>
            <p:sp>
              <p:nvSpPr>
                <p:cNvPr id="18" name="Rectangle 17">
                  <a:extLst>
                    <a:ext uri="{FF2B5EF4-FFF2-40B4-BE49-F238E27FC236}">
                      <a16:creationId xmlns:a16="http://schemas.microsoft.com/office/drawing/2014/main" id="{D404E9EA-C275-41CC-B69C-F5CA84E6DBF6}"/>
                    </a:ext>
                  </a:extLst>
                </p:cNvPr>
                <p:cNvSpPr/>
                <p:nvPr/>
              </p:nvSpPr>
              <p:spPr bwMode="auto">
                <a:xfrm>
                  <a:off x="566305" y="1517073"/>
                  <a:ext cx="3236768" cy="25927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7C06E2FF-3D2C-4354-8221-0BA2DA64753F}"/>
                    </a:ext>
                  </a:extLst>
                </p:cNvPr>
                <p:cNvSpPr txBox="1"/>
                <p:nvPr/>
              </p:nvSpPr>
              <p:spPr>
                <a:xfrm>
                  <a:off x="566306" y="1592612"/>
                  <a:ext cx="3236768" cy="422497"/>
                </a:xfrm>
                <a:prstGeom prst="rect">
                  <a:avLst/>
                </a:prstGeom>
                <a:noFill/>
              </p:spPr>
              <p:txBody>
                <a:bodyPr wrap="square" lIns="182880" tIns="146304" rIns="182880" bIns="146304" rtlCol="0">
                  <a:spAutoFit/>
                </a:bodyPr>
                <a:lstStyle/>
                <a:p>
                  <a:pPr algn="ctr">
                    <a:lnSpc>
                      <a:spcPct val="90000"/>
                    </a:lnSpc>
                    <a:spcAft>
                      <a:spcPts val="600"/>
                    </a:spcAft>
                  </a:pPr>
                  <a:r>
                    <a:rPr lang="en-US" sz="2400">
                      <a:solidFill>
                        <a:schemeClr val="bg1"/>
                      </a:solidFill>
                    </a:rPr>
                    <a:t>Type safety</a:t>
                  </a:r>
                </a:p>
              </p:txBody>
            </p:sp>
            <p:sp>
              <p:nvSpPr>
                <p:cNvPr id="21" name="TextBox 20">
                  <a:extLst>
                    <a:ext uri="{FF2B5EF4-FFF2-40B4-BE49-F238E27FC236}">
                      <a16:creationId xmlns:a16="http://schemas.microsoft.com/office/drawing/2014/main" id="{78439FED-6042-4951-AA45-DEEFD3DF1203}"/>
                    </a:ext>
                  </a:extLst>
                </p:cNvPr>
                <p:cNvSpPr txBox="1"/>
                <p:nvPr/>
              </p:nvSpPr>
              <p:spPr>
                <a:xfrm>
                  <a:off x="676633" y="2028994"/>
                  <a:ext cx="2977860" cy="4224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182880" tIns="146304" rIns="182880" bIns="146304" rtlCol="0">
                  <a:spAutoFit/>
                </a:bodyPr>
                <a:lstStyle/>
                <a:p>
                  <a:pPr>
                    <a:lnSpc>
                      <a:spcPct val="90000"/>
                    </a:lnSpc>
                    <a:spcAft>
                      <a:spcPts val="600"/>
                    </a:spcAft>
                  </a:pPr>
                  <a:r>
                    <a:rPr lang="en-US" sz="2400">
                      <a:solidFill>
                        <a:schemeClr val="bg1"/>
                      </a:solidFill>
                    </a:rPr>
                    <a:t>Incorrect casting</a:t>
                  </a:r>
                </a:p>
              </p:txBody>
            </p:sp>
          </p:grpSp>
          <p:sp>
            <p:nvSpPr>
              <p:cNvPr id="34" name="TextBox 33">
                <a:extLst>
                  <a:ext uri="{FF2B5EF4-FFF2-40B4-BE49-F238E27FC236}">
                    <a16:creationId xmlns:a16="http://schemas.microsoft.com/office/drawing/2014/main" id="{309DE7B3-D977-4BB9-AAC2-B18D173C30EE}"/>
                  </a:ext>
                </a:extLst>
              </p:cNvPr>
              <p:cNvSpPr txBox="1"/>
              <p:nvPr/>
            </p:nvSpPr>
            <p:spPr>
              <a:xfrm>
                <a:off x="8675603" y="2760124"/>
                <a:ext cx="2977861" cy="6278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182880" tIns="146304" rIns="182880" bIns="146304" rtlCol="0">
                <a:spAutoFit/>
              </a:bodyPr>
              <a:lstStyle/>
              <a:p>
                <a:pPr>
                  <a:lnSpc>
                    <a:spcPct val="90000"/>
                  </a:lnSpc>
                  <a:spcAft>
                    <a:spcPts val="600"/>
                  </a:spcAft>
                </a:pPr>
                <a:r>
                  <a:rPr lang="en-US" sz="2400">
                    <a:solidFill>
                      <a:schemeClr val="bg1"/>
                    </a:solidFill>
                  </a:rPr>
                  <a:t>Undefined behavior</a:t>
                </a:r>
              </a:p>
            </p:txBody>
          </p:sp>
        </p:grpSp>
        <p:sp>
          <p:nvSpPr>
            <p:cNvPr id="40" name="TextBox 39">
              <a:extLst>
                <a:ext uri="{FF2B5EF4-FFF2-40B4-BE49-F238E27FC236}">
                  <a16:creationId xmlns:a16="http://schemas.microsoft.com/office/drawing/2014/main" id="{1DCC4311-5F0A-449C-952B-0CA4F83EF9A9}"/>
                </a:ext>
              </a:extLst>
            </p:cNvPr>
            <p:cNvSpPr txBox="1"/>
            <p:nvPr/>
          </p:nvSpPr>
          <p:spPr>
            <a:xfrm>
              <a:off x="8340634" y="3548359"/>
              <a:ext cx="3584446" cy="5724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Unsafe operations</a:t>
              </a:r>
            </a:p>
          </p:txBody>
        </p:sp>
        <p:sp>
          <p:nvSpPr>
            <p:cNvPr id="41" name="TextBox 40">
              <a:extLst>
                <a:ext uri="{FF2B5EF4-FFF2-40B4-BE49-F238E27FC236}">
                  <a16:creationId xmlns:a16="http://schemas.microsoft.com/office/drawing/2014/main" id="{DFAD1C72-E7B5-446D-8536-87BEAD2B5E1B}"/>
                </a:ext>
              </a:extLst>
            </p:cNvPr>
            <p:cNvSpPr txBox="1"/>
            <p:nvPr/>
          </p:nvSpPr>
          <p:spPr>
            <a:xfrm>
              <a:off x="8340634" y="4293546"/>
              <a:ext cx="3584446" cy="5724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Undefined states</a:t>
              </a:r>
            </a:p>
          </p:txBody>
        </p:sp>
      </p:grpSp>
      <p:grpSp>
        <p:nvGrpSpPr>
          <p:cNvPr id="46" name="Group 45">
            <a:extLst>
              <a:ext uri="{FF2B5EF4-FFF2-40B4-BE49-F238E27FC236}">
                <a16:creationId xmlns:a16="http://schemas.microsoft.com/office/drawing/2014/main" id="{EAF10A8F-96EA-46E4-99E7-68B08CD247CA}"/>
              </a:ext>
            </a:extLst>
          </p:cNvPr>
          <p:cNvGrpSpPr/>
          <p:nvPr/>
        </p:nvGrpSpPr>
        <p:grpSpPr>
          <a:xfrm>
            <a:off x="88074" y="1743228"/>
            <a:ext cx="3896093" cy="4540006"/>
            <a:chOff x="88074" y="1743228"/>
            <a:chExt cx="3896093" cy="4540006"/>
          </a:xfrm>
        </p:grpSpPr>
        <p:grpSp>
          <p:nvGrpSpPr>
            <p:cNvPr id="42" name="Group 41">
              <a:extLst>
                <a:ext uri="{FF2B5EF4-FFF2-40B4-BE49-F238E27FC236}">
                  <a16:creationId xmlns:a16="http://schemas.microsoft.com/office/drawing/2014/main" id="{F86718E0-3B89-4F54-9C71-457931578996}"/>
                </a:ext>
              </a:extLst>
            </p:cNvPr>
            <p:cNvGrpSpPr/>
            <p:nvPr/>
          </p:nvGrpSpPr>
          <p:grpSpPr>
            <a:xfrm>
              <a:off x="88074" y="1743228"/>
              <a:ext cx="3896093" cy="4540006"/>
              <a:chOff x="88074" y="1182124"/>
              <a:chExt cx="3896093" cy="4540006"/>
            </a:xfrm>
          </p:grpSpPr>
          <p:grpSp>
            <p:nvGrpSpPr>
              <p:cNvPr id="11" name="Group 10">
                <a:extLst>
                  <a:ext uri="{FF2B5EF4-FFF2-40B4-BE49-F238E27FC236}">
                    <a16:creationId xmlns:a16="http://schemas.microsoft.com/office/drawing/2014/main" id="{ABD4A5C1-DFDA-4B40-A58A-1E5CEA926FAF}"/>
                  </a:ext>
                </a:extLst>
              </p:cNvPr>
              <p:cNvGrpSpPr/>
              <p:nvPr/>
            </p:nvGrpSpPr>
            <p:grpSpPr>
              <a:xfrm>
                <a:off x="88074" y="1182124"/>
                <a:ext cx="3896093" cy="4540006"/>
                <a:chOff x="566305" y="1517075"/>
                <a:chExt cx="3236768" cy="3448794"/>
              </a:xfrm>
            </p:grpSpPr>
            <p:sp>
              <p:nvSpPr>
                <p:cNvPr id="7" name="Rectangle 6">
                  <a:extLst>
                    <a:ext uri="{FF2B5EF4-FFF2-40B4-BE49-F238E27FC236}">
                      <a16:creationId xmlns:a16="http://schemas.microsoft.com/office/drawing/2014/main" id="{A1539F68-F1DE-4052-8276-13FD7B20EECE}"/>
                    </a:ext>
                  </a:extLst>
                </p:cNvPr>
                <p:cNvSpPr/>
                <p:nvPr/>
              </p:nvSpPr>
              <p:spPr bwMode="auto">
                <a:xfrm>
                  <a:off x="566305" y="1517075"/>
                  <a:ext cx="3236768" cy="34487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E229FD5B-0CD7-4F5A-B206-3AF5FC0046DC}"/>
                    </a:ext>
                  </a:extLst>
                </p:cNvPr>
                <p:cNvSpPr txBox="1"/>
                <p:nvPr/>
              </p:nvSpPr>
              <p:spPr>
                <a:xfrm>
                  <a:off x="566305" y="1592612"/>
                  <a:ext cx="323676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solidFill>
                        <a:schemeClr val="bg1"/>
                      </a:solidFill>
                    </a:rPr>
                    <a:t>Spatial memory safety</a:t>
                  </a:r>
                </a:p>
              </p:txBody>
            </p:sp>
            <p:sp>
              <p:nvSpPr>
                <p:cNvPr id="8" name="TextBox 7">
                  <a:extLst>
                    <a:ext uri="{FF2B5EF4-FFF2-40B4-BE49-F238E27FC236}">
                      <a16:creationId xmlns:a16="http://schemas.microsoft.com/office/drawing/2014/main" id="{EC19E459-AFFB-4823-9E89-C4D50EF30041}"/>
                    </a:ext>
                  </a:extLst>
                </p:cNvPr>
                <p:cNvSpPr txBox="1"/>
                <p:nvPr/>
              </p:nvSpPr>
              <p:spPr>
                <a:xfrm>
                  <a:off x="661023" y="2705821"/>
                  <a:ext cx="3049486" cy="4775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182880" tIns="146304" rIns="182880" bIns="146304" rtlCol="0">
                  <a:spAutoFit/>
                </a:bodyPr>
                <a:lstStyle/>
                <a:p>
                  <a:pPr>
                    <a:lnSpc>
                      <a:spcPct val="90000"/>
                    </a:lnSpc>
                    <a:spcAft>
                      <a:spcPts val="600"/>
                    </a:spcAft>
                  </a:pPr>
                  <a:r>
                    <a:rPr lang="en-US" sz="2400">
                      <a:solidFill>
                        <a:schemeClr val="bg1"/>
                      </a:solidFill>
                    </a:rPr>
                    <a:t>Buffer overflows</a:t>
                  </a:r>
                </a:p>
              </p:txBody>
            </p:sp>
            <p:sp>
              <p:nvSpPr>
                <p:cNvPr id="9" name="TextBox 8">
                  <a:extLst>
                    <a:ext uri="{FF2B5EF4-FFF2-40B4-BE49-F238E27FC236}">
                      <a16:creationId xmlns:a16="http://schemas.microsoft.com/office/drawing/2014/main" id="{E9A7C61C-A4F6-4E2F-9C89-B4C65069D3E2}"/>
                    </a:ext>
                  </a:extLst>
                </p:cNvPr>
                <p:cNvSpPr txBox="1"/>
                <p:nvPr/>
              </p:nvSpPr>
              <p:spPr>
                <a:xfrm>
                  <a:off x="661023" y="2097068"/>
                  <a:ext cx="3049486" cy="4775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182880" tIns="146304" rIns="182880" bIns="146304" rtlCol="0">
                  <a:spAutoFit/>
                </a:bodyPr>
                <a:lstStyle/>
                <a:p>
                  <a:pPr>
                    <a:lnSpc>
                      <a:spcPct val="90000"/>
                    </a:lnSpc>
                    <a:spcAft>
                      <a:spcPts val="600"/>
                    </a:spcAft>
                  </a:pPr>
                  <a:r>
                    <a:rPr lang="en-US" sz="2400">
                      <a:solidFill>
                        <a:schemeClr val="bg1"/>
                      </a:solidFill>
                    </a:rPr>
                    <a:t>Pointer indexing</a:t>
                  </a:r>
                </a:p>
              </p:txBody>
            </p:sp>
          </p:grpSp>
          <p:sp>
            <p:nvSpPr>
              <p:cNvPr id="36" name="TextBox 35">
                <a:extLst>
                  <a:ext uri="{FF2B5EF4-FFF2-40B4-BE49-F238E27FC236}">
                    <a16:creationId xmlns:a16="http://schemas.microsoft.com/office/drawing/2014/main" id="{40C3B7D4-A8DE-41D1-A73C-9301595D9015}"/>
                  </a:ext>
                </a:extLst>
              </p:cNvPr>
              <p:cNvSpPr txBox="1"/>
              <p:nvPr/>
            </p:nvSpPr>
            <p:spPr>
              <a:xfrm>
                <a:off x="200788" y="3548359"/>
                <a:ext cx="3670662" cy="5724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Pointers lack size information</a:t>
                </a:r>
              </a:p>
            </p:txBody>
          </p:sp>
          <p:sp>
            <p:nvSpPr>
              <p:cNvPr id="37" name="TextBox 36">
                <a:extLst>
                  <a:ext uri="{FF2B5EF4-FFF2-40B4-BE49-F238E27FC236}">
                    <a16:creationId xmlns:a16="http://schemas.microsoft.com/office/drawing/2014/main" id="{AB26B91E-87A6-40FE-A291-35F2CE3F9BDC}"/>
                  </a:ext>
                </a:extLst>
              </p:cNvPr>
              <p:cNvSpPr txBox="1"/>
              <p:nvPr/>
            </p:nvSpPr>
            <p:spPr>
              <a:xfrm>
                <a:off x="231439" y="4293546"/>
                <a:ext cx="3640011" cy="5724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Time of check vs time of use</a:t>
                </a:r>
              </a:p>
            </p:txBody>
          </p:sp>
        </p:grpSp>
        <p:sp>
          <p:nvSpPr>
            <p:cNvPr id="45" name="TextBox 44">
              <a:extLst>
                <a:ext uri="{FF2B5EF4-FFF2-40B4-BE49-F238E27FC236}">
                  <a16:creationId xmlns:a16="http://schemas.microsoft.com/office/drawing/2014/main" id="{75EEBD82-EEB7-40B0-9625-C9B37CC65DBC}"/>
                </a:ext>
              </a:extLst>
            </p:cNvPr>
            <p:cNvSpPr txBox="1"/>
            <p:nvPr/>
          </p:nvSpPr>
          <p:spPr>
            <a:xfrm>
              <a:off x="231438" y="5599837"/>
              <a:ext cx="3640011" cy="5724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Arithmetic operations</a:t>
              </a:r>
            </a:p>
          </p:txBody>
        </p:sp>
      </p:grpSp>
    </p:spTree>
    <p:extLst>
      <p:ext uri="{BB962C8B-B14F-4D97-AF65-F5344CB8AC3E}">
        <p14:creationId xmlns:p14="http://schemas.microsoft.com/office/powerpoint/2010/main" val="24828617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60AA35-FFE4-4D67-B937-AC5C503CF7BB}"/>
              </a:ext>
            </a:extLst>
          </p:cNvPr>
          <p:cNvSpPr>
            <a:spLocks noGrp="1"/>
          </p:cNvSpPr>
          <p:nvPr>
            <p:ph type="title"/>
          </p:nvPr>
        </p:nvSpPr>
        <p:spPr>
          <a:xfrm>
            <a:off x="2372042" y="2964297"/>
            <a:ext cx="7447915" cy="929406"/>
          </a:xfrm>
        </p:spPr>
        <p:txBody>
          <a:bodyPr/>
          <a:lstStyle/>
          <a:p>
            <a:r>
              <a:rPr lang="en-US" sz="6000" dirty="0"/>
              <a:t>Spatial Memory Safety</a:t>
            </a:r>
          </a:p>
        </p:txBody>
      </p:sp>
    </p:spTree>
    <p:extLst>
      <p:ext uri="{BB962C8B-B14F-4D97-AF65-F5344CB8AC3E}">
        <p14:creationId xmlns:p14="http://schemas.microsoft.com/office/powerpoint/2010/main" val="33130693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BB18-2170-42A3-8803-ED50854366E2}"/>
              </a:ext>
            </a:extLst>
          </p:cNvPr>
          <p:cNvSpPr>
            <a:spLocks noGrp="1"/>
          </p:cNvSpPr>
          <p:nvPr>
            <p:ph type="title"/>
          </p:nvPr>
        </p:nvSpPr>
        <p:spPr>
          <a:xfrm>
            <a:off x="269240" y="289513"/>
            <a:ext cx="11655840" cy="899665"/>
          </a:xfrm>
        </p:spPr>
        <p:txBody>
          <a:bodyPr/>
          <a:lstStyle/>
          <a:p>
            <a:r>
              <a:rPr lang="en-US"/>
              <a:t>Spatial memory safety</a:t>
            </a:r>
          </a:p>
        </p:txBody>
      </p:sp>
      <p:sp>
        <p:nvSpPr>
          <p:cNvPr id="8" name="Rectangle 7">
            <a:extLst>
              <a:ext uri="{FF2B5EF4-FFF2-40B4-BE49-F238E27FC236}">
                <a16:creationId xmlns:a16="http://schemas.microsoft.com/office/drawing/2014/main" id="{59DA79E1-2942-41EB-A338-3B4507C0C559}"/>
              </a:ext>
            </a:extLst>
          </p:cNvPr>
          <p:cNvSpPr/>
          <p:nvPr/>
        </p:nvSpPr>
        <p:spPr bwMode="auto">
          <a:xfrm>
            <a:off x="3958939" y="2571885"/>
            <a:ext cx="1492824" cy="540328"/>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accent3"/>
                </a:solidFill>
                <a:ea typeface="Segoe UI" pitchFamily="34" charset="0"/>
                <a:cs typeface="Segoe UI" pitchFamily="34" charset="0"/>
              </a:rPr>
              <a:t>Ptr1</a:t>
            </a:r>
          </a:p>
        </p:txBody>
      </p:sp>
      <p:cxnSp>
        <p:nvCxnSpPr>
          <p:cNvPr id="11" name="Straight Arrow Connector 10">
            <a:extLst>
              <a:ext uri="{FF2B5EF4-FFF2-40B4-BE49-F238E27FC236}">
                <a16:creationId xmlns:a16="http://schemas.microsoft.com/office/drawing/2014/main" id="{79687D7C-7E13-4248-879F-B50C2E3025E6}"/>
              </a:ext>
            </a:extLst>
          </p:cNvPr>
          <p:cNvCxnSpPr>
            <a:cxnSpLocks/>
            <a:stCxn id="8" idx="3"/>
          </p:cNvCxnSpPr>
          <p:nvPr/>
        </p:nvCxnSpPr>
        <p:spPr>
          <a:xfrm>
            <a:off x="5451763" y="2842049"/>
            <a:ext cx="1288473" cy="5169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Speech Bubble: Rectangle 14">
            <a:extLst>
              <a:ext uri="{FF2B5EF4-FFF2-40B4-BE49-F238E27FC236}">
                <a16:creationId xmlns:a16="http://schemas.microsoft.com/office/drawing/2014/main" id="{85E9281F-4184-427F-BE88-6AEA7833CC08}"/>
              </a:ext>
            </a:extLst>
          </p:cNvPr>
          <p:cNvSpPr/>
          <p:nvPr/>
        </p:nvSpPr>
        <p:spPr bwMode="auto">
          <a:xfrm>
            <a:off x="1044287" y="1189179"/>
            <a:ext cx="2192481" cy="899666"/>
          </a:xfrm>
          <a:prstGeom prst="wedgeRectCallout">
            <a:avLst>
              <a:gd name="adj1" fmla="val 80744"/>
              <a:gd name="adj2" fmla="val 102322"/>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defTabSz="932472" fontAlgn="base">
              <a:lnSpc>
                <a:spcPct val="90000"/>
              </a:lnSpc>
              <a:spcBef>
                <a:spcPct val="0"/>
              </a:spcBef>
              <a:spcAft>
                <a:spcPct val="0"/>
              </a:spcAft>
            </a:pPr>
            <a:r>
              <a:rPr lang="en-US" sz="2400" b="1">
                <a:ln/>
                <a:solidFill>
                  <a:schemeClr val="accent4"/>
                </a:solidFill>
                <a:ea typeface="Segoe UI" pitchFamily="34" charset="0"/>
                <a:cs typeface="Segoe UI" pitchFamily="34" charset="0"/>
              </a:rPr>
              <a:t>Allocates memory</a:t>
            </a:r>
          </a:p>
        </p:txBody>
      </p:sp>
      <p:sp>
        <p:nvSpPr>
          <p:cNvPr id="22" name="Rectangle 21">
            <a:extLst>
              <a:ext uri="{FF2B5EF4-FFF2-40B4-BE49-F238E27FC236}">
                <a16:creationId xmlns:a16="http://schemas.microsoft.com/office/drawing/2014/main" id="{C3C14DDE-A993-48E1-8366-F58A7060D31D}"/>
              </a:ext>
            </a:extLst>
          </p:cNvPr>
          <p:cNvSpPr/>
          <p:nvPr/>
        </p:nvSpPr>
        <p:spPr bwMode="auto">
          <a:xfrm>
            <a:off x="6740238" y="2616625"/>
            <a:ext cx="1492824" cy="540328"/>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accent3"/>
              </a:soli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D9D6DCB-CF00-4F80-87FE-30F7AF6B8614}"/>
              </a:ext>
            </a:extLst>
          </p:cNvPr>
          <p:cNvSpPr/>
          <p:nvPr/>
        </p:nvSpPr>
        <p:spPr bwMode="auto">
          <a:xfrm>
            <a:off x="6740238" y="3145123"/>
            <a:ext cx="1492824" cy="540328"/>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accent3"/>
              </a:soli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5AB10171-EAB7-41C7-9709-53849BB86E5D}"/>
              </a:ext>
            </a:extLst>
          </p:cNvPr>
          <p:cNvSpPr/>
          <p:nvPr/>
        </p:nvSpPr>
        <p:spPr bwMode="auto">
          <a:xfrm>
            <a:off x="6740238" y="3652541"/>
            <a:ext cx="1492824" cy="540328"/>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accent3"/>
              </a:soli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4895E380-D511-49E4-B435-1347DC74A2A5}"/>
              </a:ext>
            </a:extLst>
          </p:cNvPr>
          <p:cNvSpPr/>
          <p:nvPr/>
        </p:nvSpPr>
        <p:spPr bwMode="auto">
          <a:xfrm>
            <a:off x="6740238" y="4192869"/>
            <a:ext cx="1492824" cy="540328"/>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accent3"/>
              </a:solidFill>
              <a:ea typeface="Segoe UI" pitchFamily="34" charset="0"/>
              <a:cs typeface="Segoe UI" pitchFamily="34" charset="0"/>
            </a:endParaRPr>
          </a:p>
        </p:txBody>
      </p:sp>
      <p:sp>
        <p:nvSpPr>
          <p:cNvPr id="28" name="TextBox 27">
            <a:extLst>
              <a:ext uri="{FF2B5EF4-FFF2-40B4-BE49-F238E27FC236}">
                <a16:creationId xmlns:a16="http://schemas.microsoft.com/office/drawing/2014/main" id="{7923396E-02DC-4694-A942-D243002D0688}"/>
              </a:ext>
            </a:extLst>
          </p:cNvPr>
          <p:cNvSpPr txBox="1"/>
          <p:nvPr/>
        </p:nvSpPr>
        <p:spPr>
          <a:xfrm>
            <a:off x="6740238" y="2015741"/>
            <a:ext cx="1490921"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Memory</a:t>
            </a:r>
          </a:p>
        </p:txBody>
      </p:sp>
      <p:sp>
        <p:nvSpPr>
          <p:cNvPr id="29" name="Speech Bubble: Rectangle 28">
            <a:extLst>
              <a:ext uri="{FF2B5EF4-FFF2-40B4-BE49-F238E27FC236}">
                <a16:creationId xmlns:a16="http://schemas.microsoft.com/office/drawing/2014/main" id="{25152E4D-F34D-4096-9153-E157C4F6BFCB}"/>
              </a:ext>
            </a:extLst>
          </p:cNvPr>
          <p:cNvSpPr/>
          <p:nvPr/>
        </p:nvSpPr>
        <p:spPr bwMode="auto">
          <a:xfrm>
            <a:off x="3769454" y="4998982"/>
            <a:ext cx="2843421" cy="1026160"/>
          </a:xfrm>
          <a:prstGeom prst="wedgeRectCallout">
            <a:avLst>
              <a:gd name="adj1" fmla="val 55189"/>
              <a:gd name="adj2" fmla="val -159911"/>
            </a:avLst>
          </a:prstGeom>
          <a:solidFill>
            <a:srgbClr val="FF0000"/>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ln w="0"/>
                <a:solidFill>
                  <a:schemeClr val="bg1"/>
                </a:solidFill>
                <a:effectLst>
                  <a:outerShdw blurRad="38100" dist="19050" dir="2700000" algn="tl" rotWithShape="0">
                    <a:schemeClr val="dk1">
                      <a:alpha val="40000"/>
                    </a:schemeClr>
                  </a:outerShdw>
                </a:effectLst>
                <a:ea typeface="Segoe UI" pitchFamily="34" charset="0"/>
                <a:cs typeface="Segoe UI" pitchFamily="34" charset="0"/>
              </a:rPr>
              <a:t>Copies more than allocated</a:t>
            </a:r>
          </a:p>
        </p:txBody>
      </p:sp>
      <p:sp>
        <p:nvSpPr>
          <p:cNvPr id="44" name="TextBox 43">
            <a:extLst>
              <a:ext uri="{FF2B5EF4-FFF2-40B4-BE49-F238E27FC236}">
                <a16:creationId xmlns:a16="http://schemas.microsoft.com/office/drawing/2014/main" id="{1C6E6E4A-8C57-4FDD-B48C-C38DD69E07EA}"/>
              </a:ext>
            </a:extLst>
          </p:cNvPr>
          <p:cNvSpPr txBox="1"/>
          <p:nvPr/>
        </p:nvSpPr>
        <p:spPr>
          <a:xfrm>
            <a:off x="9051775" y="2484349"/>
            <a:ext cx="2873305" cy="572464"/>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latin typeface="Consolas" panose="020B0609020204030204" pitchFamily="49" charset="0"/>
              </a:rPr>
              <a:t>mem = </a:t>
            </a:r>
            <a:r>
              <a:rPr lang="en-US" sz="2000" err="1">
                <a:gradFill>
                  <a:gsLst>
                    <a:gs pos="2917">
                      <a:schemeClr val="tx1"/>
                    </a:gs>
                    <a:gs pos="30000">
                      <a:schemeClr val="tx1"/>
                    </a:gs>
                  </a:gsLst>
                  <a:lin ang="5400000" scaled="0"/>
                </a:gradFill>
                <a:latin typeface="Consolas" panose="020B0609020204030204" pitchFamily="49" charset="0"/>
              </a:rPr>
              <a:t>alloc</a:t>
            </a:r>
            <a:r>
              <a:rPr lang="en-US" sz="2000">
                <a:gradFill>
                  <a:gsLst>
                    <a:gs pos="2917">
                      <a:schemeClr val="tx1"/>
                    </a:gs>
                    <a:gs pos="30000">
                      <a:schemeClr val="tx1"/>
                    </a:gs>
                  </a:gsLst>
                  <a:lin ang="5400000" scaled="0"/>
                </a:gradFill>
                <a:latin typeface="Consolas" panose="020B0609020204030204" pitchFamily="49" charset="0"/>
              </a:rPr>
              <a:t>(1)</a:t>
            </a:r>
          </a:p>
        </p:txBody>
      </p:sp>
      <p:sp>
        <p:nvSpPr>
          <p:cNvPr id="45" name="TextBox 44">
            <a:extLst>
              <a:ext uri="{FF2B5EF4-FFF2-40B4-BE49-F238E27FC236}">
                <a16:creationId xmlns:a16="http://schemas.microsoft.com/office/drawing/2014/main" id="{47BAEAEB-714A-4B8E-9E39-68805B836789}"/>
              </a:ext>
            </a:extLst>
          </p:cNvPr>
          <p:cNvSpPr txBox="1"/>
          <p:nvPr/>
        </p:nvSpPr>
        <p:spPr>
          <a:xfrm>
            <a:off x="9052755" y="2990460"/>
            <a:ext cx="3139245" cy="572464"/>
          </a:xfrm>
          <a:prstGeom prst="rect">
            <a:avLst/>
          </a:prstGeom>
          <a:noFill/>
        </p:spPr>
        <p:txBody>
          <a:bodyPr wrap="square" lIns="182880" tIns="146304" rIns="182880" bIns="146304" rtlCol="0">
            <a:spAutoFit/>
          </a:bodyPr>
          <a:lstStyle/>
          <a:p>
            <a:pPr>
              <a:lnSpc>
                <a:spcPct val="90000"/>
              </a:lnSpc>
              <a:spcAft>
                <a:spcPts val="600"/>
              </a:spcAft>
            </a:pPr>
            <a:r>
              <a:rPr lang="en-US" sz="2000" err="1">
                <a:gradFill>
                  <a:gsLst>
                    <a:gs pos="2917">
                      <a:schemeClr val="tx1"/>
                    </a:gs>
                    <a:gs pos="30000">
                      <a:schemeClr val="tx1"/>
                    </a:gs>
                  </a:gsLst>
                  <a:lin ang="5400000" scaled="0"/>
                </a:gradFill>
                <a:latin typeface="Consolas" panose="020B0609020204030204" pitchFamily="49" charset="0"/>
              </a:rPr>
              <a:t>memset</a:t>
            </a:r>
            <a:r>
              <a:rPr lang="en-US" sz="2000">
                <a:gradFill>
                  <a:gsLst>
                    <a:gs pos="2917">
                      <a:schemeClr val="tx1"/>
                    </a:gs>
                    <a:gs pos="30000">
                      <a:schemeClr val="tx1"/>
                    </a:gs>
                  </a:gsLst>
                  <a:lin ang="5400000" scaled="0"/>
                </a:gradFill>
                <a:latin typeface="Consolas" panose="020B0609020204030204" pitchFamily="49" charset="0"/>
              </a:rPr>
              <a:t>(mem, 0, 2)</a:t>
            </a:r>
          </a:p>
        </p:txBody>
      </p:sp>
      <p:sp>
        <p:nvSpPr>
          <p:cNvPr id="47" name="TextBox 46">
            <a:extLst>
              <a:ext uri="{FF2B5EF4-FFF2-40B4-BE49-F238E27FC236}">
                <a16:creationId xmlns:a16="http://schemas.microsoft.com/office/drawing/2014/main" id="{E380ACD5-AA0A-4BF7-86D8-BF696742516C}"/>
              </a:ext>
            </a:extLst>
          </p:cNvPr>
          <p:cNvSpPr txBox="1"/>
          <p:nvPr/>
        </p:nvSpPr>
        <p:spPr>
          <a:xfrm>
            <a:off x="9046223" y="2016888"/>
            <a:ext cx="2095249" cy="572464"/>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latin typeface="Consolas" panose="020B0609020204030204" pitchFamily="49" charset="0"/>
              </a:rPr>
              <a:t>char *ptr1;</a:t>
            </a:r>
          </a:p>
        </p:txBody>
      </p:sp>
      <p:pic>
        <p:nvPicPr>
          <p:cNvPr id="6" name="Picture 5" descr="A close up of a sign&#10;&#10;Description automatically generated">
            <a:extLst>
              <a:ext uri="{FF2B5EF4-FFF2-40B4-BE49-F238E27FC236}">
                <a16:creationId xmlns:a16="http://schemas.microsoft.com/office/drawing/2014/main" id="{64D0064A-AFA0-43B9-84ED-E6D2548F9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817" y="946927"/>
            <a:ext cx="6600838" cy="4824142"/>
          </a:xfrm>
          <a:prstGeom prst="rect">
            <a:avLst/>
          </a:prstGeom>
        </p:spPr>
      </p:pic>
    </p:spTree>
    <p:extLst>
      <p:ext uri="{BB962C8B-B14F-4D97-AF65-F5344CB8AC3E}">
        <p14:creationId xmlns:p14="http://schemas.microsoft.com/office/powerpoint/2010/main" val="1938034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9" presetClass="emph" presetSubtype="0" fill="hold" grpId="1" nodeType="withEffect">
                                  <p:stCondLst>
                                    <p:cond delay="0"/>
                                  </p:stCondLst>
                                  <p:childTnLst>
                                    <p:animClr clrSpc="rgb" dir="cw">
                                      <p:cBhvr override="childStyle">
                                        <p:cTn id="20" dur="500" fill="hold"/>
                                        <p:tgtEl>
                                          <p:spTgt spid="23"/>
                                        </p:tgtEl>
                                        <p:attrNameLst>
                                          <p:attrName>style.color</p:attrName>
                                        </p:attrNameLst>
                                      </p:cBhvr>
                                      <p:to>
                                        <a:srgbClr val="00B050"/>
                                      </p:to>
                                    </p:animClr>
                                    <p:animClr clrSpc="rgb" dir="cw">
                                      <p:cBhvr>
                                        <p:cTn id="21" dur="500" fill="hold"/>
                                        <p:tgtEl>
                                          <p:spTgt spid="23"/>
                                        </p:tgtEl>
                                        <p:attrNameLst>
                                          <p:attrName>fillcolor</p:attrName>
                                        </p:attrNameLst>
                                      </p:cBhvr>
                                      <p:to>
                                        <a:srgbClr val="00B050"/>
                                      </p:to>
                                    </p:animClr>
                                    <p:set>
                                      <p:cBhvr>
                                        <p:cTn id="22" dur="500" fill="hold"/>
                                        <p:tgtEl>
                                          <p:spTgt spid="23"/>
                                        </p:tgtEl>
                                        <p:attrNameLst>
                                          <p:attrName>fill.type</p:attrName>
                                        </p:attrNameLst>
                                      </p:cBhvr>
                                      <p:to>
                                        <p:strVal val="solid"/>
                                      </p:to>
                                    </p:set>
                                    <p:set>
                                      <p:cBhvr>
                                        <p:cTn id="23" dur="500" fill="hold"/>
                                        <p:tgtEl>
                                          <p:spTgt spid="23"/>
                                        </p:tgtEl>
                                        <p:attrNameLst>
                                          <p:attrName>fill.on</p:attrName>
                                        </p:attrNameLst>
                                      </p:cBhvr>
                                      <p:to>
                                        <p:strVal val="true"/>
                                      </p:to>
                                    </p:set>
                                  </p:childTnLst>
                                </p:cTn>
                              </p:par>
                              <p:par>
                                <p:cTn id="24" presetID="10"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9" presetClass="emph" presetSubtype="0" fill="hold" grpId="2" nodeType="withEffect">
                                  <p:stCondLst>
                                    <p:cond delay="0"/>
                                  </p:stCondLst>
                                  <p:childTnLst>
                                    <p:animClr clrSpc="rgb" dir="cw">
                                      <p:cBhvr override="childStyle">
                                        <p:cTn id="36" dur="500" fill="hold"/>
                                        <p:tgtEl>
                                          <p:spTgt spid="23"/>
                                        </p:tgtEl>
                                        <p:attrNameLst>
                                          <p:attrName>style.color</p:attrName>
                                        </p:attrNameLst>
                                      </p:cBhvr>
                                      <p:to>
                                        <a:srgbClr val="FF0000"/>
                                      </p:to>
                                    </p:animClr>
                                    <p:animClr clrSpc="rgb" dir="cw">
                                      <p:cBhvr>
                                        <p:cTn id="37" dur="500" fill="hold"/>
                                        <p:tgtEl>
                                          <p:spTgt spid="23"/>
                                        </p:tgtEl>
                                        <p:attrNameLst>
                                          <p:attrName>fillcolor</p:attrName>
                                        </p:attrNameLst>
                                      </p:cBhvr>
                                      <p:to>
                                        <a:srgbClr val="FF0000"/>
                                      </p:to>
                                    </p:animClr>
                                    <p:set>
                                      <p:cBhvr>
                                        <p:cTn id="38" dur="500" fill="hold"/>
                                        <p:tgtEl>
                                          <p:spTgt spid="23"/>
                                        </p:tgtEl>
                                        <p:attrNameLst>
                                          <p:attrName>fill.type</p:attrName>
                                        </p:attrNameLst>
                                      </p:cBhvr>
                                      <p:to>
                                        <p:strVal val="solid"/>
                                      </p:to>
                                    </p:set>
                                    <p:set>
                                      <p:cBhvr>
                                        <p:cTn id="39" dur="500" fill="hold"/>
                                        <p:tgtEl>
                                          <p:spTgt spid="23"/>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500" fill="hold"/>
                                        <p:tgtEl>
                                          <p:spTgt spid="24"/>
                                        </p:tgtEl>
                                        <p:attrNameLst>
                                          <p:attrName>fillcolor</p:attrName>
                                        </p:attrNameLst>
                                      </p:cBhvr>
                                      <p:to>
                                        <a:srgbClr val="FF0000"/>
                                      </p:to>
                                    </p:animClr>
                                    <p:set>
                                      <p:cBhvr>
                                        <p:cTn id="44" dur="500" fill="hold"/>
                                        <p:tgtEl>
                                          <p:spTgt spid="24"/>
                                        </p:tgtEl>
                                        <p:attrNameLst>
                                          <p:attrName>fill.type</p:attrName>
                                        </p:attrNameLst>
                                      </p:cBhvr>
                                      <p:to>
                                        <p:strVal val="solid"/>
                                      </p:to>
                                    </p:set>
                                    <p:set>
                                      <p:cBhvr>
                                        <p:cTn id="45" dur="500" fill="hold"/>
                                        <p:tgtEl>
                                          <p:spTgt spid="24"/>
                                        </p:tgtEl>
                                        <p:attrNameLst>
                                          <p:attrName>fill.on</p:attrName>
                                        </p:attrNameLst>
                                      </p:cBhvr>
                                      <p:to>
                                        <p:strVal val="true"/>
                                      </p:to>
                                    </p:set>
                                  </p:childTnLst>
                                </p:cTn>
                              </p:par>
                              <p:par>
                                <p:cTn id="46" presetID="19" presetClass="emph" presetSubtype="0" fill="hold" grpId="0" nodeType="withEffect">
                                  <p:stCondLst>
                                    <p:cond delay="0"/>
                                  </p:stCondLst>
                                  <p:childTnLst>
                                    <p:animClr clrSpc="rgb" dir="cw">
                                      <p:cBhvr override="childStyle">
                                        <p:cTn id="47" dur="500" fill="hold"/>
                                        <p:tgtEl>
                                          <p:spTgt spid="23"/>
                                        </p:tgtEl>
                                        <p:attrNameLst>
                                          <p:attrName>style.color</p:attrName>
                                        </p:attrNameLst>
                                      </p:cBhvr>
                                      <p:to>
                                        <a:srgbClr val="FF0000"/>
                                      </p:to>
                                    </p:animClr>
                                    <p:animClr clrSpc="rgb" dir="cw">
                                      <p:cBhvr>
                                        <p:cTn id="48" dur="500" fill="hold"/>
                                        <p:tgtEl>
                                          <p:spTgt spid="23"/>
                                        </p:tgtEl>
                                        <p:attrNameLst>
                                          <p:attrName>fillcolor</p:attrName>
                                        </p:attrNameLst>
                                      </p:cBhvr>
                                      <p:to>
                                        <a:srgbClr val="FF0000"/>
                                      </p:to>
                                    </p:animClr>
                                    <p:set>
                                      <p:cBhvr>
                                        <p:cTn id="49" dur="500" fill="hold"/>
                                        <p:tgtEl>
                                          <p:spTgt spid="23"/>
                                        </p:tgtEl>
                                        <p:attrNameLst>
                                          <p:attrName>fill.type</p:attrName>
                                        </p:attrNameLst>
                                      </p:cBhvr>
                                      <p:to>
                                        <p:strVal val="solid"/>
                                      </p:to>
                                    </p:set>
                                    <p:set>
                                      <p:cBhvr>
                                        <p:cTn id="50" dur="500" fill="hold"/>
                                        <p:tgtEl>
                                          <p:spTgt spid="23"/>
                                        </p:tgtEl>
                                        <p:attrNameLst>
                                          <p:attrName>fill.on</p:attrName>
                                        </p:attrNameLst>
                                      </p:cBhvr>
                                      <p:to>
                                        <p:strVal val="true"/>
                                      </p:to>
                                    </p:set>
                                  </p:childTnLst>
                                </p:cTn>
                              </p:par>
                              <p:par>
                                <p:cTn id="51" presetID="10"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xit" presetSubtype="0" fill="hold" nodeType="with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29"/>
                                        </p:tgtEl>
                                      </p:cBhvr>
                                    </p:animEffect>
                                    <p:set>
                                      <p:cBhvr>
                                        <p:cTn id="61" dur="1" fill="hold">
                                          <p:stCondLst>
                                            <p:cond delay="499"/>
                                          </p:stCondLst>
                                        </p:cTn>
                                        <p:tgtEl>
                                          <p:spTgt spid="2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5" grpId="1" animBg="1"/>
      <p:bldP spid="23" grpId="0" animBg="1"/>
      <p:bldP spid="23" grpId="1" animBg="1"/>
      <p:bldP spid="23" grpId="2" animBg="1"/>
      <p:bldP spid="29" grpId="0" animBg="1"/>
      <p:bldP spid="29" grpId="1" animBg="1"/>
      <p:bldP spid="44" grpId="0"/>
      <p:bldP spid="45" grpId="0"/>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21E6-DE51-466C-BBD1-2823F58C0691}"/>
              </a:ext>
            </a:extLst>
          </p:cNvPr>
          <p:cNvSpPr>
            <a:spLocks noGrp="1"/>
          </p:cNvSpPr>
          <p:nvPr>
            <p:ph type="title"/>
          </p:nvPr>
        </p:nvSpPr>
        <p:spPr/>
        <p:txBody>
          <a:bodyPr/>
          <a:lstStyle/>
          <a:p>
            <a:r>
              <a:rPr lang="en-US"/>
              <a:t>Checked memory access</a:t>
            </a:r>
          </a:p>
        </p:txBody>
      </p:sp>
      <p:grpSp>
        <p:nvGrpSpPr>
          <p:cNvPr id="17" name="Group 16">
            <a:extLst>
              <a:ext uri="{FF2B5EF4-FFF2-40B4-BE49-F238E27FC236}">
                <a16:creationId xmlns:a16="http://schemas.microsoft.com/office/drawing/2014/main" id="{7AFCBF41-C670-4D6F-9C53-353057C63001}"/>
              </a:ext>
            </a:extLst>
          </p:cNvPr>
          <p:cNvGrpSpPr/>
          <p:nvPr/>
        </p:nvGrpSpPr>
        <p:grpSpPr>
          <a:xfrm>
            <a:off x="269239" y="2621150"/>
            <a:ext cx="11846560" cy="1859410"/>
            <a:chOff x="172546" y="1049426"/>
            <a:chExt cx="11846560" cy="1500750"/>
          </a:xfrm>
        </p:grpSpPr>
        <p:sp>
          <p:nvSpPr>
            <p:cNvPr id="20" name="Rectangle 19">
              <a:extLst>
                <a:ext uri="{FF2B5EF4-FFF2-40B4-BE49-F238E27FC236}">
                  <a16:creationId xmlns:a16="http://schemas.microsoft.com/office/drawing/2014/main" id="{E8E71FA5-FBBC-423B-9034-C6F2C05A7DC0}"/>
                </a:ext>
              </a:extLst>
            </p:cNvPr>
            <p:cNvSpPr/>
            <p:nvPr/>
          </p:nvSpPr>
          <p:spPr bwMode="auto">
            <a:xfrm>
              <a:off x="172546" y="1049426"/>
              <a:ext cx="4090218" cy="1500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200">
                  <a:gradFill>
                    <a:gsLst>
                      <a:gs pos="0">
                        <a:srgbClr val="FFFFFF"/>
                      </a:gs>
                      <a:gs pos="100000">
                        <a:srgbClr val="FFFFFF"/>
                      </a:gs>
                    </a:gsLst>
                    <a:lin ang="5400000" scaled="0"/>
                  </a:gradFill>
                  <a:ea typeface="Segoe UI" pitchFamily="34" charset="0"/>
                  <a:cs typeface="Segoe UI" pitchFamily="34" charset="0"/>
                </a:rPr>
                <a:t>Fat pointers</a:t>
              </a:r>
            </a:p>
            <a:p>
              <a:pPr algn="ctr" defTabSz="932472" fontAlgn="base">
                <a:lnSpc>
                  <a:spcPct val="90000"/>
                </a:lnSpc>
                <a:spcBef>
                  <a:spcPct val="0"/>
                </a:spcBef>
                <a:spcAft>
                  <a:spcPct val="0"/>
                </a:spcAft>
              </a:pPr>
              <a:r>
                <a:rPr lang="en-US" sz="3200">
                  <a:gradFill>
                    <a:gsLst>
                      <a:gs pos="0">
                        <a:srgbClr val="FFFFFF"/>
                      </a:gs>
                      <a:gs pos="100000">
                        <a:srgbClr val="FFFFFF"/>
                      </a:gs>
                    </a:gsLst>
                    <a:lin ang="5400000" scaled="0"/>
                  </a:gradFill>
                  <a:ea typeface="Segoe UI" pitchFamily="34" charset="0"/>
                  <a:cs typeface="Segoe UI" pitchFamily="34" charset="0"/>
                </a:rPr>
                <a:t>(</a:t>
              </a:r>
              <a:r>
                <a:rPr lang="en-US" sz="3200" err="1">
                  <a:gradFill>
                    <a:gsLst>
                      <a:gs pos="0">
                        <a:srgbClr val="FFFFFF"/>
                      </a:gs>
                      <a:gs pos="100000">
                        <a:srgbClr val="FFFFFF"/>
                      </a:gs>
                    </a:gsLst>
                    <a:lin ang="5400000" scaled="0"/>
                  </a:gradFill>
                  <a:ea typeface="Segoe UI" pitchFamily="34" charset="0"/>
                  <a:cs typeface="Segoe UI" pitchFamily="34" charset="0"/>
                </a:rPr>
                <a:t>pointer+size</a:t>
              </a:r>
              <a:r>
                <a:rPr lang="en-US" sz="3200">
                  <a:gradFill>
                    <a:gsLst>
                      <a:gs pos="0">
                        <a:srgbClr val="FFFFFF"/>
                      </a:gs>
                      <a:gs pos="100000">
                        <a:srgbClr val="FFFFFF"/>
                      </a:gs>
                    </a:gsLst>
                    <a:lin ang="5400000" scaled="0"/>
                  </a:gradFill>
                  <a:ea typeface="Segoe UI" pitchFamily="34" charset="0"/>
                  <a:cs typeface="Segoe UI" pitchFamily="34" charset="0"/>
                </a:rPr>
                <a:t>)</a:t>
              </a:r>
            </a:p>
          </p:txBody>
        </p:sp>
        <p:sp>
          <p:nvSpPr>
            <p:cNvPr id="21" name="Rectangle 20">
              <a:extLst>
                <a:ext uri="{FF2B5EF4-FFF2-40B4-BE49-F238E27FC236}">
                  <a16:creationId xmlns:a16="http://schemas.microsoft.com/office/drawing/2014/main" id="{DB54D114-8DA9-4A75-8C36-8DD18F319209}"/>
                </a:ext>
              </a:extLst>
            </p:cNvPr>
            <p:cNvSpPr/>
            <p:nvPr/>
          </p:nvSpPr>
          <p:spPr bwMode="auto">
            <a:xfrm>
              <a:off x="4262763" y="1151625"/>
              <a:ext cx="7756343" cy="129635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a:gradFill>
                    <a:gsLst>
                      <a:gs pos="0">
                        <a:srgbClr val="FFFFFF"/>
                      </a:gs>
                      <a:gs pos="100000">
                        <a:srgbClr val="FFFFFF"/>
                      </a:gs>
                    </a:gsLst>
                    <a:lin ang="5400000" scaled="0"/>
                  </a:gradFill>
                  <a:ea typeface="Segoe UI" pitchFamily="34" charset="0"/>
                  <a:cs typeface="Segoe UI" pitchFamily="34" charset="0"/>
                </a:rPr>
                <a:t>Rust </a:t>
              </a:r>
              <a:r>
                <a:rPr lang="en-US" sz="2400" i="1">
                  <a:gradFill>
                    <a:gsLst>
                      <a:gs pos="0">
                        <a:srgbClr val="FFFFFF"/>
                      </a:gs>
                      <a:gs pos="100000">
                        <a:srgbClr val="FFFFFF"/>
                      </a:gs>
                    </a:gsLst>
                    <a:lin ang="5400000" scaled="0"/>
                  </a:gradFill>
                  <a:ea typeface="Segoe UI" pitchFamily="34" charset="0"/>
                  <a:cs typeface="Segoe UI" pitchFamily="34" charset="0"/>
                </a:rPr>
                <a:t>std::slices&lt;T&gt;</a:t>
              </a:r>
            </a:p>
            <a:p>
              <a:pPr marL="342900" indent="-342900" defTabSz="932472" fontAlgn="base">
                <a:lnSpc>
                  <a:spcPct val="90000"/>
                </a:lnSpc>
                <a:spcBef>
                  <a:spcPct val="0"/>
                </a:spcBef>
                <a:spcAft>
                  <a:spcPct val="0"/>
                </a:spcAft>
                <a:buFont typeface="Arial" panose="020B0604020202020204" pitchFamily="34" charset="0"/>
                <a:buChar char="•"/>
              </a:pPr>
              <a:r>
                <a:rPr lang="en-US" sz="2400">
                  <a:gradFill>
                    <a:gsLst>
                      <a:gs pos="0">
                        <a:srgbClr val="FFFFFF"/>
                      </a:gs>
                      <a:gs pos="100000">
                        <a:srgbClr val="FFFFFF"/>
                      </a:gs>
                    </a:gsLst>
                    <a:lin ang="5400000" scaled="0"/>
                  </a:gradFill>
                  <a:ea typeface="Segoe UI" pitchFamily="34" charset="0"/>
                  <a:cs typeface="Segoe UI" pitchFamily="34" charset="0"/>
                </a:rPr>
                <a:t>C++ </a:t>
              </a:r>
              <a:r>
                <a:rPr lang="en-US" sz="2400" i="1" err="1">
                  <a:gradFill>
                    <a:gsLst>
                      <a:gs pos="0">
                        <a:srgbClr val="FFFFFF"/>
                      </a:gs>
                      <a:gs pos="100000">
                        <a:srgbClr val="FFFFFF"/>
                      </a:gs>
                    </a:gsLst>
                    <a:lin ang="5400000" scaled="0"/>
                  </a:gradFill>
                  <a:ea typeface="Segoe UI" pitchFamily="34" charset="0"/>
                  <a:cs typeface="Segoe UI" pitchFamily="34" charset="0"/>
                </a:rPr>
                <a:t>gsl</a:t>
              </a:r>
              <a:r>
                <a:rPr lang="en-US" sz="2400" i="1">
                  <a:gradFill>
                    <a:gsLst>
                      <a:gs pos="0">
                        <a:srgbClr val="FFFFFF"/>
                      </a:gs>
                      <a:gs pos="100000">
                        <a:srgbClr val="FFFFFF"/>
                      </a:gs>
                    </a:gsLst>
                    <a:lin ang="5400000" scaled="0"/>
                  </a:gradFill>
                  <a:ea typeface="Segoe UI" pitchFamily="34" charset="0"/>
                  <a:cs typeface="Segoe UI" pitchFamily="34" charset="0"/>
                </a:rPr>
                <a:t>::span&lt;T&gt;</a:t>
              </a:r>
            </a:p>
          </p:txBody>
        </p:sp>
      </p:grpSp>
      <p:grpSp>
        <p:nvGrpSpPr>
          <p:cNvPr id="22" name="Group 21">
            <a:extLst>
              <a:ext uri="{FF2B5EF4-FFF2-40B4-BE49-F238E27FC236}">
                <a16:creationId xmlns:a16="http://schemas.microsoft.com/office/drawing/2014/main" id="{4BC17B6C-83B1-46F4-8973-2714BDAFA5AD}"/>
              </a:ext>
            </a:extLst>
          </p:cNvPr>
          <p:cNvGrpSpPr/>
          <p:nvPr/>
        </p:nvGrpSpPr>
        <p:grpSpPr>
          <a:xfrm>
            <a:off x="269239" y="4916842"/>
            <a:ext cx="11846560" cy="1803997"/>
            <a:chOff x="172546" y="1049426"/>
            <a:chExt cx="11846560" cy="1500750"/>
          </a:xfrm>
        </p:grpSpPr>
        <p:sp>
          <p:nvSpPr>
            <p:cNvPr id="23" name="Rectangle 22">
              <a:extLst>
                <a:ext uri="{FF2B5EF4-FFF2-40B4-BE49-F238E27FC236}">
                  <a16:creationId xmlns:a16="http://schemas.microsoft.com/office/drawing/2014/main" id="{89355966-376E-4DF7-BC30-8C886164BF81}"/>
                </a:ext>
              </a:extLst>
            </p:cNvPr>
            <p:cNvSpPr/>
            <p:nvPr/>
          </p:nvSpPr>
          <p:spPr bwMode="auto">
            <a:xfrm>
              <a:off x="172546" y="1049426"/>
              <a:ext cx="4090218" cy="1500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200">
                  <a:gradFill>
                    <a:gsLst>
                      <a:gs pos="0">
                        <a:srgbClr val="FFFFFF"/>
                      </a:gs>
                      <a:gs pos="100000">
                        <a:srgbClr val="FFFFFF"/>
                      </a:gs>
                    </a:gsLst>
                    <a:lin ang="5400000" scaled="0"/>
                  </a:gradFill>
                  <a:ea typeface="Segoe UI" pitchFamily="34" charset="0"/>
                  <a:cs typeface="Segoe UI" pitchFamily="34" charset="0"/>
                </a:rPr>
                <a:t>Arbitrary pointer dereferencing</a:t>
              </a:r>
            </a:p>
          </p:txBody>
        </p:sp>
        <p:sp>
          <p:nvSpPr>
            <p:cNvPr id="24" name="Rectangle 23">
              <a:extLst>
                <a:ext uri="{FF2B5EF4-FFF2-40B4-BE49-F238E27FC236}">
                  <a16:creationId xmlns:a16="http://schemas.microsoft.com/office/drawing/2014/main" id="{0BEED383-2FF0-4E0F-A5C8-E93440EDEC63}"/>
                </a:ext>
              </a:extLst>
            </p:cNvPr>
            <p:cNvSpPr/>
            <p:nvPr/>
          </p:nvSpPr>
          <p:spPr bwMode="auto">
            <a:xfrm>
              <a:off x="4262763" y="1151625"/>
              <a:ext cx="7756343" cy="129635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a:gradFill>
                    <a:gsLst>
                      <a:gs pos="0">
                        <a:srgbClr val="FFFFFF"/>
                      </a:gs>
                      <a:gs pos="100000">
                        <a:srgbClr val="FFFFFF"/>
                      </a:gs>
                    </a:gsLst>
                    <a:lin ang="5400000" scaled="0"/>
                  </a:gradFill>
                  <a:ea typeface="Segoe UI" pitchFamily="34" charset="0"/>
                  <a:cs typeface="Segoe UI" pitchFamily="34" charset="0"/>
                </a:rPr>
                <a:t>No </a:t>
              </a:r>
              <a:r>
                <a:rPr lang="en-US" sz="2400">
                  <a:gradFill>
                    <a:gsLst>
                      <a:gs pos="0">
                        <a:srgbClr val="FFFFFF"/>
                      </a:gs>
                      <a:gs pos="100000">
                        <a:srgbClr val="FFFFFF"/>
                      </a:gs>
                    </a:gsLst>
                    <a:lin ang="5400000" scaled="0"/>
                  </a:gradFill>
                  <a:ea typeface="Segoe UI" pitchFamily="34" charset="0"/>
                  <a:cs typeface="Segoe UI" pitchFamily="34" charset="0"/>
                  <a:sym typeface="Wingdings" panose="05000000000000000000" pitchFamily="2" charset="2"/>
                </a:rPr>
                <a:t>. Well, you can still use </a:t>
              </a:r>
              <a:r>
                <a:rPr lang="en-US" sz="2400" i="1">
                  <a:gradFill>
                    <a:gsLst>
                      <a:gs pos="0">
                        <a:srgbClr val="FFFFFF"/>
                      </a:gs>
                      <a:gs pos="100000">
                        <a:srgbClr val="FFFFFF"/>
                      </a:gs>
                    </a:gsLst>
                    <a:lin ang="5400000" scaled="0"/>
                  </a:gradFill>
                  <a:ea typeface="Segoe UI" pitchFamily="34" charset="0"/>
                  <a:cs typeface="Segoe UI" pitchFamily="34" charset="0"/>
                  <a:sym typeface="Wingdings" panose="05000000000000000000" pitchFamily="2" charset="2"/>
                </a:rPr>
                <a:t>unsafe</a:t>
              </a:r>
              <a:endParaRPr lang="en-US" sz="2400" i="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195E83F7-AB0E-4042-8697-79A618A1502D}"/>
              </a:ext>
            </a:extLst>
          </p:cNvPr>
          <p:cNvSpPr/>
          <p:nvPr/>
        </p:nvSpPr>
        <p:spPr>
          <a:xfrm>
            <a:off x="269239" y="1243038"/>
            <a:ext cx="11655839"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a:solidFill>
                  <a:schemeClr val="bg1"/>
                </a:solidFill>
              </a:rPr>
              <a:t>Transfers the responsibility of verifying the bounds of the objects to the runtime or enforcing them statically. Safeguards the user from making mistakes checking sizes</a:t>
            </a:r>
          </a:p>
        </p:txBody>
      </p:sp>
    </p:spTree>
    <p:extLst>
      <p:ext uri="{BB962C8B-B14F-4D97-AF65-F5344CB8AC3E}">
        <p14:creationId xmlns:p14="http://schemas.microsoft.com/office/powerpoint/2010/main" val="120501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CC45-DD58-4406-8C52-E1685C664B43}"/>
              </a:ext>
            </a:extLst>
          </p:cNvPr>
          <p:cNvSpPr>
            <a:spLocks noGrp="1"/>
          </p:cNvSpPr>
          <p:nvPr>
            <p:ph type="title"/>
          </p:nvPr>
        </p:nvSpPr>
        <p:spPr>
          <a:xfrm>
            <a:off x="2046629" y="2979167"/>
            <a:ext cx="8098741" cy="899665"/>
          </a:xfrm>
        </p:spPr>
        <p:txBody>
          <a:bodyPr/>
          <a:lstStyle/>
          <a:p>
            <a:r>
              <a:rPr lang="en-US" sz="6000" dirty="0"/>
              <a:t>Temporal memory safety</a:t>
            </a:r>
          </a:p>
        </p:txBody>
      </p:sp>
    </p:spTree>
    <p:extLst>
      <p:ext uri="{BB962C8B-B14F-4D97-AF65-F5344CB8AC3E}">
        <p14:creationId xmlns:p14="http://schemas.microsoft.com/office/powerpoint/2010/main" val="18805654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BB18-2170-42A3-8803-ED50854366E2}"/>
              </a:ext>
            </a:extLst>
          </p:cNvPr>
          <p:cNvSpPr>
            <a:spLocks noGrp="1"/>
          </p:cNvSpPr>
          <p:nvPr>
            <p:ph type="title"/>
          </p:nvPr>
        </p:nvSpPr>
        <p:spPr>
          <a:xfrm>
            <a:off x="269240" y="289513"/>
            <a:ext cx="11655840" cy="899665"/>
          </a:xfrm>
        </p:spPr>
        <p:txBody>
          <a:bodyPr/>
          <a:lstStyle/>
          <a:p>
            <a:r>
              <a:rPr lang="en-US"/>
              <a:t>Temporal memory safety</a:t>
            </a:r>
          </a:p>
        </p:txBody>
      </p:sp>
      <p:sp>
        <p:nvSpPr>
          <p:cNvPr id="8" name="Rectangle 7">
            <a:extLst>
              <a:ext uri="{FF2B5EF4-FFF2-40B4-BE49-F238E27FC236}">
                <a16:creationId xmlns:a16="http://schemas.microsoft.com/office/drawing/2014/main" id="{59DA79E1-2942-41EB-A338-3B4507C0C559}"/>
              </a:ext>
            </a:extLst>
          </p:cNvPr>
          <p:cNvSpPr/>
          <p:nvPr/>
        </p:nvSpPr>
        <p:spPr bwMode="auto">
          <a:xfrm>
            <a:off x="3958939" y="2571885"/>
            <a:ext cx="1492824" cy="540328"/>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accent3"/>
                </a:solidFill>
                <a:ea typeface="Segoe UI" pitchFamily="34" charset="0"/>
                <a:cs typeface="Segoe UI" pitchFamily="34" charset="0"/>
              </a:rPr>
              <a:t>Ptr1</a:t>
            </a:r>
          </a:p>
        </p:txBody>
      </p:sp>
      <p:cxnSp>
        <p:nvCxnSpPr>
          <p:cNvPr id="11" name="Straight Arrow Connector 10">
            <a:extLst>
              <a:ext uri="{FF2B5EF4-FFF2-40B4-BE49-F238E27FC236}">
                <a16:creationId xmlns:a16="http://schemas.microsoft.com/office/drawing/2014/main" id="{79687D7C-7E13-4248-879F-B50C2E3025E6}"/>
              </a:ext>
            </a:extLst>
          </p:cNvPr>
          <p:cNvCxnSpPr>
            <a:cxnSpLocks/>
            <a:stCxn id="8" idx="3"/>
          </p:cNvCxnSpPr>
          <p:nvPr/>
        </p:nvCxnSpPr>
        <p:spPr>
          <a:xfrm>
            <a:off x="5451763" y="2842049"/>
            <a:ext cx="1288473" cy="5169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C81C460-4B7B-4AEB-8FBF-D976A4EA0909}"/>
              </a:ext>
            </a:extLst>
          </p:cNvPr>
          <p:cNvCxnSpPr>
            <a:cxnSpLocks/>
            <a:stCxn id="18" idx="3"/>
          </p:cNvCxnSpPr>
          <p:nvPr/>
        </p:nvCxnSpPr>
        <p:spPr>
          <a:xfrm flipV="1">
            <a:off x="5451763" y="3433326"/>
            <a:ext cx="1288473" cy="3065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Speech Bubble: Rectangle 14">
            <a:extLst>
              <a:ext uri="{FF2B5EF4-FFF2-40B4-BE49-F238E27FC236}">
                <a16:creationId xmlns:a16="http://schemas.microsoft.com/office/drawing/2014/main" id="{85E9281F-4184-427F-BE88-6AEA7833CC08}"/>
              </a:ext>
            </a:extLst>
          </p:cNvPr>
          <p:cNvSpPr/>
          <p:nvPr/>
        </p:nvSpPr>
        <p:spPr bwMode="auto">
          <a:xfrm>
            <a:off x="1044287" y="1189179"/>
            <a:ext cx="2192481" cy="899666"/>
          </a:xfrm>
          <a:prstGeom prst="wedgeRectCallout">
            <a:avLst>
              <a:gd name="adj1" fmla="val 80744"/>
              <a:gd name="adj2" fmla="val 102322"/>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defTabSz="932472" fontAlgn="base">
              <a:lnSpc>
                <a:spcPct val="90000"/>
              </a:lnSpc>
              <a:spcBef>
                <a:spcPct val="0"/>
              </a:spcBef>
              <a:spcAft>
                <a:spcPct val="0"/>
              </a:spcAft>
            </a:pPr>
            <a:r>
              <a:rPr lang="en-US" sz="2400" b="1">
                <a:ln/>
                <a:solidFill>
                  <a:schemeClr val="accent4"/>
                </a:solidFill>
                <a:ea typeface="Segoe UI" pitchFamily="34" charset="0"/>
                <a:cs typeface="Segoe UI" pitchFamily="34" charset="0"/>
              </a:rPr>
              <a:t>Allocates memory</a:t>
            </a:r>
          </a:p>
        </p:txBody>
      </p:sp>
      <p:sp>
        <p:nvSpPr>
          <p:cNvPr id="18" name="Rectangle 17">
            <a:extLst>
              <a:ext uri="{FF2B5EF4-FFF2-40B4-BE49-F238E27FC236}">
                <a16:creationId xmlns:a16="http://schemas.microsoft.com/office/drawing/2014/main" id="{FDBC79EA-372E-4ABD-B356-FBEF6F97C054}"/>
              </a:ext>
            </a:extLst>
          </p:cNvPr>
          <p:cNvSpPr/>
          <p:nvPr/>
        </p:nvSpPr>
        <p:spPr bwMode="auto">
          <a:xfrm>
            <a:off x="3958939" y="3469692"/>
            <a:ext cx="1492824" cy="540328"/>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accent3"/>
                </a:solidFill>
                <a:ea typeface="Segoe UI" pitchFamily="34" charset="0"/>
                <a:cs typeface="Segoe UI" pitchFamily="34" charset="0"/>
              </a:rPr>
              <a:t>Ptr2</a:t>
            </a:r>
          </a:p>
        </p:txBody>
      </p:sp>
      <p:sp>
        <p:nvSpPr>
          <p:cNvPr id="22" name="Rectangle 21">
            <a:extLst>
              <a:ext uri="{FF2B5EF4-FFF2-40B4-BE49-F238E27FC236}">
                <a16:creationId xmlns:a16="http://schemas.microsoft.com/office/drawing/2014/main" id="{C3C14DDE-A993-48E1-8366-F58A7060D31D}"/>
              </a:ext>
            </a:extLst>
          </p:cNvPr>
          <p:cNvSpPr/>
          <p:nvPr/>
        </p:nvSpPr>
        <p:spPr bwMode="auto">
          <a:xfrm>
            <a:off x="6740238" y="2616625"/>
            <a:ext cx="1492824" cy="540328"/>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accent3"/>
              </a:soli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D9D6DCB-CF00-4F80-87FE-30F7AF6B8614}"/>
              </a:ext>
            </a:extLst>
          </p:cNvPr>
          <p:cNvSpPr/>
          <p:nvPr/>
        </p:nvSpPr>
        <p:spPr bwMode="auto">
          <a:xfrm>
            <a:off x="6740238" y="3145123"/>
            <a:ext cx="1492824" cy="540328"/>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accent3"/>
              </a:soli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5AB10171-EAB7-41C7-9709-53849BB86E5D}"/>
              </a:ext>
            </a:extLst>
          </p:cNvPr>
          <p:cNvSpPr/>
          <p:nvPr/>
        </p:nvSpPr>
        <p:spPr bwMode="auto">
          <a:xfrm>
            <a:off x="6740238" y="3652541"/>
            <a:ext cx="1492824" cy="540328"/>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accent3"/>
              </a:soli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4895E380-D511-49E4-B435-1347DC74A2A5}"/>
              </a:ext>
            </a:extLst>
          </p:cNvPr>
          <p:cNvSpPr/>
          <p:nvPr/>
        </p:nvSpPr>
        <p:spPr bwMode="auto">
          <a:xfrm>
            <a:off x="6740238" y="4192869"/>
            <a:ext cx="1492824" cy="540328"/>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accent3"/>
              </a:solidFill>
              <a:ea typeface="Segoe UI" pitchFamily="34" charset="0"/>
              <a:cs typeface="Segoe UI" pitchFamily="34" charset="0"/>
            </a:endParaRPr>
          </a:p>
        </p:txBody>
      </p:sp>
      <p:cxnSp>
        <p:nvCxnSpPr>
          <p:cNvPr id="27" name="Straight Arrow Connector 26">
            <a:extLst>
              <a:ext uri="{FF2B5EF4-FFF2-40B4-BE49-F238E27FC236}">
                <a16:creationId xmlns:a16="http://schemas.microsoft.com/office/drawing/2014/main" id="{4ABA0A99-3BCE-476F-ACAE-F8308771A1FA}"/>
              </a:ext>
            </a:extLst>
          </p:cNvPr>
          <p:cNvCxnSpPr>
            <a:stCxn id="18" idx="0"/>
            <a:endCxn id="8" idx="2"/>
          </p:cNvCxnSpPr>
          <p:nvPr/>
        </p:nvCxnSpPr>
        <p:spPr>
          <a:xfrm flipV="1">
            <a:off x="4705351" y="3112213"/>
            <a:ext cx="0" cy="3574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923396E-02DC-4694-A942-D243002D0688}"/>
              </a:ext>
            </a:extLst>
          </p:cNvPr>
          <p:cNvSpPr txBox="1"/>
          <p:nvPr/>
        </p:nvSpPr>
        <p:spPr>
          <a:xfrm>
            <a:off x="6740238" y="2015741"/>
            <a:ext cx="1490921"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Memory</a:t>
            </a:r>
          </a:p>
        </p:txBody>
      </p:sp>
      <p:sp>
        <p:nvSpPr>
          <p:cNvPr id="29" name="Speech Bubble: Rectangle 28">
            <a:extLst>
              <a:ext uri="{FF2B5EF4-FFF2-40B4-BE49-F238E27FC236}">
                <a16:creationId xmlns:a16="http://schemas.microsoft.com/office/drawing/2014/main" id="{25152E4D-F34D-4096-9153-E157C4F6BFCB}"/>
              </a:ext>
            </a:extLst>
          </p:cNvPr>
          <p:cNvSpPr/>
          <p:nvPr/>
        </p:nvSpPr>
        <p:spPr bwMode="auto">
          <a:xfrm>
            <a:off x="4388319" y="1181376"/>
            <a:ext cx="2128403" cy="907469"/>
          </a:xfrm>
          <a:prstGeom prst="wedgeRectCallout">
            <a:avLst>
              <a:gd name="adj1" fmla="val -32699"/>
              <a:gd name="adj2" fmla="val 103040"/>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defTabSz="932472" fontAlgn="base">
              <a:lnSpc>
                <a:spcPct val="90000"/>
              </a:lnSpc>
              <a:spcBef>
                <a:spcPct val="0"/>
              </a:spcBef>
              <a:spcAft>
                <a:spcPct val="0"/>
              </a:spcAft>
            </a:pPr>
            <a:r>
              <a:rPr lang="en-US" sz="2400" b="1">
                <a:ln/>
                <a:solidFill>
                  <a:schemeClr val="accent4"/>
                </a:solidFill>
                <a:ea typeface="Segoe UI" pitchFamily="34" charset="0"/>
                <a:cs typeface="Segoe UI" pitchFamily="34" charset="0"/>
              </a:rPr>
              <a:t>Frees memory</a:t>
            </a:r>
          </a:p>
        </p:txBody>
      </p:sp>
      <p:sp>
        <p:nvSpPr>
          <p:cNvPr id="30" name="Speech Bubble: Rectangle 29">
            <a:extLst>
              <a:ext uri="{FF2B5EF4-FFF2-40B4-BE49-F238E27FC236}">
                <a16:creationId xmlns:a16="http://schemas.microsoft.com/office/drawing/2014/main" id="{DB8475B3-A52D-4B5E-9D92-6A6D5BBBBCF5}"/>
              </a:ext>
            </a:extLst>
          </p:cNvPr>
          <p:cNvSpPr/>
          <p:nvPr/>
        </p:nvSpPr>
        <p:spPr bwMode="auto">
          <a:xfrm>
            <a:off x="1139539" y="3030675"/>
            <a:ext cx="2128404" cy="1035913"/>
          </a:xfrm>
          <a:prstGeom prst="wedgeRectCallout">
            <a:avLst>
              <a:gd name="adj1" fmla="val 116545"/>
              <a:gd name="adj2" fmla="val -24595"/>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defTabSz="932472" fontAlgn="base">
              <a:lnSpc>
                <a:spcPct val="90000"/>
              </a:lnSpc>
              <a:spcBef>
                <a:spcPct val="0"/>
              </a:spcBef>
              <a:spcAft>
                <a:spcPct val="0"/>
              </a:spcAft>
            </a:pPr>
            <a:r>
              <a:rPr lang="en-US" sz="2400" b="1">
                <a:ln/>
                <a:solidFill>
                  <a:schemeClr val="accent4"/>
                </a:solidFill>
                <a:ea typeface="Segoe UI" pitchFamily="34" charset="0"/>
                <a:cs typeface="Segoe UI" pitchFamily="34" charset="0"/>
              </a:rPr>
              <a:t>Copies pointer</a:t>
            </a:r>
          </a:p>
        </p:txBody>
      </p:sp>
      <p:sp>
        <p:nvSpPr>
          <p:cNvPr id="32" name="Speech Bubble: Rectangle 31">
            <a:extLst>
              <a:ext uri="{FF2B5EF4-FFF2-40B4-BE49-F238E27FC236}">
                <a16:creationId xmlns:a16="http://schemas.microsoft.com/office/drawing/2014/main" id="{471B5FF0-BFA5-4C5E-9963-7ED4B84DE309}"/>
              </a:ext>
            </a:extLst>
          </p:cNvPr>
          <p:cNvSpPr/>
          <p:nvPr/>
        </p:nvSpPr>
        <p:spPr bwMode="auto">
          <a:xfrm>
            <a:off x="3236768" y="4776960"/>
            <a:ext cx="2145723" cy="899664"/>
          </a:xfrm>
          <a:prstGeom prst="wedgeRectCallout">
            <a:avLst>
              <a:gd name="adj1" fmla="val 19999"/>
              <a:gd name="adj2" fmla="val -134795"/>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Use freed</a:t>
            </a:r>
          </a:p>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memory</a:t>
            </a:r>
          </a:p>
        </p:txBody>
      </p:sp>
      <p:sp>
        <p:nvSpPr>
          <p:cNvPr id="43" name="TextBox 42">
            <a:extLst>
              <a:ext uri="{FF2B5EF4-FFF2-40B4-BE49-F238E27FC236}">
                <a16:creationId xmlns:a16="http://schemas.microsoft.com/office/drawing/2014/main" id="{9D5F2720-2560-465B-81ED-DAF365879603}"/>
              </a:ext>
            </a:extLst>
          </p:cNvPr>
          <p:cNvSpPr txBox="1"/>
          <p:nvPr/>
        </p:nvSpPr>
        <p:spPr>
          <a:xfrm>
            <a:off x="9051775" y="3929784"/>
            <a:ext cx="1984200" cy="572464"/>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latin typeface="Consolas" panose="020B0609020204030204" pitchFamily="49" charset="0"/>
              </a:rPr>
              <a:t>free(ptr1);</a:t>
            </a:r>
          </a:p>
        </p:txBody>
      </p:sp>
      <p:sp>
        <p:nvSpPr>
          <p:cNvPr id="44" name="TextBox 43">
            <a:extLst>
              <a:ext uri="{FF2B5EF4-FFF2-40B4-BE49-F238E27FC236}">
                <a16:creationId xmlns:a16="http://schemas.microsoft.com/office/drawing/2014/main" id="{1C6E6E4A-8C57-4FDD-B48C-C38DD69E07EA}"/>
              </a:ext>
            </a:extLst>
          </p:cNvPr>
          <p:cNvSpPr txBox="1"/>
          <p:nvPr/>
        </p:nvSpPr>
        <p:spPr>
          <a:xfrm>
            <a:off x="9051775" y="2484349"/>
            <a:ext cx="2873305" cy="572464"/>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latin typeface="Consolas" panose="020B0609020204030204" pitchFamily="49" charset="0"/>
              </a:rPr>
              <a:t>mem = </a:t>
            </a:r>
            <a:r>
              <a:rPr lang="en-US" sz="2000" err="1">
                <a:gradFill>
                  <a:gsLst>
                    <a:gs pos="2917">
                      <a:schemeClr val="tx1"/>
                    </a:gs>
                    <a:gs pos="30000">
                      <a:schemeClr val="tx1"/>
                    </a:gs>
                  </a:gsLst>
                  <a:lin ang="5400000" scaled="0"/>
                </a:gradFill>
                <a:latin typeface="Consolas" panose="020B0609020204030204" pitchFamily="49" charset="0"/>
              </a:rPr>
              <a:t>alloc</a:t>
            </a:r>
            <a:r>
              <a:rPr lang="en-US" sz="2000">
                <a:gradFill>
                  <a:gsLst>
                    <a:gs pos="2917">
                      <a:schemeClr val="tx1"/>
                    </a:gs>
                    <a:gs pos="30000">
                      <a:schemeClr val="tx1"/>
                    </a:gs>
                  </a:gsLst>
                  <a:lin ang="5400000" scaled="0"/>
                </a:gradFill>
                <a:latin typeface="Consolas" panose="020B0609020204030204" pitchFamily="49" charset="0"/>
              </a:rPr>
              <a:t>(..)</a:t>
            </a:r>
          </a:p>
        </p:txBody>
      </p:sp>
      <p:sp>
        <p:nvSpPr>
          <p:cNvPr id="45" name="TextBox 44">
            <a:extLst>
              <a:ext uri="{FF2B5EF4-FFF2-40B4-BE49-F238E27FC236}">
                <a16:creationId xmlns:a16="http://schemas.microsoft.com/office/drawing/2014/main" id="{47BAEAEB-714A-4B8E-9E39-68805B836789}"/>
              </a:ext>
            </a:extLst>
          </p:cNvPr>
          <p:cNvSpPr txBox="1"/>
          <p:nvPr/>
        </p:nvSpPr>
        <p:spPr>
          <a:xfrm>
            <a:off x="9052755" y="2990460"/>
            <a:ext cx="2152229" cy="572464"/>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latin typeface="Consolas" panose="020B0609020204030204" pitchFamily="49" charset="0"/>
              </a:rPr>
              <a:t>char *ptr2;</a:t>
            </a:r>
          </a:p>
        </p:txBody>
      </p:sp>
      <p:sp>
        <p:nvSpPr>
          <p:cNvPr id="46" name="TextBox 45">
            <a:extLst>
              <a:ext uri="{FF2B5EF4-FFF2-40B4-BE49-F238E27FC236}">
                <a16:creationId xmlns:a16="http://schemas.microsoft.com/office/drawing/2014/main" id="{48F101F3-0E9A-4C4A-8070-B4D53F1831DA}"/>
              </a:ext>
            </a:extLst>
          </p:cNvPr>
          <p:cNvSpPr txBox="1"/>
          <p:nvPr/>
        </p:nvSpPr>
        <p:spPr>
          <a:xfrm>
            <a:off x="9051774" y="3462322"/>
            <a:ext cx="2262257" cy="572464"/>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latin typeface="Consolas" panose="020B0609020204030204" pitchFamily="49" charset="0"/>
              </a:rPr>
              <a:t>ptr2 = ptr1;</a:t>
            </a:r>
          </a:p>
        </p:txBody>
      </p:sp>
      <p:sp>
        <p:nvSpPr>
          <p:cNvPr id="47" name="TextBox 46">
            <a:extLst>
              <a:ext uri="{FF2B5EF4-FFF2-40B4-BE49-F238E27FC236}">
                <a16:creationId xmlns:a16="http://schemas.microsoft.com/office/drawing/2014/main" id="{E380ACD5-AA0A-4BF7-86D8-BF696742516C}"/>
              </a:ext>
            </a:extLst>
          </p:cNvPr>
          <p:cNvSpPr txBox="1"/>
          <p:nvPr/>
        </p:nvSpPr>
        <p:spPr>
          <a:xfrm>
            <a:off x="9046223" y="2016888"/>
            <a:ext cx="2095249" cy="572464"/>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latin typeface="Consolas" panose="020B0609020204030204" pitchFamily="49" charset="0"/>
              </a:rPr>
              <a:t>char *ptr1;</a:t>
            </a:r>
          </a:p>
        </p:txBody>
      </p:sp>
      <p:sp>
        <p:nvSpPr>
          <p:cNvPr id="48" name="TextBox 47">
            <a:extLst>
              <a:ext uri="{FF2B5EF4-FFF2-40B4-BE49-F238E27FC236}">
                <a16:creationId xmlns:a16="http://schemas.microsoft.com/office/drawing/2014/main" id="{DC2F679C-5B92-4741-B116-432DD849CBC5}"/>
              </a:ext>
            </a:extLst>
          </p:cNvPr>
          <p:cNvSpPr txBox="1"/>
          <p:nvPr/>
        </p:nvSpPr>
        <p:spPr>
          <a:xfrm>
            <a:off x="9052756" y="4439444"/>
            <a:ext cx="2985299" cy="572464"/>
          </a:xfrm>
          <a:prstGeom prst="rect">
            <a:avLst/>
          </a:prstGeom>
          <a:noFill/>
        </p:spPr>
        <p:txBody>
          <a:bodyPr wrap="square" lIns="182880" tIns="146304" rIns="182880" bIns="146304" rtlCol="0">
            <a:spAutoFit/>
          </a:bodyPr>
          <a:lstStyle/>
          <a:p>
            <a:pPr>
              <a:lnSpc>
                <a:spcPct val="90000"/>
              </a:lnSpc>
              <a:spcAft>
                <a:spcPts val="600"/>
              </a:spcAft>
            </a:pPr>
            <a:r>
              <a:rPr lang="en-US" sz="2000" err="1">
                <a:gradFill>
                  <a:gsLst>
                    <a:gs pos="2917">
                      <a:schemeClr val="tx1"/>
                    </a:gs>
                    <a:gs pos="30000">
                      <a:schemeClr val="tx1"/>
                    </a:gs>
                  </a:gsLst>
                  <a:lin ang="5400000" scaled="0"/>
                </a:gradFill>
                <a:latin typeface="Consolas" panose="020B0609020204030204" pitchFamily="49" charset="0"/>
              </a:rPr>
              <a:t>memset</a:t>
            </a:r>
            <a:r>
              <a:rPr lang="en-US" sz="2000">
                <a:gradFill>
                  <a:gsLst>
                    <a:gs pos="2917">
                      <a:schemeClr val="tx1"/>
                    </a:gs>
                    <a:gs pos="30000">
                      <a:schemeClr val="tx1"/>
                    </a:gs>
                  </a:gsLst>
                  <a:lin ang="5400000" scaled="0"/>
                </a:gradFill>
                <a:latin typeface="Consolas" panose="020B0609020204030204" pitchFamily="49" charset="0"/>
              </a:rPr>
              <a:t>(ptr2, ..)</a:t>
            </a:r>
          </a:p>
        </p:txBody>
      </p:sp>
      <p:pic>
        <p:nvPicPr>
          <p:cNvPr id="6" name="Picture 5" descr="A close up of a sign&#10;&#10;Description automatically generated">
            <a:extLst>
              <a:ext uri="{FF2B5EF4-FFF2-40B4-BE49-F238E27FC236}">
                <a16:creationId xmlns:a16="http://schemas.microsoft.com/office/drawing/2014/main" id="{64D0064A-AFA0-43B9-84ED-E6D2548F9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031" y="1174520"/>
            <a:ext cx="6600838" cy="4824142"/>
          </a:xfrm>
          <a:prstGeom prst="rect">
            <a:avLst/>
          </a:prstGeom>
        </p:spPr>
      </p:pic>
    </p:spTree>
    <p:extLst>
      <p:ext uri="{BB962C8B-B14F-4D97-AF65-F5344CB8AC3E}">
        <p14:creationId xmlns:p14="http://schemas.microsoft.com/office/powerpoint/2010/main" val="24703455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9" presetClass="emph" presetSubtype="0" fill="hold" grpId="1" nodeType="withEffect">
                                  <p:stCondLst>
                                    <p:cond delay="0"/>
                                  </p:stCondLst>
                                  <p:childTnLst>
                                    <p:animClr clrSpc="rgb" dir="cw">
                                      <p:cBhvr override="childStyle">
                                        <p:cTn id="20" dur="500" fill="hold"/>
                                        <p:tgtEl>
                                          <p:spTgt spid="23"/>
                                        </p:tgtEl>
                                        <p:attrNameLst>
                                          <p:attrName>style.color</p:attrName>
                                        </p:attrNameLst>
                                      </p:cBhvr>
                                      <p:to>
                                        <a:srgbClr val="00B050"/>
                                      </p:to>
                                    </p:animClr>
                                    <p:animClr clrSpc="rgb" dir="cw">
                                      <p:cBhvr>
                                        <p:cTn id="21" dur="500" fill="hold"/>
                                        <p:tgtEl>
                                          <p:spTgt spid="23"/>
                                        </p:tgtEl>
                                        <p:attrNameLst>
                                          <p:attrName>fillcolor</p:attrName>
                                        </p:attrNameLst>
                                      </p:cBhvr>
                                      <p:to>
                                        <a:srgbClr val="00B050"/>
                                      </p:to>
                                    </p:animClr>
                                    <p:set>
                                      <p:cBhvr>
                                        <p:cTn id="22" dur="500" fill="hold"/>
                                        <p:tgtEl>
                                          <p:spTgt spid="23"/>
                                        </p:tgtEl>
                                        <p:attrNameLst>
                                          <p:attrName>fill.type</p:attrName>
                                        </p:attrNameLst>
                                      </p:cBhvr>
                                      <p:to>
                                        <p:strVal val="solid"/>
                                      </p:to>
                                    </p:set>
                                    <p:set>
                                      <p:cBhvr>
                                        <p:cTn id="23" dur="500" fill="hold"/>
                                        <p:tgtEl>
                                          <p:spTgt spid="23"/>
                                        </p:tgtEl>
                                        <p:attrNameLst>
                                          <p:attrName>fill.on</p:attrName>
                                        </p:attrNameLst>
                                      </p:cBhvr>
                                      <p:to>
                                        <p:strVal val="true"/>
                                      </p:to>
                                    </p:set>
                                  </p:childTnLst>
                                </p:cTn>
                              </p:par>
                              <p:par>
                                <p:cTn id="24" presetID="10"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7"/>
                                        </p:tgtEl>
                                      </p:cBhvr>
                                    </p:animEffect>
                                    <p:set>
                                      <p:cBhvr>
                                        <p:cTn id="63" dur="1" fill="hold">
                                          <p:stCondLst>
                                            <p:cond delay="499"/>
                                          </p:stCondLst>
                                        </p:cTn>
                                        <p:tgtEl>
                                          <p:spTgt spid="27"/>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9" presetClass="emph" presetSubtype="0" fill="hold" grpId="0" nodeType="clickEffect">
                                  <p:stCondLst>
                                    <p:cond delay="0"/>
                                  </p:stCondLst>
                                  <p:childTnLst>
                                    <p:animClr clrSpc="rgb" dir="cw">
                                      <p:cBhvr override="childStyle">
                                        <p:cTn id="67" dur="500" fill="hold"/>
                                        <p:tgtEl>
                                          <p:spTgt spid="23"/>
                                        </p:tgtEl>
                                        <p:attrNameLst>
                                          <p:attrName>style.color</p:attrName>
                                        </p:attrNameLst>
                                      </p:cBhvr>
                                      <p:to>
                                        <a:schemeClr val="bg2"/>
                                      </p:to>
                                    </p:animClr>
                                    <p:animClr clrSpc="rgb" dir="cw">
                                      <p:cBhvr>
                                        <p:cTn id="68" dur="500" fill="hold"/>
                                        <p:tgtEl>
                                          <p:spTgt spid="23"/>
                                        </p:tgtEl>
                                        <p:attrNameLst>
                                          <p:attrName>fillcolor</p:attrName>
                                        </p:attrNameLst>
                                      </p:cBhvr>
                                      <p:to>
                                        <a:schemeClr val="bg2"/>
                                      </p:to>
                                    </p:animClr>
                                    <p:set>
                                      <p:cBhvr>
                                        <p:cTn id="69" dur="500" fill="hold"/>
                                        <p:tgtEl>
                                          <p:spTgt spid="23"/>
                                        </p:tgtEl>
                                        <p:attrNameLst>
                                          <p:attrName>fill.type</p:attrName>
                                        </p:attrNameLst>
                                      </p:cBhvr>
                                      <p:to>
                                        <p:strVal val="solid"/>
                                      </p:to>
                                    </p:set>
                                    <p:set>
                                      <p:cBhvr>
                                        <p:cTn id="70" dur="500" fill="hold"/>
                                        <p:tgtEl>
                                          <p:spTgt spid="23"/>
                                        </p:tgtEl>
                                        <p:attrNameLst>
                                          <p:attrName>fill.on</p:attrName>
                                        </p:attrNameLst>
                                      </p:cBhvr>
                                      <p:to>
                                        <p:strVal val="true"/>
                                      </p:to>
                                    </p:set>
                                  </p:childTnLst>
                                </p:cTn>
                              </p:par>
                              <p:par>
                                <p:cTn id="71" presetID="10"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par>
                                <p:cTn id="74" presetID="10" presetClass="exit" presetSubtype="0" fill="hold" nodeType="withEffect">
                                  <p:stCondLst>
                                    <p:cond delay="0"/>
                                  </p:stCondLst>
                                  <p:childTnLst>
                                    <p:animEffect transition="out" filter="fade">
                                      <p:cBhvr>
                                        <p:cTn id="75" dur="500"/>
                                        <p:tgtEl>
                                          <p:spTgt spid="11"/>
                                        </p:tgtEl>
                                      </p:cBhvr>
                                    </p:animEffect>
                                    <p:set>
                                      <p:cBhvr>
                                        <p:cTn id="76" dur="1" fill="hold">
                                          <p:stCondLst>
                                            <p:cond delay="499"/>
                                          </p:stCondLst>
                                        </p:cTn>
                                        <p:tgtEl>
                                          <p:spTgt spid="11"/>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29"/>
                                        </p:tgtEl>
                                      </p:cBhvr>
                                    </p:animEffect>
                                    <p:set>
                                      <p:cBhvr>
                                        <p:cTn id="84" dur="1" fill="hold">
                                          <p:stCondLst>
                                            <p:cond delay="499"/>
                                          </p:stCondLst>
                                        </p:cTn>
                                        <p:tgtEl>
                                          <p:spTgt spid="2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500"/>
                                        <p:tgtEl>
                                          <p:spTgt spid="48"/>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5" grpId="1" animBg="1"/>
      <p:bldP spid="18" grpId="0" animBg="1"/>
      <p:bldP spid="23" grpId="0" animBg="1"/>
      <p:bldP spid="23" grpId="1" animBg="1"/>
      <p:bldP spid="29" grpId="0" animBg="1"/>
      <p:bldP spid="29" grpId="1" animBg="1"/>
      <p:bldP spid="30" grpId="0" animBg="1"/>
      <p:bldP spid="30" grpId="1" animBg="1"/>
      <p:bldP spid="32" grpId="0" animBg="1"/>
      <p:bldP spid="43" grpId="0"/>
      <p:bldP spid="44" grpId="0"/>
      <p:bldP spid="45" grpId="0"/>
      <p:bldP spid="46" grpId="0"/>
      <p:bldP spid="47"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21E6-DE51-466C-BBD1-2823F58C0691}"/>
              </a:ext>
            </a:extLst>
          </p:cNvPr>
          <p:cNvSpPr>
            <a:spLocks noGrp="1"/>
          </p:cNvSpPr>
          <p:nvPr>
            <p:ph type="title"/>
          </p:nvPr>
        </p:nvSpPr>
        <p:spPr/>
        <p:txBody>
          <a:bodyPr/>
          <a:lstStyle/>
          <a:p>
            <a:r>
              <a:rPr lang="en-US"/>
              <a:t>Enter memory ownership</a:t>
            </a:r>
          </a:p>
        </p:txBody>
      </p:sp>
      <p:grpSp>
        <p:nvGrpSpPr>
          <p:cNvPr id="17" name="Group 16">
            <a:extLst>
              <a:ext uri="{FF2B5EF4-FFF2-40B4-BE49-F238E27FC236}">
                <a16:creationId xmlns:a16="http://schemas.microsoft.com/office/drawing/2014/main" id="{7AFCBF41-C670-4D6F-9C53-353057C63001}"/>
              </a:ext>
            </a:extLst>
          </p:cNvPr>
          <p:cNvGrpSpPr/>
          <p:nvPr/>
        </p:nvGrpSpPr>
        <p:grpSpPr>
          <a:xfrm>
            <a:off x="269239" y="2694292"/>
            <a:ext cx="11846560" cy="1646939"/>
            <a:chOff x="172546" y="1049426"/>
            <a:chExt cx="11846560" cy="1500750"/>
          </a:xfrm>
        </p:grpSpPr>
        <p:sp>
          <p:nvSpPr>
            <p:cNvPr id="20" name="Rectangle 19">
              <a:extLst>
                <a:ext uri="{FF2B5EF4-FFF2-40B4-BE49-F238E27FC236}">
                  <a16:creationId xmlns:a16="http://schemas.microsoft.com/office/drawing/2014/main" id="{E8E71FA5-FBBC-423B-9034-C6F2C05A7DC0}"/>
                </a:ext>
              </a:extLst>
            </p:cNvPr>
            <p:cNvSpPr/>
            <p:nvPr/>
          </p:nvSpPr>
          <p:spPr bwMode="auto">
            <a:xfrm>
              <a:off x="172546" y="1049426"/>
              <a:ext cx="4090218" cy="1500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200">
                  <a:gradFill>
                    <a:gsLst>
                      <a:gs pos="0">
                        <a:srgbClr val="FFFFFF"/>
                      </a:gs>
                      <a:gs pos="100000">
                        <a:srgbClr val="FFFFFF"/>
                      </a:gs>
                    </a:gsLst>
                    <a:lin ang="5400000" scaled="0"/>
                  </a:gradFill>
                  <a:ea typeface="Segoe UI" pitchFamily="34" charset="0"/>
                  <a:cs typeface="Segoe UI" pitchFamily="34" charset="0"/>
                </a:rPr>
                <a:t>Single ownership</a:t>
              </a:r>
            </a:p>
          </p:txBody>
        </p:sp>
        <p:sp>
          <p:nvSpPr>
            <p:cNvPr id="21" name="Rectangle 20">
              <a:extLst>
                <a:ext uri="{FF2B5EF4-FFF2-40B4-BE49-F238E27FC236}">
                  <a16:creationId xmlns:a16="http://schemas.microsoft.com/office/drawing/2014/main" id="{DB54D114-8DA9-4A75-8C36-8DD18F319209}"/>
                </a:ext>
              </a:extLst>
            </p:cNvPr>
            <p:cNvSpPr/>
            <p:nvPr/>
          </p:nvSpPr>
          <p:spPr bwMode="auto">
            <a:xfrm>
              <a:off x="4262763" y="1151625"/>
              <a:ext cx="7756343" cy="129635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Rust lifetimes enforced statically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 </a:t>
              </a:r>
              <a:r>
                <a:rPr lang="en-US" sz="2400" i="1" dirty="0" err="1">
                  <a:gradFill>
                    <a:gsLst>
                      <a:gs pos="0">
                        <a:srgbClr val="FFFFFF"/>
                      </a:gs>
                      <a:gs pos="100000">
                        <a:srgbClr val="FFFFFF"/>
                      </a:gs>
                    </a:gsLst>
                    <a:lin ang="5400000" scaled="0"/>
                  </a:gradFill>
                  <a:ea typeface="Segoe UI" pitchFamily="34" charset="0"/>
                  <a:cs typeface="Segoe UI" pitchFamily="34" charset="0"/>
                </a:rPr>
                <a:t>gsl</a:t>
              </a:r>
              <a:r>
                <a:rPr lang="en-US" sz="2400" i="1" dirty="0">
                  <a:gradFill>
                    <a:gsLst>
                      <a:gs pos="0">
                        <a:srgbClr val="FFFFFF"/>
                      </a:gs>
                      <a:gs pos="100000">
                        <a:srgbClr val="FFFFFF"/>
                      </a:gs>
                    </a:gsLst>
                    <a:lin ang="5400000" scaled="0"/>
                  </a:gradFill>
                  <a:ea typeface="Segoe UI" pitchFamily="34" charset="0"/>
                  <a:cs typeface="Segoe UI" pitchFamily="34" charset="0"/>
                </a:rPr>
                <a:t>::owner&lt;T*&gt; (</a:t>
              </a:r>
              <a:r>
                <a:rPr lang="en-US" sz="2400" dirty="0">
                  <a:gradFill>
                    <a:gsLst>
                      <a:gs pos="0">
                        <a:srgbClr val="FFFFFF"/>
                      </a:gs>
                      <a:gs pos="100000">
                        <a:srgbClr val="FFFFFF"/>
                      </a:gs>
                    </a:gsLst>
                    <a:lin ang="5400000" scaled="0"/>
                  </a:gradFill>
                  <a:ea typeface="Segoe UI" pitchFamily="34" charset="0"/>
                  <a:cs typeface="Segoe UI" pitchFamily="34" charset="0"/>
                </a:rPr>
                <a:t>and </a:t>
              </a:r>
              <a:r>
                <a:rPr lang="en-US" sz="2400" i="1" dirty="0">
                  <a:gradFill>
                    <a:gsLst>
                      <a:gs pos="0">
                        <a:srgbClr val="FFFFFF"/>
                      </a:gs>
                      <a:gs pos="100000">
                        <a:srgbClr val="FFFFFF"/>
                      </a:gs>
                    </a:gsLst>
                    <a:lin ang="5400000" scaled="0"/>
                  </a:gradFill>
                  <a:ea typeface="Segoe UI" pitchFamily="34" charset="0"/>
                  <a:cs typeface="Segoe UI" pitchFamily="34" charset="0"/>
                </a:rPr>
                <a:t>std::</a:t>
              </a:r>
              <a:r>
                <a:rPr lang="en-US" sz="2400" i="1" dirty="0" err="1">
                  <a:gradFill>
                    <a:gsLst>
                      <a:gs pos="0">
                        <a:srgbClr val="FFFFFF"/>
                      </a:gs>
                      <a:gs pos="100000">
                        <a:srgbClr val="FFFFFF"/>
                      </a:gs>
                    </a:gsLst>
                    <a:lin ang="5400000" scaled="0"/>
                  </a:gradFill>
                  <a:ea typeface="Segoe UI" pitchFamily="34" charset="0"/>
                  <a:cs typeface="Segoe UI" pitchFamily="34" charset="0"/>
                </a:rPr>
                <a:t>unique_ptr</a:t>
              </a:r>
              <a:r>
                <a:rPr lang="en-US" sz="2400" i="1" dirty="0">
                  <a:gradFill>
                    <a:gsLst>
                      <a:gs pos="0">
                        <a:srgbClr val="FFFFFF"/>
                      </a:gs>
                      <a:gs pos="100000">
                        <a:srgbClr val="FFFFFF"/>
                      </a:gs>
                    </a:gsLst>
                    <a:lin ang="5400000" scaled="0"/>
                  </a:gradFill>
                  <a:ea typeface="Segoe UI" pitchFamily="34" charset="0"/>
                  <a:cs typeface="Segoe UI" pitchFamily="34" charset="0"/>
                </a:rPr>
                <a:t>&lt;T&gt;</a:t>
              </a:r>
              <a:r>
                <a:rPr lang="en-US" sz="2400" dirty="0">
                  <a:gradFill>
                    <a:gsLst>
                      <a:gs pos="0">
                        <a:srgbClr val="FFFFFF"/>
                      </a:gs>
                      <a:gs pos="100000">
                        <a:srgbClr val="FFFFFF"/>
                      </a:gs>
                    </a:gsLst>
                    <a:lin ang="5400000" scaled="0"/>
                  </a:gradFill>
                  <a:ea typeface="Segoe UI" pitchFamily="34" charset="0"/>
                  <a:cs typeface="Segoe UI" pitchFamily="34" charset="0"/>
                </a:rPr>
                <a:t>)</a:t>
              </a:r>
              <a:endParaRPr lang="en-US" sz="2400" i="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a:extLst>
              <a:ext uri="{FF2B5EF4-FFF2-40B4-BE49-F238E27FC236}">
                <a16:creationId xmlns:a16="http://schemas.microsoft.com/office/drawing/2014/main" id="{4BC17B6C-83B1-46F4-8973-2714BDAFA5AD}"/>
              </a:ext>
            </a:extLst>
          </p:cNvPr>
          <p:cNvGrpSpPr/>
          <p:nvPr/>
        </p:nvGrpSpPr>
        <p:grpSpPr>
          <a:xfrm>
            <a:off x="269239" y="4592157"/>
            <a:ext cx="11846560" cy="1906614"/>
            <a:chOff x="172546" y="1049426"/>
            <a:chExt cx="11846560" cy="1500750"/>
          </a:xfrm>
        </p:grpSpPr>
        <p:sp>
          <p:nvSpPr>
            <p:cNvPr id="23" name="Rectangle 22">
              <a:extLst>
                <a:ext uri="{FF2B5EF4-FFF2-40B4-BE49-F238E27FC236}">
                  <a16:creationId xmlns:a16="http://schemas.microsoft.com/office/drawing/2014/main" id="{89355966-376E-4DF7-BC30-8C886164BF81}"/>
                </a:ext>
              </a:extLst>
            </p:cNvPr>
            <p:cNvSpPr/>
            <p:nvPr/>
          </p:nvSpPr>
          <p:spPr bwMode="auto">
            <a:xfrm>
              <a:off x="172546" y="1049426"/>
              <a:ext cx="4090218" cy="1500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200">
                  <a:gradFill>
                    <a:gsLst>
                      <a:gs pos="0">
                        <a:srgbClr val="FFFFFF"/>
                      </a:gs>
                      <a:gs pos="100000">
                        <a:srgbClr val="FFFFFF"/>
                      </a:gs>
                    </a:gsLst>
                    <a:lin ang="5400000" scaled="0"/>
                  </a:gradFill>
                  <a:ea typeface="Segoe UI" pitchFamily="34" charset="0"/>
                  <a:cs typeface="Segoe UI" pitchFamily="34" charset="0"/>
                </a:rPr>
                <a:t>Shared ownership</a:t>
              </a:r>
            </a:p>
            <a:p>
              <a:pPr algn="ctr" defTabSz="932472" fontAlgn="base">
                <a:lnSpc>
                  <a:spcPct val="90000"/>
                </a:lnSpc>
                <a:spcBef>
                  <a:spcPct val="0"/>
                </a:spcBef>
                <a:spcAft>
                  <a:spcPct val="0"/>
                </a:spcAft>
              </a:pPr>
              <a:r>
                <a:rPr lang="en-US" sz="3200">
                  <a:gradFill>
                    <a:gsLst>
                      <a:gs pos="0">
                        <a:srgbClr val="FFFFFF"/>
                      </a:gs>
                      <a:gs pos="100000">
                        <a:srgbClr val="FFFFFF"/>
                      </a:gs>
                    </a:gsLst>
                    <a:lin ang="5400000" scaled="0"/>
                  </a:gradFill>
                  <a:ea typeface="Segoe UI" pitchFamily="34" charset="0"/>
                  <a:cs typeface="Segoe UI" pitchFamily="34" charset="0"/>
                </a:rPr>
                <a:t>(Reference counted pointers)</a:t>
              </a:r>
            </a:p>
          </p:txBody>
        </p:sp>
        <p:sp>
          <p:nvSpPr>
            <p:cNvPr id="24" name="Rectangle 23">
              <a:extLst>
                <a:ext uri="{FF2B5EF4-FFF2-40B4-BE49-F238E27FC236}">
                  <a16:creationId xmlns:a16="http://schemas.microsoft.com/office/drawing/2014/main" id="{0BEED383-2FF0-4E0F-A5C8-E93440EDEC63}"/>
                </a:ext>
              </a:extLst>
            </p:cNvPr>
            <p:cNvSpPr/>
            <p:nvPr/>
          </p:nvSpPr>
          <p:spPr bwMode="auto">
            <a:xfrm>
              <a:off x="4262763" y="1151625"/>
              <a:ext cx="7756343" cy="129635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a:gradFill>
                    <a:gsLst>
                      <a:gs pos="0">
                        <a:srgbClr val="FFFFFF"/>
                      </a:gs>
                      <a:gs pos="100000">
                        <a:srgbClr val="FFFFFF"/>
                      </a:gs>
                    </a:gsLst>
                    <a:lin ang="5400000" scaled="0"/>
                  </a:gradFill>
                  <a:ea typeface="Segoe UI" pitchFamily="34" charset="0"/>
                  <a:cs typeface="Segoe UI" pitchFamily="34" charset="0"/>
                </a:rPr>
                <a:t>Rust </a:t>
              </a:r>
              <a:r>
                <a:rPr lang="en-US" sz="2400" i="1">
                  <a:gradFill>
                    <a:gsLst>
                      <a:gs pos="0">
                        <a:srgbClr val="FFFFFF"/>
                      </a:gs>
                      <a:gs pos="100000">
                        <a:srgbClr val="FFFFFF"/>
                      </a:gs>
                    </a:gsLst>
                    <a:lin ang="5400000" scaled="0"/>
                  </a:gradFill>
                  <a:ea typeface="Segoe UI" pitchFamily="34" charset="0"/>
                  <a:cs typeface="Segoe UI" pitchFamily="34" charset="0"/>
                </a:rPr>
                <a:t>std::</a:t>
              </a:r>
              <a:r>
                <a:rPr lang="en-US" sz="2400" i="1" err="1">
                  <a:gradFill>
                    <a:gsLst>
                      <a:gs pos="0">
                        <a:srgbClr val="FFFFFF"/>
                      </a:gs>
                      <a:gs pos="100000">
                        <a:srgbClr val="FFFFFF"/>
                      </a:gs>
                    </a:gsLst>
                    <a:lin ang="5400000" scaled="0"/>
                  </a:gradFill>
                  <a:ea typeface="Segoe UI" pitchFamily="34" charset="0"/>
                  <a:cs typeface="Segoe UI" pitchFamily="34" charset="0"/>
                </a:rPr>
                <a:t>Rc</a:t>
              </a:r>
              <a:r>
                <a:rPr lang="en-US" sz="2400" i="1">
                  <a:gradFill>
                    <a:gsLst>
                      <a:gs pos="0">
                        <a:srgbClr val="FFFFFF"/>
                      </a:gs>
                      <a:gs pos="100000">
                        <a:srgbClr val="FFFFFF"/>
                      </a:gs>
                    </a:gsLst>
                    <a:lin ang="5400000" scaled="0"/>
                  </a:gradFill>
                  <a:ea typeface="Segoe UI" pitchFamily="34" charset="0"/>
                  <a:cs typeface="Segoe UI" pitchFamily="34" charset="0"/>
                </a:rPr>
                <a:t>&lt;T&gt;/std::Arc&lt;T&gt;</a:t>
              </a:r>
            </a:p>
            <a:p>
              <a:pPr marL="342900" indent="-342900" defTabSz="932472" fontAlgn="base">
                <a:lnSpc>
                  <a:spcPct val="90000"/>
                </a:lnSpc>
                <a:spcBef>
                  <a:spcPct val="0"/>
                </a:spcBef>
                <a:spcAft>
                  <a:spcPct val="0"/>
                </a:spcAft>
                <a:buFont typeface="Arial" panose="020B0604020202020204" pitchFamily="34" charset="0"/>
                <a:buChar char="•"/>
              </a:pPr>
              <a:r>
                <a:rPr lang="en-US" sz="2400">
                  <a:gradFill>
                    <a:gsLst>
                      <a:gs pos="0">
                        <a:srgbClr val="FFFFFF"/>
                      </a:gs>
                      <a:gs pos="100000">
                        <a:srgbClr val="FFFFFF"/>
                      </a:gs>
                    </a:gsLst>
                    <a:lin ang="5400000" scaled="0"/>
                  </a:gradFill>
                  <a:ea typeface="Segoe UI" pitchFamily="34" charset="0"/>
                  <a:cs typeface="Segoe UI" pitchFamily="34" charset="0"/>
                </a:rPr>
                <a:t>C++ </a:t>
              </a:r>
              <a:r>
                <a:rPr lang="en-US" sz="2400" i="1">
                  <a:gradFill>
                    <a:gsLst>
                      <a:gs pos="0">
                        <a:srgbClr val="FFFFFF"/>
                      </a:gs>
                      <a:gs pos="100000">
                        <a:srgbClr val="FFFFFF"/>
                      </a:gs>
                    </a:gsLst>
                    <a:lin ang="5400000" scaled="0"/>
                  </a:gradFill>
                  <a:ea typeface="Segoe UI" pitchFamily="34" charset="0"/>
                  <a:cs typeface="Segoe UI" pitchFamily="34" charset="0"/>
                </a:rPr>
                <a:t>std::</a:t>
              </a:r>
              <a:r>
                <a:rPr lang="en-US" sz="2400" i="1" err="1">
                  <a:gradFill>
                    <a:gsLst>
                      <a:gs pos="0">
                        <a:srgbClr val="FFFFFF"/>
                      </a:gs>
                      <a:gs pos="100000">
                        <a:srgbClr val="FFFFFF"/>
                      </a:gs>
                    </a:gsLst>
                    <a:lin ang="5400000" scaled="0"/>
                  </a:gradFill>
                  <a:ea typeface="Segoe UI" pitchFamily="34" charset="0"/>
                  <a:cs typeface="Segoe UI" pitchFamily="34" charset="0"/>
                </a:rPr>
                <a:t>shared_ptr</a:t>
              </a:r>
              <a:r>
                <a:rPr lang="en-US" sz="2400" i="1">
                  <a:gradFill>
                    <a:gsLst>
                      <a:gs pos="0">
                        <a:srgbClr val="FFFFFF"/>
                      </a:gs>
                      <a:gs pos="100000">
                        <a:srgbClr val="FFFFFF"/>
                      </a:gs>
                    </a:gsLst>
                    <a:lin ang="5400000" scaled="0"/>
                  </a:gradFill>
                  <a:ea typeface="Segoe UI" pitchFamily="34" charset="0"/>
                  <a:cs typeface="Segoe UI" pitchFamily="34" charset="0"/>
                </a:rPr>
                <a:t>&lt;T&gt;/std::</a:t>
              </a:r>
              <a:r>
                <a:rPr lang="en-US" sz="2400" i="1" err="1">
                  <a:gradFill>
                    <a:gsLst>
                      <a:gs pos="0">
                        <a:srgbClr val="FFFFFF"/>
                      </a:gs>
                      <a:gs pos="100000">
                        <a:srgbClr val="FFFFFF"/>
                      </a:gs>
                    </a:gsLst>
                    <a:lin ang="5400000" scaled="0"/>
                  </a:gradFill>
                  <a:ea typeface="Segoe UI" pitchFamily="34" charset="0"/>
                  <a:cs typeface="Segoe UI" pitchFamily="34" charset="0"/>
                </a:rPr>
                <a:t>weak_ptr</a:t>
              </a:r>
              <a:r>
                <a:rPr lang="en-US" sz="2400" i="1">
                  <a:gradFill>
                    <a:gsLst>
                      <a:gs pos="0">
                        <a:srgbClr val="FFFFFF"/>
                      </a:gs>
                      <a:gs pos="100000">
                        <a:srgbClr val="FFFFFF"/>
                      </a:gs>
                    </a:gsLst>
                    <a:lin ang="5400000" scaled="0"/>
                  </a:gradFill>
                  <a:ea typeface="Segoe UI" pitchFamily="34" charset="0"/>
                  <a:cs typeface="Segoe UI" pitchFamily="34" charset="0"/>
                </a:rPr>
                <a:t>&lt;T&gt;</a:t>
              </a:r>
            </a:p>
          </p:txBody>
        </p:sp>
      </p:grpSp>
      <p:sp>
        <p:nvSpPr>
          <p:cNvPr id="12" name="Rectangle 11">
            <a:extLst>
              <a:ext uri="{FF2B5EF4-FFF2-40B4-BE49-F238E27FC236}">
                <a16:creationId xmlns:a16="http://schemas.microsoft.com/office/drawing/2014/main" id="{069615A1-ED02-4958-86CA-D43E468BFE5D}"/>
              </a:ext>
            </a:extLst>
          </p:cNvPr>
          <p:cNvSpPr/>
          <p:nvPr/>
        </p:nvSpPr>
        <p:spPr>
          <a:xfrm>
            <a:off x="269239" y="1243037"/>
            <a:ext cx="1165584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a:solidFill>
                  <a:schemeClr val="bg1"/>
                </a:solidFill>
              </a:rPr>
              <a:t>A system that allows the developer to enforce when memory can be freed, transferred or moved, thus preventing them from accidentally creating and dereferencing dangling pointers</a:t>
            </a:r>
          </a:p>
        </p:txBody>
      </p:sp>
    </p:spTree>
    <p:extLst>
      <p:ext uri="{BB962C8B-B14F-4D97-AF65-F5344CB8AC3E}">
        <p14:creationId xmlns:p14="http://schemas.microsoft.com/office/powerpoint/2010/main" val="20655898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801B5B-AE78-4E38-B31C-B898A31A9346}"/>
              </a:ext>
            </a:extLst>
          </p:cNvPr>
          <p:cNvSpPr>
            <a:spLocks noGrp="1"/>
          </p:cNvSpPr>
          <p:nvPr>
            <p:ph type="body" sz="quarter" idx="10"/>
          </p:nvPr>
        </p:nvSpPr>
        <p:spPr>
          <a:xfrm>
            <a:off x="269241" y="1189177"/>
            <a:ext cx="11653523" cy="1867371"/>
          </a:xfrm>
        </p:spPr>
        <p:txBody>
          <a:bodyPr/>
          <a:lstStyle/>
          <a:p>
            <a:r>
              <a:rPr lang="en-US" dirty="0"/>
              <a:t>Vulnerabilities and Mitigations team in MSRC</a:t>
            </a:r>
          </a:p>
          <a:p>
            <a:r>
              <a:rPr lang="en-US"/>
              <a:t>Study </a:t>
            </a:r>
            <a:r>
              <a:rPr lang="en-US" dirty="0"/>
              <a:t>and promote the use of safer languages</a:t>
            </a:r>
          </a:p>
          <a:p>
            <a:r>
              <a:rPr lang="en-US" dirty="0"/>
              <a:t>Bug hunts and sometimes writes exploits</a:t>
            </a:r>
          </a:p>
        </p:txBody>
      </p:sp>
      <p:sp>
        <p:nvSpPr>
          <p:cNvPr id="2" name="Title 1">
            <a:extLst>
              <a:ext uri="{FF2B5EF4-FFF2-40B4-BE49-F238E27FC236}">
                <a16:creationId xmlns:a16="http://schemas.microsoft.com/office/drawing/2014/main" id="{C6C08BAE-5F16-43D7-9BE1-A992AC6F2E9A}"/>
              </a:ext>
            </a:extLst>
          </p:cNvPr>
          <p:cNvSpPr>
            <a:spLocks noGrp="1"/>
          </p:cNvSpPr>
          <p:nvPr>
            <p:ph type="title"/>
          </p:nvPr>
        </p:nvSpPr>
        <p:spPr/>
        <p:txBody>
          <a:bodyPr/>
          <a:lstStyle/>
          <a:p>
            <a:r>
              <a:rPr lang="en-US"/>
              <a:t>Who am I?</a:t>
            </a:r>
          </a:p>
        </p:txBody>
      </p:sp>
    </p:spTree>
    <p:extLst>
      <p:ext uri="{BB962C8B-B14F-4D97-AF65-F5344CB8AC3E}">
        <p14:creationId xmlns:p14="http://schemas.microsoft.com/office/powerpoint/2010/main" val="41209148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119DA3-507D-407D-8B0E-26F124448BD5}"/>
              </a:ext>
            </a:extLst>
          </p:cNvPr>
          <p:cNvSpPr>
            <a:spLocks noGrp="1"/>
          </p:cNvSpPr>
          <p:nvPr>
            <p:ph type="title"/>
          </p:nvPr>
        </p:nvSpPr>
        <p:spPr>
          <a:xfrm>
            <a:off x="1315720" y="2921168"/>
            <a:ext cx="9560559" cy="1015663"/>
          </a:xfrm>
        </p:spPr>
        <p:txBody>
          <a:bodyPr/>
          <a:lstStyle/>
          <a:p>
            <a:r>
              <a:rPr lang="en-US" sz="6000" dirty="0"/>
              <a:t>Let’s move to safer languages!</a:t>
            </a:r>
          </a:p>
        </p:txBody>
      </p:sp>
    </p:spTree>
    <p:extLst>
      <p:ext uri="{BB962C8B-B14F-4D97-AF65-F5344CB8AC3E}">
        <p14:creationId xmlns:p14="http://schemas.microsoft.com/office/powerpoint/2010/main" val="108581436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21E6-DE51-466C-BBD1-2823F58C0691}"/>
              </a:ext>
            </a:extLst>
          </p:cNvPr>
          <p:cNvSpPr>
            <a:spLocks noGrp="1"/>
          </p:cNvSpPr>
          <p:nvPr>
            <p:ph type="title"/>
          </p:nvPr>
        </p:nvSpPr>
        <p:spPr/>
        <p:txBody>
          <a:bodyPr/>
          <a:lstStyle/>
          <a:p>
            <a:r>
              <a:rPr lang="en-US" dirty="0"/>
              <a:t>The stages of software</a:t>
            </a:r>
          </a:p>
        </p:txBody>
      </p:sp>
      <p:sp>
        <p:nvSpPr>
          <p:cNvPr id="20" name="Rectangle 19">
            <a:extLst>
              <a:ext uri="{FF2B5EF4-FFF2-40B4-BE49-F238E27FC236}">
                <a16:creationId xmlns:a16="http://schemas.microsoft.com/office/drawing/2014/main" id="{E8E71FA5-FBBC-423B-9034-C6F2C05A7DC0}"/>
              </a:ext>
            </a:extLst>
          </p:cNvPr>
          <p:cNvSpPr/>
          <p:nvPr/>
        </p:nvSpPr>
        <p:spPr bwMode="auto">
          <a:xfrm>
            <a:off x="269934" y="2509077"/>
            <a:ext cx="3245363" cy="1332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New software</a:t>
            </a:r>
          </a:p>
        </p:txBody>
      </p:sp>
      <p:sp>
        <p:nvSpPr>
          <p:cNvPr id="21" name="Rectangle 20">
            <a:extLst>
              <a:ext uri="{FF2B5EF4-FFF2-40B4-BE49-F238E27FC236}">
                <a16:creationId xmlns:a16="http://schemas.microsoft.com/office/drawing/2014/main" id="{DB54D114-8DA9-4A75-8C36-8DD18F319209}"/>
              </a:ext>
            </a:extLst>
          </p:cNvPr>
          <p:cNvSpPr/>
          <p:nvPr/>
        </p:nvSpPr>
        <p:spPr bwMode="auto">
          <a:xfrm>
            <a:off x="3639136" y="2509077"/>
            <a:ext cx="4003329" cy="13324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Usually open to new technologies</a:t>
            </a:r>
          </a:p>
        </p:txBody>
      </p:sp>
      <p:sp>
        <p:nvSpPr>
          <p:cNvPr id="13" name="Rectangle 12">
            <a:extLst>
              <a:ext uri="{FF2B5EF4-FFF2-40B4-BE49-F238E27FC236}">
                <a16:creationId xmlns:a16="http://schemas.microsoft.com/office/drawing/2014/main" id="{565EC086-0A7D-4031-ABA5-49CF984BE812}"/>
              </a:ext>
            </a:extLst>
          </p:cNvPr>
          <p:cNvSpPr/>
          <p:nvPr/>
        </p:nvSpPr>
        <p:spPr bwMode="auto">
          <a:xfrm>
            <a:off x="3638442" y="1299659"/>
            <a:ext cx="8284318" cy="109893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Hypotheses</a:t>
            </a:r>
          </a:p>
        </p:txBody>
      </p:sp>
      <p:sp>
        <p:nvSpPr>
          <p:cNvPr id="18" name="Rectangle 17">
            <a:extLst>
              <a:ext uri="{FF2B5EF4-FFF2-40B4-BE49-F238E27FC236}">
                <a16:creationId xmlns:a16="http://schemas.microsoft.com/office/drawing/2014/main" id="{CEF57D5B-0B0C-4CD8-B582-2541CDA7F477}"/>
              </a:ext>
            </a:extLst>
          </p:cNvPr>
          <p:cNvSpPr/>
          <p:nvPr/>
        </p:nvSpPr>
        <p:spPr bwMode="auto">
          <a:xfrm>
            <a:off x="269240" y="5394841"/>
            <a:ext cx="3245363" cy="1332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Software in maintenance </a:t>
            </a:r>
          </a:p>
        </p:txBody>
      </p:sp>
      <p:sp>
        <p:nvSpPr>
          <p:cNvPr id="19" name="Rectangle 18">
            <a:extLst>
              <a:ext uri="{FF2B5EF4-FFF2-40B4-BE49-F238E27FC236}">
                <a16:creationId xmlns:a16="http://schemas.microsoft.com/office/drawing/2014/main" id="{C5DBBFEA-CBFF-48A1-B8FA-9C54D2EE3756}"/>
              </a:ext>
            </a:extLst>
          </p:cNvPr>
          <p:cNvSpPr/>
          <p:nvPr/>
        </p:nvSpPr>
        <p:spPr bwMode="auto">
          <a:xfrm>
            <a:off x="3638442" y="5394841"/>
            <a:ext cx="4003329" cy="13324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Only fixes</a:t>
            </a:r>
          </a:p>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Must be careful with regressions</a:t>
            </a:r>
          </a:p>
        </p:txBody>
      </p:sp>
      <p:sp>
        <p:nvSpPr>
          <p:cNvPr id="26" name="Rectangle 25">
            <a:extLst>
              <a:ext uri="{FF2B5EF4-FFF2-40B4-BE49-F238E27FC236}">
                <a16:creationId xmlns:a16="http://schemas.microsoft.com/office/drawing/2014/main" id="{CF56E8DB-A9F0-4B1C-85CA-223E7706C912}"/>
              </a:ext>
            </a:extLst>
          </p:cNvPr>
          <p:cNvSpPr/>
          <p:nvPr/>
        </p:nvSpPr>
        <p:spPr bwMode="auto">
          <a:xfrm>
            <a:off x="269240" y="3951959"/>
            <a:ext cx="3245363" cy="1332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Software actively developed</a:t>
            </a:r>
          </a:p>
        </p:txBody>
      </p:sp>
      <p:sp>
        <p:nvSpPr>
          <p:cNvPr id="27" name="Rectangle 26">
            <a:extLst>
              <a:ext uri="{FF2B5EF4-FFF2-40B4-BE49-F238E27FC236}">
                <a16:creationId xmlns:a16="http://schemas.microsoft.com/office/drawing/2014/main" id="{58E26B0A-74D6-49F6-9327-86E06669988D}"/>
              </a:ext>
            </a:extLst>
          </p:cNvPr>
          <p:cNvSpPr/>
          <p:nvPr/>
        </p:nvSpPr>
        <p:spPr bwMode="auto">
          <a:xfrm>
            <a:off x="3638442" y="3951959"/>
            <a:ext cx="4003329" cy="13324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Must interoperate with existing code</a:t>
            </a:r>
          </a:p>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Prohibitive to introduce a different runtime</a:t>
            </a:r>
          </a:p>
        </p:txBody>
      </p:sp>
      <p:sp>
        <p:nvSpPr>
          <p:cNvPr id="28" name="Rectangle 27">
            <a:extLst>
              <a:ext uri="{FF2B5EF4-FFF2-40B4-BE49-F238E27FC236}">
                <a16:creationId xmlns:a16="http://schemas.microsoft.com/office/drawing/2014/main" id="{666AB548-C51A-4544-841E-57642612431E}"/>
              </a:ext>
            </a:extLst>
          </p:cNvPr>
          <p:cNvSpPr/>
          <p:nvPr/>
        </p:nvSpPr>
        <p:spPr bwMode="auto">
          <a:xfrm>
            <a:off x="8406385" y="2509077"/>
            <a:ext cx="3515682" cy="133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a:solidFill>
                  <a:schemeClr val="tx1"/>
                </a:solidFill>
                <a:ea typeface="Segoe UI" pitchFamily="34" charset="0"/>
                <a:cs typeface="Segoe UI" pitchFamily="34" charset="0"/>
              </a:rPr>
              <a:t>Use safe language</a:t>
            </a:r>
          </a:p>
        </p:txBody>
      </p:sp>
      <p:sp>
        <p:nvSpPr>
          <p:cNvPr id="29" name="Rectangle 28">
            <a:extLst>
              <a:ext uri="{FF2B5EF4-FFF2-40B4-BE49-F238E27FC236}">
                <a16:creationId xmlns:a16="http://schemas.microsoft.com/office/drawing/2014/main" id="{F42D1CD0-4A84-4908-9471-7F4269829D7E}"/>
              </a:ext>
            </a:extLst>
          </p:cNvPr>
          <p:cNvSpPr/>
          <p:nvPr/>
        </p:nvSpPr>
        <p:spPr bwMode="auto">
          <a:xfrm>
            <a:off x="8405690" y="3951959"/>
            <a:ext cx="3515682" cy="133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a:solidFill>
                  <a:schemeClr val="tx1"/>
                </a:solidFill>
                <a:ea typeface="Segoe UI" pitchFamily="34" charset="0"/>
                <a:cs typeface="Segoe UI" pitchFamily="34" charset="0"/>
              </a:rPr>
              <a:t>Use safe language if possible</a:t>
            </a:r>
          </a:p>
          <a:p>
            <a:pPr marL="342900" indent="-342900" defTabSz="932472" fontAlgn="base">
              <a:lnSpc>
                <a:spcPct val="90000"/>
              </a:lnSpc>
              <a:spcBef>
                <a:spcPct val="0"/>
              </a:spcBef>
              <a:spcAft>
                <a:spcPct val="0"/>
              </a:spcAft>
              <a:buFont typeface="Arial" panose="020B0604020202020204" pitchFamily="34" charset="0"/>
              <a:buChar char="•"/>
            </a:pPr>
            <a:r>
              <a:rPr lang="en-US">
                <a:solidFill>
                  <a:schemeClr val="tx1"/>
                </a:solidFill>
                <a:ea typeface="Segoe UI" pitchFamily="34" charset="0"/>
                <a:cs typeface="Segoe UI" pitchFamily="34" charset="0"/>
              </a:rPr>
              <a:t>Adopt safer development practices</a:t>
            </a:r>
          </a:p>
        </p:txBody>
      </p:sp>
      <p:sp>
        <p:nvSpPr>
          <p:cNvPr id="30" name="Rectangle 29">
            <a:extLst>
              <a:ext uri="{FF2B5EF4-FFF2-40B4-BE49-F238E27FC236}">
                <a16:creationId xmlns:a16="http://schemas.microsoft.com/office/drawing/2014/main" id="{B14BF38E-3A6E-43F5-A3AA-EE36B00B637C}"/>
              </a:ext>
            </a:extLst>
          </p:cNvPr>
          <p:cNvSpPr/>
          <p:nvPr/>
        </p:nvSpPr>
        <p:spPr bwMode="auto">
          <a:xfrm>
            <a:off x="8405690" y="5394841"/>
            <a:ext cx="3515682" cy="133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a:solidFill>
                  <a:schemeClr val="tx1"/>
                </a:solidFill>
                <a:ea typeface="Segoe UI" pitchFamily="34" charset="0"/>
                <a:cs typeface="Segoe UI" pitchFamily="34" charset="0"/>
              </a:rPr>
              <a:t>Rewrite is expensive</a:t>
            </a:r>
          </a:p>
          <a:p>
            <a:pPr marL="342900" indent="-342900" defTabSz="932472" fontAlgn="base">
              <a:lnSpc>
                <a:spcPct val="90000"/>
              </a:lnSpc>
              <a:spcBef>
                <a:spcPct val="0"/>
              </a:spcBef>
              <a:spcAft>
                <a:spcPct val="0"/>
              </a:spcAft>
              <a:buFont typeface="Arial" panose="020B0604020202020204" pitchFamily="34" charset="0"/>
              <a:buChar char="•"/>
            </a:pPr>
            <a:r>
              <a:rPr lang="en-US">
                <a:solidFill>
                  <a:schemeClr val="tx1"/>
                </a:solidFill>
                <a:ea typeface="Segoe UI" pitchFamily="34" charset="0"/>
                <a:cs typeface="Segoe UI" pitchFamily="34" charset="0"/>
              </a:rPr>
              <a:t>Adopt safer practices if new code is added</a:t>
            </a:r>
          </a:p>
        </p:txBody>
      </p:sp>
      <p:sp>
        <p:nvSpPr>
          <p:cNvPr id="4" name="Arrow: Right 3">
            <a:extLst>
              <a:ext uri="{FF2B5EF4-FFF2-40B4-BE49-F238E27FC236}">
                <a16:creationId xmlns:a16="http://schemas.microsoft.com/office/drawing/2014/main" id="{5260861A-E9C5-4814-9204-CD5318FFF7C9}"/>
              </a:ext>
            </a:extLst>
          </p:cNvPr>
          <p:cNvSpPr/>
          <p:nvPr/>
        </p:nvSpPr>
        <p:spPr bwMode="auto">
          <a:xfrm>
            <a:off x="7733211" y="2927082"/>
            <a:ext cx="620486" cy="496389"/>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1" name="Arrow: Right 30">
            <a:extLst>
              <a:ext uri="{FF2B5EF4-FFF2-40B4-BE49-F238E27FC236}">
                <a16:creationId xmlns:a16="http://schemas.microsoft.com/office/drawing/2014/main" id="{0BF3FC58-2527-4D34-862C-73981B0CD48A}"/>
              </a:ext>
            </a:extLst>
          </p:cNvPr>
          <p:cNvSpPr/>
          <p:nvPr/>
        </p:nvSpPr>
        <p:spPr bwMode="auto">
          <a:xfrm>
            <a:off x="7713487" y="4369964"/>
            <a:ext cx="620486" cy="496389"/>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2" name="Arrow: Right 31">
            <a:extLst>
              <a:ext uri="{FF2B5EF4-FFF2-40B4-BE49-F238E27FC236}">
                <a16:creationId xmlns:a16="http://schemas.microsoft.com/office/drawing/2014/main" id="{A2C79A27-775B-41C0-9F73-1D07961C929F}"/>
              </a:ext>
            </a:extLst>
          </p:cNvPr>
          <p:cNvSpPr/>
          <p:nvPr/>
        </p:nvSpPr>
        <p:spPr bwMode="auto">
          <a:xfrm>
            <a:off x="7733211" y="5812846"/>
            <a:ext cx="620486" cy="496389"/>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E50F2C81-84EF-402D-9674-5E757A1BE137}"/>
              </a:ext>
            </a:extLst>
          </p:cNvPr>
          <p:cNvSpPr txBox="1"/>
          <p:nvPr/>
        </p:nvSpPr>
        <p:spPr>
          <a:xfrm>
            <a:off x="10376264" y="6252071"/>
            <a:ext cx="1674221" cy="5724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Mitigations!</a:t>
            </a:r>
          </a:p>
        </p:txBody>
      </p:sp>
    </p:spTree>
    <p:extLst>
      <p:ext uri="{BB962C8B-B14F-4D97-AF65-F5344CB8AC3E}">
        <p14:creationId xmlns:p14="http://schemas.microsoft.com/office/powerpoint/2010/main" val="20205042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18" grpId="0" animBg="1"/>
      <p:bldP spid="19" grpId="0" animBg="1"/>
      <p:bldP spid="26" grpId="0" animBg="1"/>
      <p:bldP spid="27" grpId="0" animBg="1"/>
      <p:bldP spid="28" grpId="0" animBg="1"/>
      <p:bldP spid="29" grpId="0" animBg="1"/>
      <p:bldP spid="30" grpId="0" animBg="1"/>
      <p:bldP spid="4" grpId="0" animBg="1"/>
      <p:bldP spid="31" grpId="0" animBg="1"/>
      <p:bldP spid="32"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D4181-7402-49B5-8155-2D011E74F77B}"/>
              </a:ext>
            </a:extLst>
          </p:cNvPr>
          <p:cNvSpPr>
            <a:spLocks noGrp="1"/>
          </p:cNvSpPr>
          <p:nvPr>
            <p:ph type="title"/>
          </p:nvPr>
        </p:nvSpPr>
        <p:spPr/>
        <p:txBody>
          <a:bodyPr/>
          <a:lstStyle/>
          <a:p>
            <a:r>
              <a:rPr lang="en-US"/>
              <a:t>Conclusion</a:t>
            </a:r>
          </a:p>
        </p:txBody>
      </p:sp>
      <p:sp>
        <p:nvSpPr>
          <p:cNvPr id="4" name="TextBox 3">
            <a:extLst>
              <a:ext uri="{FF2B5EF4-FFF2-40B4-BE49-F238E27FC236}">
                <a16:creationId xmlns:a16="http://schemas.microsoft.com/office/drawing/2014/main" id="{EDE800A1-8527-450A-92E5-AB0B20EE954E}"/>
              </a:ext>
            </a:extLst>
          </p:cNvPr>
          <p:cNvSpPr txBox="1"/>
          <p:nvPr/>
        </p:nvSpPr>
        <p:spPr>
          <a:xfrm>
            <a:off x="633845" y="1475509"/>
            <a:ext cx="11019559" cy="6278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182880" tIns="146304" rIns="182880" bIns="146304" rtlCol="0">
            <a:spAutoFit/>
          </a:bodyPr>
          <a:lstStyle/>
          <a:p>
            <a:pPr>
              <a:lnSpc>
                <a:spcPct val="90000"/>
              </a:lnSpc>
              <a:spcAft>
                <a:spcPts val="600"/>
              </a:spcAft>
            </a:pPr>
            <a:r>
              <a:rPr lang="en-US" sz="2400">
                <a:solidFill>
                  <a:schemeClr val="bg1"/>
                </a:solidFill>
              </a:rPr>
              <a:t>If possible, switch to safer languages like Rust or .NET</a:t>
            </a:r>
          </a:p>
        </p:txBody>
      </p:sp>
      <p:sp>
        <p:nvSpPr>
          <p:cNvPr id="5" name="TextBox 4">
            <a:extLst>
              <a:ext uri="{FF2B5EF4-FFF2-40B4-BE49-F238E27FC236}">
                <a16:creationId xmlns:a16="http://schemas.microsoft.com/office/drawing/2014/main" id="{46C7A83F-E7EF-4FD5-BD1C-3CD94EB106AF}"/>
              </a:ext>
            </a:extLst>
          </p:cNvPr>
          <p:cNvSpPr txBox="1"/>
          <p:nvPr/>
        </p:nvSpPr>
        <p:spPr>
          <a:xfrm>
            <a:off x="581889" y="2501799"/>
            <a:ext cx="11071515" cy="6278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182880" tIns="146304" rIns="182880" bIns="146304" rtlCol="0">
            <a:spAutoFit/>
          </a:bodyPr>
          <a:lstStyle/>
          <a:p>
            <a:pPr>
              <a:lnSpc>
                <a:spcPct val="90000"/>
              </a:lnSpc>
              <a:spcAft>
                <a:spcPts val="600"/>
              </a:spcAft>
            </a:pPr>
            <a:r>
              <a:rPr lang="en-US" sz="2400">
                <a:solidFill>
                  <a:schemeClr val="bg1"/>
                </a:solidFill>
              </a:rPr>
              <a:t>Transition to C++ 17 and enforce the Core Guidelines</a:t>
            </a:r>
          </a:p>
        </p:txBody>
      </p:sp>
      <p:sp>
        <p:nvSpPr>
          <p:cNvPr id="6" name="TextBox 5">
            <a:extLst>
              <a:ext uri="{FF2B5EF4-FFF2-40B4-BE49-F238E27FC236}">
                <a16:creationId xmlns:a16="http://schemas.microsoft.com/office/drawing/2014/main" id="{8A4E300B-9FC5-4DCA-BCC4-812ADEAF924F}"/>
              </a:ext>
            </a:extLst>
          </p:cNvPr>
          <p:cNvSpPr txBox="1"/>
          <p:nvPr/>
        </p:nvSpPr>
        <p:spPr>
          <a:xfrm>
            <a:off x="581890" y="3528089"/>
            <a:ext cx="11071515" cy="6278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182880" tIns="146304" rIns="182880" bIns="146304" rtlCol="0">
            <a:spAutoFit/>
          </a:bodyPr>
          <a:lstStyle/>
          <a:p>
            <a:pPr>
              <a:lnSpc>
                <a:spcPct val="90000"/>
              </a:lnSpc>
              <a:spcAft>
                <a:spcPts val="600"/>
              </a:spcAft>
            </a:pPr>
            <a:r>
              <a:rPr lang="en-US" sz="2400">
                <a:solidFill>
                  <a:schemeClr val="bg1"/>
                </a:solidFill>
              </a:rPr>
              <a:t>In 20 years we shouldn’t be introducing any memory safety vulnerabilities </a:t>
            </a:r>
            <a:r>
              <a:rPr lang="en-US" sz="2400">
                <a:solidFill>
                  <a:schemeClr val="bg1"/>
                </a:solidFill>
                <a:sym typeface="Wingdings" panose="05000000000000000000" pitchFamily="2" charset="2"/>
              </a:rPr>
              <a:t></a:t>
            </a:r>
            <a:endParaRPr lang="en-US" sz="2400">
              <a:solidFill>
                <a:schemeClr val="bg1"/>
              </a:solidFill>
            </a:endParaRPr>
          </a:p>
        </p:txBody>
      </p:sp>
      <p:sp>
        <p:nvSpPr>
          <p:cNvPr id="7" name="TextBox 6">
            <a:extLst>
              <a:ext uri="{FF2B5EF4-FFF2-40B4-BE49-F238E27FC236}">
                <a16:creationId xmlns:a16="http://schemas.microsoft.com/office/drawing/2014/main" id="{7304A408-4C89-4A92-BC46-DB6701D09D02}"/>
              </a:ext>
            </a:extLst>
          </p:cNvPr>
          <p:cNvSpPr txBox="1"/>
          <p:nvPr/>
        </p:nvSpPr>
        <p:spPr>
          <a:xfrm>
            <a:off x="5495290" y="5291243"/>
            <a:ext cx="2772724" cy="1689693"/>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Report vulnerabilities &amp; mitigation bypasses via our bounty programs!</a:t>
            </a:r>
          </a:p>
          <a:p>
            <a:pPr algn="ctr">
              <a:lnSpc>
                <a:spcPct val="90000"/>
              </a:lnSpc>
              <a:spcAft>
                <a:spcPts val="600"/>
              </a:spcAft>
            </a:pPr>
            <a:endParaRPr lang="en-US" sz="1400">
              <a:gradFill>
                <a:gsLst>
                  <a:gs pos="2917">
                    <a:schemeClr val="tx1"/>
                  </a:gs>
                  <a:gs pos="30000">
                    <a:schemeClr val="tx1"/>
                  </a:gs>
                </a:gsLst>
                <a:lin ang="5400000" scaled="0"/>
              </a:gradFill>
              <a:latin typeface="+mj-lt"/>
            </a:endParaRPr>
          </a:p>
          <a:p>
            <a:pPr algn="ctr">
              <a:lnSpc>
                <a:spcPct val="90000"/>
              </a:lnSpc>
              <a:spcAft>
                <a:spcPts val="600"/>
              </a:spcAft>
            </a:pPr>
            <a:r>
              <a:rPr lang="en-US" sz="1400">
                <a:gradFill>
                  <a:gsLst>
                    <a:gs pos="2917">
                      <a:schemeClr val="tx1"/>
                    </a:gs>
                    <a:gs pos="30000">
                      <a:schemeClr val="tx1"/>
                    </a:gs>
                  </a:gsLst>
                  <a:lin ang="5400000" scaled="0"/>
                </a:gradFill>
                <a:latin typeface="+mj-lt"/>
                <a:hlinkClick r:id="rId3"/>
              </a:rPr>
              <a:t>https://aka.ms/bugbounty</a:t>
            </a:r>
            <a:endParaRPr lang="en-US" sz="1400">
              <a:gradFill>
                <a:gsLst>
                  <a:gs pos="2917">
                    <a:schemeClr val="tx1"/>
                  </a:gs>
                  <a:gs pos="30000">
                    <a:schemeClr val="tx1"/>
                  </a:gs>
                </a:gsLst>
                <a:lin ang="5400000" scaled="0"/>
              </a:gradFill>
              <a:latin typeface="+mj-lt"/>
            </a:endParaRPr>
          </a:p>
          <a:p>
            <a:pPr algn="ctr">
              <a:lnSpc>
                <a:spcPct val="90000"/>
              </a:lnSpc>
              <a:spcAft>
                <a:spcPts val="600"/>
              </a:spcAft>
            </a:pPr>
            <a:endParaRPr lang="en-US" sz="1400">
              <a:gradFill>
                <a:gsLst>
                  <a:gs pos="2917">
                    <a:schemeClr val="tx1"/>
                  </a:gs>
                  <a:gs pos="30000">
                    <a:schemeClr val="tx1"/>
                  </a:gs>
                </a:gsLst>
                <a:lin ang="5400000" scaled="0"/>
              </a:gradFill>
              <a:latin typeface="+mj-lt"/>
            </a:endParaRPr>
          </a:p>
        </p:txBody>
      </p:sp>
      <p:pic>
        <p:nvPicPr>
          <p:cNvPr id="8" name="Picture 7">
            <a:extLst>
              <a:ext uri="{FF2B5EF4-FFF2-40B4-BE49-F238E27FC236}">
                <a16:creationId xmlns:a16="http://schemas.microsoft.com/office/drawing/2014/main" id="{B4A67E2E-EA00-4775-8D2E-B99431EC8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9734" y="5161604"/>
            <a:ext cx="1168129" cy="1558891"/>
          </a:xfrm>
          <a:prstGeom prst="rect">
            <a:avLst/>
          </a:prstGeom>
        </p:spPr>
      </p:pic>
    </p:spTree>
    <p:extLst>
      <p:ext uri="{BB962C8B-B14F-4D97-AF65-F5344CB8AC3E}">
        <p14:creationId xmlns:p14="http://schemas.microsoft.com/office/powerpoint/2010/main" val="3686935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84" y="5960018"/>
            <a:ext cx="10758655" cy="606470"/>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defTabSz="913924" eaLnBrk="0" fontAlgn="auto" latinLnBrk="0" hangingPunct="0">
              <a:lnSpc>
                <a:spcPct val="100000"/>
              </a:lnSpc>
              <a:spcBef>
                <a:spcPts val="0"/>
              </a:spcBef>
              <a:spcAft>
                <a:spcPts val="0"/>
              </a:spcAft>
              <a:buClrTx/>
              <a:buSzTx/>
              <a:buFontTx/>
              <a:buNone/>
              <a:tabLst/>
              <a:defRPr/>
            </a:pPr>
            <a:r>
              <a:rPr kumimoji="0" lang="en-US" sz="686" b="0" i="0" u="none" strike="noStrike" kern="0" cap="none" spc="0" normalizeH="0" baseline="0" noProof="0">
                <a:ln>
                  <a:noFill/>
                </a:ln>
                <a:gradFill>
                  <a:gsLst>
                    <a:gs pos="0">
                      <a:srgbClr val="FFFFFF"/>
                    </a:gs>
                    <a:gs pos="100000">
                      <a:srgbClr val="FFFFFF"/>
                    </a:gs>
                  </a:gsLst>
                  <a:lin ang="5400000" scaled="0"/>
                </a:gradFill>
                <a:effectLst/>
                <a:uLnTx/>
                <a:uFillTx/>
                <a:cs typeface="Segoe UI" pitchFamily="34" charset="0"/>
              </a:rPr>
              <a:t>© 2019 Microsoft.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0203" y="3083702"/>
            <a:ext cx="3223861" cy="690597"/>
          </a:xfrm>
          <a:prstGeom prst="rect">
            <a:avLst/>
          </a:prstGeom>
        </p:spPr>
      </p:pic>
    </p:spTree>
    <p:extLst>
      <p:ext uri="{BB962C8B-B14F-4D97-AF65-F5344CB8AC3E}">
        <p14:creationId xmlns:p14="http://schemas.microsoft.com/office/powerpoint/2010/main" val="11716218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02630F-1438-412A-AB39-9D04C4E3BB23}"/>
              </a:ext>
            </a:extLst>
          </p:cNvPr>
          <p:cNvSpPr>
            <a:spLocks noGrp="1"/>
          </p:cNvSpPr>
          <p:nvPr>
            <p:ph type="title"/>
          </p:nvPr>
        </p:nvSpPr>
        <p:spPr/>
        <p:txBody>
          <a:bodyPr/>
          <a:lstStyle/>
          <a:p>
            <a:r>
              <a:rPr lang="en-US"/>
              <a:t>Defining the problem</a:t>
            </a:r>
          </a:p>
        </p:txBody>
      </p:sp>
      <p:sp>
        <p:nvSpPr>
          <p:cNvPr id="4" name="Rectangle 3">
            <a:extLst>
              <a:ext uri="{FF2B5EF4-FFF2-40B4-BE49-F238E27FC236}">
                <a16:creationId xmlns:a16="http://schemas.microsoft.com/office/drawing/2014/main" id="{D0583CAF-A990-48C4-9346-344AF14763CF}"/>
              </a:ext>
            </a:extLst>
          </p:cNvPr>
          <p:cNvSpPr/>
          <p:nvPr/>
        </p:nvSpPr>
        <p:spPr bwMode="auto">
          <a:xfrm>
            <a:off x="259250" y="1136182"/>
            <a:ext cx="11655840" cy="6621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gradFill>
                  <a:gsLst>
                    <a:gs pos="0">
                      <a:srgbClr val="FFFFFF"/>
                    </a:gs>
                    <a:gs pos="100000">
                      <a:srgbClr val="FFFFFF"/>
                    </a:gs>
                  </a:gsLst>
                  <a:lin ang="5400000" scaled="0"/>
                </a:gradFill>
                <a:ea typeface="Segoe UI" pitchFamily="34" charset="0"/>
                <a:cs typeface="Segoe UI" pitchFamily="34" charset="0"/>
              </a:rPr>
              <a:t>Software vulnerabilities incur a high cost for everyone</a:t>
            </a:r>
            <a:endParaRPr lang="en-US" sz="2800" i="1">
              <a:solidFill>
                <a:srgbClr val="FFFF00"/>
              </a:solidFill>
              <a:ea typeface="Segoe UI" pitchFamily="34" charset="0"/>
              <a:cs typeface="Segoe UI" pitchFamily="34" charset="0"/>
            </a:endParaRPr>
          </a:p>
        </p:txBody>
      </p:sp>
      <p:sp>
        <p:nvSpPr>
          <p:cNvPr id="23" name="TextBox 22">
            <a:extLst>
              <a:ext uri="{FF2B5EF4-FFF2-40B4-BE49-F238E27FC236}">
                <a16:creationId xmlns:a16="http://schemas.microsoft.com/office/drawing/2014/main" id="{D21A3177-D06A-4A8A-B388-0084E877B8AE}"/>
              </a:ext>
            </a:extLst>
          </p:cNvPr>
          <p:cNvSpPr txBox="1"/>
          <p:nvPr/>
        </p:nvSpPr>
        <p:spPr>
          <a:xfrm>
            <a:off x="11621160" y="6356372"/>
            <a:ext cx="558487" cy="489365"/>
          </a:xfrm>
          <a:prstGeom prst="rect">
            <a:avLst/>
          </a:prstGeom>
          <a:noFill/>
        </p:spPr>
        <p:txBody>
          <a:bodyPr wrap="none" lIns="182880" tIns="146304" rIns="182880" bIns="146304" rtlCol="0" anchor="b">
            <a:spAutoFit/>
          </a:bodyPr>
          <a:lstStyle/>
          <a:p>
            <a:pPr algn="r">
              <a:lnSpc>
                <a:spcPct val="90000"/>
              </a:lnSpc>
              <a:spcAft>
                <a:spcPts val="600"/>
              </a:spcAft>
            </a:pPr>
            <a:r>
              <a:rPr lang="en-US" sz="1400">
                <a:gradFill>
                  <a:gsLst>
                    <a:gs pos="2917">
                      <a:schemeClr val="tx1"/>
                    </a:gs>
                    <a:gs pos="30000">
                      <a:schemeClr val="tx1"/>
                    </a:gs>
                  </a:gsLst>
                  <a:lin ang="5400000" scaled="0"/>
                </a:gradFill>
              </a:rPr>
              <a:t>25</a:t>
            </a:r>
          </a:p>
        </p:txBody>
      </p:sp>
      <p:grpSp>
        <p:nvGrpSpPr>
          <p:cNvPr id="5" name="Group 4">
            <a:extLst>
              <a:ext uri="{FF2B5EF4-FFF2-40B4-BE49-F238E27FC236}">
                <a16:creationId xmlns:a16="http://schemas.microsoft.com/office/drawing/2014/main" id="{9B7BE5C5-B64A-4C0C-9FB5-F0B2008B4EB4}"/>
              </a:ext>
            </a:extLst>
          </p:cNvPr>
          <p:cNvGrpSpPr/>
          <p:nvPr/>
        </p:nvGrpSpPr>
        <p:grpSpPr>
          <a:xfrm>
            <a:off x="268080" y="4531004"/>
            <a:ext cx="11684021" cy="2176243"/>
            <a:chOff x="259250" y="2077866"/>
            <a:chExt cx="11684021" cy="2176243"/>
          </a:xfrm>
        </p:grpSpPr>
        <p:grpSp>
          <p:nvGrpSpPr>
            <p:cNvPr id="19" name="Group 18">
              <a:extLst>
                <a:ext uri="{FF2B5EF4-FFF2-40B4-BE49-F238E27FC236}">
                  <a16:creationId xmlns:a16="http://schemas.microsoft.com/office/drawing/2014/main" id="{4A7685E9-C86B-4842-9158-3C7504079FED}"/>
                </a:ext>
              </a:extLst>
            </p:cNvPr>
            <p:cNvGrpSpPr/>
            <p:nvPr/>
          </p:nvGrpSpPr>
          <p:grpSpPr>
            <a:xfrm>
              <a:off x="259250" y="2077866"/>
              <a:ext cx="11684021" cy="2176243"/>
              <a:chOff x="259250" y="2077866"/>
              <a:chExt cx="11684021" cy="2176243"/>
            </a:xfrm>
          </p:grpSpPr>
          <p:sp>
            <p:nvSpPr>
              <p:cNvPr id="12" name="Rectangle 11">
                <a:extLst>
                  <a:ext uri="{FF2B5EF4-FFF2-40B4-BE49-F238E27FC236}">
                    <a16:creationId xmlns:a16="http://schemas.microsoft.com/office/drawing/2014/main" id="{C9323D1F-68FF-43E7-9D9C-CFC788630AC3}"/>
                  </a:ext>
                </a:extLst>
              </p:cNvPr>
              <p:cNvSpPr/>
              <p:nvPr/>
            </p:nvSpPr>
            <p:spPr bwMode="auto">
              <a:xfrm>
                <a:off x="3848220" y="2077867"/>
                <a:ext cx="8066870" cy="6096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Vulnerable software leaves computers open to attacks</a:t>
                </a:r>
              </a:p>
            </p:txBody>
          </p:sp>
          <p:sp>
            <p:nvSpPr>
              <p:cNvPr id="15" name="Rectangle 14">
                <a:extLst>
                  <a:ext uri="{FF2B5EF4-FFF2-40B4-BE49-F238E27FC236}">
                    <a16:creationId xmlns:a16="http://schemas.microsoft.com/office/drawing/2014/main" id="{18AC83F4-C92E-4819-8978-5525EB4E57CE}"/>
                  </a:ext>
                </a:extLst>
              </p:cNvPr>
              <p:cNvSpPr/>
              <p:nvPr/>
            </p:nvSpPr>
            <p:spPr bwMode="auto">
              <a:xfrm>
                <a:off x="259250" y="2077866"/>
                <a:ext cx="3319730" cy="217624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200">
                    <a:gradFill>
                      <a:gsLst>
                        <a:gs pos="0">
                          <a:srgbClr val="FFFFFF"/>
                        </a:gs>
                        <a:gs pos="100000">
                          <a:srgbClr val="FFFFFF"/>
                        </a:gs>
                      </a:gsLst>
                      <a:lin ang="5400000" scaled="0"/>
                    </a:gradFill>
                    <a:ea typeface="Segoe UI" pitchFamily="34" charset="0"/>
                    <a:cs typeface="Segoe UI" pitchFamily="34" charset="0"/>
                  </a:rPr>
                  <a:t>For customers</a:t>
                </a:r>
              </a:p>
            </p:txBody>
          </p:sp>
          <p:sp>
            <p:nvSpPr>
              <p:cNvPr id="16" name="Rectangle 15">
                <a:extLst>
                  <a:ext uri="{FF2B5EF4-FFF2-40B4-BE49-F238E27FC236}">
                    <a16:creationId xmlns:a16="http://schemas.microsoft.com/office/drawing/2014/main" id="{3382E221-D570-4DED-BF80-A4671EE5460A}"/>
                  </a:ext>
                </a:extLst>
              </p:cNvPr>
              <p:cNvSpPr/>
              <p:nvPr/>
            </p:nvSpPr>
            <p:spPr bwMode="auto">
              <a:xfrm>
                <a:off x="3876401" y="3644509"/>
                <a:ext cx="8066870" cy="6096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Disruptive security updates</a:t>
                </a:r>
              </a:p>
            </p:txBody>
          </p:sp>
        </p:grpSp>
        <p:sp>
          <p:nvSpPr>
            <p:cNvPr id="26" name="Rectangle 25">
              <a:extLst>
                <a:ext uri="{FF2B5EF4-FFF2-40B4-BE49-F238E27FC236}">
                  <a16:creationId xmlns:a16="http://schemas.microsoft.com/office/drawing/2014/main" id="{22770638-47CD-48DC-B0AA-57E8A5CE9241}"/>
                </a:ext>
              </a:extLst>
            </p:cNvPr>
            <p:cNvSpPr/>
            <p:nvPr/>
          </p:nvSpPr>
          <p:spPr bwMode="auto">
            <a:xfrm>
              <a:off x="3876401" y="2869022"/>
              <a:ext cx="8066870" cy="6096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Extra layers of security</a:t>
              </a:r>
            </a:p>
          </p:txBody>
        </p:sp>
      </p:grpSp>
      <p:grpSp>
        <p:nvGrpSpPr>
          <p:cNvPr id="6" name="Group 5">
            <a:extLst>
              <a:ext uri="{FF2B5EF4-FFF2-40B4-BE49-F238E27FC236}">
                <a16:creationId xmlns:a16="http://schemas.microsoft.com/office/drawing/2014/main" id="{6B37EA0C-A789-4A80-BA84-07770A0F179A}"/>
              </a:ext>
            </a:extLst>
          </p:cNvPr>
          <p:cNvGrpSpPr/>
          <p:nvPr/>
        </p:nvGrpSpPr>
        <p:grpSpPr>
          <a:xfrm>
            <a:off x="278601" y="2090442"/>
            <a:ext cx="11673500" cy="2270772"/>
            <a:chOff x="268080" y="2184971"/>
            <a:chExt cx="11673500" cy="2270772"/>
          </a:xfrm>
        </p:grpSpPr>
        <p:grpSp>
          <p:nvGrpSpPr>
            <p:cNvPr id="2" name="Group 1">
              <a:extLst>
                <a:ext uri="{FF2B5EF4-FFF2-40B4-BE49-F238E27FC236}">
                  <a16:creationId xmlns:a16="http://schemas.microsoft.com/office/drawing/2014/main" id="{9FEFEBB4-7E9C-4AF2-BDAC-0BF7106C7438}"/>
                </a:ext>
              </a:extLst>
            </p:cNvPr>
            <p:cNvGrpSpPr/>
            <p:nvPr/>
          </p:nvGrpSpPr>
          <p:grpSpPr>
            <a:xfrm>
              <a:off x="268080" y="2184971"/>
              <a:ext cx="11673500" cy="2270771"/>
              <a:chOff x="259250" y="3653539"/>
              <a:chExt cx="11673500" cy="2270771"/>
            </a:xfrm>
          </p:grpSpPr>
          <p:grpSp>
            <p:nvGrpSpPr>
              <p:cNvPr id="21" name="Group 20">
                <a:extLst>
                  <a:ext uri="{FF2B5EF4-FFF2-40B4-BE49-F238E27FC236}">
                    <a16:creationId xmlns:a16="http://schemas.microsoft.com/office/drawing/2014/main" id="{0F142BEB-324C-40FB-A78A-910835725CDB}"/>
                  </a:ext>
                </a:extLst>
              </p:cNvPr>
              <p:cNvGrpSpPr/>
              <p:nvPr/>
            </p:nvGrpSpPr>
            <p:grpSpPr>
              <a:xfrm>
                <a:off x="259250" y="3653539"/>
                <a:ext cx="11655840" cy="2270771"/>
                <a:chOff x="259250" y="5236893"/>
                <a:chExt cx="11655840" cy="2270771"/>
              </a:xfrm>
            </p:grpSpPr>
            <p:sp>
              <p:nvSpPr>
                <p:cNvPr id="11" name="Rectangle 10">
                  <a:extLst>
                    <a:ext uri="{FF2B5EF4-FFF2-40B4-BE49-F238E27FC236}">
                      <a16:creationId xmlns:a16="http://schemas.microsoft.com/office/drawing/2014/main" id="{EAFEE041-9CDF-477A-BBE2-4986F51770BA}"/>
                    </a:ext>
                  </a:extLst>
                </p:cNvPr>
                <p:cNvSpPr/>
                <p:nvPr/>
              </p:nvSpPr>
              <p:spPr bwMode="auto">
                <a:xfrm>
                  <a:off x="3848220" y="5236894"/>
                  <a:ext cx="8066870" cy="6096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Enforcing secure development practices (SDL)</a:t>
                  </a:r>
                </a:p>
              </p:txBody>
            </p:sp>
            <p:sp>
              <p:nvSpPr>
                <p:cNvPr id="14" name="Rectangle 13">
                  <a:extLst>
                    <a:ext uri="{FF2B5EF4-FFF2-40B4-BE49-F238E27FC236}">
                      <a16:creationId xmlns:a16="http://schemas.microsoft.com/office/drawing/2014/main" id="{C654F5DC-7E70-44CF-A31F-5BA91A5B6BD4}"/>
                    </a:ext>
                  </a:extLst>
                </p:cNvPr>
                <p:cNvSpPr/>
                <p:nvPr/>
              </p:nvSpPr>
              <p:spPr bwMode="auto">
                <a:xfrm>
                  <a:off x="259250" y="5236893"/>
                  <a:ext cx="3319730" cy="227077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200">
                      <a:gradFill>
                        <a:gsLst>
                          <a:gs pos="0">
                            <a:srgbClr val="FFFFFF"/>
                          </a:gs>
                          <a:gs pos="100000">
                            <a:srgbClr val="FFFFFF"/>
                          </a:gs>
                        </a:gsLst>
                        <a:lin ang="5400000" scaled="0"/>
                      </a:gradFill>
                      <a:ea typeface="Segoe UI" pitchFamily="34" charset="0"/>
                      <a:cs typeface="Segoe UI" pitchFamily="34" charset="0"/>
                    </a:rPr>
                    <a:t>For vendors</a:t>
                  </a:r>
                </a:p>
              </p:txBody>
            </p:sp>
          </p:grpSp>
          <p:sp>
            <p:nvSpPr>
              <p:cNvPr id="25" name="Rectangle 24">
                <a:extLst>
                  <a:ext uri="{FF2B5EF4-FFF2-40B4-BE49-F238E27FC236}">
                    <a16:creationId xmlns:a16="http://schemas.microsoft.com/office/drawing/2014/main" id="{9B00808F-D640-4282-AD07-AD31169E48EF}"/>
                  </a:ext>
                </a:extLst>
              </p:cNvPr>
              <p:cNvSpPr/>
              <p:nvPr/>
            </p:nvSpPr>
            <p:spPr bwMode="auto">
              <a:xfrm>
                <a:off x="3865880" y="4482656"/>
                <a:ext cx="8066870" cy="6096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Fixing, verifying and shipping security patches</a:t>
                </a:r>
              </a:p>
            </p:txBody>
          </p:sp>
        </p:grpSp>
        <p:sp>
          <p:nvSpPr>
            <p:cNvPr id="27" name="Rectangle 26">
              <a:extLst>
                <a:ext uri="{FF2B5EF4-FFF2-40B4-BE49-F238E27FC236}">
                  <a16:creationId xmlns:a16="http://schemas.microsoft.com/office/drawing/2014/main" id="{05EA128A-16B6-4048-AD67-72FDAA98907F}"/>
                </a:ext>
              </a:extLst>
            </p:cNvPr>
            <p:cNvSpPr/>
            <p:nvPr/>
          </p:nvSpPr>
          <p:spPr bwMode="auto">
            <a:xfrm>
              <a:off x="3874710" y="3846143"/>
              <a:ext cx="8066870" cy="6096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Bad PR</a:t>
              </a:r>
            </a:p>
          </p:txBody>
        </p:sp>
      </p:grpSp>
    </p:spTree>
    <p:extLst>
      <p:ext uri="{BB962C8B-B14F-4D97-AF65-F5344CB8AC3E}">
        <p14:creationId xmlns:p14="http://schemas.microsoft.com/office/powerpoint/2010/main" val="3958767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9F5786-508E-4E94-8A13-BC88378A778F}"/>
              </a:ext>
            </a:extLst>
          </p:cNvPr>
          <p:cNvSpPr>
            <a:spLocks noGrp="1"/>
          </p:cNvSpPr>
          <p:nvPr>
            <p:ph type="title"/>
          </p:nvPr>
        </p:nvSpPr>
        <p:spPr/>
        <p:txBody>
          <a:bodyPr/>
          <a:lstStyle/>
          <a:p>
            <a:r>
              <a:rPr lang="en-US"/>
              <a:t>Defining our scope</a:t>
            </a:r>
          </a:p>
        </p:txBody>
      </p:sp>
      <p:sp>
        <p:nvSpPr>
          <p:cNvPr id="4" name="Rectangle 3">
            <a:extLst>
              <a:ext uri="{FF2B5EF4-FFF2-40B4-BE49-F238E27FC236}">
                <a16:creationId xmlns:a16="http://schemas.microsoft.com/office/drawing/2014/main" id="{D44177A3-E945-4379-A53E-356474A67BF3}"/>
              </a:ext>
            </a:extLst>
          </p:cNvPr>
          <p:cNvSpPr/>
          <p:nvPr/>
        </p:nvSpPr>
        <p:spPr bwMode="auto">
          <a:xfrm>
            <a:off x="401919" y="2552284"/>
            <a:ext cx="3369427" cy="137298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Vulnerability report to secure@microsoft.com</a:t>
            </a:r>
          </a:p>
        </p:txBody>
      </p:sp>
      <p:grpSp>
        <p:nvGrpSpPr>
          <p:cNvPr id="23" name="Group 22">
            <a:extLst>
              <a:ext uri="{FF2B5EF4-FFF2-40B4-BE49-F238E27FC236}">
                <a16:creationId xmlns:a16="http://schemas.microsoft.com/office/drawing/2014/main" id="{AA487287-108A-4829-A6D4-D8848CBDF002}"/>
              </a:ext>
            </a:extLst>
          </p:cNvPr>
          <p:cNvGrpSpPr/>
          <p:nvPr/>
        </p:nvGrpSpPr>
        <p:grpSpPr>
          <a:xfrm>
            <a:off x="3946172" y="2552284"/>
            <a:ext cx="1983838" cy="1372986"/>
            <a:chOff x="3946172" y="2552284"/>
            <a:chExt cx="1983838" cy="1372986"/>
          </a:xfrm>
        </p:grpSpPr>
        <p:sp>
          <p:nvSpPr>
            <p:cNvPr id="5" name="Arrow: Right 4">
              <a:extLst>
                <a:ext uri="{FF2B5EF4-FFF2-40B4-BE49-F238E27FC236}">
                  <a16:creationId xmlns:a16="http://schemas.microsoft.com/office/drawing/2014/main" id="{B40425FF-CB44-4C56-8ADF-7341D691956C}"/>
                </a:ext>
              </a:extLst>
            </p:cNvPr>
            <p:cNvSpPr/>
            <p:nvPr/>
          </p:nvSpPr>
          <p:spPr bwMode="auto">
            <a:xfrm>
              <a:off x="3946172" y="2996461"/>
              <a:ext cx="612112" cy="48463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Rectangle 5">
              <a:extLst>
                <a:ext uri="{FF2B5EF4-FFF2-40B4-BE49-F238E27FC236}">
                  <a16:creationId xmlns:a16="http://schemas.microsoft.com/office/drawing/2014/main" id="{1A03F014-C6F5-4D2A-8212-48B76CE97B3E}"/>
                </a:ext>
              </a:extLst>
            </p:cNvPr>
            <p:cNvSpPr/>
            <p:nvPr/>
          </p:nvSpPr>
          <p:spPr bwMode="auto">
            <a:xfrm>
              <a:off x="4684491" y="2552284"/>
              <a:ext cx="1245519" cy="137298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Open MSRC case</a:t>
              </a:r>
            </a:p>
          </p:txBody>
        </p:sp>
      </p:grpSp>
      <p:grpSp>
        <p:nvGrpSpPr>
          <p:cNvPr id="26" name="Group 25">
            <a:extLst>
              <a:ext uri="{FF2B5EF4-FFF2-40B4-BE49-F238E27FC236}">
                <a16:creationId xmlns:a16="http://schemas.microsoft.com/office/drawing/2014/main" id="{717EF1FF-BC75-4E00-82FD-B7D4197C0F60}"/>
              </a:ext>
            </a:extLst>
          </p:cNvPr>
          <p:cNvGrpSpPr/>
          <p:nvPr/>
        </p:nvGrpSpPr>
        <p:grpSpPr>
          <a:xfrm>
            <a:off x="7990342" y="3518995"/>
            <a:ext cx="3848732" cy="984980"/>
            <a:chOff x="7990342" y="3518995"/>
            <a:chExt cx="3848732" cy="984980"/>
          </a:xfrm>
        </p:grpSpPr>
        <p:sp>
          <p:nvSpPr>
            <p:cNvPr id="11" name="Rectangle 10">
              <a:extLst>
                <a:ext uri="{FF2B5EF4-FFF2-40B4-BE49-F238E27FC236}">
                  <a16:creationId xmlns:a16="http://schemas.microsoft.com/office/drawing/2014/main" id="{4579C176-10A4-400B-87F0-A275AE4C5D60}"/>
                </a:ext>
              </a:extLst>
            </p:cNvPr>
            <p:cNvSpPr/>
            <p:nvPr/>
          </p:nvSpPr>
          <p:spPr bwMode="auto">
            <a:xfrm>
              <a:off x="9254931" y="3559094"/>
              <a:ext cx="2584143" cy="944881"/>
            </a:xfrm>
            <a:prstGeom prst="rect">
              <a:avLst/>
            </a:prstGeom>
            <a:solidFill>
              <a:srgbClr val="00B050"/>
            </a:solidFill>
            <a:ln>
              <a:solidFill>
                <a:schemeClr val="tx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Endpoint Software Update</a:t>
              </a:r>
            </a:p>
          </p:txBody>
        </p:sp>
        <p:sp>
          <p:nvSpPr>
            <p:cNvPr id="12" name="Arrow: Right 11">
              <a:extLst>
                <a:ext uri="{FF2B5EF4-FFF2-40B4-BE49-F238E27FC236}">
                  <a16:creationId xmlns:a16="http://schemas.microsoft.com/office/drawing/2014/main" id="{79BB6F41-3D75-4BCD-9A3E-F32F634D2F5F}"/>
                </a:ext>
              </a:extLst>
            </p:cNvPr>
            <p:cNvSpPr/>
            <p:nvPr/>
          </p:nvSpPr>
          <p:spPr bwMode="auto">
            <a:xfrm rot="1800000">
              <a:off x="7990342" y="3518995"/>
              <a:ext cx="1162656" cy="48463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5" name="Group 24">
            <a:extLst>
              <a:ext uri="{FF2B5EF4-FFF2-40B4-BE49-F238E27FC236}">
                <a16:creationId xmlns:a16="http://schemas.microsoft.com/office/drawing/2014/main" id="{4ED23CC8-8AFA-46CA-B323-4382D0C3A2EE}"/>
              </a:ext>
            </a:extLst>
          </p:cNvPr>
          <p:cNvGrpSpPr/>
          <p:nvPr/>
        </p:nvGrpSpPr>
        <p:grpSpPr>
          <a:xfrm>
            <a:off x="7990341" y="1941021"/>
            <a:ext cx="3848731" cy="944881"/>
            <a:chOff x="7990342" y="1941021"/>
            <a:chExt cx="3898355" cy="944881"/>
          </a:xfrm>
        </p:grpSpPr>
        <p:sp>
          <p:nvSpPr>
            <p:cNvPr id="8" name="Rectangle 7">
              <a:extLst>
                <a:ext uri="{FF2B5EF4-FFF2-40B4-BE49-F238E27FC236}">
                  <a16:creationId xmlns:a16="http://schemas.microsoft.com/office/drawing/2014/main" id="{F84FA511-2A9E-427C-8D9D-55BEED5AE5A0}"/>
                </a:ext>
              </a:extLst>
            </p:cNvPr>
            <p:cNvSpPr/>
            <p:nvPr/>
          </p:nvSpPr>
          <p:spPr bwMode="auto">
            <a:xfrm>
              <a:off x="9271235" y="1941021"/>
              <a:ext cx="2617462" cy="944881"/>
            </a:xfrm>
            <a:prstGeom prst="rect">
              <a:avLst/>
            </a:prstGeom>
            <a:solidFill>
              <a:srgbClr val="00B050"/>
            </a:solidFill>
            <a:ln>
              <a:solidFill>
                <a:schemeClr val="tx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Online Service Update</a:t>
              </a:r>
            </a:p>
          </p:txBody>
        </p:sp>
        <p:sp>
          <p:nvSpPr>
            <p:cNvPr id="17" name="Arrow: Right 16">
              <a:extLst>
                <a:ext uri="{FF2B5EF4-FFF2-40B4-BE49-F238E27FC236}">
                  <a16:creationId xmlns:a16="http://schemas.microsoft.com/office/drawing/2014/main" id="{CD87C7D7-4A20-4C33-9D71-F253D6151C25}"/>
                </a:ext>
              </a:extLst>
            </p:cNvPr>
            <p:cNvSpPr/>
            <p:nvPr/>
          </p:nvSpPr>
          <p:spPr bwMode="auto">
            <a:xfrm rot="19800000" flipV="1">
              <a:off x="7990342" y="2355317"/>
              <a:ext cx="1162656" cy="48463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993CDC25-854B-4399-A426-C53531B2D7B5}"/>
              </a:ext>
            </a:extLst>
          </p:cNvPr>
          <p:cNvGrpSpPr/>
          <p:nvPr/>
        </p:nvGrpSpPr>
        <p:grpSpPr>
          <a:xfrm>
            <a:off x="6104836" y="2678623"/>
            <a:ext cx="1886969" cy="1120307"/>
            <a:chOff x="6104836" y="2678623"/>
            <a:chExt cx="1886969" cy="1120307"/>
          </a:xfrm>
        </p:grpSpPr>
        <p:sp>
          <p:nvSpPr>
            <p:cNvPr id="13" name="Arrow: Right 12">
              <a:extLst>
                <a:ext uri="{FF2B5EF4-FFF2-40B4-BE49-F238E27FC236}">
                  <a16:creationId xmlns:a16="http://schemas.microsoft.com/office/drawing/2014/main" id="{281E80AE-74C9-441D-AB1B-80C2855F1B9A}"/>
                </a:ext>
              </a:extLst>
            </p:cNvPr>
            <p:cNvSpPr/>
            <p:nvPr/>
          </p:nvSpPr>
          <p:spPr bwMode="auto">
            <a:xfrm>
              <a:off x="6104836" y="2996461"/>
              <a:ext cx="612112" cy="48463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TextBox 19">
              <a:extLst>
                <a:ext uri="{FF2B5EF4-FFF2-40B4-BE49-F238E27FC236}">
                  <a16:creationId xmlns:a16="http://schemas.microsoft.com/office/drawing/2014/main" id="{E2234306-5748-4D73-888A-9C49F6A6ED1D}"/>
                </a:ext>
              </a:extLst>
            </p:cNvPr>
            <p:cNvSpPr txBox="1"/>
            <p:nvPr/>
          </p:nvSpPr>
          <p:spPr>
            <a:xfrm>
              <a:off x="6716948" y="2678623"/>
              <a:ext cx="1274857" cy="1120307"/>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7030A0"/>
                  </a:solidFill>
                  <a:effectLst/>
                  <a:uLnTx/>
                  <a:uFillTx/>
                  <a:latin typeface="Segoe UI Semilight"/>
                  <a:ea typeface="+mn-ea"/>
                  <a:cs typeface="+mn-cs"/>
                </a:rPr>
                <a:t>Magic Happens</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7030A0"/>
                  </a:solidFill>
                  <a:effectLst/>
                  <a:uLnTx/>
                  <a:uFillTx/>
                  <a:latin typeface="Segoe UI Semilight"/>
                  <a:ea typeface="+mn-ea"/>
                  <a:cs typeface="+mn-cs"/>
                  <a:sym typeface="Wingdings" panose="05000000000000000000" pitchFamily="2" charset="2"/>
                </a:rPr>
                <a:t> </a:t>
              </a:r>
              <a:endParaRPr kumimoji="0" lang="en-US" sz="1800" b="0" i="0" u="none" strike="noStrike" kern="1200" cap="none" spc="0" normalizeH="0" baseline="0" noProof="0">
                <a:ln>
                  <a:noFill/>
                </a:ln>
                <a:solidFill>
                  <a:srgbClr val="7030A0"/>
                </a:solidFill>
                <a:effectLst/>
                <a:uLnTx/>
                <a:uFillTx/>
                <a:latin typeface="Segoe UI Semilight"/>
                <a:ea typeface="+mn-ea"/>
                <a:cs typeface="+mn-cs"/>
              </a:endParaRPr>
            </a:p>
          </p:txBody>
        </p:sp>
      </p:grpSp>
      <p:sp>
        <p:nvSpPr>
          <p:cNvPr id="21" name="Rectangle 20">
            <a:extLst>
              <a:ext uri="{FF2B5EF4-FFF2-40B4-BE49-F238E27FC236}">
                <a16:creationId xmlns:a16="http://schemas.microsoft.com/office/drawing/2014/main" id="{4B873A46-2646-49F4-9EB2-CA3A54EAF121}"/>
              </a:ext>
            </a:extLst>
          </p:cNvPr>
          <p:cNvSpPr/>
          <p:nvPr/>
        </p:nvSpPr>
        <p:spPr bwMode="auto">
          <a:xfrm>
            <a:off x="396296" y="1176427"/>
            <a:ext cx="11442775" cy="4707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Vulnerabilities reported to Microsoft are typically addressed in one of two ways</a:t>
            </a:r>
          </a:p>
        </p:txBody>
      </p:sp>
      <p:sp>
        <p:nvSpPr>
          <p:cNvPr id="22" name="Rectangle 21">
            <a:extLst>
              <a:ext uri="{FF2B5EF4-FFF2-40B4-BE49-F238E27FC236}">
                <a16:creationId xmlns:a16="http://schemas.microsoft.com/office/drawing/2014/main" id="{D37F2A13-CCCF-4232-8060-08AF126F8FBF}"/>
              </a:ext>
            </a:extLst>
          </p:cNvPr>
          <p:cNvSpPr/>
          <p:nvPr/>
        </p:nvSpPr>
        <p:spPr bwMode="auto">
          <a:xfrm>
            <a:off x="9254930" y="3559093"/>
            <a:ext cx="2584143" cy="944881"/>
          </a:xfrm>
          <a:prstGeom prst="rect">
            <a:avLst/>
          </a:prstGeom>
          <a:noFill/>
          <a:ln w="5715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 name="Rectangle 27">
            <a:extLst>
              <a:ext uri="{FF2B5EF4-FFF2-40B4-BE49-F238E27FC236}">
                <a16:creationId xmlns:a16="http://schemas.microsoft.com/office/drawing/2014/main" id="{60858629-CDC1-4EB4-AA4D-A1594F2ADBA1}"/>
              </a:ext>
            </a:extLst>
          </p:cNvPr>
          <p:cNvSpPr/>
          <p:nvPr/>
        </p:nvSpPr>
        <p:spPr bwMode="auto">
          <a:xfrm>
            <a:off x="812722" y="4914543"/>
            <a:ext cx="4804422" cy="10595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In 2018, ~54% of reported vulnerabilities were addressed via a software update</a:t>
            </a:r>
          </a:p>
        </p:txBody>
      </p:sp>
      <p:sp>
        <p:nvSpPr>
          <p:cNvPr id="29" name="Rectangle 28">
            <a:extLst>
              <a:ext uri="{FF2B5EF4-FFF2-40B4-BE49-F238E27FC236}">
                <a16:creationId xmlns:a16="http://schemas.microsoft.com/office/drawing/2014/main" id="{04C501EC-E781-4167-A51A-BC2A1B280B8F}"/>
              </a:ext>
            </a:extLst>
          </p:cNvPr>
          <p:cNvSpPr/>
          <p:nvPr/>
        </p:nvSpPr>
        <p:spPr bwMode="auto">
          <a:xfrm>
            <a:off x="6565185" y="4914543"/>
            <a:ext cx="4804422" cy="10595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~85% of those vulnerabilities were Remote Code Execution (RCE), Elevation of Privilege (EOP), or Information Disclosure (ID)</a:t>
            </a:r>
          </a:p>
        </p:txBody>
      </p:sp>
      <p:sp>
        <p:nvSpPr>
          <p:cNvPr id="30" name="TextBox 29">
            <a:extLst>
              <a:ext uri="{FF2B5EF4-FFF2-40B4-BE49-F238E27FC236}">
                <a16:creationId xmlns:a16="http://schemas.microsoft.com/office/drawing/2014/main" id="{ABCB393E-94BC-4346-AC8E-7C0854EF6D13}"/>
              </a:ext>
            </a:extLst>
          </p:cNvPr>
          <p:cNvSpPr txBox="1"/>
          <p:nvPr/>
        </p:nvSpPr>
        <p:spPr>
          <a:xfrm>
            <a:off x="11712531" y="6356372"/>
            <a:ext cx="467116" cy="489365"/>
          </a:xfrm>
          <a:prstGeom prst="rect">
            <a:avLst/>
          </a:prstGeom>
          <a:noFill/>
        </p:spPr>
        <p:txBody>
          <a:bodyPr wrap="none" lIns="182880" tIns="146304" rIns="182880" bIns="146304" rtlCol="0" anchor="b">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4</a:t>
            </a:r>
          </a:p>
        </p:txBody>
      </p:sp>
    </p:spTree>
    <p:extLst>
      <p:ext uri="{BB962C8B-B14F-4D97-AF65-F5344CB8AC3E}">
        <p14:creationId xmlns:p14="http://schemas.microsoft.com/office/powerpoint/2010/main" val="1387672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8" grpId="0" animBg="1"/>
      <p:bldP spid="29" grpId="0" animBg="1"/>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3C18F3-E89C-4966-A97F-D60AADC63AD8}"/>
              </a:ext>
            </a:extLst>
          </p:cNvPr>
          <p:cNvSpPr>
            <a:spLocks noGrp="1"/>
          </p:cNvSpPr>
          <p:nvPr>
            <p:ph type="title"/>
          </p:nvPr>
        </p:nvSpPr>
        <p:spPr/>
        <p:txBody>
          <a:bodyPr/>
          <a:lstStyle/>
          <a:p>
            <a:r>
              <a:rPr lang="en-US" sz="4700">
                <a:cs typeface="Segoe UI"/>
              </a:rPr>
              <a:t>Memory safety issues remain dominant</a:t>
            </a:r>
          </a:p>
        </p:txBody>
      </p:sp>
      <p:sp>
        <p:nvSpPr>
          <p:cNvPr id="15" name="Rectangle 14">
            <a:extLst>
              <a:ext uri="{FF2B5EF4-FFF2-40B4-BE49-F238E27FC236}">
                <a16:creationId xmlns:a16="http://schemas.microsoft.com/office/drawing/2014/main" id="{10FEAFCB-6868-4D40-8F13-72DD5FF853BF}"/>
              </a:ext>
            </a:extLst>
          </p:cNvPr>
          <p:cNvSpPr/>
          <p:nvPr/>
        </p:nvSpPr>
        <p:spPr>
          <a:xfrm>
            <a:off x="495415" y="6085388"/>
            <a:ext cx="11201207" cy="369332"/>
          </a:xfrm>
          <a:prstGeom prst="rect">
            <a:avLst/>
          </a:prstGeom>
        </p:spPr>
        <p:txBody>
          <a:bodyPr wrap="none">
            <a:spAutoFit/>
          </a:bodyPr>
          <a:lstStyle/>
          <a:p>
            <a:pPr algn="ctr"/>
            <a:r>
              <a:rPr lang="en-US">
                <a:solidFill>
                  <a:srgbClr val="7030A0"/>
                </a:solidFill>
              </a:rPr>
              <a:t>~70% of the vulnerabilities addressed through a security update each year continue to be memory safety issues</a:t>
            </a:r>
            <a:endParaRPr lang="en-US" b="1"/>
          </a:p>
        </p:txBody>
      </p:sp>
      <p:graphicFrame>
        <p:nvGraphicFramePr>
          <p:cNvPr id="17" name="Chart 16">
            <a:extLst>
              <a:ext uri="{FF2B5EF4-FFF2-40B4-BE49-F238E27FC236}">
                <a16:creationId xmlns:a16="http://schemas.microsoft.com/office/drawing/2014/main" id="{88B3FEC3-A087-49D4-BCB8-ECCFC7251B3F}"/>
              </a:ext>
            </a:extLst>
          </p:cNvPr>
          <p:cNvGraphicFramePr>
            <a:graphicFrameLocks/>
          </p:cNvGraphicFramePr>
          <p:nvPr>
            <p:extLst>
              <p:ext uri="{D42A27DB-BD31-4B8C-83A1-F6EECF244321}">
                <p14:modId xmlns:p14="http://schemas.microsoft.com/office/powerpoint/2010/main" val="1646189913"/>
              </p:ext>
            </p:extLst>
          </p:nvPr>
        </p:nvGraphicFramePr>
        <p:xfrm>
          <a:off x="495377" y="1744578"/>
          <a:ext cx="11201246" cy="4184733"/>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a:extLst>
              <a:ext uri="{FF2B5EF4-FFF2-40B4-BE49-F238E27FC236}">
                <a16:creationId xmlns:a16="http://schemas.microsoft.com/office/drawing/2014/main" id="{2A118E90-2B7E-45EA-8D65-85F0F3EACB3E}"/>
              </a:ext>
            </a:extLst>
          </p:cNvPr>
          <p:cNvCxnSpPr>
            <a:cxnSpLocks/>
          </p:cNvCxnSpPr>
          <p:nvPr/>
        </p:nvCxnSpPr>
        <p:spPr>
          <a:xfrm>
            <a:off x="1163320" y="3094990"/>
            <a:ext cx="10386060" cy="0"/>
          </a:xfrm>
          <a:prstGeom prst="line">
            <a:avLst/>
          </a:prstGeom>
          <a:ln w="19050">
            <a:solidFill>
              <a:srgbClr val="C0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7AE585B-E25E-46C4-BED1-B0743B7B788E}"/>
              </a:ext>
            </a:extLst>
          </p:cNvPr>
          <p:cNvSpPr/>
          <p:nvPr/>
        </p:nvSpPr>
        <p:spPr bwMode="auto">
          <a:xfrm>
            <a:off x="495378" y="1176427"/>
            <a:ext cx="11201244" cy="4707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We closely study the root cause trends of vulnerabilities &amp; search for patterns</a:t>
            </a:r>
          </a:p>
        </p:txBody>
      </p:sp>
      <p:sp>
        <p:nvSpPr>
          <p:cNvPr id="7" name="TextBox 6">
            <a:extLst>
              <a:ext uri="{FF2B5EF4-FFF2-40B4-BE49-F238E27FC236}">
                <a16:creationId xmlns:a16="http://schemas.microsoft.com/office/drawing/2014/main" id="{C2447E75-338E-4C03-9BCA-A98AFD8F3434}"/>
              </a:ext>
            </a:extLst>
          </p:cNvPr>
          <p:cNvSpPr txBox="1"/>
          <p:nvPr/>
        </p:nvSpPr>
        <p:spPr>
          <a:xfrm>
            <a:off x="11648411" y="6356372"/>
            <a:ext cx="531236" cy="489365"/>
          </a:xfrm>
          <a:prstGeom prst="rect">
            <a:avLst/>
          </a:prstGeom>
          <a:noFill/>
        </p:spPr>
        <p:txBody>
          <a:bodyPr wrap="none" lIns="182880" tIns="146304" rIns="182880" bIns="146304" rtlCol="0" anchor="b">
            <a:spAutoFit/>
          </a:bodyPr>
          <a:lstStyle/>
          <a:p>
            <a:pPr algn="r">
              <a:lnSpc>
                <a:spcPct val="90000"/>
              </a:lnSpc>
              <a:spcAft>
                <a:spcPts val="600"/>
              </a:spcAft>
            </a:pPr>
            <a:r>
              <a:rPr lang="en-US" sz="1400">
                <a:gradFill>
                  <a:gsLst>
                    <a:gs pos="2917">
                      <a:schemeClr val="tx1"/>
                    </a:gs>
                    <a:gs pos="30000">
                      <a:schemeClr val="tx1"/>
                    </a:gs>
                  </a:gsLst>
                  <a:lin ang="5400000" scaled="0"/>
                </a:gradFill>
              </a:rPr>
              <a:t>10</a:t>
            </a:r>
          </a:p>
        </p:txBody>
      </p:sp>
    </p:spTree>
    <p:extLst>
      <p:ext uri="{BB962C8B-B14F-4D97-AF65-F5344CB8AC3E}">
        <p14:creationId xmlns:p14="http://schemas.microsoft.com/office/powerpoint/2010/main" val="1105988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Graphic spid="17" grpId="0">
        <p:bldAsOne/>
      </p:bldGraphic>
    </p:bld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2344F7-8852-45F4-956D-3EB3161F8F7B}"/>
              </a:ext>
            </a:extLst>
          </p:cNvPr>
          <p:cNvSpPr>
            <a:spLocks noGrp="1"/>
          </p:cNvSpPr>
          <p:nvPr>
            <p:ph type="title"/>
          </p:nvPr>
        </p:nvSpPr>
        <p:spPr/>
        <p:txBody>
          <a:bodyPr/>
          <a:lstStyle/>
          <a:p>
            <a:r>
              <a:rPr lang="en-US"/>
              <a:t>Drilling down into root causes </a:t>
            </a:r>
          </a:p>
        </p:txBody>
      </p:sp>
      <p:sp>
        <p:nvSpPr>
          <p:cNvPr id="9" name="TextBox 8">
            <a:extLst>
              <a:ext uri="{FF2B5EF4-FFF2-40B4-BE49-F238E27FC236}">
                <a16:creationId xmlns:a16="http://schemas.microsoft.com/office/drawing/2014/main" id="{C5387B57-8C28-44B4-9F6C-84155A56B29F}"/>
              </a:ext>
            </a:extLst>
          </p:cNvPr>
          <p:cNvSpPr txBox="1"/>
          <p:nvPr/>
        </p:nvSpPr>
        <p:spPr>
          <a:xfrm>
            <a:off x="-132080" y="6517640"/>
            <a:ext cx="6263381" cy="4616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Note: CVEs may have multiple root causes, so they can be counted in multiple categories</a:t>
            </a:r>
          </a:p>
        </p:txBody>
      </p:sp>
      <p:graphicFrame>
        <p:nvGraphicFramePr>
          <p:cNvPr id="10" name="Chart 9">
            <a:extLst>
              <a:ext uri="{FF2B5EF4-FFF2-40B4-BE49-F238E27FC236}">
                <a16:creationId xmlns:a16="http://schemas.microsoft.com/office/drawing/2014/main" id="{16721888-D8B9-4A45-82D0-3B7675E7A38D}"/>
              </a:ext>
            </a:extLst>
          </p:cNvPr>
          <p:cNvGraphicFramePr>
            <a:graphicFrameLocks/>
          </p:cNvGraphicFramePr>
          <p:nvPr>
            <p:extLst>
              <p:ext uri="{D42A27DB-BD31-4B8C-83A1-F6EECF244321}">
                <p14:modId xmlns:p14="http://schemas.microsoft.com/office/powerpoint/2010/main" val="3305162445"/>
              </p:ext>
            </p:extLst>
          </p:nvPr>
        </p:nvGraphicFramePr>
        <p:xfrm>
          <a:off x="266920" y="1189178"/>
          <a:ext cx="11655840" cy="4393475"/>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tangle 11">
            <a:extLst>
              <a:ext uri="{FF2B5EF4-FFF2-40B4-BE49-F238E27FC236}">
                <a16:creationId xmlns:a16="http://schemas.microsoft.com/office/drawing/2014/main" id="{EA7CA0F1-C4C7-4C2D-B00D-72AC79FD26D5}"/>
              </a:ext>
            </a:extLst>
          </p:cNvPr>
          <p:cNvSpPr/>
          <p:nvPr/>
        </p:nvSpPr>
        <p:spPr>
          <a:xfrm>
            <a:off x="266920" y="5927882"/>
            <a:ext cx="286533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7030A0"/>
                </a:solidFill>
                <a:effectLst/>
                <a:uLnTx/>
                <a:uFillTx/>
                <a:latin typeface="Segoe UI Semilight"/>
                <a:ea typeface="+mn-ea"/>
                <a:cs typeface="+mn-cs"/>
              </a:rPr>
              <a:t>Top root causes since 2016:</a:t>
            </a: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13" name="Group 12">
            <a:extLst>
              <a:ext uri="{FF2B5EF4-FFF2-40B4-BE49-F238E27FC236}">
                <a16:creationId xmlns:a16="http://schemas.microsoft.com/office/drawing/2014/main" id="{558B0DD2-C0BC-4C43-ABF5-DC0B6C38CB50}"/>
              </a:ext>
            </a:extLst>
          </p:cNvPr>
          <p:cNvGrpSpPr/>
          <p:nvPr/>
        </p:nvGrpSpPr>
        <p:grpSpPr>
          <a:xfrm>
            <a:off x="3274280" y="5868648"/>
            <a:ext cx="8491652" cy="495449"/>
            <a:chOff x="3414402" y="5892303"/>
            <a:chExt cx="8491652" cy="495449"/>
          </a:xfrm>
        </p:grpSpPr>
        <p:sp>
          <p:nvSpPr>
            <p:cNvPr id="14" name="Rectangle 13">
              <a:extLst>
                <a:ext uri="{FF2B5EF4-FFF2-40B4-BE49-F238E27FC236}">
                  <a16:creationId xmlns:a16="http://schemas.microsoft.com/office/drawing/2014/main" id="{2D4CF9E7-BD4F-437F-90F6-1188001331E4}"/>
                </a:ext>
              </a:extLst>
            </p:cNvPr>
            <p:cNvSpPr/>
            <p:nvPr/>
          </p:nvSpPr>
          <p:spPr bwMode="auto">
            <a:xfrm>
              <a:off x="3414402" y="5895338"/>
              <a:ext cx="2184400" cy="492414"/>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#1: heap out-of-bounds</a:t>
              </a:r>
            </a:p>
          </p:txBody>
        </p:sp>
        <p:sp>
          <p:nvSpPr>
            <p:cNvPr id="15" name="Rectangle 14">
              <a:extLst>
                <a:ext uri="{FF2B5EF4-FFF2-40B4-BE49-F238E27FC236}">
                  <a16:creationId xmlns:a16="http://schemas.microsoft.com/office/drawing/2014/main" id="{1CE3A8D2-203B-4F17-B64F-8C48B44D29EA}"/>
                </a:ext>
              </a:extLst>
            </p:cNvPr>
            <p:cNvSpPr/>
            <p:nvPr/>
          </p:nvSpPr>
          <p:spPr bwMode="auto">
            <a:xfrm>
              <a:off x="5740826" y="5892303"/>
              <a:ext cx="1889976" cy="492414"/>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#2: use after free</a:t>
              </a:r>
            </a:p>
          </p:txBody>
        </p:sp>
        <p:sp>
          <p:nvSpPr>
            <p:cNvPr id="16" name="Rectangle 15">
              <a:extLst>
                <a:ext uri="{FF2B5EF4-FFF2-40B4-BE49-F238E27FC236}">
                  <a16:creationId xmlns:a16="http://schemas.microsoft.com/office/drawing/2014/main" id="{9D060BA0-01E2-4BF2-B46D-A9D72025644A}"/>
                </a:ext>
              </a:extLst>
            </p:cNvPr>
            <p:cNvSpPr/>
            <p:nvPr/>
          </p:nvSpPr>
          <p:spPr bwMode="auto">
            <a:xfrm>
              <a:off x="7772826" y="5892303"/>
              <a:ext cx="1995602" cy="492414"/>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#3: type confusion</a:t>
              </a:r>
            </a:p>
          </p:txBody>
        </p:sp>
        <p:sp>
          <p:nvSpPr>
            <p:cNvPr id="17" name="Rectangle 16">
              <a:extLst>
                <a:ext uri="{FF2B5EF4-FFF2-40B4-BE49-F238E27FC236}">
                  <a16:creationId xmlns:a16="http://schemas.microsoft.com/office/drawing/2014/main" id="{B0E82E75-EE25-4B6C-BFF5-3FDAE75033FF}"/>
                </a:ext>
              </a:extLst>
            </p:cNvPr>
            <p:cNvSpPr/>
            <p:nvPr/>
          </p:nvSpPr>
          <p:spPr bwMode="auto">
            <a:xfrm>
              <a:off x="9910452" y="5892303"/>
              <a:ext cx="1995602" cy="492414"/>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#4: uninitialized use</a:t>
              </a:r>
            </a:p>
          </p:txBody>
        </p:sp>
      </p:grpSp>
      <p:sp>
        <p:nvSpPr>
          <p:cNvPr id="18" name="TextBox 17">
            <a:extLst>
              <a:ext uri="{FF2B5EF4-FFF2-40B4-BE49-F238E27FC236}">
                <a16:creationId xmlns:a16="http://schemas.microsoft.com/office/drawing/2014/main" id="{0640A191-0520-43C5-AC6E-521F72F30189}"/>
              </a:ext>
            </a:extLst>
          </p:cNvPr>
          <p:cNvSpPr txBox="1"/>
          <p:nvPr/>
        </p:nvSpPr>
        <p:spPr>
          <a:xfrm>
            <a:off x="11675663" y="6356372"/>
            <a:ext cx="503984" cy="489365"/>
          </a:xfrm>
          <a:prstGeom prst="rect">
            <a:avLst/>
          </a:prstGeom>
          <a:noFill/>
        </p:spPr>
        <p:txBody>
          <a:bodyPr wrap="none" lIns="182880" tIns="146304" rIns="182880" bIns="146304" rtlCol="0" anchor="b">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11</a:t>
            </a:r>
          </a:p>
        </p:txBody>
      </p:sp>
    </p:spTree>
    <p:extLst>
      <p:ext uri="{BB962C8B-B14F-4D97-AF65-F5344CB8AC3E}">
        <p14:creationId xmlns:p14="http://schemas.microsoft.com/office/powerpoint/2010/main" val="20713500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730C-5B9E-4FC5-B1AB-602C39CF882B}"/>
              </a:ext>
            </a:extLst>
          </p:cNvPr>
          <p:cNvSpPr>
            <a:spLocks noGrp="1"/>
          </p:cNvSpPr>
          <p:nvPr>
            <p:ph type="title"/>
          </p:nvPr>
        </p:nvSpPr>
        <p:spPr/>
        <p:txBody>
          <a:bodyPr/>
          <a:lstStyle/>
          <a:p>
            <a:r>
              <a:rPr lang="en-US"/>
              <a:t>And we are not alone</a:t>
            </a:r>
          </a:p>
        </p:txBody>
      </p:sp>
      <p:sp>
        <p:nvSpPr>
          <p:cNvPr id="6" name="Rectangle 5">
            <a:extLst>
              <a:ext uri="{FF2B5EF4-FFF2-40B4-BE49-F238E27FC236}">
                <a16:creationId xmlns:a16="http://schemas.microsoft.com/office/drawing/2014/main" id="{8E07A112-50AA-4B04-B4BC-671B39305010}"/>
              </a:ext>
            </a:extLst>
          </p:cNvPr>
          <p:cNvSpPr/>
          <p:nvPr/>
        </p:nvSpPr>
        <p:spPr>
          <a:xfrm>
            <a:off x="289381" y="1443681"/>
            <a:ext cx="7322243" cy="1723549"/>
          </a:xfrm>
          <a:prstGeom prst="rect">
            <a:avLst/>
          </a:prstGeom>
        </p:spPr>
        <p:txBody>
          <a:bodyPr wrap="square">
            <a:spAutoFit/>
          </a:bodyPr>
          <a:lstStyle/>
          <a:p>
            <a:r>
              <a:rPr lang="en-US" sz="2000" i="1"/>
              <a:t>“Most of Android’s vulnerabilities occur in the media and Bluetooth components. </a:t>
            </a:r>
            <a:r>
              <a:rPr lang="en-US" sz="2200" b="1" i="1">
                <a:effectLst>
                  <a:outerShdw blurRad="38100" dist="38100" dir="2700000" algn="tl">
                    <a:srgbClr val="000000">
                      <a:alpha val="43137"/>
                    </a:srgbClr>
                  </a:outerShdw>
                </a:effectLst>
              </a:rPr>
              <a:t>Use-after-free (UAF), integer overflows, and out of bounds (OOB) reads/writes comprise 90% of vulnerabilities</a:t>
            </a:r>
            <a:r>
              <a:rPr lang="en-US" sz="2200" i="1"/>
              <a:t> </a:t>
            </a:r>
            <a:r>
              <a:rPr lang="en-US" sz="2000" i="1"/>
              <a:t>with OOB being the most common.” – Jeff Vander </a:t>
            </a:r>
            <a:r>
              <a:rPr lang="en-US" sz="2000" i="1" err="1"/>
              <a:t>Stoep</a:t>
            </a:r>
            <a:r>
              <a:rPr lang="en-US" sz="2000" i="1"/>
              <a:t> about bugs in </a:t>
            </a:r>
            <a:r>
              <a:rPr lang="en-US" sz="2000"/>
              <a:t>Android during 2018</a:t>
            </a:r>
          </a:p>
        </p:txBody>
      </p:sp>
      <p:sp>
        <p:nvSpPr>
          <p:cNvPr id="7" name="Rectangle 6">
            <a:extLst>
              <a:ext uri="{FF2B5EF4-FFF2-40B4-BE49-F238E27FC236}">
                <a16:creationId xmlns:a16="http://schemas.microsoft.com/office/drawing/2014/main" id="{D3FF1B64-5A59-49A9-B1C3-09CDF88F8F5D}"/>
              </a:ext>
            </a:extLst>
          </p:cNvPr>
          <p:cNvSpPr/>
          <p:nvPr/>
        </p:nvSpPr>
        <p:spPr>
          <a:xfrm>
            <a:off x="289381" y="5215119"/>
            <a:ext cx="7000697" cy="1384995"/>
          </a:xfrm>
          <a:prstGeom prst="rect">
            <a:avLst/>
          </a:prstGeom>
        </p:spPr>
        <p:txBody>
          <a:bodyPr wrap="square">
            <a:spAutoFit/>
          </a:bodyPr>
          <a:lstStyle/>
          <a:p>
            <a:r>
              <a:rPr lang="en-US" sz="2000" i="1"/>
              <a:t>“There’s a significant overlap between memory vulnerabilities and severe security problems. </a:t>
            </a:r>
            <a:r>
              <a:rPr lang="en-US" sz="2200" b="1" i="1">
                <a:effectLst>
                  <a:outerShdw blurRad="38100" dist="38100" dir="2700000" algn="tl">
                    <a:srgbClr val="000000">
                      <a:alpha val="43137"/>
                    </a:srgbClr>
                  </a:outerShdw>
                </a:effectLst>
              </a:rPr>
              <a:t>Of the 34 critical/high bugs, 32 were memory-related</a:t>
            </a:r>
            <a:r>
              <a:rPr lang="en-US" sz="2200" b="1" i="1"/>
              <a:t>.</a:t>
            </a:r>
            <a:r>
              <a:rPr lang="en-US" sz="2000" i="1"/>
              <a:t>” </a:t>
            </a:r>
            <a:r>
              <a:rPr lang="en-US" sz="2000"/>
              <a:t>– Diane </a:t>
            </a:r>
            <a:r>
              <a:rPr lang="en-US" sz="2000" err="1"/>
              <a:t>Hosfelt</a:t>
            </a:r>
            <a:r>
              <a:rPr lang="en-US" sz="2000"/>
              <a:t> about bugs in the Firefox’s styling code</a:t>
            </a:r>
          </a:p>
        </p:txBody>
      </p:sp>
      <p:sp>
        <p:nvSpPr>
          <p:cNvPr id="8" name="Rectangle 7">
            <a:extLst>
              <a:ext uri="{FF2B5EF4-FFF2-40B4-BE49-F238E27FC236}">
                <a16:creationId xmlns:a16="http://schemas.microsoft.com/office/drawing/2014/main" id="{87119A74-351E-4E0A-B315-A4BBA4F703F1}"/>
              </a:ext>
            </a:extLst>
          </p:cNvPr>
          <p:cNvSpPr/>
          <p:nvPr/>
        </p:nvSpPr>
        <p:spPr>
          <a:xfrm>
            <a:off x="3950502" y="3329400"/>
            <a:ext cx="8013560" cy="1754326"/>
          </a:xfrm>
          <a:prstGeom prst="rect">
            <a:avLst/>
          </a:prstGeom>
        </p:spPr>
        <p:txBody>
          <a:bodyPr wrap="square">
            <a:spAutoFit/>
          </a:bodyPr>
          <a:lstStyle/>
          <a:p>
            <a:r>
              <a:rPr lang="en-US" sz="2000" i="1"/>
              <a:t>“Across the entirety of iOS 12 Apple has fixed 261 CVEs, 173 of which were memory unsafety. </a:t>
            </a:r>
            <a:r>
              <a:rPr lang="en-US" sz="2200" b="1" i="1">
                <a:effectLst>
                  <a:outerShdw blurRad="38100" dist="38100" dir="2700000" algn="tl">
                    <a:srgbClr val="000000">
                      <a:alpha val="43137"/>
                    </a:srgbClr>
                  </a:outerShdw>
                </a:effectLst>
              </a:rPr>
              <a:t>That’s 66.3% of all vulnerabilities</a:t>
            </a:r>
            <a:r>
              <a:rPr lang="en-US" sz="2000" b="1" i="1"/>
              <a:t>.</a:t>
            </a:r>
            <a:endParaRPr lang="en-US" sz="2000" i="1"/>
          </a:p>
          <a:p>
            <a:r>
              <a:rPr lang="en-US" sz="2000" i="1"/>
              <a:t>Across the entirety of Mojave Apple has fixed 298 CVEs, 213 of which were memory unsafety. </a:t>
            </a:r>
            <a:r>
              <a:rPr lang="en-US" sz="2200" b="1" i="1">
                <a:effectLst>
                  <a:outerShdw blurRad="38100" dist="38100" dir="2700000" algn="tl">
                    <a:srgbClr val="000000">
                      <a:alpha val="43137"/>
                    </a:srgbClr>
                  </a:outerShdw>
                </a:effectLst>
              </a:rPr>
              <a:t>That’s 71.5% of all vulnerabilities</a:t>
            </a:r>
            <a:r>
              <a:rPr lang="en-US" sz="2000" i="1"/>
              <a:t>.”</a:t>
            </a:r>
            <a:r>
              <a:rPr lang="en-US" sz="2000"/>
              <a:t> – Paul </a:t>
            </a:r>
            <a:r>
              <a:rPr lang="en-US" sz="2000" err="1"/>
              <a:t>Kehrer</a:t>
            </a:r>
            <a:r>
              <a:rPr lang="en-US" sz="2000"/>
              <a:t> about bugs in Apple software</a:t>
            </a:r>
          </a:p>
        </p:txBody>
      </p:sp>
    </p:spTree>
    <p:extLst>
      <p:ext uri="{BB962C8B-B14F-4D97-AF65-F5344CB8AC3E}">
        <p14:creationId xmlns:p14="http://schemas.microsoft.com/office/powerpoint/2010/main" val="2715342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148BC9-EA27-4283-82C7-70BA55724685}"/>
              </a:ext>
            </a:extLst>
          </p:cNvPr>
          <p:cNvSpPr>
            <a:spLocks noGrp="1"/>
          </p:cNvSpPr>
          <p:nvPr>
            <p:ph type="title"/>
          </p:nvPr>
        </p:nvSpPr>
        <p:spPr/>
        <p:txBody>
          <a:bodyPr/>
          <a:lstStyle/>
          <a:p>
            <a:r>
              <a:rPr lang="en-US"/>
              <a:t>Microsoft’s vulnerability mitigation strategy</a:t>
            </a:r>
          </a:p>
        </p:txBody>
      </p:sp>
      <p:grpSp>
        <p:nvGrpSpPr>
          <p:cNvPr id="4" name="Group 3">
            <a:extLst>
              <a:ext uri="{FF2B5EF4-FFF2-40B4-BE49-F238E27FC236}">
                <a16:creationId xmlns:a16="http://schemas.microsoft.com/office/drawing/2014/main" id="{DAEAF5C7-E616-4C81-9763-71EF8EC91264}"/>
              </a:ext>
            </a:extLst>
          </p:cNvPr>
          <p:cNvGrpSpPr/>
          <p:nvPr/>
        </p:nvGrpSpPr>
        <p:grpSpPr>
          <a:xfrm>
            <a:off x="269240" y="1241876"/>
            <a:ext cx="11773824" cy="1216068"/>
            <a:chOff x="172546" y="1049426"/>
            <a:chExt cx="11846560" cy="1500750"/>
          </a:xfrm>
        </p:grpSpPr>
        <p:sp>
          <p:nvSpPr>
            <p:cNvPr id="5" name="Rectangle 4">
              <a:extLst>
                <a:ext uri="{FF2B5EF4-FFF2-40B4-BE49-F238E27FC236}">
                  <a16:creationId xmlns:a16="http://schemas.microsoft.com/office/drawing/2014/main" id="{82A7DE2C-6119-442D-8AED-6593B0496225}"/>
                </a:ext>
              </a:extLst>
            </p:cNvPr>
            <p:cNvSpPr/>
            <p:nvPr/>
          </p:nvSpPr>
          <p:spPr bwMode="auto">
            <a:xfrm>
              <a:off x="172546" y="1049426"/>
              <a:ext cx="4768456" cy="15007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Break exploitation techniques</a:t>
              </a:r>
            </a:p>
          </p:txBody>
        </p:sp>
        <p:sp>
          <p:nvSpPr>
            <p:cNvPr id="6" name="Rectangle 5">
              <a:extLst>
                <a:ext uri="{FF2B5EF4-FFF2-40B4-BE49-F238E27FC236}">
                  <a16:creationId xmlns:a16="http://schemas.microsoft.com/office/drawing/2014/main" id="{17B21F9F-B3E7-4B4E-91D9-15743E7E83D1}"/>
                </a:ext>
              </a:extLst>
            </p:cNvPr>
            <p:cNvSpPr/>
            <p:nvPr/>
          </p:nvSpPr>
          <p:spPr bwMode="auto">
            <a:xfrm>
              <a:off x="4941002" y="1151626"/>
              <a:ext cx="7078104" cy="129635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err="1">
                  <a:gradFill>
                    <a:gsLst>
                      <a:gs pos="0">
                        <a:srgbClr val="FFFFFF"/>
                      </a:gs>
                      <a:gs pos="100000">
                        <a:srgbClr val="FFFFFF"/>
                      </a:gs>
                    </a:gsLst>
                    <a:lin ang="5400000" scaled="0"/>
                  </a:gradFill>
                  <a:ea typeface="Segoe UI" pitchFamily="34" charset="0"/>
                  <a:cs typeface="Segoe UI" pitchFamily="34" charset="0"/>
                </a:rPr>
                <a:t>StackCookies</a:t>
              </a:r>
              <a:r>
                <a:rPr lang="en-US">
                  <a:gradFill>
                    <a:gsLst>
                      <a:gs pos="0">
                        <a:srgbClr val="FFFFFF"/>
                      </a:gs>
                      <a:gs pos="100000">
                        <a:srgbClr val="FFFFFF"/>
                      </a:gs>
                    </a:gsLst>
                    <a:lin ang="5400000" scaled="0"/>
                  </a:gradFill>
                  <a:ea typeface="Segoe UI" pitchFamily="34" charset="0"/>
                  <a:cs typeface="Segoe UI" pitchFamily="34" charset="0"/>
                </a:rPr>
                <a:t>, DEP, Heap Isolation, ACG, CFG, CIG</a:t>
              </a:r>
            </a:p>
          </p:txBody>
        </p:sp>
      </p:grpSp>
      <p:grpSp>
        <p:nvGrpSpPr>
          <p:cNvPr id="19" name="Group 18">
            <a:extLst>
              <a:ext uri="{FF2B5EF4-FFF2-40B4-BE49-F238E27FC236}">
                <a16:creationId xmlns:a16="http://schemas.microsoft.com/office/drawing/2014/main" id="{85256090-92EC-4788-84C5-221410459E85}"/>
              </a:ext>
            </a:extLst>
          </p:cNvPr>
          <p:cNvGrpSpPr/>
          <p:nvPr/>
        </p:nvGrpSpPr>
        <p:grpSpPr>
          <a:xfrm>
            <a:off x="269240" y="2648131"/>
            <a:ext cx="11773823" cy="1216068"/>
            <a:chOff x="172546" y="1049426"/>
            <a:chExt cx="11846559" cy="1500750"/>
          </a:xfrm>
        </p:grpSpPr>
        <p:sp>
          <p:nvSpPr>
            <p:cNvPr id="20" name="Rectangle 19">
              <a:extLst>
                <a:ext uri="{FF2B5EF4-FFF2-40B4-BE49-F238E27FC236}">
                  <a16:creationId xmlns:a16="http://schemas.microsoft.com/office/drawing/2014/main" id="{53A7876D-50E0-42F2-A9E6-9355907CC8B3}"/>
                </a:ext>
              </a:extLst>
            </p:cNvPr>
            <p:cNvSpPr/>
            <p:nvPr/>
          </p:nvSpPr>
          <p:spPr bwMode="auto">
            <a:xfrm>
              <a:off x="172546" y="1049426"/>
              <a:ext cx="4768456" cy="15007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Eliminate vulnerabilities</a:t>
              </a:r>
            </a:p>
          </p:txBody>
        </p:sp>
        <p:sp>
          <p:nvSpPr>
            <p:cNvPr id="21" name="Rectangle 20">
              <a:extLst>
                <a:ext uri="{FF2B5EF4-FFF2-40B4-BE49-F238E27FC236}">
                  <a16:creationId xmlns:a16="http://schemas.microsoft.com/office/drawing/2014/main" id="{8871C805-375A-45EC-A69F-7D671D40E333}"/>
                </a:ext>
              </a:extLst>
            </p:cNvPr>
            <p:cNvSpPr/>
            <p:nvPr/>
          </p:nvSpPr>
          <p:spPr bwMode="auto">
            <a:xfrm>
              <a:off x="4941000" y="1151626"/>
              <a:ext cx="7078105" cy="129635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NULL </a:t>
              </a:r>
              <a:r>
                <a:rPr lang="en-US" err="1">
                  <a:gradFill>
                    <a:gsLst>
                      <a:gs pos="0">
                        <a:srgbClr val="FFFFFF"/>
                      </a:gs>
                      <a:gs pos="100000">
                        <a:srgbClr val="FFFFFF"/>
                      </a:gs>
                    </a:gsLst>
                    <a:lin ang="5400000" scaled="0"/>
                  </a:gradFill>
                  <a:ea typeface="Segoe UI" pitchFamily="34" charset="0"/>
                  <a:cs typeface="Segoe UI" pitchFamily="34" charset="0"/>
                </a:rPr>
                <a:t>deref</a:t>
              </a:r>
              <a:r>
                <a:rPr lang="en-US">
                  <a:gradFill>
                    <a:gsLst>
                      <a:gs pos="0">
                        <a:srgbClr val="FFFFFF"/>
                      </a:gs>
                      <a:gs pos="100000">
                        <a:srgbClr val="FFFFFF"/>
                      </a:gs>
                    </a:gsLst>
                    <a:lin ang="5400000" scaled="0"/>
                  </a:gradFill>
                  <a:ea typeface="Segoe UI" pitchFamily="34" charset="0"/>
                  <a:cs typeface="Segoe UI" pitchFamily="34" charset="0"/>
                </a:rPr>
                <a:t> protection, </a:t>
              </a:r>
              <a:r>
                <a:rPr lang="en-US" err="1">
                  <a:gradFill>
                    <a:gsLst>
                      <a:gs pos="0">
                        <a:srgbClr val="FFFFFF"/>
                      </a:gs>
                      <a:gs pos="100000">
                        <a:srgbClr val="FFFFFF"/>
                      </a:gs>
                    </a:gsLst>
                    <a:lin ang="5400000" scaled="0"/>
                  </a:gradFill>
                  <a:ea typeface="Segoe UI" pitchFamily="34" charset="0"/>
                  <a:cs typeface="Segoe UI" pitchFamily="34" charset="0"/>
                </a:rPr>
                <a:t>MemGC</a:t>
              </a:r>
              <a:r>
                <a:rPr lang="en-US">
                  <a:gradFill>
                    <a:gsLst>
                      <a:gs pos="0">
                        <a:srgbClr val="FFFFFF"/>
                      </a:gs>
                      <a:gs pos="100000">
                        <a:srgbClr val="FFFFFF"/>
                      </a:gs>
                    </a:gsLst>
                    <a:lin ang="5400000" scaled="0"/>
                  </a:gradFill>
                  <a:ea typeface="Segoe UI" pitchFamily="34" charset="0"/>
                  <a:cs typeface="Segoe UI" pitchFamily="34" charset="0"/>
                </a:rPr>
                <a:t>, </a:t>
              </a:r>
              <a:r>
                <a:rPr lang="en-US" err="1">
                  <a:gradFill>
                    <a:gsLst>
                      <a:gs pos="0">
                        <a:srgbClr val="FFFFFF"/>
                      </a:gs>
                      <a:gs pos="100000">
                        <a:srgbClr val="FFFFFF"/>
                      </a:gs>
                    </a:gsLst>
                    <a:lin ang="5400000" scaled="0"/>
                  </a:gradFill>
                  <a:ea typeface="Segoe UI" pitchFamily="34" charset="0"/>
                  <a:cs typeface="Segoe UI" pitchFamily="34" charset="0"/>
                </a:rPr>
                <a:t>InitAll</a:t>
              </a:r>
              <a:endParaRPr lang="en-US">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a:extLst>
              <a:ext uri="{FF2B5EF4-FFF2-40B4-BE49-F238E27FC236}">
                <a16:creationId xmlns:a16="http://schemas.microsoft.com/office/drawing/2014/main" id="{63E1531B-D8E8-46FB-8D33-B29FD2A1C273}"/>
              </a:ext>
            </a:extLst>
          </p:cNvPr>
          <p:cNvGrpSpPr/>
          <p:nvPr/>
        </p:nvGrpSpPr>
        <p:grpSpPr>
          <a:xfrm>
            <a:off x="209088" y="4054386"/>
            <a:ext cx="11773824" cy="1216068"/>
            <a:chOff x="172546" y="1049426"/>
            <a:chExt cx="11846560" cy="1500750"/>
          </a:xfrm>
        </p:grpSpPr>
        <p:sp>
          <p:nvSpPr>
            <p:cNvPr id="23" name="Rectangle 22">
              <a:extLst>
                <a:ext uri="{FF2B5EF4-FFF2-40B4-BE49-F238E27FC236}">
                  <a16:creationId xmlns:a16="http://schemas.microsoft.com/office/drawing/2014/main" id="{10AECE29-E147-4313-B945-CD4AC1CE7267}"/>
                </a:ext>
              </a:extLst>
            </p:cNvPr>
            <p:cNvSpPr/>
            <p:nvPr/>
          </p:nvSpPr>
          <p:spPr bwMode="auto">
            <a:xfrm>
              <a:off x="172546" y="1049426"/>
              <a:ext cx="4828977" cy="15007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Contain damage &amp; prevent persistence</a:t>
              </a:r>
            </a:p>
          </p:txBody>
        </p:sp>
        <p:sp>
          <p:nvSpPr>
            <p:cNvPr id="24" name="Rectangle 23">
              <a:extLst>
                <a:ext uri="{FF2B5EF4-FFF2-40B4-BE49-F238E27FC236}">
                  <a16:creationId xmlns:a16="http://schemas.microsoft.com/office/drawing/2014/main" id="{9703A33B-A329-4E4B-9E78-D65B405077CB}"/>
                </a:ext>
              </a:extLst>
            </p:cNvPr>
            <p:cNvSpPr/>
            <p:nvPr/>
          </p:nvSpPr>
          <p:spPr bwMode="auto">
            <a:xfrm>
              <a:off x="5001523" y="1151626"/>
              <a:ext cx="7017583" cy="129635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err="1">
                  <a:gradFill>
                    <a:gsLst>
                      <a:gs pos="0">
                        <a:srgbClr val="FFFFFF"/>
                      </a:gs>
                      <a:gs pos="100000">
                        <a:srgbClr val="FFFFFF"/>
                      </a:gs>
                    </a:gsLst>
                    <a:lin ang="5400000" scaled="0"/>
                  </a:gradFill>
                  <a:ea typeface="Segoe UI" pitchFamily="34" charset="0"/>
                  <a:cs typeface="Segoe UI" pitchFamily="34" charset="0"/>
                </a:rPr>
                <a:t>AppContainer</a:t>
              </a:r>
              <a:r>
                <a:rPr lang="en-US">
                  <a:gradFill>
                    <a:gsLst>
                      <a:gs pos="0">
                        <a:srgbClr val="FFFFFF"/>
                      </a:gs>
                      <a:gs pos="100000">
                        <a:srgbClr val="FFFFFF"/>
                      </a:gs>
                    </a:gsLst>
                    <a:lin ang="5400000" scaled="0"/>
                  </a:gradFill>
                  <a:ea typeface="Segoe UI" pitchFamily="34" charset="0"/>
                  <a:cs typeface="Segoe UI" pitchFamily="34" charset="0"/>
                </a:rPr>
                <a:t>, Virtualization</a:t>
              </a:r>
            </a:p>
          </p:txBody>
        </p:sp>
      </p:grpSp>
      <p:grpSp>
        <p:nvGrpSpPr>
          <p:cNvPr id="25" name="Group 24">
            <a:extLst>
              <a:ext uri="{FF2B5EF4-FFF2-40B4-BE49-F238E27FC236}">
                <a16:creationId xmlns:a16="http://schemas.microsoft.com/office/drawing/2014/main" id="{87A14E09-BE71-4B7F-A19F-EA51B6FF1FA2}"/>
              </a:ext>
            </a:extLst>
          </p:cNvPr>
          <p:cNvGrpSpPr/>
          <p:nvPr/>
        </p:nvGrpSpPr>
        <p:grpSpPr>
          <a:xfrm>
            <a:off x="209088" y="5460641"/>
            <a:ext cx="11773824" cy="1216068"/>
            <a:chOff x="172546" y="1049425"/>
            <a:chExt cx="11846560" cy="1500750"/>
          </a:xfrm>
        </p:grpSpPr>
        <p:sp>
          <p:nvSpPr>
            <p:cNvPr id="26" name="Rectangle 25">
              <a:extLst>
                <a:ext uri="{FF2B5EF4-FFF2-40B4-BE49-F238E27FC236}">
                  <a16:creationId xmlns:a16="http://schemas.microsoft.com/office/drawing/2014/main" id="{8511AC03-CEC5-436D-A1BC-7809DC33FBDD}"/>
                </a:ext>
              </a:extLst>
            </p:cNvPr>
            <p:cNvSpPr/>
            <p:nvPr/>
          </p:nvSpPr>
          <p:spPr bwMode="auto">
            <a:xfrm>
              <a:off x="172546" y="1049425"/>
              <a:ext cx="4828977" cy="1500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Promote safer programming languages</a:t>
              </a:r>
            </a:p>
          </p:txBody>
        </p:sp>
        <p:sp>
          <p:nvSpPr>
            <p:cNvPr id="27" name="Rectangle 26">
              <a:extLst>
                <a:ext uri="{FF2B5EF4-FFF2-40B4-BE49-F238E27FC236}">
                  <a16:creationId xmlns:a16="http://schemas.microsoft.com/office/drawing/2014/main" id="{1B37A9D2-3C6B-4FB5-A59A-B67C9AC5184E}"/>
                </a:ext>
              </a:extLst>
            </p:cNvPr>
            <p:cNvSpPr/>
            <p:nvPr/>
          </p:nvSpPr>
          <p:spPr bwMode="auto">
            <a:xfrm>
              <a:off x="5001523" y="1151625"/>
              <a:ext cx="7017583" cy="129635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.NET, Rust, C++17 &amp; Core Guidelines</a:t>
              </a:r>
            </a:p>
          </p:txBody>
        </p:sp>
      </p:grpSp>
    </p:spTree>
    <p:extLst>
      <p:ext uri="{BB962C8B-B14F-4D97-AF65-F5344CB8AC3E}">
        <p14:creationId xmlns:p14="http://schemas.microsoft.com/office/powerpoint/2010/main" val="3963318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A8CB68-84ED-4C89-87A5-AFF91AA9B79C}"/>
              </a:ext>
            </a:extLst>
          </p:cNvPr>
          <p:cNvSpPr>
            <a:spLocks noGrp="1"/>
          </p:cNvSpPr>
          <p:nvPr>
            <p:ph type="title"/>
          </p:nvPr>
        </p:nvSpPr>
        <p:spPr>
          <a:xfrm>
            <a:off x="2201545" y="2979167"/>
            <a:ext cx="7788910" cy="899665"/>
          </a:xfrm>
        </p:spPr>
        <p:txBody>
          <a:bodyPr/>
          <a:lstStyle/>
          <a:p>
            <a:r>
              <a:rPr lang="en-US"/>
              <a:t>Transitioning to safer languages</a:t>
            </a:r>
          </a:p>
        </p:txBody>
      </p:sp>
    </p:spTree>
    <p:extLst>
      <p:ext uri="{BB962C8B-B14F-4D97-AF65-F5344CB8AC3E}">
        <p14:creationId xmlns:p14="http://schemas.microsoft.com/office/powerpoint/2010/main" val="1722566413"/>
      </p:ext>
    </p:extLst>
  </p:cSld>
  <p:clrMapOvr>
    <a:masterClrMapping/>
  </p:clrMapOvr>
  <p:transition>
    <p:fade/>
  </p:transition>
</p:sld>
</file>

<file path=ppt/theme/theme1.xml><?xml version="1.0" encoding="utf-8"?>
<a:theme xmlns:a="http://schemas.openxmlformats.org/drawingml/2006/main" name="4__50016_MGXFY17_Breakout_Template">
  <a:themeElements>
    <a:clrScheme name="MGX">
      <a:dk1>
        <a:srgbClr val="505050"/>
      </a:dk1>
      <a:lt1>
        <a:srgbClr val="FFFFFF"/>
      </a:lt1>
      <a:dk2>
        <a:srgbClr val="00188F"/>
      </a:dk2>
      <a:lt2>
        <a:srgbClr val="EAEAEA"/>
      </a:lt2>
      <a:accent1>
        <a:srgbClr val="00188F"/>
      </a:accent1>
      <a:accent2>
        <a:srgbClr val="0078D7"/>
      </a:accent2>
      <a:accent3>
        <a:srgbClr val="002050"/>
      </a:accent3>
      <a:accent4>
        <a:srgbClr val="505050"/>
      </a:accent4>
      <a:accent5>
        <a:srgbClr val="FFB900"/>
      </a:accent5>
      <a:accent6>
        <a:srgbClr val="BAD80A"/>
      </a:accent6>
      <a:hlink>
        <a:srgbClr val="00188F"/>
      </a:hlink>
      <a:folHlink>
        <a:srgbClr val="00188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GXFY17_Template" id="{BD2D8CFC-7989-428E-B740-59FDA3A1BDF5}" vid="{80CF3971-1F83-49B1-A66E-E811168BA92D}"/>
    </a:ext>
  </a:extLst>
</a:theme>
</file>

<file path=ppt/theme/theme2.xml><?xml version="1.0" encoding="utf-8"?>
<a:theme xmlns:a="http://schemas.openxmlformats.org/drawingml/2006/main" name="MSVID_White_16x9_2012-08-18">
  <a:themeElements>
    <a:clrScheme name="Custom 1">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B0F0"/>
      </a:hlink>
      <a:folHlink>
        <a:srgbClr val="0070C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_50016_MGXFY17_Breakout_Template">
  <a:themeElements>
    <a:clrScheme name="MGX">
      <a:dk1>
        <a:srgbClr val="505050"/>
      </a:dk1>
      <a:lt1>
        <a:srgbClr val="FFFFFF"/>
      </a:lt1>
      <a:dk2>
        <a:srgbClr val="00188F"/>
      </a:dk2>
      <a:lt2>
        <a:srgbClr val="EAEAEA"/>
      </a:lt2>
      <a:accent1>
        <a:srgbClr val="00188F"/>
      </a:accent1>
      <a:accent2>
        <a:srgbClr val="0078D7"/>
      </a:accent2>
      <a:accent3>
        <a:srgbClr val="002050"/>
      </a:accent3>
      <a:accent4>
        <a:srgbClr val="505050"/>
      </a:accent4>
      <a:accent5>
        <a:srgbClr val="FFB900"/>
      </a:accent5>
      <a:accent6>
        <a:srgbClr val="BAD80A"/>
      </a:accent6>
      <a:hlink>
        <a:srgbClr val="00188F"/>
      </a:hlink>
      <a:folHlink>
        <a:srgbClr val="00188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GXFY17_Template" id="{BD2D8CFC-7989-428E-B740-59FDA3A1BDF5}" vid="{80CF3971-1F83-49B1-A66E-E811168BA92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ED83DB6116ED459843F065F5D4F50E" ma:contentTypeVersion="11" ma:contentTypeDescription="Create a new document." ma:contentTypeScope="" ma:versionID="e5fefef3c217198bd2c314075214ca3a">
  <xsd:schema xmlns:xsd="http://www.w3.org/2001/XMLSchema" xmlns:xs="http://www.w3.org/2001/XMLSchema" xmlns:p="http://schemas.microsoft.com/office/2006/metadata/properties" xmlns:ns1="http://schemas.microsoft.com/sharepoint/v3" xmlns:ns3="b36a4d36-372f-498a-a5ed-0ec9cf70e70a" xmlns:ns4="5cb75732-beb1-4989-8fd7-31d0aa25119a" targetNamespace="http://schemas.microsoft.com/office/2006/metadata/properties" ma:root="true" ma:fieldsID="7a0738d217eb6b626a0f15354016817c" ns1:_="" ns3:_="" ns4:_="">
    <xsd:import namespace="http://schemas.microsoft.com/sharepoint/v3"/>
    <xsd:import namespace="b36a4d36-372f-498a-a5ed-0ec9cf70e70a"/>
    <xsd:import namespace="5cb75732-beb1-4989-8fd7-31d0aa25119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4:LastSharedByUser" minOccurs="0"/>
                <xsd:element ref="ns4:LastSharedByTime"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6a4d36-372f-498a-a5ed-0ec9cf70e7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b75732-beb1-4989-8fd7-31d0aa25119a"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element name="LastSharedByUser" ma:index="13" nillable="true" ma:displayName="Last Shared By User" ma:description="" ma:hidden="true" ma:internalName="LastSharedByUser" ma:readOnly="true">
      <xsd:simpleType>
        <xsd:restriction base="dms:Note"/>
      </xsd:simpleType>
    </xsd:element>
    <xsd:element name="LastSharedByTime" ma:index="14"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b36a4d36-372f-498a-a5ed-0ec9cf70e70a" xsi:nil="true"/>
  </documentManagement>
</p:properties>
</file>

<file path=customXml/itemProps1.xml><?xml version="1.0" encoding="utf-8"?>
<ds:datastoreItem xmlns:ds="http://schemas.openxmlformats.org/officeDocument/2006/customXml" ds:itemID="{737F17AC-2264-4725-9406-B53A9DFE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36a4d36-372f-498a-a5ed-0ec9cf70e70a"/>
    <ds:schemaRef ds:uri="5cb75732-beb1-4989-8fd7-31d0aa25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03EB1D-596F-486E-B930-1C8AF452CCE3}">
  <ds:schemaRefs>
    <ds:schemaRef ds:uri="http://schemas.microsoft.com/sharepoint/v3/contenttype/forms"/>
  </ds:schemaRefs>
</ds:datastoreItem>
</file>

<file path=customXml/itemProps3.xml><?xml version="1.0" encoding="utf-8"?>
<ds:datastoreItem xmlns:ds="http://schemas.openxmlformats.org/officeDocument/2006/customXml" ds:itemID="{C7AC40EC-BD87-4FF9-9C1D-7FC89ABDD141}">
  <ds:schemaRefs>
    <ds:schemaRef ds:uri="5cb75732-beb1-4989-8fd7-31d0aa25119a"/>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b36a4d36-372f-498a-a5ed-0ec9cf70e70a"/>
    <ds:schemaRef ds:uri="http://schemas.microsoft.com/sharepoint/v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1419</Words>
  <Application>Microsoft Office PowerPoint</Application>
  <PresentationFormat>Widescreen</PresentationFormat>
  <Paragraphs>202</Paragraphs>
  <Slides>23</Slides>
  <Notes>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23</vt:i4>
      </vt:variant>
    </vt:vector>
  </HeadingPairs>
  <TitlesOfParts>
    <vt:vector size="35" baseType="lpstr">
      <vt:lpstr>Arial</vt:lpstr>
      <vt:lpstr>Calibri</vt:lpstr>
      <vt:lpstr>Calibri Light</vt:lpstr>
      <vt:lpstr>Consolas</vt:lpstr>
      <vt:lpstr>Segoe UI</vt:lpstr>
      <vt:lpstr>Segoe UI Light</vt:lpstr>
      <vt:lpstr>Segoe UI Semilight</vt:lpstr>
      <vt:lpstr>Wingdings</vt:lpstr>
      <vt:lpstr>4__50016_MGXFY17_Breakout_Template</vt:lpstr>
      <vt:lpstr>MSVID_White_16x9_2012-08-18</vt:lpstr>
      <vt:lpstr>Office Theme</vt:lpstr>
      <vt:lpstr>3__50016_MGXFY17_Breakout_Template</vt:lpstr>
      <vt:lpstr>The Quest to Memory Safety</vt:lpstr>
      <vt:lpstr>Who am I?</vt:lpstr>
      <vt:lpstr>Defining the problem</vt:lpstr>
      <vt:lpstr>Defining our scope</vt:lpstr>
      <vt:lpstr>Memory safety issues remain dominant</vt:lpstr>
      <vt:lpstr>Drilling down into root causes </vt:lpstr>
      <vt:lpstr>And we are not alone</vt:lpstr>
      <vt:lpstr>Microsoft’s vulnerability mitigation strategy</vt:lpstr>
      <vt:lpstr>Transitioning to safer languages</vt:lpstr>
      <vt:lpstr>PowerPoint Presentation</vt:lpstr>
      <vt:lpstr>Systems programming</vt:lpstr>
      <vt:lpstr>Which are our options?</vt:lpstr>
      <vt:lpstr>Memory safety</vt:lpstr>
      <vt:lpstr>Spatial Memory Safety</vt:lpstr>
      <vt:lpstr>Spatial memory safety</vt:lpstr>
      <vt:lpstr>Checked memory access</vt:lpstr>
      <vt:lpstr>Temporal memory safety</vt:lpstr>
      <vt:lpstr>Temporal memory safety</vt:lpstr>
      <vt:lpstr>Enter memory ownership</vt:lpstr>
      <vt:lpstr>Let’s move to safer languages!</vt:lpstr>
      <vt:lpstr>The stages of software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quest to Memory Safety</dc:title>
  <dc:creator>Sebastian Fernandez</dc:creator>
  <cp:lastModifiedBy>Sebastian Fernandez</cp:lastModifiedBy>
  <cp:revision>1</cp:revision>
  <dcterms:created xsi:type="dcterms:W3CDTF">2019-09-08T19:40:35Z</dcterms:created>
  <dcterms:modified xsi:type="dcterms:W3CDTF">2019-10-03T18:01:31Z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sefernan@microsoft.com</vt:lpwstr>
  </property>
  <property fmtid="{D5CDD505-2E9C-101B-9397-08002B2CF9AE}" pid="5" name="MSIP_Label_f42aa342-8706-4288-bd11-ebb85995028c_SetDate">
    <vt:lpwstr>2019-09-08T19:42:27.0474206Z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1da4d64f-bfe3-41e8-874c-c75e04f426b8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0x010100B7ED83DB6116ED459843F065F5D4F50E</vt:lpwstr>
  </property>
</Properties>
</file>