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88640"/>
            <a:ext cx="6408712" cy="36004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应用安全整体思路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48064" y="836712"/>
            <a:ext cx="3816424" cy="18002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网络层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836712"/>
            <a:ext cx="4932040" cy="5832648"/>
            <a:chOff x="0" y="1052736"/>
            <a:chExt cx="4932040" cy="5328592"/>
          </a:xfrm>
        </p:grpSpPr>
        <p:sp>
          <p:nvSpPr>
            <p:cNvPr id="4" name="副标题 2"/>
            <p:cNvSpPr txBox="1">
              <a:spLocks/>
            </p:cNvSpPr>
            <p:nvPr/>
          </p:nvSpPr>
          <p:spPr>
            <a:xfrm>
              <a:off x="467544" y="1412776"/>
              <a:ext cx="4032448" cy="1752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副标题 2"/>
            <p:cNvSpPr txBox="1">
              <a:spLocks/>
            </p:cNvSpPr>
            <p:nvPr/>
          </p:nvSpPr>
          <p:spPr>
            <a:xfrm>
              <a:off x="0" y="1052736"/>
              <a:ext cx="4932040" cy="53285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副标题 2"/>
            <p:cNvSpPr txBox="1">
              <a:spLocks/>
            </p:cNvSpPr>
            <p:nvPr/>
          </p:nvSpPr>
          <p:spPr>
            <a:xfrm>
              <a:off x="1763688" y="1124745"/>
              <a:ext cx="1872208" cy="5011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应用层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副标题 2"/>
            <p:cNvSpPr txBox="1">
              <a:spLocks/>
            </p:cNvSpPr>
            <p:nvPr/>
          </p:nvSpPr>
          <p:spPr>
            <a:xfrm>
              <a:off x="323528" y="1700808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0" lang="zh-CN" altLang="en-US" sz="20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副标题 2"/>
            <p:cNvSpPr txBox="1">
              <a:spLocks/>
            </p:cNvSpPr>
            <p:nvPr/>
          </p:nvSpPr>
          <p:spPr>
            <a:xfrm>
              <a:off x="323528" y="2204865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900" dirty="0" smtClean="0">
                  <a:latin typeface="微软雅黑" pitchFamily="34" charset="-122"/>
                  <a:ea typeface="微软雅黑" pitchFamily="34" charset="-122"/>
                </a:rPr>
                <a:t>Receiver </a:t>
              </a:r>
              <a:r>
                <a:rPr lang="zh-CN" altLang="en-US" sz="1900" dirty="0" smtClean="0">
                  <a:latin typeface="微软雅黑" pitchFamily="34" charset="-122"/>
                  <a:ea typeface="微软雅黑" pitchFamily="34" charset="-122"/>
                </a:rPr>
                <a:t>安全</a:t>
              </a:r>
            </a:p>
          </p:txBody>
        </p:sp>
        <p:sp>
          <p:nvSpPr>
            <p:cNvPr id="12" name="副标题 2"/>
            <p:cNvSpPr txBox="1">
              <a:spLocks/>
            </p:cNvSpPr>
            <p:nvPr/>
          </p:nvSpPr>
          <p:spPr>
            <a:xfrm>
              <a:off x="323528" y="2708920"/>
              <a:ext cx="197971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marR="0" lvl="0" indent="0" algn="ctr" fontAlgn="auto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Service 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副标题 2"/>
            <p:cNvSpPr txBox="1">
              <a:spLocks/>
            </p:cNvSpPr>
            <p:nvPr/>
          </p:nvSpPr>
          <p:spPr>
            <a:xfrm>
              <a:off x="323528" y="3212976"/>
              <a:ext cx="197971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marR="0" lvl="0" indent="0" algn="ctr" fontAlgn="auto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Provider 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副标题 2"/>
            <p:cNvSpPr txBox="1">
              <a:spLocks/>
            </p:cNvSpPr>
            <p:nvPr/>
          </p:nvSpPr>
          <p:spPr>
            <a:xfrm>
              <a:off x="323528" y="3717032"/>
              <a:ext cx="197971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marR="0" lvl="0" indent="0" algn="ctr" fontAlgn="auto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 intent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副标题 2"/>
            <p:cNvSpPr txBox="1">
              <a:spLocks/>
            </p:cNvSpPr>
            <p:nvPr/>
          </p:nvSpPr>
          <p:spPr>
            <a:xfrm>
              <a:off x="323528" y="4221088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marR="0" lvl="0" indent="0" algn="ctr" fontAlgn="auto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Debug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副标题 2"/>
            <p:cNvSpPr txBox="1">
              <a:spLocks/>
            </p:cNvSpPr>
            <p:nvPr/>
          </p:nvSpPr>
          <p:spPr>
            <a:xfrm>
              <a:off x="323528" y="4725144"/>
              <a:ext cx="1944216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marR="0" lvl="0" indent="0" algn="ctr" fontAlgn="auto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混淆编程配置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副标题 2"/>
            <p:cNvSpPr txBox="1">
              <a:spLocks/>
            </p:cNvSpPr>
            <p:nvPr/>
          </p:nvSpPr>
          <p:spPr>
            <a:xfrm>
              <a:off x="323528" y="5229200"/>
              <a:ext cx="1944216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marR="0" lvl="0" indent="0" algn="ctr" fontAlgn="auto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webview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副标题 2"/>
            <p:cNvSpPr txBox="1">
              <a:spLocks/>
            </p:cNvSpPr>
            <p:nvPr/>
          </p:nvSpPr>
          <p:spPr>
            <a:xfrm>
              <a:off x="323528" y="5733256"/>
              <a:ext cx="1944216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marR="0" lvl="0" indent="0"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发布渠道安全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副标题 2"/>
            <p:cNvSpPr txBox="1">
              <a:spLocks/>
            </p:cNvSpPr>
            <p:nvPr/>
          </p:nvSpPr>
          <p:spPr>
            <a:xfrm>
              <a:off x="2627784" y="1700808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冗余权限申请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副标题 2"/>
            <p:cNvSpPr txBox="1">
              <a:spLocks/>
            </p:cNvSpPr>
            <p:nvPr/>
          </p:nvSpPr>
          <p:spPr>
            <a:xfrm>
              <a:off x="2627784" y="2204864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冗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余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信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息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安全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副标题 2"/>
            <p:cNvSpPr txBox="1">
              <a:spLocks/>
            </p:cNvSpPr>
            <p:nvPr/>
          </p:nvSpPr>
          <p:spPr>
            <a:xfrm>
              <a:off x="2627784" y="2708920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身份验证安全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副标题 2"/>
            <p:cNvSpPr txBox="1">
              <a:spLocks/>
            </p:cNvSpPr>
            <p:nvPr/>
          </p:nvSpPr>
          <p:spPr>
            <a:xfrm>
              <a:off x="2627784" y="3212976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支付安全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副标题 2"/>
            <p:cNvSpPr txBox="1">
              <a:spLocks/>
            </p:cNvSpPr>
            <p:nvPr/>
          </p:nvSpPr>
          <p:spPr>
            <a:xfrm>
              <a:off x="2627784" y="4221088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运行环境安全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副标题 2"/>
            <p:cNvSpPr txBox="1">
              <a:spLocks/>
            </p:cNvSpPr>
            <p:nvPr/>
          </p:nvSpPr>
          <p:spPr>
            <a:xfrm>
              <a:off x="2627784" y="3717032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参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数接口安全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副标题 2"/>
            <p:cNvSpPr txBox="1">
              <a:spLocks/>
            </p:cNvSpPr>
            <p:nvPr/>
          </p:nvSpPr>
          <p:spPr>
            <a:xfrm>
              <a:off x="2627784" y="4725144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第三方库安全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副标题 2"/>
            <p:cNvSpPr txBox="1">
              <a:spLocks/>
            </p:cNvSpPr>
            <p:nvPr/>
          </p:nvSpPr>
          <p:spPr>
            <a:xfrm>
              <a:off x="2627784" y="5229200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源码安全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副标题 2"/>
            <p:cNvSpPr txBox="1">
              <a:spLocks/>
            </p:cNvSpPr>
            <p:nvPr/>
          </p:nvSpPr>
          <p:spPr>
            <a:xfrm>
              <a:off x="2627784" y="5733256"/>
              <a:ext cx="2016224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合规安全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副标题 2"/>
          <p:cNvSpPr txBox="1">
            <a:spLocks/>
          </p:cNvSpPr>
          <p:nvPr/>
        </p:nvSpPr>
        <p:spPr>
          <a:xfrm>
            <a:off x="5220072" y="1412777"/>
            <a:ext cx="1728192" cy="360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通讯协议安全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副标题 2"/>
          <p:cNvSpPr txBox="1">
            <a:spLocks/>
          </p:cNvSpPr>
          <p:nvPr/>
        </p:nvSpPr>
        <p:spPr>
          <a:xfrm>
            <a:off x="7164288" y="1412777"/>
            <a:ext cx="1728192" cy="360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据完整性检验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副标题 2"/>
          <p:cNvSpPr txBox="1">
            <a:spLocks/>
          </p:cNvSpPr>
          <p:nvPr/>
        </p:nvSpPr>
        <p:spPr>
          <a:xfrm>
            <a:off x="5220072" y="1844825"/>
            <a:ext cx="1728192" cy="360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信验证安全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7164288" y="1844825"/>
            <a:ext cx="1728192" cy="360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据内容安全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副标题 2"/>
          <p:cNvSpPr txBox="1">
            <a:spLocks/>
          </p:cNvSpPr>
          <p:nvPr/>
        </p:nvSpPr>
        <p:spPr>
          <a:xfrm>
            <a:off x="5220072" y="2276873"/>
            <a:ext cx="1728192" cy="360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会话连接安全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148064" y="2852936"/>
            <a:ext cx="3816424" cy="1752600"/>
            <a:chOff x="5148064" y="2852936"/>
            <a:chExt cx="3816424" cy="1752600"/>
          </a:xfrm>
        </p:grpSpPr>
        <p:sp>
          <p:nvSpPr>
            <p:cNvPr id="7" name="副标题 2"/>
            <p:cNvSpPr txBox="1">
              <a:spLocks/>
            </p:cNvSpPr>
            <p:nvPr/>
          </p:nvSpPr>
          <p:spPr>
            <a:xfrm>
              <a:off x="5148064" y="2852936"/>
              <a:ext cx="3816424" cy="1752600"/>
            </a:xfrm>
            <a:prstGeom prst="round2Same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数据存储层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副标题 2"/>
            <p:cNvSpPr txBox="1">
              <a:spLocks/>
            </p:cNvSpPr>
            <p:nvPr/>
          </p:nvSpPr>
          <p:spPr>
            <a:xfrm>
              <a:off x="5220072" y="3356992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全局读写配置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副标题 2"/>
            <p:cNvSpPr txBox="1">
              <a:spLocks/>
            </p:cNvSpPr>
            <p:nvPr/>
          </p:nvSpPr>
          <p:spPr>
            <a:xfrm>
              <a:off x="7092280" y="3356992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加密存储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副标题 2"/>
            <p:cNvSpPr txBox="1">
              <a:spLocks/>
            </p:cNvSpPr>
            <p:nvPr/>
          </p:nvSpPr>
          <p:spPr>
            <a:xfrm>
              <a:off x="5220072" y="3789040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sz="2000" dirty="0" err="1" smtClean="0">
                  <a:latin typeface="微软雅黑" pitchFamily="34" charset="-122"/>
                  <a:ea typeface="微软雅黑" pitchFamily="34" charset="-122"/>
                </a:rPr>
                <a:t>Sdcard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数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据安全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副标题 2"/>
            <p:cNvSpPr txBox="1">
              <a:spLocks/>
            </p:cNvSpPr>
            <p:nvPr/>
          </p:nvSpPr>
          <p:spPr>
            <a:xfrm>
              <a:off x="5220072" y="4221088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敏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感数据输入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副标题 2"/>
            <p:cNvSpPr txBox="1">
              <a:spLocks/>
            </p:cNvSpPr>
            <p:nvPr/>
          </p:nvSpPr>
          <p:spPr>
            <a:xfrm>
              <a:off x="7092280" y="3789040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Log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记录安全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副标题 2"/>
            <p:cNvSpPr txBox="1">
              <a:spLocks/>
            </p:cNvSpPr>
            <p:nvPr/>
          </p:nvSpPr>
          <p:spPr>
            <a:xfrm>
              <a:off x="7092280" y="4221088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敏感数据显示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112568" y="4797152"/>
            <a:ext cx="3851920" cy="1800200"/>
            <a:chOff x="5112568" y="4869160"/>
            <a:chExt cx="3851920" cy="1800200"/>
          </a:xfrm>
        </p:grpSpPr>
        <p:sp>
          <p:nvSpPr>
            <p:cNvPr id="8" name="副标题 2"/>
            <p:cNvSpPr txBox="1">
              <a:spLocks/>
            </p:cNvSpPr>
            <p:nvPr/>
          </p:nvSpPr>
          <p:spPr>
            <a:xfrm>
              <a:off x="5112568" y="4869160"/>
              <a:ext cx="3851920" cy="1800200"/>
            </a:xfrm>
            <a:prstGeom prst="round2SameRect">
              <a:avLst/>
            </a:prstGeom>
            <a:solidFill>
              <a:srgbClr val="92D050"/>
            </a:solidFill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服务器层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副标题 2"/>
            <p:cNvSpPr txBox="1">
              <a:spLocks/>
            </p:cNvSpPr>
            <p:nvPr/>
          </p:nvSpPr>
          <p:spPr>
            <a:xfrm>
              <a:off x="5148064" y="5373216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Owasp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 top 10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副标题 2"/>
            <p:cNvSpPr txBox="1">
              <a:spLocks/>
            </p:cNvSpPr>
            <p:nvPr/>
          </p:nvSpPr>
          <p:spPr>
            <a:xfrm>
              <a:off x="5148064" y="5805264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代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码后门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副标题 2"/>
            <p:cNvSpPr txBox="1">
              <a:spLocks/>
            </p:cNvSpPr>
            <p:nvPr/>
          </p:nvSpPr>
          <p:spPr>
            <a:xfrm>
              <a:off x="5148064" y="6237312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挖矿脚本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副标题 2"/>
            <p:cNvSpPr txBox="1">
              <a:spLocks/>
            </p:cNvSpPr>
            <p:nvPr/>
          </p:nvSpPr>
          <p:spPr>
            <a:xfrm>
              <a:off x="7020272" y="5733256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访问控制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副标题 2"/>
            <p:cNvSpPr txBox="1">
              <a:spLocks/>
            </p:cNvSpPr>
            <p:nvPr/>
          </p:nvSpPr>
          <p:spPr>
            <a:xfrm>
              <a:off x="7020272" y="5373216"/>
              <a:ext cx="1728192" cy="360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框架安全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189</Words>
  <Application>Microsoft Office PowerPoint</Application>
  <PresentationFormat>全屏显示(4:3)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android应用安全整体思路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android应用安全整体思路</dc:title>
  <dc:creator>root</dc:creator>
  <cp:lastModifiedBy>root</cp:lastModifiedBy>
  <cp:revision>3</cp:revision>
  <dcterms:created xsi:type="dcterms:W3CDTF">2018-03-31T13:31:29Z</dcterms:created>
  <dcterms:modified xsi:type="dcterms:W3CDTF">2018-03-31T13:59:36Z</dcterms:modified>
</cp:coreProperties>
</file>