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59" r:id="rId6"/>
    <p:sldId id="265" r:id="rId7"/>
    <p:sldId id="266" r:id="rId8"/>
    <p:sldId id="26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79" r:id="rId23"/>
    <p:sldId id="281" r:id="rId24"/>
    <p:sldId id="282" r:id="rId25"/>
    <p:sldId id="283" r:id="rId26"/>
    <p:sldId id="284" r:id="rId27"/>
    <p:sldId id="285" r:id="rId28"/>
    <p:sldId id="258"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613B3-B4D9-4D76-B6C1-0850A2CA97F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B2D3098-3EC3-4EF7-8865-349097EE43D5}">
      <dgm:prSet phldrT="[文本]"/>
      <dgm:spPr/>
      <dgm:t>
        <a:bodyPr/>
        <a:lstStyle/>
        <a:p>
          <a:r>
            <a:rPr lang="zh-CN" altLang="en-US" dirty="0" smtClean="0"/>
            <a:t>云计算</a:t>
          </a:r>
          <a:endParaRPr lang="en-US" altLang="zh-CN" dirty="0" smtClean="0"/>
        </a:p>
        <a:p>
          <a:r>
            <a:rPr lang="zh-CN" altLang="en-US" dirty="0" smtClean="0"/>
            <a:t>服务群</a:t>
          </a:r>
          <a:endParaRPr lang="zh-CN" altLang="en-US" dirty="0"/>
        </a:p>
      </dgm:t>
    </dgm:pt>
    <dgm:pt modelId="{7539B538-DE4C-406F-AC7F-5BD33626ECEB}" type="parTrans" cxnId="{51763617-96B6-4088-9195-FE168ED9D755}">
      <dgm:prSet/>
      <dgm:spPr/>
      <dgm:t>
        <a:bodyPr/>
        <a:lstStyle/>
        <a:p>
          <a:endParaRPr lang="zh-CN" altLang="en-US"/>
        </a:p>
      </dgm:t>
    </dgm:pt>
    <dgm:pt modelId="{D068C701-B9F2-4941-A6AD-E6E80A5F0277}" type="sibTrans" cxnId="{51763617-96B6-4088-9195-FE168ED9D755}">
      <dgm:prSet/>
      <dgm:spPr/>
      <dgm:t>
        <a:bodyPr/>
        <a:lstStyle/>
        <a:p>
          <a:endParaRPr lang="zh-CN" altLang="en-US"/>
        </a:p>
      </dgm:t>
    </dgm:pt>
    <dgm:pt modelId="{D4DBEEE4-DF83-4CF2-A8AD-BDDCB7423AFB}">
      <dgm:prSet phldrT="[文本]"/>
      <dgm:spPr/>
      <dgm:t>
        <a:bodyPr/>
        <a:lstStyle/>
        <a:p>
          <a:r>
            <a:rPr lang="zh-CN" altLang="en-US" dirty="0" smtClean="0"/>
            <a:t>云存储</a:t>
          </a:r>
          <a:endParaRPr lang="zh-CN" altLang="en-US" dirty="0"/>
        </a:p>
      </dgm:t>
    </dgm:pt>
    <dgm:pt modelId="{1EDA570F-CC1F-4184-9215-47821806816D}" type="parTrans" cxnId="{FD0312E0-4F8D-47F3-92FA-CA0EC0D659CD}">
      <dgm:prSet/>
      <dgm:spPr/>
      <dgm:t>
        <a:bodyPr/>
        <a:lstStyle/>
        <a:p>
          <a:endParaRPr lang="zh-CN" altLang="en-US"/>
        </a:p>
      </dgm:t>
    </dgm:pt>
    <dgm:pt modelId="{84A7C88B-698A-4574-A15B-93F06DCA4809}" type="sibTrans" cxnId="{FD0312E0-4F8D-47F3-92FA-CA0EC0D659CD}">
      <dgm:prSet/>
      <dgm:spPr/>
      <dgm:t>
        <a:bodyPr/>
        <a:lstStyle/>
        <a:p>
          <a:endParaRPr lang="zh-CN" altLang="en-US"/>
        </a:p>
      </dgm:t>
    </dgm:pt>
    <dgm:pt modelId="{3DD3A1F0-CBD0-4AA6-A0E3-DCE61BAC2C3B}">
      <dgm:prSet phldrT="[文本]"/>
      <dgm:spPr/>
      <dgm:t>
        <a:bodyPr/>
        <a:lstStyle/>
        <a:p>
          <a:r>
            <a:rPr lang="zh-CN" altLang="en-US" dirty="0" smtClean="0"/>
            <a:t>存储介质群</a:t>
          </a:r>
          <a:endParaRPr lang="zh-CN" altLang="en-US" dirty="0"/>
        </a:p>
      </dgm:t>
    </dgm:pt>
    <dgm:pt modelId="{7EAB11F0-A75A-4771-AD9A-3E693F77A4E5}" type="parTrans" cxnId="{50CCC272-3ED7-48A7-8466-FCACAD035CD5}">
      <dgm:prSet/>
      <dgm:spPr/>
      <dgm:t>
        <a:bodyPr/>
        <a:lstStyle/>
        <a:p>
          <a:endParaRPr lang="zh-CN" altLang="en-US"/>
        </a:p>
      </dgm:t>
    </dgm:pt>
    <dgm:pt modelId="{6251D08F-2B06-4B9D-A36C-CDD59DA49B6D}" type="sibTrans" cxnId="{50CCC272-3ED7-48A7-8466-FCACAD035CD5}">
      <dgm:prSet/>
      <dgm:spPr/>
      <dgm:t>
        <a:bodyPr/>
        <a:lstStyle/>
        <a:p>
          <a:endParaRPr lang="zh-CN" altLang="en-US"/>
        </a:p>
      </dgm:t>
    </dgm:pt>
    <dgm:pt modelId="{90CD34EE-AB02-4191-8ACF-51149D99D095}">
      <dgm:prSet phldrT="[文本]"/>
      <dgm:spPr/>
      <dgm:t>
        <a:bodyPr/>
        <a:lstStyle/>
        <a:p>
          <a:r>
            <a:rPr lang="zh-CN" altLang="en-US" dirty="0" smtClean="0"/>
            <a:t>存储控制群</a:t>
          </a:r>
          <a:endParaRPr lang="zh-CN" altLang="en-US" dirty="0"/>
        </a:p>
      </dgm:t>
    </dgm:pt>
    <dgm:pt modelId="{9136644A-F2E0-4597-92C8-2A8B6857C453}" type="parTrans" cxnId="{BF74C2B4-4939-41A3-B7FF-E85A455BAEC8}">
      <dgm:prSet/>
      <dgm:spPr/>
      <dgm:t>
        <a:bodyPr/>
        <a:lstStyle/>
        <a:p>
          <a:endParaRPr lang="zh-CN" altLang="en-US"/>
        </a:p>
      </dgm:t>
    </dgm:pt>
    <dgm:pt modelId="{8414A91F-36EA-4443-AB9D-060D69C049C1}" type="sibTrans" cxnId="{BF74C2B4-4939-41A3-B7FF-E85A455BAEC8}">
      <dgm:prSet/>
      <dgm:spPr/>
      <dgm:t>
        <a:bodyPr/>
        <a:lstStyle/>
        <a:p>
          <a:endParaRPr lang="zh-CN" altLang="en-US"/>
        </a:p>
      </dgm:t>
    </dgm:pt>
    <dgm:pt modelId="{54E58E2D-5E23-460C-AC87-D5A0C5AA8252}">
      <dgm:prSet phldrT="[文本]"/>
      <dgm:spPr/>
      <dgm:t>
        <a:bodyPr/>
        <a:lstStyle/>
        <a:p>
          <a:r>
            <a:rPr lang="zh-CN" altLang="en-US" dirty="0" smtClean="0"/>
            <a:t>云计算</a:t>
          </a:r>
          <a:endParaRPr lang="zh-CN" altLang="en-US" dirty="0"/>
        </a:p>
      </dgm:t>
    </dgm:pt>
    <dgm:pt modelId="{C05720C5-0D50-4EAB-B965-B0341CA98561}" type="parTrans" cxnId="{7C6D6823-4F77-42E1-86EC-5551DBD0632F}">
      <dgm:prSet/>
      <dgm:spPr/>
      <dgm:t>
        <a:bodyPr/>
        <a:lstStyle/>
        <a:p>
          <a:endParaRPr lang="zh-CN" altLang="en-US"/>
        </a:p>
      </dgm:t>
    </dgm:pt>
    <dgm:pt modelId="{8910E40E-4B55-4DA9-A30E-875F8836023C}" type="sibTrans" cxnId="{7C6D6823-4F77-42E1-86EC-5551DBD0632F}">
      <dgm:prSet/>
      <dgm:spPr/>
      <dgm:t>
        <a:bodyPr/>
        <a:lstStyle/>
        <a:p>
          <a:endParaRPr lang="zh-CN" altLang="en-US"/>
        </a:p>
      </dgm:t>
    </dgm:pt>
    <dgm:pt modelId="{E99E00FF-15FD-4357-BC5A-9BBE5B5E4D7B}">
      <dgm:prSet phldrT="[文本]"/>
      <dgm:spPr/>
      <dgm:t>
        <a:bodyPr/>
        <a:lstStyle/>
        <a:p>
          <a:r>
            <a:rPr lang="zh-CN" altLang="en-US" dirty="0" smtClean="0"/>
            <a:t>运算服务器群</a:t>
          </a:r>
          <a:endParaRPr lang="zh-CN" altLang="en-US" dirty="0"/>
        </a:p>
      </dgm:t>
    </dgm:pt>
    <dgm:pt modelId="{25056C68-26D4-4C5F-846A-DE698A2C5A1E}" type="parTrans" cxnId="{8D3864A1-D5C9-42A9-8136-D348C26E4109}">
      <dgm:prSet/>
      <dgm:spPr/>
      <dgm:t>
        <a:bodyPr/>
        <a:lstStyle/>
        <a:p>
          <a:endParaRPr lang="zh-CN" altLang="en-US"/>
        </a:p>
      </dgm:t>
    </dgm:pt>
    <dgm:pt modelId="{80AAB496-0593-4612-841F-EF588FC66B40}" type="sibTrans" cxnId="{8D3864A1-D5C9-42A9-8136-D348C26E4109}">
      <dgm:prSet/>
      <dgm:spPr/>
      <dgm:t>
        <a:bodyPr/>
        <a:lstStyle/>
        <a:p>
          <a:endParaRPr lang="zh-CN" altLang="en-US"/>
        </a:p>
      </dgm:t>
    </dgm:pt>
    <dgm:pt modelId="{A46DD30F-80A1-4CF0-A77C-B223C8A0F6B9}">
      <dgm:prSet phldrT="[文本]"/>
      <dgm:spPr/>
      <dgm:t>
        <a:bodyPr/>
        <a:lstStyle/>
        <a:p>
          <a:r>
            <a:rPr lang="zh-CN" altLang="en-US" dirty="0" smtClean="0"/>
            <a:t>运算控制群</a:t>
          </a:r>
          <a:endParaRPr lang="zh-CN" altLang="en-US" dirty="0"/>
        </a:p>
      </dgm:t>
    </dgm:pt>
    <dgm:pt modelId="{B6AD73C8-88D2-4A75-A8B2-E504E8A96156}" type="parTrans" cxnId="{930F2CD5-F600-4555-8257-6DD9D4BDE261}">
      <dgm:prSet/>
      <dgm:spPr/>
      <dgm:t>
        <a:bodyPr/>
        <a:lstStyle/>
        <a:p>
          <a:endParaRPr lang="zh-CN" altLang="en-US"/>
        </a:p>
      </dgm:t>
    </dgm:pt>
    <dgm:pt modelId="{881AB2AE-5AA0-402C-8A50-E816F825487B}" type="sibTrans" cxnId="{930F2CD5-F600-4555-8257-6DD9D4BDE261}">
      <dgm:prSet/>
      <dgm:spPr/>
      <dgm:t>
        <a:bodyPr/>
        <a:lstStyle/>
        <a:p>
          <a:endParaRPr lang="zh-CN" altLang="en-US"/>
        </a:p>
      </dgm:t>
    </dgm:pt>
    <dgm:pt modelId="{DF528EC0-4989-4EC6-9434-62C6454F1B58}" type="pres">
      <dgm:prSet presAssocID="{90C613B3-B4D9-4D76-B6C1-0850A2CA97F6}" presName="hierChild1" presStyleCnt="0">
        <dgm:presLayoutVars>
          <dgm:chPref val="1"/>
          <dgm:dir/>
          <dgm:animOne val="branch"/>
          <dgm:animLvl val="lvl"/>
          <dgm:resizeHandles/>
        </dgm:presLayoutVars>
      </dgm:prSet>
      <dgm:spPr/>
      <dgm:t>
        <a:bodyPr/>
        <a:lstStyle/>
        <a:p>
          <a:endParaRPr lang="zh-CN" altLang="en-US"/>
        </a:p>
      </dgm:t>
    </dgm:pt>
    <dgm:pt modelId="{7D285C97-AF00-477D-A14A-33E825C56746}" type="pres">
      <dgm:prSet presAssocID="{3B2D3098-3EC3-4EF7-8865-349097EE43D5}" presName="hierRoot1" presStyleCnt="0"/>
      <dgm:spPr/>
    </dgm:pt>
    <dgm:pt modelId="{F1612F87-16FE-4DB5-B07D-EA83EE15A8E7}" type="pres">
      <dgm:prSet presAssocID="{3B2D3098-3EC3-4EF7-8865-349097EE43D5}" presName="composite" presStyleCnt="0"/>
      <dgm:spPr/>
    </dgm:pt>
    <dgm:pt modelId="{1612834F-A0BA-4D76-8D7D-17C94EBB968B}" type="pres">
      <dgm:prSet presAssocID="{3B2D3098-3EC3-4EF7-8865-349097EE43D5}" presName="background" presStyleLbl="node0" presStyleIdx="0" presStyleCnt="1"/>
      <dgm:spPr/>
    </dgm:pt>
    <dgm:pt modelId="{81E95A6F-8F98-4DF7-AAA6-D19C5C23915A}" type="pres">
      <dgm:prSet presAssocID="{3B2D3098-3EC3-4EF7-8865-349097EE43D5}" presName="text" presStyleLbl="fgAcc0" presStyleIdx="0" presStyleCnt="1">
        <dgm:presLayoutVars>
          <dgm:chPref val="3"/>
        </dgm:presLayoutVars>
      </dgm:prSet>
      <dgm:spPr/>
      <dgm:t>
        <a:bodyPr/>
        <a:lstStyle/>
        <a:p>
          <a:endParaRPr lang="zh-CN" altLang="en-US"/>
        </a:p>
      </dgm:t>
    </dgm:pt>
    <dgm:pt modelId="{AE0D605E-F638-452A-9C12-71D95BB21F49}" type="pres">
      <dgm:prSet presAssocID="{3B2D3098-3EC3-4EF7-8865-349097EE43D5}" presName="hierChild2" presStyleCnt="0"/>
      <dgm:spPr/>
    </dgm:pt>
    <dgm:pt modelId="{340DE0EF-BFE8-467C-9EC6-F024744B9C9D}" type="pres">
      <dgm:prSet presAssocID="{1EDA570F-CC1F-4184-9215-47821806816D}" presName="Name10" presStyleLbl="parChTrans1D2" presStyleIdx="0" presStyleCnt="2"/>
      <dgm:spPr/>
      <dgm:t>
        <a:bodyPr/>
        <a:lstStyle/>
        <a:p>
          <a:endParaRPr lang="zh-CN" altLang="en-US"/>
        </a:p>
      </dgm:t>
    </dgm:pt>
    <dgm:pt modelId="{B02557EB-D03A-4898-A754-5BFC373E19B4}" type="pres">
      <dgm:prSet presAssocID="{D4DBEEE4-DF83-4CF2-A8AD-BDDCB7423AFB}" presName="hierRoot2" presStyleCnt="0"/>
      <dgm:spPr/>
    </dgm:pt>
    <dgm:pt modelId="{2B083908-4EDE-47A9-8A7A-5C3509B1B8CF}" type="pres">
      <dgm:prSet presAssocID="{D4DBEEE4-DF83-4CF2-A8AD-BDDCB7423AFB}" presName="composite2" presStyleCnt="0"/>
      <dgm:spPr/>
    </dgm:pt>
    <dgm:pt modelId="{C0CF34F8-E46C-4C68-910C-73F40ED2A82A}" type="pres">
      <dgm:prSet presAssocID="{D4DBEEE4-DF83-4CF2-A8AD-BDDCB7423AFB}" presName="background2" presStyleLbl="node2" presStyleIdx="0" presStyleCnt="2"/>
      <dgm:spPr/>
    </dgm:pt>
    <dgm:pt modelId="{E4EE9905-76CE-404E-B5AA-F9D40665E5DA}" type="pres">
      <dgm:prSet presAssocID="{D4DBEEE4-DF83-4CF2-A8AD-BDDCB7423AFB}" presName="text2" presStyleLbl="fgAcc2" presStyleIdx="0" presStyleCnt="2">
        <dgm:presLayoutVars>
          <dgm:chPref val="3"/>
        </dgm:presLayoutVars>
      </dgm:prSet>
      <dgm:spPr/>
      <dgm:t>
        <a:bodyPr/>
        <a:lstStyle/>
        <a:p>
          <a:endParaRPr lang="zh-CN" altLang="en-US"/>
        </a:p>
      </dgm:t>
    </dgm:pt>
    <dgm:pt modelId="{94F05FAB-A421-4032-9C14-CA68686C2F21}" type="pres">
      <dgm:prSet presAssocID="{D4DBEEE4-DF83-4CF2-A8AD-BDDCB7423AFB}" presName="hierChild3" presStyleCnt="0"/>
      <dgm:spPr/>
    </dgm:pt>
    <dgm:pt modelId="{2B7B29CF-6545-4C50-AB9E-7B7A7C280629}" type="pres">
      <dgm:prSet presAssocID="{7EAB11F0-A75A-4771-AD9A-3E693F77A4E5}" presName="Name17" presStyleLbl="parChTrans1D3" presStyleIdx="0" presStyleCnt="4"/>
      <dgm:spPr/>
      <dgm:t>
        <a:bodyPr/>
        <a:lstStyle/>
        <a:p>
          <a:endParaRPr lang="zh-CN" altLang="en-US"/>
        </a:p>
      </dgm:t>
    </dgm:pt>
    <dgm:pt modelId="{F2FCF219-8427-4DDD-BDA2-952F81FE74F7}" type="pres">
      <dgm:prSet presAssocID="{3DD3A1F0-CBD0-4AA6-A0E3-DCE61BAC2C3B}" presName="hierRoot3" presStyleCnt="0"/>
      <dgm:spPr/>
    </dgm:pt>
    <dgm:pt modelId="{1B754079-93B5-4081-B3FA-B2EC97FCB637}" type="pres">
      <dgm:prSet presAssocID="{3DD3A1F0-CBD0-4AA6-A0E3-DCE61BAC2C3B}" presName="composite3" presStyleCnt="0"/>
      <dgm:spPr/>
    </dgm:pt>
    <dgm:pt modelId="{615564EE-DC57-4E85-A981-B1E162A979CC}" type="pres">
      <dgm:prSet presAssocID="{3DD3A1F0-CBD0-4AA6-A0E3-DCE61BAC2C3B}" presName="background3" presStyleLbl="node3" presStyleIdx="0" presStyleCnt="4"/>
      <dgm:spPr/>
    </dgm:pt>
    <dgm:pt modelId="{5ED02156-78D7-4918-968A-6F9F8F6C0FC8}" type="pres">
      <dgm:prSet presAssocID="{3DD3A1F0-CBD0-4AA6-A0E3-DCE61BAC2C3B}" presName="text3" presStyleLbl="fgAcc3" presStyleIdx="0" presStyleCnt="4">
        <dgm:presLayoutVars>
          <dgm:chPref val="3"/>
        </dgm:presLayoutVars>
      </dgm:prSet>
      <dgm:spPr/>
      <dgm:t>
        <a:bodyPr/>
        <a:lstStyle/>
        <a:p>
          <a:endParaRPr lang="zh-CN" altLang="en-US"/>
        </a:p>
      </dgm:t>
    </dgm:pt>
    <dgm:pt modelId="{3F0F96B1-5284-4C9D-8249-5BFB0ECFB7F2}" type="pres">
      <dgm:prSet presAssocID="{3DD3A1F0-CBD0-4AA6-A0E3-DCE61BAC2C3B}" presName="hierChild4" presStyleCnt="0"/>
      <dgm:spPr/>
    </dgm:pt>
    <dgm:pt modelId="{DEB82669-02B3-4DE1-8EAC-82E1EFE653CF}" type="pres">
      <dgm:prSet presAssocID="{9136644A-F2E0-4597-92C8-2A8B6857C453}" presName="Name17" presStyleLbl="parChTrans1D3" presStyleIdx="1" presStyleCnt="4"/>
      <dgm:spPr/>
      <dgm:t>
        <a:bodyPr/>
        <a:lstStyle/>
        <a:p>
          <a:endParaRPr lang="zh-CN" altLang="en-US"/>
        </a:p>
      </dgm:t>
    </dgm:pt>
    <dgm:pt modelId="{9921EADC-BE65-4D85-8F6E-6FAE8A2F1500}" type="pres">
      <dgm:prSet presAssocID="{90CD34EE-AB02-4191-8ACF-51149D99D095}" presName="hierRoot3" presStyleCnt="0"/>
      <dgm:spPr/>
    </dgm:pt>
    <dgm:pt modelId="{0D3C4A1D-060D-47A2-818E-C6E456191B7A}" type="pres">
      <dgm:prSet presAssocID="{90CD34EE-AB02-4191-8ACF-51149D99D095}" presName="composite3" presStyleCnt="0"/>
      <dgm:spPr/>
    </dgm:pt>
    <dgm:pt modelId="{D50FCEE3-CA00-40BE-9311-F0D2BC60E453}" type="pres">
      <dgm:prSet presAssocID="{90CD34EE-AB02-4191-8ACF-51149D99D095}" presName="background3" presStyleLbl="node3" presStyleIdx="1" presStyleCnt="4"/>
      <dgm:spPr/>
    </dgm:pt>
    <dgm:pt modelId="{C0AC5A44-5C6A-4430-85D7-72F0791947EA}" type="pres">
      <dgm:prSet presAssocID="{90CD34EE-AB02-4191-8ACF-51149D99D095}" presName="text3" presStyleLbl="fgAcc3" presStyleIdx="1" presStyleCnt="4">
        <dgm:presLayoutVars>
          <dgm:chPref val="3"/>
        </dgm:presLayoutVars>
      </dgm:prSet>
      <dgm:spPr/>
      <dgm:t>
        <a:bodyPr/>
        <a:lstStyle/>
        <a:p>
          <a:endParaRPr lang="zh-CN" altLang="en-US"/>
        </a:p>
      </dgm:t>
    </dgm:pt>
    <dgm:pt modelId="{E5A614E9-6F39-4CBF-80B2-5C2933097000}" type="pres">
      <dgm:prSet presAssocID="{90CD34EE-AB02-4191-8ACF-51149D99D095}" presName="hierChild4" presStyleCnt="0"/>
      <dgm:spPr/>
    </dgm:pt>
    <dgm:pt modelId="{FF53D8A4-037E-4322-9502-F258CFCD8CFB}" type="pres">
      <dgm:prSet presAssocID="{C05720C5-0D50-4EAB-B965-B0341CA98561}" presName="Name10" presStyleLbl="parChTrans1D2" presStyleIdx="1" presStyleCnt="2"/>
      <dgm:spPr/>
      <dgm:t>
        <a:bodyPr/>
        <a:lstStyle/>
        <a:p>
          <a:endParaRPr lang="zh-CN" altLang="en-US"/>
        </a:p>
      </dgm:t>
    </dgm:pt>
    <dgm:pt modelId="{567826DE-0B41-4087-BD05-08E75E2DED58}" type="pres">
      <dgm:prSet presAssocID="{54E58E2D-5E23-460C-AC87-D5A0C5AA8252}" presName="hierRoot2" presStyleCnt="0"/>
      <dgm:spPr/>
    </dgm:pt>
    <dgm:pt modelId="{367696D8-A160-431D-8494-FECA239F7CF4}" type="pres">
      <dgm:prSet presAssocID="{54E58E2D-5E23-460C-AC87-D5A0C5AA8252}" presName="composite2" presStyleCnt="0"/>
      <dgm:spPr/>
    </dgm:pt>
    <dgm:pt modelId="{B52C92D0-DBE8-4001-8095-BC499BFA42DC}" type="pres">
      <dgm:prSet presAssocID="{54E58E2D-5E23-460C-AC87-D5A0C5AA8252}" presName="background2" presStyleLbl="node2" presStyleIdx="1" presStyleCnt="2"/>
      <dgm:spPr/>
    </dgm:pt>
    <dgm:pt modelId="{288C2AA5-0675-487D-822D-CA825B32DFA7}" type="pres">
      <dgm:prSet presAssocID="{54E58E2D-5E23-460C-AC87-D5A0C5AA8252}" presName="text2" presStyleLbl="fgAcc2" presStyleIdx="1" presStyleCnt="2">
        <dgm:presLayoutVars>
          <dgm:chPref val="3"/>
        </dgm:presLayoutVars>
      </dgm:prSet>
      <dgm:spPr/>
      <dgm:t>
        <a:bodyPr/>
        <a:lstStyle/>
        <a:p>
          <a:endParaRPr lang="zh-CN" altLang="en-US"/>
        </a:p>
      </dgm:t>
    </dgm:pt>
    <dgm:pt modelId="{B77497D1-0A30-4E33-9880-C026B99D6FB1}" type="pres">
      <dgm:prSet presAssocID="{54E58E2D-5E23-460C-AC87-D5A0C5AA8252}" presName="hierChild3" presStyleCnt="0"/>
      <dgm:spPr/>
    </dgm:pt>
    <dgm:pt modelId="{5A08BC4B-FA87-44A0-AC9B-0093BDA03053}" type="pres">
      <dgm:prSet presAssocID="{25056C68-26D4-4C5F-846A-DE698A2C5A1E}" presName="Name17" presStyleLbl="parChTrans1D3" presStyleIdx="2" presStyleCnt="4"/>
      <dgm:spPr/>
      <dgm:t>
        <a:bodyPr/>
        <a:lstStyle/>
        <a:p>
          <a:endParaRPr lang="zh-CN" altLang="en-US"/>
        </a:p>
      </dgm:t>
    </dgm:pt>
    <dgm:pt modelId="{2F4A1B66-32F5-4390-B824-1685F9961EA2}" type="pres">
      <dgm:prSet presAssocID="{E99E00FF-15FD-4357-BC5A-9BBE5B5E4D7B}" presName="hierRoot3" presStyleCnt="0"/>
      <dgm:spPr/>
    </dgm:pt>
    <dgm:pt modelId="{86A3E62E-41E9-45B8-8894-995146B7C987}" type="pres">
      <dgm:prSet presAssocID="{E99E00FF-15FD-4357-BC5A-9BBE5B5E4D7B}" presName="composite3" presStyleCnt="0"/>
      <dgm:spPr/>
    </dgm:pt>
    <dgm:pt modelId="{496CB812-E21F-4376-88C2-BBAD3E639F50}" type="pres">
      <dgm:prSet presAssocID="{E99E00FF-15FD-4357-BC5A-9BBE5B5E4D7B}" presName="background3" presStyleLbl="node3" presStyleIdx="2" presStyleCnt="4"/>
      <dgm:spPr/>
    </dgm:pt>
    <dgm:pt modelId="{4A1C804E-D6CE-4734-AB43-941913A07ECF}" type="pres">
      <dgm:prSet presAssocID="{E99E00FF-15FD-4357-BC5A-9BBE5B5E4D7B}" presName="text3" presStyleLbl="fgAcc3" presStyleIdx="2" presStyleCnt="4">
        <dgm:presLayoutVars>
          <dgm:chPref val="3"/>
        </dgm:presLayoutVars>
      </dgm:prSet>
      <dgm:spPr/>
      <dgm:t>
        <a:bodyPr/>
        <a:lstStyle/>
        <a:p>
          <a:endParaRPr lang="zh-CN" altLang="en-US"/>
        </a:p>
      </dgm:t>
    </dgm:pt>
    <dgm:pt modelId="{1405A96B-897F-4775-A045-DFD7ACEB5E83}" type="pres">
      <dgm:prSet presAssocID="{E99E00FF-15FD-4357-BC5A-9BBE5B5E4D7B}" presName="hierChild4" presStyleCnt="0"/>
      <dgm:spPr/>
    </dgm:pt>
    <dgm:pt modelId="{A80728DD-3DD5-494D-B444-3DC74139EC39}" type="pres">
      <dgm:prSet presAssocID="{B6AD73C8-88D2-4A75-A8B2-E504E8A96156}" presName="Name17" presStyleLbl="parChTrans1D3" presStyleIdx="3" presStyleCnt="4"/>
      <dgm:spPr/>
      <dgm:t>
        <a:bodyPr/>
        <a:lstStyle/>
        <a:p>
          <a:endParaRPr lang="zh-CN" altLang="en-US"/>
        </a:p>
      </dgm:t>
    </dgm:pt>
    <dgm:pt modelId="{0603D2E7-1AF2-4C42-9EDE-099D38F97B20}" type="pres">
      <dgm:prSet presAssocID="{A46DD30F-80A1-4CF0-A77C-B223C8A0F6B9}" presName="hierRoot3" presStyleCnt="0"/>
      <dgm:spPr/>
    </dgm:pt>
    <dgm:pt modelId="{86A14ECA-BCCF-4DAC-B7DC-4FC1CC11CA9F}" type="pres">
      <dgm:prSet presAssocID="{A46DD30F-80A1-4CF0-A77C-B223C8A0F6B9}" presName="composite3" presStyleCnt="0"/>
      <dgm:spPr/>
    </dgm:pt>
    <dgm:pt modelId="{3442907C-2F48-4B0F-A819-47A06AFBCB7A}" type="pres">
      <dgm:prSet presAssocID="{A46DD30F-80A1-4CF0-A77C-B223C8A0F6B9}" presName="background3" presStyleLbl="node3" presStyleIdx="3" presStyleCnt="4"/>
      <dgm:spPr/>
    </dgm:pt>
    <dgm:pt modelId="{BF9DCE97-F3FF-4246-8211-C42DA87869F1}" type="pres">
      <dgm:prSet presAssocID="{A46DD30F-80A1-4CF0-A77C-B223C8A0F6B9}" presName="text3" presStyleLbl="fgAcc3" presStyleIdx="3" presStyleCnt="4">
        <dgm:presLayoutVars>
          <dgm:chPref val="3"/>
        </dgm:presLayoutVars>
      </dgm:prSet>
      <dgm:spPr/>
      <dgm:t>
        <a:bodyPr/>
        <a:lstStyle/>
        <a:p>
          <a:endParaRPr lang="zh-CN" altLang="en-US"/>
        </a:p>
      </dgm:t>
    </dgm:pt>
    <dgm:pt modelId="{4D374F38-575B-437E-B2F0-BED8FF3BC339}" type="pres">
      <dgm:prSet presAssocID="{A46DD30F-80A1-4CF0-A77C-B223C8A0F6B9}" presName="hierChild4" presStyleCnt="0"/>
      <dgm:spPr/>
    </dgm:pt>
  </dgm:ptLst>
  <dgm:cxnLst>
    <dgm:cxn modelId="{8D3864A1-D5C9-42A9-8136-D348C26E4109}" srcId="{54E58E2D-5E23-460C-AC87-D5A0C5AA8252}" destId="{E99E00FF-15FD-4357-BC5A-9BBE5B5E4D7B}" srcOrd="0" destOrd="0" parTransId="{25056C68-26D4-4C5F-846A-DE698A2C5A1E}" sibTransId="{80AAB496-0593-4612-841F-EF588FC66B40}"/>
    <dgm:cxn modelId="{FD0312E0-4F8D-47F3-92FA-CA0EC0D659CD}" srcId="{3B2D3098-3EC3-4EF7-8865-349097EE43D5}" destId="{D4DBEEE4-DF83-4CF2-A8AD-BDDCB7423AFB}" srcOrd="0" destOrd="0" parTransId="{1EDA570F-CC1F-4184-9215-47821806816D}" sibTransId="{84A7C88B-698A-4574-A15B-93F06DCA4809}"/>
    <dgm:cxn modelId="{8CE661C7-3613-4950-866E-3C240F5967CF}" type="presOf" srcId="{B6AD73C8-88D2-4A75-A8B2-E504E8A96156}" destId="{A80728DD-3DD5-494D-B444-3DC74139EC39}" srcOrd="0" destOrd="0" presId="urn:microsoft.com/office/officeart/2005/8/layout/hierarchy1"/>
    <dgm:cxn modelId="{C381360D-C481-47BF-91E4-EA2481FC7AFB}" type="presOf" srcId="{90C613B3-B4D9-4D76-B6C1-0850A2CA97F6}" destId="{DF528EC0-4989-4EC6-9434-62C6454F1B58}" srcOrd="0" destOrd="0" presId="urn:microsoft.com/office/officeart/2005/8/layout/hierarchy1"/>
    <dgm:cxn modelId="{50CCC272-3ED7-48A7-8466-FCACAD035CD5}" srcId="{D4DBEEE4-DF83-4CF2-A8AD-BDDCB7423AFB}" destId="{3DD3A1F0-CBD0-4AA6-A0E3-DCE61BAC2C3B}" srcOrd="0" destOrd="0" parTransId="{7EAB11F0-A75A-4771-AD9A-3E693F77A4E5}" sibTransId="{6251D08F-2B06-4B9D-A36C-CDD59DA49B6D}"/>
    <dgm:cxn modelId="{51763617-96B6-4088-9195-FE168ED9D755}" srcId="{90C613B3-B4D9-4D76-B6C1-0850A2CA97F6}" destId="{3B2D3098-3EC3-4EF7-8865-349097EE43D5}" srcOrd="0" destOrd="0" parTransId="{7539B538-DE4C-406F-AC7F-5BD33626ECEB}" sibTransId="{D068C701-B9F2-4941-A6AD-E6E80A5F0277}"/>
    <dgm:cxn modelId="{BF74C2B4-4939-41A3-B7FF-E85A455BAEC8}" srcId="{D4DBEEE4-DF83-4CF2-A8AD-BDDCB7423AFB}" destId="{90CD34EE-AB02-4191-8ACF-51149D99D095}" srcOrd="1" destOrd="0" parTransId="{9136644A-F2E0-4597-92C8-2A8B6857C453}" sibTransId="{8414A91F-36EA-4443-AB9D-060D69C049C1}"/>
    <dgm:cxn modelId="{2C9FA1D4-670F-4791-B253-67719CA48196}" type="presOf" srcId="{E99E00FF-15FD-4357-BC5A-9BBE5B5E4D7B}" destId="{4A1C804E-D6CE-4734-AB43-941913A07ECF}" srcOrd="0" destOrd="0" presId="urn:microsoft.com/office/officeart/2005/8/layout/hierarchy1"/>
    <dgm:cxn modelId="{CAB7E402-1421-4142-AD5F-31DA78B3BB7A}" type="presOf" srcId="{54E58E2D-5E23-460C-AC87-D5A0C5AA8252}" destId="{288C2AA5-0675-487D-822D-CA825B32DFA7}" srcOrd="0" destOrd="0" presId="urn:microsoft.com/office/officeart/2005/8/layout/hierarchy1"/>
    <dgm:cxn modelId="{2A5B2EEA-26E1-4E2B-85A0-814F67534325}" type="presOf" srcId="{3B2D3098-3EC3-4EF7-8865-349097EE43D5}" destId="{81E95A6F-8F98-4DF7-AAA6-D19C5C23915A}" srcOrd="0" destOrd="0" presId="urn:microsoft.com/office/officeart/2005/8/layout/hierarchy1"/>
    <dgm:cxn modelId="{02605AC5-8C11-463B-9421-649ADBB07D6C}" type="presOf" srcId="{C05720C5-0D50-4EAB-B965-B0341CA98561}" destId="{FF53D8A4-037E-4322-9502-F258CFCD8CFB}" srcOrd="0" destOrd="0" presId="urn:microsoft.com/office/officeart/2005/8/layout/hierarchy1"/>
    <dgm:cxn modelId="{FFF0FC1E-BDF6-4F9D-A8B3-8092003E220F}" type="presOf" srcId="{D4DBEEE4-DF83-4CF2-A8AD-BDDCB7423AFB}" destId="{E4EE9905-76CE-404E-B5AA-F9D40665E5DA}" srcOrd="0" destOrd="0" presId="urn:microsoft.com/office/officeart/2005/8/layout/hierarchy1"/>
    <dgm:cxn modelId="{7C6D6823-4F77-42E1-86EC-5551DBD0632F}" srcId="{3B2D3098-3EC3-4EF7-8865-349097EE43D5}" destId="{54E58E2D-5E23-460C-AC87-D5A0C5AA8252}" srcOrd="1" destOrd="0" parTransId="{C05720C5-0D50-4EAB-B965-B0341CA98561}" sibTransId="{8910E40E-4B55-4DA9-A30E-875F8836023C}"/>
    <dgm:cxn modelId="{999D4A78-7880-46C9-9C88-091781DC2589}" type="presOf" srcId="{7EAB11F0-A75A-4771-AD9A-3E693F77A4E5}" destId="{2B7B29CF-6545-4C50-AB9E-7B7A7C280629}" srcOrd="0" destOrd="0" presId="urn:microsoft.com/office/officeart/2005/8/layout/hierarchy1"/>
    <dgm:cxn modelId="{A47E3CC8-BCF3-4D2A-9742-5A365D9649E6}" type="presOf" srcId="{90CD34EE-AB02-4191-8ACF-51149D99D095}" destId="{C0AC5A44-5C6A-4430-85D7-72F0791947EA}" srcOrd="0" destOrd="0" presId="urn:microsoft.com/office/officeart/2005/8/layout/hierarchy1"/>
    <dgm:cxn modelId="{C2F2A178-65FF-49BC-B82B-2523D83DE695}" type="presOf" srcId="{1EDA570F-CC1F-4184-9215-47821806816D}" destId="{340DE0EF-BFE8-467C-9EC6-F024744B9C9D}" srcOrd="0" destOrd="0" presId="urn:microsoft.com/office/officeart/2005/8/layout/hierarchy1"/>
    <dgm:cxn modelId="{CB84C785-9E89-4EEB-B240-F2CF6FA1CD5C}" type="presOf" srcId="{3DD3A1F0-CBD0-4AA6-A0E3-DCE61BAC2C3B}" destId="{5ED02156-78D7-4918-968A-6F9F8F6C0FC8}" srcOrd="0" destOrd="0" presId="urn:microsoft.com/office/officeart/2005/8/layout/hierarchy1"/>
    <dgm:cxn modelId="{930F2CD5-F600-4555-8257-6DD9D4BDE261}" srcId="{54E58E2D-5E23-460C-AC87-D5A0C5AA8252}" destId="{A46DD30F-80A1-4CF0-A77C-B223C8A0F6B9}" srcOrd="1" destOrd="0" parTransId="{B6AD73C8-88D2-4A75-A8B2-E504E8A96156}" sibTransId="{881AB2AE-5AA0-402C-8A50-E816F825487B}"/>
    <dgm:cxn modelId="{AC80E1B5-7D3B-4192-872B-2B42E03140FB}" type="presOf" srcId="{A46DD30F-80A1-4CF0-A77C-B223C8A0F6B9}" destId="{BF9DCE97-F3FF-4246-8211-C42DA87869F1}" srcOrd="0" destOrd="0" presId="urn:microsoft.com/office/officeart/2005/8/layout/hierarchy1"/>
    <dgm:cxn modelId="{7E3B12B6-95D2-4958-8049-7A1A5DA41CF2}" type="presOf" srcId="{25056C68-26D4-4C5F-846A-DE698A2C5A1E}" destId="{5A08BC4B-FA87-44A0-AC9B-0093BDA03053}" srcOrd="0" destOrd="0" presId="urn:microsoft.com/office/officeart/2005/8/layout/hierarchy1"/>
    <dgm:cxn modelId="{8351CE77-E83B-47D1-B306-A6222750D248}" type="presOf" srcId="{9136644A-F2E0-4597-92C8-2A8B6857C453}" destId="{DEB82669-02B3-4DE1-8EAC-82E1EFE653CF}" srcOrd="0" destOrd="0" presId="urn:microsoft.com/office/officeart/2005/8/layout/hierarchy1"/>
    <dgm:cxn modelId="{728DE2A1-B2A4-4D20-A77C-70306CB347FE}" type="presParOf" srcId="{DF528EC0-4989-4EC6-9434-62C6454F1B58}" destId="{7D285C97-AF00-477D-A14A-33E825C56746}" srcOrd="0" destOrd="0" presId="urn:microsoft.com/office/officeart/2005/8/layout/hierarchy1"/>
    <dgm:cxn modelId="{F2938C64-102E-4AB5-9199-490A96B36BE8}" type="presParOf" srcId="{7D285C97-AF00-477D-A14A-33E825C56746}" destId="{F1612F87-16FE-4DB5-B07D-EA83EE15A8E7}" srcOrd="0" destOrd="0" presId="urn:microsoft.com/office/officeart/2005/8/layout/hierarchy1"/>
    <dgm:cxn modelId="{11EA7C94-302D-43AD-8506-C02C3556A517}" type="presParOf" srcId="{F1612F87-16FE-4DB5-B07D-EA83EE15A8E7}" destId="{1612834F-A0BA-4D76-8D7D-17C94EBB968B}" srcOrd="0" destOrd="0" presId="urn:microsoft.com/office/officeart/2005/8/layout/hierarchy1"/>
    <dgm:cxn modelId="{8009120D-A7D8-4AD4-B74F-E6072877BE08}" type="presParOf" srcId="{F1612F87-16FE-4DB5-B07D-EA83EE15A8E7}" destId="{81E95A6F-8F98-4DF7-AAA6-D19C5C23915A}" srcOrd="1" destOrd="0" presId="urn:microsoft.com/office/officeart/2005/8/layout/hierarchy1"/>
    <dgm:cxn modelId="{09772D11-EA26-4787-BE34-4B3B1F90385E}" type="presParOf" srcId="{7D285C97-AF00-477D-A14A-33E825C56746}" destId="{AE0D605E-F638-452A-9C12-71D95BB21F49}" srcOrd="1" destOrd="0" presId="urn:microsoft.com/office/officeart/2005/8/layout/hierarchy1"/>
    <dgm:cxn modelId="{5522EF92-689C-4298-84E9-41C455DBF364}" type="presParOf" srcId="{AE0D605E-F638-452A-9C12-71D95BB21F49}" destId="{340DE0EF-BFE8-467C-9EC6-F024744B9C9D}" srcOrd="0" destOrd="0" presId="urn:microsoft.com/office/officeart/2005/8/layout/hierarchy1"/>
    <dgm:cxn modelId="{550183C3-E9BE-4A4E-9F84-92FDC4B8196F}" type="presParOf" srcId="{AE0D605E-F638-452A-9C12-71D95BB21F49}" destId="{B02557EB-D03A-4898-A754-5BFC373E19B4}" srcOrd="1" destOrd="0" presId="urn:microsoft.com/office/officeart/2005/8/layout/hierarchy1"/>
    <dgm:cxn modelId="{1B944F3F-F738-4275-A4FC-02544F75FE17}" type="presParOf" srcId="{B02557EB-D03A-4898-A754-5BFC373E19B4}" destId="{2B083908-4EDE-47A9-8A7A-5C3509B1B8CF}" srcOrd="0" destOrd="0" presId="urn:microsoft.com/office/officeart/2005/8/layout/hierarchy1"/>
    <dgm:cxn modelId="{3482D487-F0FE-48A7-8861-09FA1CB28CED}" type="presParOf" srcId="{2B083908-4EDE-47A9-8A7A-5C3509B1B8CF}" destId="{C0CF34F8-E46C-4C68-910C-73F40ED2A82A}" srcOrd="0" destOrd="0" presId="urn:microsoft.com/office/officeart/2005/8/layout/hierarchy1"/>
    <dgm:cxn modelId="{92FEE09D-8E3C-4D86-A078-386555504908}" type="presParOf" srcId="{2B083908-4EDE-47A9-8A7A-5C3509B1B8CF}" destId="{E4EE9905-76CE-404E-B5AA-F9D40665E5DA}" srcOrd="1" destOrd="0" presId="urn:microsoft.com/office/officeart/2005/8/layout/hierarchy1"/>
    <dgm:cxn modelId="{591E076B-C18F-4FD0-95FD-3A2DBC530435}" type="presParOf" srcId="{B02557EB-D03A-4898-A754-5BFC373E19B4}" destId="{94F05FAB-A421-4032-9C14-CA68686C2F21}" srcOrd="1" destOrd="0" presId="urn:microsoft.com/office/officeart/2005/8/layout/hierarchy1"/>
    <dgm:cxn modelId="{C21D5D22-4C26-4AB9-B15B-E27B474164C1}" type="presParOf" srcId="{94F05FAB-A421-4032-9C14-CA68686C2F21}" destId="{2B7B29CF-6545-4C50-AB9E-7B7A7C280629}" srcOrd="0" destOrd="0" presId="urn:microsoft.com/office/officeart/2005/8/layout/hierarchy1"/>
    <dgm:cxn modelId="{3A43AB41-F284-42B4-8A4C-C8A38857B7B8}" type="presParOf" srcId="{94F05FAB-A421-4032-9C14-CA68686C2F21}" destId="{F2FCF219-8427-4DDD-BDA2-952F81FE74F7}" srcOrd="1" destOrd="0" presId="urn:microsoft.com/office/officeart/2005/8/layout/hierarchy1"/>
    <dgm:cxn modelId="{6F051BC0-17F3-4A3D-BF9E-3D357C1BEF8E}" type="presParOf" srcId="{F2FCF219-8427-4DDD-BDA2-952F81FE74F7}" destId="{1B754079-93B5-4081-B3FA-B2EC97FCB637}" srcOrd="0" destOrd="0" presId="urn:microsoft.com/office/officeart/2005/8/layout/hierarchy1"/>
    <dgm:cxn modelId="{9C39D1E4-B73F-4627-8B14-00FB43AE64F6}" type="presParOf" srcId="{1B754079-93B5-4081-B3FA-B2EC97FCB637}" destId="{615564EE-DC57-4E85-A981-B1E162A979CC}" srcOrd="0" destOrd="0" presId="urn:microsoft.com/office/officeart/2005/8/layout/hierarchy1"/>
    <dgm:cxn modelId="{8CB1A977-1803-471B-8EB0-32FF509C9D31}" type="presParOf" srcId="{1B754079-93B5-4081-B3FA-B2EC97FCB637}" destId="{5ED02156-78D7-4918-968A-6F9F8F6C0FC8}" srcOrd="1" destOrd="0" presId="urn:microsoft.com/office/officeart/2005/8/layout/hierarchy1"/>
    <dgm:cxn modelId="{9B5E28E3-6CDC-40C5-BC5B-3659AC9E3C57}" type="presParOf" srcId="{F2FCF219-8427-4DDD-BDA2-952F81FE74F7}" destId="{3F0F96B1-5284-4C9D-8249-5BFB0ECFB7F2}" srcOrd="1" destOrd="0" presId="urn:microsoft.com/office/officeart/2005/8/layout/hierarchy1"/>
    <dgm:cxn modelId="{CCBE65F4-2C72-4F30-A36D-E9E0FC549BDC}" type="presParOf" srcId="{94F05FAB-A421-4032-9C14-CA68686C2F21}" destId="{DEB82669-02B3-4DE1-8EAC-82E1EFE653CF}" srcOrd="2" destOrd="0" presId="urn:microsoft.com/office/officeart/2005/8/layout/hierarchy1"/>
    <dgm:cxn modelId="{9358A7C0-5910-4209-9049-907E9DAEFD8B}" type="presParOf" srcId="{94F05FAB-A421-4032-9C14-CA68686C2F21}" destId="{9921EADC-BE65-4D85-8F6E-6FAE8A2F1500}" srcOrd="3" destOrd="0" presId="urn:microsoft.com/office/officeart/2005/8/layout/hierarchy1"/>
    <dgm:cxn modelId="{16EED48A-6E70-43A2-A933-EEE904223C0F}" type="presParOf" srcId="{9921EADC-BE65-4D85-8F6E-6FAE8A2F1500}" destId="{0D3C4A1D-060D-47A2-818E-C6E456191B7A}" srcOrd="0" destOrd="0" presId="urn:microsoft.com/office/officeart/2005/8/layout/hierarchy1"/>
    <dgm:cxn modelId="{402255DC-9B27-423B-A819-EE06DC186771}" type="presParOf" srcId="{0D3C4A1D-060D-47A2-818E-C6E456191B7A}" destId="{D50FCEE3-CA00-40BE-9311-F0D2BC60E453}" srcOrd="0" destOrd="0" presId="urn:microsoft.com/office/officeart/2005/8/layout/hierarchy1"/>
    <dgm:cxn modelId="{B4106A6A-A981-4BAF-B251-D1783B1836EA}" type="presParOf" srcId="{0D3C4A1D-060D-47A2-818E-C6E456191B7A}" destId="{C0AC5A44-5C6A-4430-85D7-72F0791947EA}" srcOrd="1" destOrd="0" presId="urn:microsoft.com/office/officeart/2005/8/layout/hierarchy1"/>
    <dgm:cxn modelId="{BE24C0C8-1BC4-4CD8-8FC3-3D77E29BC8B1}" type="presParOf" srcId="{9921EADC-BE65-4D85-8F6E-6FAE8A2F1500}" destId="{E5A614E9-6F39-4CBF-80B2-5C2933097000}" srcOrd="1" destOrd="0" presId="urn:microsoft.com/office/officeart/2005/8/layout/hierarchy1"/>
    <dgm:cxn modelId="{77086B4A-08BC-4537-9292-897471C8194B}" type="presParOf" srcId="{AE0D605E-F638-452A-9C12-71D95BB21F49}" destId="{FF53D8A4-037E-4322-9502-F258CFCD8CFB}" srcOrd="2" destOrd="0" presId="urn:microsoft.com/office/officeart/2005/8/layout/hierarchy1"/>
    <dgm:cxn modelId="{6033D667-93B3-47F2-8F8B-145E57D57499}" type="presParOf" srcId="{AE0D605E-F638-452A-9C12-71D95BB21F49}" destId="{567826DE-0B41-4087-BD05-08E75E2DED58}" srcOrd="3" destOrd="0" presId="urn:microsoft.com/office/officeart/2005/8/layout/hierarchy1"/>
    <dgm:cxn modelId="{8721A6A9-520D-4F52-99FC-1A35B7FA906C}" type="presParOf" srcId="{567826DE-0B41-4087-BD05-08E75E2DED58}" destId="{367696D8-A160-431D-8494-FECA239F7CF4}" srcOrd="0" destOrd="0" presId="urn:microsoft.com/office/officeart/2005/8/layout/hierarchy1"/>
    <dgm:cxn modelId="{05DB6FFB-2981-4F43-90DE-A9C0EBEE9639}" type="presParOf" srcId="{367696D8-A160-431D-8494-FECA239F7CF4}" destId="{B52C92D0-DBE8-4001-8095-BC499BFA42DC}" srcOrd="0" destOrd="0" presId="urn:microsoft.com/office/officeart/2005/8/layout/hierarchy1"/>
    <dgm:cxn modelId="{B584F3AB-0FF6-4BC2-A18E-C59B685B49EB}" type="presParOf" srcId="{367696D8-A160-431D-8494-FECA239F7CF4}" destId="{288C2AA5-0675-487D-822D-CA825B32DFA7}" srcOrd="1" destOrd="0" presId="urn:microsoft.com/office/officeart/2005/8/layout/hierarchy1"/>
    <dgm:cxn modelId="{E414F8EB-3BD2-4B89-84C2-9990F532295B}" type="presParOf" srcId="{567826DE-0B41-4087-BD05-08E75E2DED58}" destId="{B77497D1-0A30-4E33-9880-C026B99D6FB1}" srcOrd="1" destOrd="0" presId="urn:microsoft.com/office/officeart/2005/8/layout/hierarchy1"/>
    <dgm:cxn modelId="{9B87CA46-DBCC-4BC7-82B5-B9D8E4D3F5EB}" type="presParOf" srcId="{B77497D1-0A30-4E33-9880-C026B99D6FB1}" destId="{5A08BC4B-FA87-44A0-AC9B-0093BDA03053}" srcOrd="0" destOrd="0" presId="urn:microsoft.com/office/officeart/2005/8/layout/hierarchy1"/>
    <dgm:cxn modelId="{4F535095-6379-4368-B68B-040A86814A85}" type="presParOf" srcId="{B77497D1-0A30-4E33-9880-C026B99D6FB1}" destId="{2F4A1B66-32F5-4390-B824-1685F9961EA2}" srcOrd="1" destOrd="0" presId="urn:microsoft.com/office/officeart/2005/8/layout/hierarchy1"/>
    <dgm:cxn modelId="{8E22B37B-6B01-4C69-A8AF-9C4FD696DA64}" type="presParOf" srcId="{2F4A1B66-32F5-4390-B824-1685F9961EA2}" destId="{86A3E62E-41E9-45B8-8894-995146B7C987}" srcOrd="0" destOrd="0" presId="urn:microsoft.com/office/officeart/2005/8/layout/hierarchy1"/>
    <dgm:cxn modelId="{809A9FB2-61C9-441C-9394-19BFFAE07280}" type="presParOf" srcId="{86A3E62E-41E9-45B8-8894-995146B7C987}" destId="{496CB812-E21F-4376-88C2-BBAD3E639F50}" srcOrd="0" destOrd="0" presId="urn:microsoft.com/office/officeart/2005/8/layout/hierarchy1"/>
    <dgm:cxn modelId="{8BB92186-5C15-4601-A6B5-39032A93C76F}" type="presParOf" srcId="{86A3E62E-41E9-45B8-8894-995146B7C987}" destId="{4A1C804E-D6CE-4734-AB43-941913A07ECF}" srcOrd="1" destOrd="0" presId="urn:microsoft.com/office/officeart/2005/8/layout/hierarchy1"/>
    <dgm:cxn modelId="{A7508DE6-1085-4D1A-946D-F5693541BA53}" type="presParOf" srcId="{2F4A1B66-32F5-4390-B824-1685F9961EA2}" destId="{1405A96B-897F-4775-A045-DFD7ACEB5E83}" srcOrd="1" destOrd="0" presId="urn:microsoft.com/office/officeart/2005/8/layout/hierarchy1"/>
    <dgm:cxn modelId="{230B70F4-BB63-4F1E-B0EC-1FDD67F51A9C}" type="presParOf" srcId="{B77497D1-0A30-4E33-9880-C026B99D6FB1}" destId="{A80728DD-3DD5-494D-B444-3DC74139EC39}" srcOrd="2" destOrd="0" presId="urn:microsoft.com/office/officeart/2005/8/layout/hierarchy1"/>
    <dgm:cxn modelId="{1A949DCA-B8A8-4648-8129-452AC514A49E}" type="presParOf" srcId="{B77497D1-0A30-4E33-9880-C026B99D6FB1}" destId="{0603D2E7-1AF2-4C42-9EDE-099D38F97B20}" srcOrd="3" destOrd="0" presId="urn:microsoft.com/office/officeart/2005/8/layout/hierarchy1"/>
    <dgm:cxn modelId="{A4F8D076-CEC6-4A2D-BF9D-1FEB8EBE1FCD}" type="presParOf" srcId="{0603D2E7-1AF2-4C42-9EDE-099D38F97B20}" destId="{86A14ECA-BCCF-4DAC-B7DC-4FC1CC11CA9F}" srcOrd="0" destOrd="0" presId="urn:microsoft.com/office/officeart/2005/8/layout/hierarchy1"/>
    <dgm:cxn modelId="{E7C9E738-7CEA-4BA9-88ED-839C6ADB641D}" type="presParOf" srcId="{86A14ECA-BCCF-4DAC-B7DC-4FC1CC11CA9F}" destId="{3442907C-2F48-4B0F-A819-47A06AFBCB7A}" srcOrd="0" destOrd="0" presId="urn:microsoft.com/office/officeart/2005/8/layout/hierarchy1"/>
    <dgm:cxn modelId="{0C7FD628-BFB7-46AC-AE4B-7C7B291EAC2D}" type="presParOf" srcId="{86A14ECA-BCCF-4DAC-B7DC-4FC1CC11CA9F}" destId="{BF9DCE97-F3FF-4246-8211-C42DA87869F1}" srcOrd="1" destOrd="0" presId="urn:microsoft.com/office/officeart/2005/8/layout/hierarchy1"/>
    <dgm:cxn modelId="{D6B44CB1-AADD-47B6-90BC-3E4176A17ADD}" type="presParOf" srcId="{0603D2E7-1AF2-4C42-9EDE-099D38F97B20}" destId="{4D374F38-575B-437E-B2F0-BED8FF3BC3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48E8F8-00A3-4710-B89B-320157B1CC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4C1E615-0676-4787-814D-1FD000311C6A}">
      <dgm:prSet phldrT="[文本]"/>
      <dgm:spPr/>
      <dgm:t>
        <a:bodyPr/>
        <a:lstStyle/>
        <a:p>
          <a:r>
            <a:rPr lang="zh-CN" altLang="en-US" b="1" dirty="0" smtClean="0">
              <a:solidFill>
                <a:srgbClr val="FFC000"/>
              </a:solidFill>
              <a:effectLst>
                <a:outerShdw blurRad="38100" dist="38100" dir="2700000" algn="tl">
                  <a:srgbClr val="000000">
                    <a:alpha val="43137"/>
                  </a:srgbClr>
                </a:outerShdw>
              </a:effectLst>
            </a:rPr>
            <a:t>缺乏透明度</a:t>
          </a:r>
          <a:endParaRPr lang="zh-CN" altLang="en-US" b="1" dirty="0">
            <a:solidFill>
              <a:srgbClr val="FFC000"/>
            </a:solidFill>
            <a:effectLst>
              <a:outerShdw blurRad="38100" dist="38100" dir="2700000" algn="tl">
                <a:srgbClr val="000000">
                  <a:alpha val="43137"/>
                </a:srgbClr>
              </a:outerShdw>
            </a:effectLst>
          </a:endParaRPr>
        </a:p>
      </dgm:t>
    </dgm:pt>
    <dgm:pt modelId="{131F3BDC-E3C1-4254-8FA7-0FAC7C7B1FDA}" type="parTrans" cxnId="{08779633-9074-4653-BD24-E736012842EA}">
      <dgm:prSet/>
      <dgm:spPr/>
      <dgm:t>
        <a:bodyPr/>
        <a:lstStyle/>
        <a:p>
          <a:endParaRPr lang="zh-CN" altLang="en-US"/>
        </a:p>
      </dgm:t>
    </dgm:pt>
    <dgm:pt modelId="{682B461F-BB80-429A-A1B6-7A1061823CFF}" type="sibTrans" cxnId="{08779633-9074-4653-BD24-E736012842EA}">
      <dgm:prSet/>
      <dgm:spPr/>
      <dgm:t>
        <a:bodyPr/>
        <a:lstStyle/>
        <a:p>
          <a:endParaRPr lang="zh-CN" altLang="en-US"/>
        </a:p>
      </dgm:t>
    </dgm:pt>
    <dgm:pt modelId="{4DF468A9-F1E6-4964-83BA-25AFA5E7D50E}">
      <dgm:prSet phldrT="[文本]"/>
      <dgm:spPr/>
      <dgm:t>
        <a:bodyPr/>
        <a:lstStyle/>
        <a:p>
          <a:r>
            <a:rPr lang="zh-CN" altLang="en-US" b="1" dirty="0" smtClean="0">
              <a:solidFill>
                <a:srgbClr val="FFC000"/>
              </a:solidFill>
              <a:effectLst>
                <a:outerShdw blurRad="38100" dist="38100" dir="2700000" algn="tl">
                  <a:srgbClr val="000000">
                    <a:alpha val="43137"/>
                  </a:srgbClr>
                </a:outerShdw>
              </a:effectLst>
            </a:rPr>
            <a:t>业务不透明</a:t>
          </a:r>
        </a:p>
      </dgm:t>
    </dgm:pt>
    <dgm:pt modelId="{89DA5ED5-FA55-4FC5-9645-2156DDCADB53}" type="parTrans" cxnId="{BF277B7B-10C6-4213-B59B-29ED24534E15}">
      <dgm:prSet/>
      <dgm:spPr/>
      <dgm:t>
        <a:bodyPr/>
        <a:lstStyle/>
        <a:p>
          <a:endParaRPr lang="zh-CN" altLang="en-US"/>
        </a:p>
      </dgm:t>
    </dgm:pt>
    <dgm:pt modelId="{4E845767-1F5A-496A-98AB-412172924929}" type="sibTrans" cxnId="{BF277B7B-10C6-4213-B59B-29ED24534E15}">
      <dgm:prSet/>
      <dgm:spPr/>
      <dgm:t>
        <a:bodyPr/>
        <a:lstStyle/>
        <a:p>
          <a:endParaRPr lang="zh-CN" altLang="en-US"/>
        </a:p>
      </dgm:t>
    </dgm:pt>
    <dgm:pt modelId="{64F89462-53E1-4AB4-A5A6-1C04A23EBE34}">
      <dgm:prSet phldrT="[文本]"/>
      <dgm:spPr/>
      <dgm:t>
        <a:bodyPr/>
        <a:lstStyle/>
        <a:p>
          <a:r>
            <a:rPr lang="zh-CN" altLang="en-US" b="1" dirty="0" smtClean="0">
              <a:solidFill>
                <a:srgbClr val="FFC000"/>
              </a:solidFill>
              <a:effectLst>
                <a:outerShdw blurRad="38100" dist="38100" dir="2700000" algn="tl">
                  <a:srgbClr val="000000">
                    <a:alpha val="43137"/>
                  </a:srgbClr>
                </a:outerShdw>
              </a:effectLst>
            </a:rPr>
            <a:t>业务流程不透明</a:t>
          </a:r>
        </a:p>
      </dgm:t>
    </dgm:pt>
    <dgm:pt modelId="{13A7D204-AB78-4399-BFC7-578B67DC46E9}" type="parTrans" cxnId="{C6F6339F-39D6-49B5-B880-5DF21C48BB4C}">
      <dgm:prSet/>
      <dgm:spPr/>
      <dgm:t>
        <a:bodyPr/>
        <a:lstStyle/>
        <a:p>
          <a:endParaRPr lang="zh-CN" altLang="en-US"/>
        </a:p>
      </dgm:t>
    </dgm:pt>
    <dgm:pt modelId="{DD7F2FB0-24B0-4DB6-9433-A43068E736BA}" type="sibTrans" cxnId="{C6F6339F-39D6-49B5-B880-5DF21C48BB4C}">
      <dgm:prSet/>
      <dgm:spPr/>
      <dgm:t>
        <a:bodyPr/>
        <a:lstStyle/>
        <a:p>
          <a:endParaRPr lang="zh-CN" altLang="en-US"/>
        </a:p>
      </dgm:t>
    </dgm:pt>
    <dgm:pt modelId="{B97F8737-C37C-40FD-9172-260401CD1542}">
      <dgm:prSet phldrT="[文本]"/>
      <dgm:spPr/>
      <dgm:t>
        <a:bodyPr/>
        <a:lstStyle/>
        <a:p>
          <a:r>
            <a:rPr lang="zh-CN" altLang="en-US" b="1" dirty="0" smtClean="0">
              <a:solidFill>
                <a:srgbClr val="FFC000"/>
              </a:solidFill>
              <a:effectLst>
                <a:outerShdw blurRad="38100" dist="38100" dir="2700000" algn="tl">
                  <a:srgbClr val="000000">
                    <a:alpha val="43137"/>
                  </a:srgbClr>
                </a:outerShdw>
              </a:effectLst>
            </a:rPr>
            <a:t>管理机制不透明</a:t>
          </a:r>
        </a:p>
      </dgm:t>
    </dgm:pt>
    <dgm:pt modelId="{68CA6B10-4CBE-4C0A-B92D-BF767504368A}" type="parTrans" cxnId="{CCBD9D3B-708B-490A-A3F3-A8B42081E55F}">
      <dgm:prSet/>
      <dgm:spPr/>
      <dgm:t>
        <a:bodyPr/>
        <a:lstStyle/>
        <a:p>
          <a:endParaRPr lang="zh-CN" altLang="en-US"/>
        </a:p>
      </dgm:t>
    </dgm:pt>
    <dgm:pt modelId="{CDF75E44-34B0-4F64-9E2A-E06BE59A0701}" type="sibTrans" cxnId="{CCBD9D3B-708B-490A-A3F3-A8B42081E55F}">
      <dgm:prSet/>
      <dgm:spPr/>
      <dgm:t>
        <a:bodyPr/>
        <a:lstStyle/>
        <a:p>
          <a:endParaRPr lang="zh-CN" altLang="en-US"/>
        </a:p>
      </dgm:t>
    </dgm:pt>
    <dgm:pt modelId="{9BAFC611-C25B-481C-AE1D-5423A74E3ED8}">
      <dgm:prSet phldrT="[文本]"/>
      <dgm:spPr/>
      <dgm:t>
        <a:bodyPr/>
        <a:lstStyle/>
        <a:p>
          <a:r>
            <a:rPr lang="zh-CN" altLang="en-US" b="1" dirty="0" smtClean="0">
              <a:solidFill>
                <a:srgbClr val="FFC000"/>
              </a:solidFill>
              <a:effectLst>
                <a:outerShdw blurRad="38100" dist="38100" dir="2700000" algn="tl">
                  <a:srgbClr val="000000">
                    <a:alpha val="43137"/>
                  </a:srgbClr>
                </a:outerShdw>
              </a:effectLst>
            </a:rPr>
            <a:t>数据状况不透明</a:t>
          </a:r>
        </a:p>
      </dgm:t>
    </dgm:pt>
    <dgm:pt modelId="{F4486407-E591-414F-B8B0-AF5790186561}" type="parTrans" cxnId="{A550A525-6426-4FD7-9E61-CEAA90B29765}">
      <dgm:prSet/>
      <dgm:spPr/>
      <dgm:t>
        <a:bodyPr/>
        <a:lstStyle/>
        <a:p>
          <a:endParaRPr lang="zh-CN" altLang="en-US"/>
        </a:p>
      </dgm:t>
    </dgm:pt>
    <dgm:pt modelId="{93E2129D-4334-4AFD-A2F1-87F5FA27E669}" type="sibTrans" cxnId="{A550A525-6426-4FD7-9E61-CEAA90B29765}">
      <dgm:prSet/>
      <dgm:spPr/>
      <dgm:t>
        <a:bodyPr/>
        <a:lstStyle/>
        <a:p>
          <a:endParaRPr lang="zh-CN" altLang="en-US"/>
        </a:p>
      </dgm:t>
    </dgm:pt>
    <dgm:pt modelId="{41CA387C-C74A-42A8-B1C7-39840529E84C}">
      <dgm:prSet phldrT="[文本]"/>
      <dgm:spPr/>
      <dgm:t>
        <a:bodyPr/>
        <a:lstStyle/>
        <a:p>
          <a:r>
            <a:rPr lang="zh-CN" altLang="en-US" b="1" dirty="0" smtClean="0">
              <a:solidFill>
                <a:srgbClr val="FFC000"/>
              </a:solidFill>
              <a:effectLst>
                <a:outerShdw blurRad="38100" dist="38100" dir="2700000" algn="tl">
                  <a:srgbClr val="000000">
                    <a:alpha val="43137"/>
                  </a:srgbClr>
                </a:outerShdw>
              </a:effectLst>
            </a:rPr>
            <a:t>数据流转过程不透明</a:t>
          </a:r>
        </a:p>
      </dgm:t>
    </dgm:pt>
    <dgm:pt modelId="{75D337EA-9D0E-4FE3-AC63-3EB10725160D}" type="parTrans" cxnId="{D9BDB07E-9516-4D7A-87F3-4985C5F9315A}">
      <dgm:prSet/>
      <dgm:spPr/>
      <dgm:t>
        <a:bodyPr/>
        <a:lstStyle/>
        <a:p>
          <a:endParaRPr lang="zh-CN" altLang="en-US"/>
        </a:p>
      </dgm:t>
    </dgm:pt>
    <dgm:pt modelId="{057294D8-3940-435B-B82C-B471005601FE}" type="sibTrans" cxnId="{D9BDB07E-9516-4D7A-87F3-4985C5F9315A}">
      <dgm:prSet/>
      <dgm:spPr/>
      <dgm:t>
        <a:bodyPr/>
        <a:lstStyle/>
        <a:p>
          <a:endParaRPr lang="zh-CN" altLang="en-US"/>
        </a:p>
      </dgm:t>
    </dgm:pt>
    <dgm:pt modelId="{E34169E2-8AE7-44E3-AFCA-1772463D61BC}" type="pres">
      <dgm:prSet presAssocID="{F448E8F8-00A3-4710-B89B-320157B1CCE6}" presName="hierChild1" presStyleCnt="0">
        <dgm:presLayoutVars>
          <dgm:chPref val="1"/>
          <dgm:dir/>
          <dgm:animOne val="branch"/>
          <dgm:animLvl val="lvl"/>
          <dgm:resizeHandles/>
        </dgm:presLayoutVars>
      </dgm:prSet>
      <dgm:spPr/>
      <dgm:t>
        <a:bodyPr/>
        <a:lstStyle/>
        <a:p>
          <a:endParaRPr lang="zh-CN" altLang="en-US"/>
        </a:p>
      </dgm:t>
    </dgm:pt>
    <dgm:pt modelId="{C768A1AB-228C-4945-8743-64FAE17353E1}" type="pres">
      <dgm:prSet presAssocID="{14C1E615-0676-4787-814D-1FD000311C6A}" presName="hierRoot1" presStyleCnt="0"/>
      <dgm:spPr/>
    </dgm:pt>
    <dgm:pt modelId="{554F1791-3C90-403B-B27C-7B5987055AAF}" type="pres">
      <dgm:prSet presAssocID="{14C1E615-0676-4787-814D-1FD000311C6A}" presName="composite" presStyleCnt="0"/>
      <dgm:spPr/>
    </dgm:pt>
    <dgm:pt modelId="{D5343BD4-EBAF-4EC6-B588-F1024C9F734E}" type="pres">
      <dgm:prSet presAssocID="{14C1E615-0676-4787-814D-1FD000311C6A}" presName="background" presStyleLbl="node0" presStyleIdx="0" presStyleCnt="1"/>
      <dgm:spPr/>
    </dgm:pt>
    <dgm:pt modelId="{D184E51D-730C-4DED-910B-643627733576}" type="pres">
      <dgm:prSet presAssocID="{14C1E615-0676-4787-814D-1FD000311C6A}" presName="text" presStyleLbl="fgAcc0" presStyleIdx="0" presStyleCnt="1" custScaleX="128349">
        <dgm:presLayoutVars>
          <dgm:chPref val="3"/>
        </dgm:presLayoutVars>
      </dgm:prSet>
      <dgm:spPr/>
      <dgm:t>
        <a:bodyPr/>
        <a:lstStyle/>
        <a:p>
          <a:endParaRPr lang="zh-CN" altLang="en-US"/>
        </a:p>
      </dgm:t>
    </dgm:pt>
    <dgm:pt modelId="{273631A8-0300-496D-A447-46311552B2DC}" type="pres">
      <dgm:prSet presAssocID="{14C1E615-0676-4787-814D-1FD000311C6A}" presName="hierChild2" presStyleCnt="0"/>
      <dgm:spPr/>
    </dgm:pt>
    <dgm:pt modelId="{74C25B3F-9B11-487F-9F43-FEF7C13FC3DD}" type="pres">
      <dgm:prSet presAssocID="{89DA5ED5-FA55-4FC5-9645-2156DDCADB53}" presName="Name10" presStyleLbl="parChTrans1D2" presStyleIdx="0" presStyleCnt="2"/>
      <dgm:spPr/>
      <dgm:t>
        <a:bodyPr/>
        <a:lstStyle/>
        <a:p>
          <a:endParaRPr lang="zh-CN" altLang="en-US"/>
        </a:p>
      </dgm:t>
    </dgm:pt>
    <dgm:pt modelId="{630759B9-06D0-4C66-8FC9-7A46B423506E}" type="pres">
      <dgm:prSet presAssocID="{4DF468A9-F1E6-4964-83BA-25AFA5E7D50E}" presName="hierRoot2" presStyleCnt="0"/>
      <dgm:spPr/>
    </dgm:pt>
    <dgm:pt modelId="{D452703C-6367-45DF-8B0B-66FBF22B5754}" type="pres">
      <dgm:prSet presAssocID="{4DF468A9-F1E6-4964-83BA-25AFA5E7D50E}" presName="composite2" presStyleCnt="0"/>
      <dgm:spPr/>
    </dgm:pt>
    <dgm:pt modelId="{3F3FAD58-D7E9-4D4E-9FE9-A295F8F080AA}" type="pres">
      <dgm:prSet presAssocID="{4DF468A9-F1E6-4964-83BA-25AFA5E7D50E}" presName="background2" presStyleLbl="node2" presStyleIdx="0" presStyleCnt="2"/>
      <dgm:spPr/>
    </dgm:pt>
    <dgm:pt modelId="{3EDCAD2F-71F6-4425-A72F-E11146526267}" type="pres">
      <dgm:prSet presAssocID="{4DF468A9-F1E6-4964-83BA-25AFA5E7D50E}" presName="text2" presStyleLbl="fgAcc2" presStyleIdx="0" presStyleCnt="2" custScaleX="135044">
        <dgm:presLayoutVars>
          <dgm:chPref val="3"/>
        </dgm:presLayoutVars>
      </dgm:prSet>
      <dgm:spPr/>
      <dgm:t>
        <a:bodyPr/>
        <a:lstStyle/>
        <a:p>
          <a:endParaRPr lang="zh-CN" altLang="en-US"/>
        </a:p>
      </dgm:t>
    </dgm:pt>
    <dgm:pt modelId="{AB977270-27CF-4551-B1C6-D22175753E4E}" type="pres">
      <dgm:prSet presAssocID="{4DF468A9-F1E6-4964-83BA-25AFA5E7D50E}" presName="hierChild3" presStyleCnt="0"/>
      <dgm:spPr/>
    </dgm:pt>
    <dgm:pt modelId="{6D370BDE-2E93-41ED-90DB-E6D64C6A92EC}" type="pres">
      <dgm:prSet presAssocID="{13A7D204-AB78-4399-BFC7-578B67DC46E9}" presName="Name17" presStyleLbl="parChTrans1D3" presStyleIdx="0" presStyleCnt="3"/>
      <dgm:spPr/>
      <dgm:t>
        <a:bodyPr/>
        <a:lstStyle/>
        <a:p>
          <a:endParaRPr lang="zh-CN" altLang="en-US"/>
        </a:p>
      </dgm:t>
    </dgm:pt>
    <dgm:pt modelId="{52590AE3-2863-427E-9E58-6FCC2AC5C6EB}" type="pres">
      <dgm:prSet presAssocID="{64F89462-53E1-4AB4-A5A6-1C04A23EBE34}" presName="hierRoot3" presStyleCnt="0"/>
      <dgm:spPr/>
    </dgm:pt>
    <dgm:pt modelId="{CB7FCB23-9153-4899-B262-B25C55188C60}" type="pres">
      <dgm:prSet presAssocID="{64F89462-53E1-4AB4-A5A6-1C04A23EBE34}" presName="composite3" presStyleCnt="0"/>
      <dgm:spPr/>
    </dgm:pt>
    <dgm:pt modelId="{77036E9A-28C4-4F9A-AD50-858415AF83BD}" type="pres">
      <dgm:prSet presAssocID="{64F89462-53E1-4AB4-A5A6-1C04A23EBE34}" presName="background3" presStyleLbl="node3" presStyleIdx="0" presStyleCnt="3"/>
      <dgm:spPr/>
    </dgm:pt>
    <dgm:pt modelId="{9310FA62-99D1-469B-A239-7067A4BCDE81}" type="pres">
      <dgm:prSet presAssocID="{64F89462-53E1-4AB4-A5A6-1C04A23EBE34}" presName="text3" presStyleLbl="fgAcc3" presStyleIdx="0" presStyleCnt="3" custScaleX="90857">
        <dgm:presLayoutVars>
          <dgm:chPref val="3"/>
        </dgm:presLayoutVars>
      </dgm:prSet>
      <dgm:spPr/>
      <dgm:t>
        <a:bodyPr/>
        <a:lstStyle/>
        <a:p>
          <a:endParaRPr lang="zh-CN" altLang="en-US"/>
        </a:p>
      </dgm:t>
    </dgm:pt>
    <dgm:pt modelId="{48AE60DB-53D8-42BC-8F0B-F592380B4590}" type="pres">
      <dgm:prSet presAssocID="{64F89462-53E1-4AB4-A5A6-1C04A23EBE34}" presName="hierChild4" presStyleCnt="0"/>
      <dgm:spPr/>
    </dgm:pt>
    <dgm:pt modelId="{44C49EC1-6F7E-4F70-9F86-80ABCCA0198D}" type="pres">
      <dgm:prSet presAssocID="{68CA6B10-4CBE-4C0A-B92D-BF767504368A}" presName="Name17" presStyleLbl="parChTrans1D3" presStyleIdx="1" presStyleCnt="3"/>
      <dgm:spPr/>
      <dgm:t>
        <a:bodyPr/>
        <a:lstStyle/>
        <a:p>
          <a:endParaRPr lang="zh-CN" altLang="en-US"/>
        </a:p>
      </dgm:t>
    </dgm:pt>
    <dgm:pt modelId="{3A459BE4-8B9C-4507-A9E2-E6E6B510AFA7}" type="pres">
      <dgm:prSet presAssocID="{B97F8737-C37C-40FD-9172-260401CD1542}" presName="hierRoot3" presStyleCnt="0"/>
      <dgm:spPr/>
    </dgm:pt>
    <dgm:pt modelId="{9A8AF95F-306E-4ABA-B932-B62E050BE992}" type="pres">
      <dgm:prSet presAssocID="{B97F8737-C37C-40FD-9172-260401CD1542}" presName="composite3" presStyleCnt="0"/>
      <dgm:spPr/>
    </dgm:pt>
    <dgm:pt modelId="{7CC987CE-A1E6-4ECE-88F9-B5AA9901C49A}" type="pres">
      <dgm:prSet presAssocID="{B97F8737-C37C-40FD-9172-260401CD1542}" presName="background3" presStyleLbl="node3" presStyleIdx="1" presStyleCnt="3"/>
      <dgm:spPr/>
    </dgm:pt>
    <dgm:pt modelId="{6B4A1B28-F9F6-4576-A2EB-08053815B589}" type="pres">
      <dgm:prSet presAssocID="{B97F8737-C37C-40FD-9172-260401CD1542}" presName="text3" presStyleLbl="fgAcc3" presStyleIdx="1" presStyleCnt="3">
        <dgm:presLayoutVars>
          <dgm:chPref val="3"/>
        </dgm:presLayoutVars>
      </dgm:prSet>
      <dgm:spPr/>
      <dgm:t>
        <a:bodyPr/>
        <a:lstStyle/>
        <a:p>
          <a:endParaRPr lang="zh-CN" altLang="en-US"/>
        </a:p>
      </dgm:t>
    </dgm:pt>
    <dgm:pt modelId="{67D3C54F-68B3-411F-AEF3-2930CA8E58F2}" type="pres">
      <dgm:prSet presAssocID="{B97F8737-C37C-40FD-9172-260401CD1542}" presName="hierChild4" presStyleCnt="0"/>
      <dgm:spPr/>
    </dgm:pt>
    <dgm:pt modelId="{5E90AB2A-2B66-4FC5-B066-A63DF40C8A1B}" type="pres">
      <dgm:prSet presAssocID="{F4486407-E591-414F-B8B0-AF5790186561}" presName="Name10" presStyleLbl="parChTrans1D2" presStyleIdx="1" presStyleCnt="2"/>
      <dgm:spPr/>
      <dgm:t>
        <a:bodyPr/>
        <a:lstStyle/>
        <a:p>
          <a:endParaRPr lang="zh-CN" altLang="en-US"/>
        </a:p>
      </dgm:t>
    </dgm:pt>
    <dgm:pt modelId="{701CAF55-BDB5-4A52-B53A-8DE99707317A}" type="pres">
      <dgm:prSet presAssocID="{9BAFC611-C25B-481C-AE1D-5423A74E3ED8}" presName="hierRoot2" presStyleCnt="0"/>
      <dgm:spPr/>
    </dgm:pt>
    <dgm:pt modelId="{DE47BC0A-4890-4F14-8037-843D833450A2}" type="pres">
      <dgm:prSet presAssocID="{9BAFC611-C25B-481C-AE1D-5423A74E3ED8}" presName="composite2" presStyleCnt="0"/>
      <dgm:spPr/>
    </dgm:pt>
    <dgm:pt modelId="{A42F7047-C7D5-4033-BF84-E3BB14958BAC}" type="pres">
      <dgm:prSet presAssocID="{9BAFC611-C25B-481C-AE1D-5423A74E3ED8}" presName="background2" presStyleLbl="node2" presStyleIdx="1" presStyleCnt="2"/>
      <dgm:spPr/>
    </dgm:pt>
    <dgm:pt modelId="{EBB6F458-1736-47DA-9E77-5E4F711193C1}" type="pres">
      <dgm:prSet presAssocID="{9BAFC611-C25B-481C-AE1D-5423A74E3ED8}" presName="text2" presStyleLbl="fgAcc2" presStyleIdx="1" presStyleCnt="2" custScaleX="109401" custLinFactNeighborX="-16026" custLinFactNeighborY="-8562">
        <dgm:presLayoutVars>
          <dgm:chPref val="3"/>
        </dgm:presLayoutVars>
      </dgm:prSet>
      <dgm:spPr/>
      <dgm:t>
        <a:bodyPr/>
        <a:lstStyle/>
        <a:p>
          <a:endParaRPr lang="zh-CN" altLang="en-US"/>
        </a:p>
      </dgm:t>
    </dgm:pt>
    <dgm:pt modelId="{60485E77-277D-49D0-B20D-AB166F5259C9}" type="pres">
      <dgm:prSet presAssocID="{9BAFC611-C25B-481C-AE1D-5423A74E3ED8}" presName="hierChild3" presStyleCnt="0"/>
      <dgm:spPr/>
    </dgm:pt>
    <dgm:pt modelId="{8C74DED5-9A60-4932-A82D-BB72F8F8840B}" type="pres">
      <dgm:prSet presAssocID="{75D337EA-9D0E-4FE3-AC63-3EB10725160D}" presName="Name17" presStyleLbl="parChTrans1D3" presStyleIdx="2" presStyleCnt="3"/>
      <dgm:spPr/>
      <dgm:t>
        <a:bodyPr/>
        <a:lstStyle/>
        <a:p>
          <a:endParaRPr lang="zh-CN" altLang="en-US"/>
        </a:p>
      </dgm:t>
    </dgm:pt>
    <dgm:pt modelId="{8B976219-0ED8-4658-BFAC-1A97CF9D8E09}" type="pres">
      <dgm:prSet presAssocID="{41CA387C-C74A-42A8-B1C7-39840529E84C}" presName="hierRoot3" presStyleCnt="0"/>
      <dgm:spPr/>
    </dgm:pt>
    <dgm:pt modelId="{6711116A-6C07-47F6-B926-A7E82E3767BD}" type="pres">
      <dgm:prSet presAssocID="{41CA387C-C74A-42A8-B1C7-39840529E84C}" presName="composite3" presStyleCnt="0"/>
      <dgm:spPr/>
    </dgm:pt>
    <dgm:pt modelId="{0A91BA86-F145-4064-B182-9EC1F35A1059}" type="pres">
      <dgm:prSet presAssocID="{41CA387C-C74A-42A8-B1C7-39840529E84C}" presName="background3" presStyleLbl="node3" presStyleIdx="2" presStyleCnt="3"/>
      <dgm:spPr/>
    </dgm:pt>
    <dgm:pt modelId="{1B82159B-C00E-47D5-9FBB-A891B0F3CFCC}" type="pres">
      <dgm:prSet presAssocID="{41CA387C-C74A-42A8-B1C7-39840529E84C}" presName="text3" presStyleLbl="fgAcc3" presStyleIdx="2" presStyleCnt="3">
        <dgm:presLayoutVars>
          <dgm:chPref val="3"/>
        </dgm:presLayoutVars>
      </dgm:prSet>
      <dgm:spPr/>
      <dgm:t>
        <a:bodyPr/>
        <a:lstStyle/>
        <a:p>
          <a:endParaRPr lang="zh-CN" altLang="en-US"/>
        </a:p>
      </dgm:t>
    </dgm:pt>
    <dgm:pt modelId="{7EA3E775-D089-4A17-8084-F99CCC14D79C}" type="pres">
      <dgm:prSet presAssocID="{41CA387C-C74A-42A8-B1C7-39840529E84C}" presName="hierChild4" presStyleCnt="0"/>
      <dgm:spPr/>
    </dgm:pt>
  </dgm:ptLst>
  <dgm:cxnLst>
    <dgm:cxn modelId="{CCBD9D3B-708B-490A-A3F3-A8B42081E55F}" srcId="{4DF468A9-F1E6-4964-83BA-25AFA5E7D50E}" destId="{B97F8737-C37C-40FD-9172-260401CD1542}" srcOrd="1" destOrd="0" parTransId="{68CA6B10-4CBE-4C0A-B92D-BF767504368A}" sibTransId="{CDF75E44-34B0-4F64-9E2A-E06BE59A0701}"/>
    <dgm:cxn modelId="{08779633-9074-4653-BD24-E736012842EA}" srcId="{F448E8F8-00A3-4710-B89B-320157B1CCE6}" destId="{14C1E615-0676-4787-814D-1FD000311C6A}" srcOrd="0" destOrd="0" parTransId="{131F3BDC-E3C1-4254-8FA7-0FAC7C7B1FDA}" sibTransId="{682B461F-BB80-429A-A1B6-7A1061823CFF}"/>
    <dgm:cxn modelId="{D9BDB07E-9516-4D7A-87F3-4985C5F9315A}" srcId="{9BAFC611-C25B-481C-AE1D-5423A74E3ED8}" destId="{41CA387C-C74A-42A8-B1C7-39840529E84C}" srcOrd="0" destOrd="0" parTransId="{75D337EA-9D0E-4FE3-AC63-3EB10725160D}" sibTransId="{057294D8-3940-435B-B82C-B471005601FE}"/>
    <dgm:cxn modelId="{C76E639F-8179-4D78-ABD2-C5AA15A43E01}" type="presOf" srcId="{89DA5ED5-FA55-4FC5-9645-2156DDCADB53}" destId="{74C25B3F-9B11-487F-9F43-FEF7C13FC3DD}" srcOrd="0" destOrd="0" presId="urn:microsoft.com/office/officeart/2005/8/layout/hierarchy1"/>
    <dgm:cxn modelId="{8AB6F8C1-B40A-4C01-B6CA-7C36E2006368}" type="presOf" srcId="{4DF468A9-F1E6-4964-83BA-25AFA5E7D50E}" destId="{3EDCAD2F-71F6-4425-A72F-E11146526267}" srcOrd="0" destOrd="0" presId="urn:microsoft.com/office/officeart/2005/8/layout/hierarchy1"/>
    <dgm:cxn modelId="{C6F6339F-39D6-49B5-B880-5DF21C48BB4C}" srcId="{4DF468A9-F1E6-4964-83BA-25AFA5E7D50E}" destId="{64F89462-53E1-4AB4-A5A6-1C04A23EBE34}" srcOrd="0" destOrd="0" parTransId="{13A7D204-AB78-4399-BFC7-578B67DC46E9}" sibTransId="{DD7F2FB0-24B0-4DB6-9433-A43068E736BA}"/>
    <dgm:cxn modelId="{4F0BBF5E-EE74-4A50-B112-3EA8F741F1DB}" type="presOf" srcId="{64F89462-53E1-4AB4-A5A6-1C04A23EBE34}" destId="{9310FA62-99D1-469B-A239-7067A4BCDE81}" srcOrd="0" destOrd="0" presId="urn:microsoft.com/office/officeart/2005/8/layout/hierarchy1"/>
    <dgm:cxn modelId="{4A1723ED-DE3D-4930-B1BF-A46602E7F384}" type="presOf" srcId="{F4486407-E591-414F-B8B0-AF5790186561}" destId="{5E90AB2A-2B66-4FC5-B066-A63DF40C8A1B}" srcOrd="0" destOrd="0" presId="urn:microsoft.com/office/officeart/2005/8/layout/hierarchy1"/>
    <dgm:cxn modelId="{EA8E644A-29AD-4615-8FF3-F6A7C80B0EA8}" type="presOf" srcId="{9BAFC611-C25B-481C-AE1D-5423A74E3ED8}" destId="{EBB6F458-1736-47DA-9E77-5E4F711193C1}" srcOrd="0" destOrd="0" presId="urn:microsoft.com/office/officeart/2005/8/layout/hierarchy1"/>
    <dgm:cxn modelId="{A550A525-6426-4FD7-9E61-CEAA90B29765}" srcId="{14C1E615-0676-4787-814D-1FD000311C6A}" destId="{9BAFC611-C25B-481C-AE1D-5423A74E3ED8}" srcOrd="1" destOrd="0" parTransId="{F4486407-E591-414F-B8B0-AF5790186561}" sibTransId="{93E2129D-4334-4AFD-A2F1-87F5FA27E669}"/>
    <dgm:cxn modelId="{BF277B7B-10C6-4213-B59B-29ED24534E15}" srcId="{14C1E615-0676-4787-814D-1FD000311C6A}" destId="{4DF468A9-F1E6-4964-83BA-25AFA5E7D50E}" srcOrd="0" destOrd="0" parTransId="{89DA5ED5-FA55-4FC5-9645-2156DDCADB53}" sibTransId="{4E845767-1F5A-496A-98AB-412172924929}"/>
    <dgm:cxn modelId="{70338DC1-D40D-45A3-B5C0-0795F8C7B081}" type="presOf" srcId="{F448E8F8-00A3-4710-B89B-320157B1CCE6}" destId="{E34169E2-8AE7-44E3-AFCA-1772463D61BC}" srcOrd="0" destOrd="0" presId="urn:microsoft.com/office/officeart/2005/8/layout/hierarchy1"/>
    <dgm:cxn modelId="{4FC67710-73D7-4D57-8D0A-352F8A16A230}" type="presOf" srcId="{41CA387C-C74A-42A8-B1C7-39840529E84C}" destId="{1B82159B-C00E-47D5-9FBB-A891B0F3CFCC}" srcOrd="0" destOrd="0" presId="urn:microsoft.com/office/officeart/2005/8/layout/hierarchy1"/>
    <dgm:cxn modelId="{FC9F92D0-F037-4A93-BC44-81EE98BE42BF}" type="presOf" srcId="{13A7D204-AB78-4399-BFC7-578B67DC46E9}" destId="{6D370BDE-2E93-41ED-90DB-E6D64C6A92EC}" srcOrd="0" destOrd="0" presId="urn:microsoft.com/office/officeart/2005/8/layout/hierarchy1"/>
    <dgm:cxn modelId="{F71C64C2-68FA-492E-86D9-543E0FD9A0A4}" type="presOf" srcId="{B97F8737-C37C-40FD-9172-260401CD1542}" destId="{6B4A1B28-F9F6-4576-A2EB-08053815B589}" srcOrd="0" destOrd="0" presId="urn:microsoft.com/office/officeart/2005/8/layout/hierarchy1"/>
    <dgm:cxn modelId="{F8936A27-E470-407E-96AC-A859D1B6017B}" type="presOf" srcId="{75D337EA-9D0E-4FE3-AC63-3EB10725160D}" destId="{8C74DED5-9A60-4932-A82D-BB72F8F8840B}" srcOrd="0" destOrd="0" presId="urn:microsoft.com/office/officeart/2005/8/layout/hierarchy1"/>
    <dgm:cxn modelId="{3DECAF5E-F15C-44C3-914B-0B3E5A19FB0C}" type="presOf" srcId="{68CA6B10-4CBE-4C0A-B92D-BF767504368A}" destId="{44C49EC1-6F7E-4F70-9F86-80ABCCA0198D}" srcOrd="0" destOrd="0" presId="urn:microsoft.com/office/officeart/2005/8/layout/hierarchy1"/>
    <dgm:cxn modelId="{84222D0D-A5BE-4426-8278-A45929973DC2}" type="presOf" srcId="{14C1E615-0676-4787-814D-1FD000311C6A}" destId="{D184E51D-730C-4DED-910B-643627733576}" srcOrd="0" destOrd="0" presId="urn:microsoft.com/office/officeart/2005/8/layout/hierarchy1"/>
    <dgm:cxn modelId="{F1D496ED-C0C9-4CEB-A7D7-46BA6FD5C21B}" type="presParOf" srcId="{E34169E2-8AE7-44E3-AFCA-1772463D61BC}" destId="{C768A1AB-228C-4945-8743-64FAE17353E1}" srcOrd="0" destOrd="0" presId="urn:microsoft.com/office/officeart/2005/8/layout/hierarchy1"/>
    <dgm:cxn modelId="{D465C33A-33EA-428C-8942-22FA2310B435}" type="presParOf" srcId="{C768A1AB-228C-4945-8743-64FAE17353E1}" destId="{554F1791-3C90-403B-B27C-7B5987055AAF}" srcOrd="0" destOrd="0" presId="urn:microsoft.com/office/officeart/2005/8/layout/hierarchy1"/>
    <dgm:cxn modelId="{9E4C8B17-61E8-4841-A53C-CEA8D05CFED1}" type="presParOf" srcId="{554F1791-3C90-403B-B27C-7B5987055AAF}" destId="{D5343BD4-EBAF-4EC6-B588-F1024C9F734E}" srcOrd="0" destOrd="0" presId="urn:microsoft.com/office/officeart/2005/8/layout/hierarchy1"/>
    <dgm:cxn modelId="{9DF53ECA-A5A1-4F03-845C-DD1E605F5D57}" type="presParOf" srcId="{554F1791-3C90-403B-B27C-7B5987055AAF}" destId="{D184E51D-730C-4DED-910B-643627733576}" srcOrd="1" destOrd="0" presId="urn:microsoft.com/office/officeart/2005/8/layout/hierarchy1"/>
    <dgm:cxn modelId="{F8DD962F-D4CF-4F6B-9B44-4A62F03D3627}" type="presParOf" srcId="{C768A1AB-228C-4945-8743-64FAE17353E1}" destId="{273631A8-0300-496D-A447-46311552B2DC}" srcOrd="1" destOrd="0" presId="urn:microsoft.com/office/officeart/2005/8/layout/hierarchy1"/>
    <dgm:cxn modelId="{DBA379E6-7E5D-4709-880A-6EF8B354AFC5}" type="presParOf" srcId="{273631A8-0300-496D-A447-46311552B2DC}" destId="{74C25B3F-9B11-487F-9F43-FEF7C13FC3DD}" srcOrd="0" destOrd="0" presId="urn:microsoft.com/office/officeart/2005/8/layout/hierarchy1"/>
    <dgm:cxn modelId="{E01EB103-859D-45F5-874C-6B6885318B6C}" type="presParOf" srcId="{273631A8-0300-496D-A447-46311552B2DC}" destId="{630759B9-06D0-4C66-8FC9-7A46B423506E}" srcOrd="1" destOrd="0" presId="urn:microsoft.com/office/officeart/2005/8/layout/hierarchy1"/>
    <dgm:cxn modelId="{89132AD7-FAA9-42D0-9619-5AF999008FE2}" type="presParOf" srcId="{630759B9-06D0-4C66-8FC9-7A46B423506E}" destId="{D452703C-6367-45DF-8B0B-66FBF22B5754}" srcOrd="0" destOrd="0" presId="urn:microsoft.com/office/officeart/2005/8/layout/hierarchy1"/>
    <dgm:cxn modelId="{238A0D1B-B2CE-4FAD-994C-1AC46D233056}" type="presParOf" srcId="{D452703C-6367-45DF-8B0B-66FBF22B5754}" destId="{3F3FAD58-D7E9-4D4E-9FE9-A295F8F080AA}" srcOrd="0" destOrd="0" presId="urn:microsoft.com/office/officeart/2005/8/layout/hierarchy1"/>
    <dgm:cxn modelId="{2E69E306-4443-4E57-9A17-65D20F3D19BA}" type="presParOf" srcId="{D452703C-6367-45DF-8B0B-66FBF22B5754}" destId="{3EDCAD2F-71F6-4425-A72F-E11146526267}" srcOrd="1" destOrd="0" presId="urn:microsoft.com/office/officeart/2005/8/layout/hierarchy1"/>
    <dgm:cxn modelId="{CDB98C9A-B829-4384-9470-AC05947E56E5}" type="presParOf" srcId="{630759B9-06D0-4C66-8FC9-7A46B423506E}" destId="{AB977270-27CF-4551-B1C6-D22175753E4E}" srcOrd="1" destOrd="0" presId="urn:microsoft.com/office/officeart/2005/8/layout/hierarchy1"/>
    <dgm:cxn modelId="{6DEA594C-273F-46FE-B2C4-37AE6FE19708}" type="presParOf" srcId="{AB977270-27CF-4551-B1C6-D22175753E4E}" destId="{6D370BDE-2E93-41ED-90DB-E6D64C6A92EC}" srcOrd="0" destOrd="0" presId="urn:microsoft.com/office/officeart/2005/8/layout/hierarchy1"/>
    <dgm:cxn modelId="{43848711-8AC3-4C6F-A4E3-E4BD335CF418}" type="presParOf" srcId="{AB977270-27CF-4551-B1C6-D22175753E4E}" destId="{52590AE3-2863-427E-9E58-6FCC2AC5C6EB}" srcOrd="1" destOrd="0" presId="urn:microsoft.com/office/officeart/2005/8/layout/hierarchy1"/>
    <dgm:cxn modelId="{BB3DA1BE-18C6-441B-9D93-3104302492A9}" type="presParOf" srcId="{52590AE3-2863-427E-9E58-6FCC2AC5C6EB}" destId="{CB7FCB23-9153-4899-B262-B25C55188C60}" srcOrd="0" destOrd="0" presId="urn:microsoft.com/office/officeart/2005/8/layout/hierarchy1"/>
    <dgm:cxn modelId="{31F49250-4054-46B0-BCDF-01FC6637CBF2}" type="presParOf" srcId="{CB7FCB23-9153-4899-B262-B25C55188C60}" destId="{77036E9A-28C4-4F9A-AD50-858415AF83BD}" srcOrd="0" destOrd="0" presId="urn:microsoft.com/office/officeart/2005/8/layout/hierarchy1"/>
    <dgm:cxn modelId="{76BAD79B-E2FD-451E-B69A-A5BF363FB984}" type="presParOf" srcId="{CB7FCB23-9153-4899-B262-B25C55188C60}" destId="{9310FA62-99D1-469B-A239-7067A4BCDE81}" srcOrd="1" destOrd="0" presId="urn:microsoft.com/office/officeart/2005/8/layout/hierarchy1"/>
    <dgm:cxn modelId="{780D52AB-AC23-4DF1-8763-AA638230F9D1}" type="presParOf" srcId="{52590AE3-2863-427E-9E58-6FCC2AC5C6EB}" destId="{48AE60DB-53D8-42BC-8F0B-F592380B4590}" srcOrd="1" destOrd="0" presId="urn:microsoft.com/office/officeart/2005/8/layout/hierarchy1"/>
    <dgm:cxn modelId="{EBE3EE9A-5923-4A51-A2C8-5D9D8FD00CA7}" type="presParOf" srcId="{AB977270-27CF-4551-B1C6-D22175753E4E}" destId="{44C49EC1-6F7E-4F70-9F86-80ABCCA0198D}" srcOrd="2" destOrd="0" presId="urn:microsoft.com/office/officeart/2005/8/layout/hierarchy1"/>
    <dgm:cxn modelId="{3AB96063-38B6-42D7-9BA8-E472B3D6A220}" type="presParOf" srcId="{AB977270-27CF-4551-B1C6-D22175753E4E}" destId="{3A459BE4-8B9C-4507-A9E2-E6E6B510AFA7}" srcOrd="3" destOrd="0" presId="urn:microsoft.com/office/officeart/2005/8/layout/hierarchy1"/>
    <dgm:cxn modelId="{D46FBF8E-268E-49E3-90B1-6C52D6D45B9D}" type="presParOf" srcId="{3A459BE4-8B9C-4507-A9E2-E6E6B510AFA7}" destId="{9A8AF95F-306E-4ABA-B932-B62E050BE992}" srcOrd="0" destOrd="0" presId="urn:microsoft.com/office/officeart/2005/8/layout/hierarchy1"/>
    <dgm:cxn modelId="{50C1C3BB-C76D-443F-AC54-ECF0A38B9427}" type="presParOf" srcId="{9A8AF95F-306E-4ABA-B932-B62E050BE992}" destId="{7CC987CE-A1E6-4ECE-88F9-B5AA9901C49A}" srcOrd="0" destOrd="0" presId="urn:microsoft.com/office/officeart/2005/8/layout/hierarchy1"/>
    <dgm:cxn modelId="{EC18E27A-7E2F-4A4B-8329-EA26215FACF2}" type="presParOf" srcId="{9A8AF95F-306E-4ABA-B932-B62E050BE992}" destId="{6B4A1B28-F9F6-4576-A2EB-08053815B589}" srcOrd="1" destOrd="0" presId="urn:microsoft.com/office/officeart/2005/8/layout/hierarchy1"/>
    <dgm:cxn modelId="{24556DBD-762E-440F-93FA-17C807352F7A}" type="presParOf" srcId="{3A459BE4-8B9C-4507-A9E2-E6E6B510AFA7}" destId="{67D3C54F-68B3-411F-AEF3-2930CA8E58F2}" srcOrd="1" destOrd="0" presId="urn:microsoft.com/office/officeart/2005/8/layout/hierarchy1"/>
    <dgm:cxn modelId="{A7DAD3CB-813D-4045-BCF5-8AD4E577E149}" type="presParOf" srcId="{273631A8-0300-496D-A447-46311552B2DC}" destId="{5E90AB2A-2B66-4FC5-B066-A63DF40C8A1B}" srcOrd="2" destOrd="0" presId="urn:microsoft.com/office/officeart/2005/8/layout/hierarchy1"/>
    <dgm:cxn modelId="{3E4072EE-612E-4370-B22D-E2FBFEB96B24}" type="presParOf" srcId="{273631A8-0300-496D-A447-46311552B2DC}" destId="{701CAF55-BDB5-4A52-B53A-8DE99707317A}" srcOrd="3" destOrd="0" presId="urn:microsoft.com/office/officeart/2005/8/layout/hierarchy1"/>
    <dgm:cxn modelId="{2664E919-8D6A-463B-9824-4BB3DBA94185}" type="presParOf" srcId="{701CAF55-BDB5-4A52-B53A-8DE99707317A}" destId="{DE47BC0A-4890-4F14-8037-843D833450A2}" srcOrd="0" destOrd="0" presId="urn:microsoft.com/office/officeart/2005/8/layout/hierarchy1"/>
    <dgm:cxn modelId="{B46E173E-9943-498C-92FE-F845BA301E40}" type="presParOf" srcId="{DE47BC0A-4890-4F14-8037-843D833450A2}" destId="{A42F7047-C7D5-4033-BF84-E3BB14958BAC}" srcOrd="0" destOrd="0" presId="urn:microsoft.com/office/officeart/2005/8/layout/hierarchy1"/>
    <dgm:cxn modelId="{601B76F1-27C8-419A-8843-06BCE2E50B61}" type="presParOf" srcId="{DE47BC0A-4890-4F14-8037-843D833450A2}" destId="{EBB6F458-1736-47DA-9E77-5E4F711193C1}" srcOrd="1" destOrd="0" presId="urn:microsoft.com/office/officeart/2005/8/layout/hierarchy1"/>
    <dgm:cxn modelId="{EAA62570-C691-4CDB-8A25-626998569582}" type="presParOf" srcId="{701CAF55-BDB5-4A52-B53A-8DE99707317A}" destId="{60485E77-277D-49D0-B20D-AB166F5259C9}" srcOrd="1" destOrd="0" presId="urn:microsoft.com/office/officeart/2005/8/layout/hierarchy1"/>
    <dgm:cxn modelId="{8BA5326E-EF6A-4271-AE1A-0FDEAE6CA8D0}" type="presParOf" srcId="{60485E77-277D-49D0-B20D-AB166F5259C9}" destId="{8C74DED5-9A60-4932-A82D-BB72F8F8840B}" srcOrd="0" destOrd="0" presId="urn:microsoft.com/office/officeart/2005/8/layout/hierarchy1"/>
    <dgm:cxn modelId="{953F7B64-E33A-413B-80E0-6DCC27B53A28}" type="presParOf" srcId="{60485E77-277D-49D0-B20D-AB166F5259C9}" destId="{8B976219-0ED8-4658-BFAC-1A97CF9D8E09}" srcOrd="1" destOrd="0" presId="urn:microsoft.com/office/officeart/2005/8/layout/hierarchy1"/>
    <dgm:cxn modelId="{2071DDED-2546-449F-9CFF-A5264A8CE61C}" type="presParOf" srcId="{8B976219-0ED8-4658-BFAC-1A97CF9D8E09}" destId="{6711116A-6C07-47F6-B926-A7E82E3767BD}" srcOrd="0" destOrd="0" presId="urn:microsoft.com/office/officeart/2005/8/layout/hierarchy1"/>
    <dgm:cxn modelId="{88135F7E-99AB-4CE6-AB24-B017894BFE7E}" type="presParOf" srcId="{6711116A-6C07-47F6-B926-A7E82E3767BD}" destId="{0A91BA86-F145-4064-B182-9EC1F35A1059}" srcOrd="0" destOrd="0" presId="urn:microsoft.com/office/officeart/2005/8/layout/hierarchy1"/>
    <dgm:cxn modelId="{9320C625-F8A6-43B7-BFEE-5E43D70DF814}" type="presParOf" srcId="{6711116A-6C07-47F6-B926-A7E82E3767BD}" destId="{1B82159B-C00E-47D5-9FBB-A891B0F3CFCC}" srcOrd="1" destOrd="0" presId="urn:microsoft.com/office/officeart/2005/8/layout/hierarchy1"/>
    <dgm:cxn modelId="{46BDD254-1BC9-4CC9-BAAA-DD94136C1803}" type="presParOf" srcId="{8B976219-0ED8-4658-BFAC-1A97CF9D8E09}" destId="{7EA3E775-D089-4A17-8084-F99CCC14D7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4BDA70-4F4E-4994-BC1D-8F7957EC87D0}" type="doc">
      <dgm:prSet loTypeId="urn:microsoft.com/office/officeart/2005/8/layout/pyramid1" loCatId="pyramid" qsTypeId="urn:microsoft.com/office/officeart/2005/8/quickstyle/simple1" qsCatId="simple" csTypeId="urn:microsoft.com/office/officeart/2005/8/colors/accent1_2" csCatId="accent1" phldr="1"/>
      <dgm:spPr/>
    </dgm:pt>
    <dgm:pt modelId="{56F40AC6-B70B-4F9B-907E-876115E18013}">
      <dgm:prSet phldrT="[文本]" custT="1"/>
      <dgm:spPr>
        <a:solidFill>
          <a:schemeClr val="accent2"/>
        </a:solidFill>
      </dgm:spPr>
      <dgm:t>
        <a:bodyPr/>
        <a:lstStyle/>
        <a:p>
          <a:endParaRPr lang="en-US" altLang="zh-CN" sz="2800" b="1" dirty="0" smtClean="0">
            <a:solidFill>
              <a:schemeClr val="bg1"/>
            </a:solidFill>
            <a:effectLst>
              <a:outerShdw blurRad="38100" dist="38100" dir="2700000" algn="tl">
                <a:srgbClr val="000000">
                  <a:alpha val="43137"/>
                </a:srgbClr>
              </a:outerShdw>
            </a:effectLst>
          </a:endParaRPr>
        </a:p>
        <a:p>
          <a:r>
            <a:rPr lang="zh-CN" altLang="en-US" sz="2800" b="1" dirty="0" smtClean="0">
              <a:solidFill>
                <a:schemeClr val="bg1"/>
              </a:solidFill>
              <a:effectLst>
                <a:outerShdw blurRad="38100" dist="38100" dir="2700000" algn="tl">
                  <a:srgbClr val="000000">
                    <a:alpha val="43137"/>
                  </a:srgbClr>
                </a:outerShdw>
              </a:effectLst>
            </a:rPr>
            <a:t>完整性</a:t>
          </a:r>
          <a:endParaRPr lang="zh-CN" altLang="en-US" sz="2800" b="1" dirty="0">
            <a:solidFill>
              <a:schemeClr val="bg1"/>
            </a:solidFill>
            <a:effectLst>
              <a:outerShdw blurRad="38100" dist="38100" dir="2700000" algn="tl">
                <a:srgbClr val="000000">
                  <a:alpha val="43137"/>
                </a:srgbClr>
              </a:outerShdw>
            </a:effectLst>
          </a:endParaRPr>
        </a:p>
      </dgm:t>
    </dgm:pt>
    <dgm:pt modelId="{17D3913C-3C2E-4913-9E86-04159FE7BF10}" type="parTrans" cxnId="{EB3C786B-C682-48A9-9F6B-324C8FB28489}">
      <dgm:prSet/>
      <dgm:spPr/>
      <dgm:t>
        <a:bodyPr/>
        <a:lstStyle/>
        <a:p>
          <a:endParaRPr lang="zh-CN" altLang="en-US"/>
        </a:p>
      </dgm:t>
    </dgm:pt>
    <dgm:pt modelId="{C3D16C8A-897D-4F40-81F5-AF493E50D646}" type="sibTrans" cxnId="{EB3C786B-C682-48A9-9F6B-324C8FB28489}">
      <dgm:prSet/>
      <dgm:spPr/>
      <dgm:t>
        <a:bodyPr/>
        <a:lstStyle/>
        <a:p>
          <a:endParaRPr lang="zh-CN" altLang="en-US"/>
        </a:p>
      </dgm:t>
    </dgm:pt>
    <dgm:pt modelId="{B291B493-9987-4A9F-9DEA-3580BA1003B5}">
      <dgm:prSet phldrT="[文本]" custT="1"/>
      <dgm:spPr>
        <a:solidFill>
          <a:schemeClr val="accent4"/>
        </a:solidFill>
      </dgm:spPr>
      <dgm:t>
        <a:bodyPr/>
        <a:lstStyle/>
        <a:p>
          <a:r>
            <a:rPr lang="zh-CN" altLang="en-US" sz="4000" b="1" dirty="0" smtClean="0">
              <a:solidFill>
                <a:schemeClr val="tx2"/>
              </a:solidFill>
            </a:rPr>
            <a:t>保密性</a:t>
          </a:r>
          <a:endParaRPr lang="zh-CN" altLang="en-US" sz="4000" b="1" dirty="0">
            <a:solidFill>
              <a:schemeClr val="tx2"/>
            </a:solidFill>
          </a:endParaRPr>
        </a:p>
      </dgm:t>
    </dgm:pt>
    <dgm:pt modelId="{EDD9C0E3-E9B5-4322-A9E6-F962A7F20792}" type="parTrans" cxnId="{273C0D31-691C-4204-94A2-A2C1060D448A}">
      <dgm:prSet/>
      <dgm:spPr/>
      <dgm:t>
        <a:bodyPr/>
        <a:lstStyle/>
        <a:p>
          <a:endParaRPr lang="zh-CN" altLang="en-US"/>
        </a:p>
      </dgm:t>
    </dgm:pt>
    <dgm:pt modelId="{DCDEEA28-77A8-42E0-8746-B39F5D72D502}" type="sibTrans" cxnId="{273C0D31-691C-4204-94A2-A2C1060D448A}">
      <dgm:prSet/>
      <dgm:spPr/>
      <dgm:t>
        <a:bodyPr/>
        <a:lstStyle/>
        <a:p>
          <a:endParaRPr lang="zh-CN" altLang="en-US"/>
        </a:p>
      </dgm:t>
    </dgm:pt>
    <dgm:pt modelId="{6ED5B2D7-48FD-4FC8-B646-6936CFACC3BF}">
      <dgm:prSet phldrT="[文本]" custT="1"/>
      <dgm:spPr/>
      <dgm:t>
        <a:bodyPr/>
        <a:lstStyle/>
        <a:p>
          <a:r>
            <a:rPr lang="zh-CN" altLang="en-US" sz="4000" dirty="0" smtClean="0">
              <a:solidFill>
                <a:schemeClr val="bg1"/>
              </a:solidFill>
            </a:rPr>
            <a:t>可用性</a:t>
          </a:r>
          <a:endParaRPr lang="zh-CN" altLang="en-US" sz="4000" dirty="0">
            <a:solidFill>
              <a:schemeClr val="bg1"/>
            </a:solidFill>
          </a:endParaRPr>
        </a:p>
      </dgm:t>
    </dgm:pt>
    <dgm:pt modelId="{1C9D42AD-39EB-4E18-8CA0-48445BD35B10}" type="parTrans" cxnId="{236E1EB0-7343-4F7A-A475-470A40738D94}">
      <dgm:prSet/>
      <dgm:spPr/>
      <dgm:t>
        <a:bodyPr/>
        <a:lstStyle/>
        <a:p>
          <a:endParaRPr lang="zh-CN" altLang="en-US"/>
        </a:p>
      </dgm:t>
    </dgm:pt>
    <dgm:pt modelId="{18005389-78D9-4EF1-9BEA-227E2D7518BF}" type="sibTrans" cxnId="{236E1EB0-7343-4F7A-A475-470A40738D94}">
      <dgm:prSet/>
      <dgm:spPr/>
      <dgm:t>
        <a:bodyPr/>
        <a:lstStyle/>
        <a:p>
          <a:endParaRPr lang="zh-CN" altLang="en-US"/>
        </a:p>
      </dgm:t>
    </dgm:pt>
    <dgm:pt modelId="{CF629772-4983-4317-BA8F-C757495EEF4C}" type="pres">
      <dgm:prSet presAssocID="{4D4BDA70-4F4E-4994-BC1D-8F7957EC87D0}" presName="Name0" presStyleCnt="0">
        <dgm:presLayoutVars>
          <dgm:dir/>
          <dgm:animLvl val="lvl"/>
          <dgm:resizeHandles val="exact"/>
        </dgm:presLayoutVars>
      </dgm:prSet>
      <dgm:spPr/>
    </dgm:pt>
    <dgm:pt modelId="{BB575264-8E98-40D1-BFEA-1A5A73F03745}" type="pres">
      <dgm:prSet presAssocID="{56F40AC6-B70B-4F9B-907E-876115E18013}" presName="Name8" presStyleCnt="0"/>
      <dgm:spPr/>
    </dgm:pt>
    <dgm:pt modelId="{B2C65FA0-DC2C-4782-A434-1A17FA518033}" type="pres">
      <dgm:prSet presAssocID="{56F40AC6-B70B-4F9B-907E-876115E18013}" presName="level" presStyleLbl="node1" presStyleIdx="0" presStyleCnt="3" custLinFactNeighborX="781" custLinFactNeighborY="2343">
        <dgm:presLayoutVars>
          <dgm:chMax val="1"/>
          <dgm:bulletEnabled val="1"/>
        </dgm:presLayoutVars>
      </dgm:prSet>
      <dgm:spPr/>
      <dgm:t>
        <a:bodyPr/>
        <a:lstStyle/>
        <a:p>
          <a:endParaRPr lang="zh-CN" altLang="en-US"/>
        </a:p>
      </dgm:t>
    </dgm:pt>
    <dgm:pt modelId="{3C770936-34B7-4319-BFFE-FC713C122F2B}" type="pres">
      <dgm:prSet presAssocID="{56F40AC6-B70B-4F9B-907E-876115E18013}" presName="levelTx" presStyleLbl="revTx" presStyleIdx="0" presStyleCnt="0">
        <dgm:presLayoutVars>
          <dgm:chMax val="1"/>
          <dgm:bulletEnabled val="1"/>
        </dgm:presLayoutVars>
      </dgm:prSet>
      <dgm:spPr/>
      <dgm:t>
        <a:bodyPr/>
        <a:lstStyle/>
        <a:p>
          <a:endParaRPr lang="zh-CN" altLang="en-US"/>
        </a:p>
      </dgm:t>
    </dgm:pt>
    <dgm:pt modelId="{A9E62088-5E97-4363-9E3E-65E049FEEAC0}" type="pres">
      <dgm:prSet presAssocID="{B291B493-9987-4A9F-9DEA-3580BA1003B5}" presName="Name8" presStyleCnt="0"/>
      <dgm:spPr/>
    </dgm:pt>
    <dgm:pt modelId="{7626AE73-4E35-4941-A1BA-D15A00180179}" type="pres">
      <dgm:prSet presAssocID="{B291B493-9987-4A9F-9DEA-3580BA1003B5}" presName="level" presStyleLbl="node1" presStyleIdx="1" presStyleCnt="3" custLinFactNeighborX="781" custLinFactNeighborY="2539">
        <dgm:presLayoutVars>
          <dgm:chMax val="1"/>
          <dgm:bulletEnabled val="1"/>
        </dgm:presLayoutVars>
      </dgm:prSet>
      <dgm:spPr/>
      <dgm:t>
        <a:bodyPr/>
        <a:lstStyle/>
        <a:p>
          <a:endParaRPr lang="zh-CN" altLang="en-US"/>
        </a:p>
      </dgm:t>
    </dgm:pt>
    <dgm:pt modelId="{6723A6A0-1C73-468A-9308-312C9C123F25}" type="pres">
      <dgm:prSet presAssocID="{B291B493-9987-4A9F-9DEA-3580BA1003B5}" presName="levelTx" presStyleLbl="revTx" presStyleIdx="0" presStyleCnt="0">
        <dgm:presLayoutVars>
          <dgm:chMax val="1"/>
          <dgm:bulletEnabled val="1"/>
        </dgm:presLayoutVars>
      </dgm:prSet>
      <dgm:spPr/>
      <dgm:t>
        <a:bodyPr/>
        <a:lstStyle/>
        <a:p>
          <a:endParaRPr lang="zh-CN" altLang="en-US"/>
        </a:p>
      </dgm:t>
    </dgm:pt>
    <dgm:pt modelId="{04B63343-9557-42C1-AECA-985AF0D73C2B}" type="pres">
      <dgm:prSet presAssocID="{6ED5B2D7-48FD-4FC8-B646-6936CFACC3BF}" presName="Name8" presStyleCnt="0"/>
      <dgm:spPr/>
    </dgm:pt>
    <dgm:pt modelId="{33F69721-152E-49B9-A42F-23C87A5FDA0D}" type="pres">
      <dgm:prSet presAssocID="{6ED5B2D7-48FD-4FC8-B646-6936CFACC3BF}" presName="level" presStyleLbl="node1" presStyleIdx="2" presStyleCnt="3">
        <dgm:presLayoutVars>
          <dgm:chMax val="1"/>
          <dgm:bulletEnabled val="1"/>
        </dgm:presLayoutVars>
      </dgm:prSet>
      <dgm:spPr/>
      <dgm:t>
        <a:bodyPr/>
        <a:lstStyle/>
        <a:p>
          <a:endParaRPr lang="zh-CN" altLang="en-US"/>
        </a:p>
      </dgm:t>
    </dgm:pt>
    <dgm:pt modelId="{98DD40D5-A212-4283-BD33-9309B0546BD3}" type="pres">
      <dgm:prSet presAssocID="{6ED5B2D7-48FD-4FC8-B646-6936CFACC3BF}" presName="levelTx" presStyleLbl="revTx" presStyleIdx="0" presStyleCnt="0">
        <dgm:presLayoutVars>
          <dgm:chMax val="1"/>
          <dgm:bulletEnabled val="1"/>
        </dgm:presLayoutVars>
      </dgm:prSet>
      <dgm:spPr/>
      <dgm:t>
        <a:bodyPr/>
        <a:lstStyle/>
        <a:p>
          <a:endParaRPr lang="zh-CN" altLang="en-US"/>
        </a:p>
      </dgm:t>
    </dgm:pt>
  </dgm:ptLst>
  <dgm:cxnLst>
    <dgm:cxn modelId="{EC0EF17A-1DD9-40AA-9CA9-B44A5E44C242}" type="presOf" srcId="{56F40AC6-B70B-4F9B-907E-876115E18013}" destId="{B2C65FA0-DC2C-4782-A434-1A17FA518033}" srcOrd="0" destOrd="0" presId="urn:microsoft.com/office/officeart/2005/8/layout/pyramid1"/>
    <dgm:cxn modelId="{5BB036B4-9D43-4EF9-B98C-95116D919DC0}" type="presOf" srcId="{6ED5B2D7-48FD-4FC8-B646-6936CFACC3BF}" destId="{33F69721-152E-49B9-A42F-23C87A5FDA0D}" srcOrd="0" destOrd="0" presId="urn:microsoft.com/office/officeart/2005/8/layout/pyramid1"/>
    <dgm:cxn modelId="{1E7697A7-D0CA-4E7E-82E4-F4C6C1604DCA}" type="presOf" srcId="{4D4BDA70-4F4E-4994-BC1D-8F7957EC87D0}" destId="{CF629772-4983-4317-BA8F-C757495EEF4C}" srcOrd="0" destOrd="0" presId="urn:microsoft.com/office/officeart/2005/8/layout/pyramid1"/>
    <dgm:cxn modelId="{72935FE6-0FA8-4E7E-81FB-11FDCC175571}" type="presOf" srcId="{B291B493-9987-4A9F-9DEA-3580BA1003B5}" destId="{7626AE73-4E35-4941-A1BA-D15A00180179}" srcOrd="0" destOrd="0" presId="urn:microsoft.com/office/officeart/2005/8/layout/pyramid1"/>
    <dgm:cxn modelId="{236E1EB0-7343-4F7A-A475-470A40738D94}" srcId="{4D4BDA70-4F4E-4994-BC1D-8F7957EC87D0}" destId="{6ED5B2D7-48FD-4FC8-B646-6936CFACC3BF}" srcOrd="2" destOrd="0" parTransId="{1C9D42AD-39EB-4E18-8CA0-48445BD35B10}" sibTransId="{18005389-78D9-4EF1-9BEA-227E2D7518BF}"/>
    <dgm:cxn modelId="{21E4933F-C62D-42DC-926C-7C98BF2D4E44}" type="presOf" srcId="{6ED5B2D7-48FD-4FC8-B646-6936CFACC3BF}" destId="{98DD40D5-A212-4283-BD33-9309B0546BD3}" srcOrd="1" destOrd="0" presId="urn:microsoft.com/office/officeart/2005/8/layout/pyramid1"/>
    <dgm:cxn modelId="{B5D75FCF-6E6E-4047-A550-C054EDD7D13E}" type="presOf" srcId="{B291B493-9987-4A9F-9DEA-3580BA1003B5}" destId="{6723A6A0-1C73-468A-9308-312C9C123F25}" srcOrd="1" destOrd="0" presId="urn:microsoft.com/office/officeart/2005/8/layout/pyramid1"/>
    <dgm:cxn modelId="{EB3C786B-C682-48A9-9F6B-324C8FB28489}" srcId="{4D4BDA70-4F4E-4994-BC1D-8F7957EC87D0}" destId="{56F40AC6-B70B-4F9B-907E-876115E18013}" srcOrd="0" destOrd="0" parTransId="{17D3913C-3C2E-4913-9E86-04159FE7BF10}" sibTransId="{C3D16C8A-897D-4F40-81F5-AF493E50D646}"/>
    <dgm:cxn modelId="{B920C009-94C6-4B92-8D31-F01C28291BBC}" type="presOf" srcId="{56F40AC6-B70B-4F9B-907E-876115E18013}" destId="{3C770936-34B7-4319-BFFE-FC713C122F2B}" srcOrd="1" destOrd="0" presId="urn:microsoft.com/office/officeart/2005/8/layout/pyramid1"/>
    <dgm:cxn modelId="{273C0D31-691C-4204-94A2-A2C1060D448A}" srcId="{4D4BDA70-4F4E-4994-BC1D-8F7957EC87D0}" destId="{B291B493-9987-4A9F-9DEA-3580BA1003B5}" srcOrd="1" destOrd="0" parTransId="{EDD9C0E3-E9B5-4322-A9E6-F962A7F20792}" sibTransId="{DCDEEA28-77A8-42E0-8746-B39F5D72D502}"/>
    <dgm:cxn modelId="{32144820-CD2D-4211-B180-CFD33CD0786E}" type="presParOf" srcId="{CF629772-4983-4317-BA8F-C757495EEF4C}" destId="{BB575264-8E98-40D1-BFEA-1A5A73F03745}" srcOrd="0" destOrd="0" presId="urn:microsoft.com/office/officeart/2005/8/layout/pyramid1"/>
    <dgm:cxn modelId="{0F661418-FBBE-489E-BAB6-265D154E4EB8}" type="presParOf" srcId="{BB575264-8E98-40D1-BFEA-1A5A73F03745}" destId="{B2C65FA0-DC2C-4782-A434-1A17FA518033}" srcOrd="0" destOrd="0" presId="urn:microsoft.com/office/officeart/2005/8/layout/pyramid1"/>
    <dgm:cxn modelId="{C856A4B4-60D1-4E20-A0BE-8BF397F43D08}" type="presParOf" srcId="{BB575264-8E98-40D1-BFEA-1A5A73F03745}" destId="{3C770936-34B7-4319-BFFE-FC713C122F2B}" srcOrd="1" destOrd="0" presId="urn:microsoft.com/office/officeart/2005/8/layout/pyramid1"/>
    <dgm:cxn modelId="{4D4E0827-04E3-47FF-AF3C-BE8C81AE5E6E}" type="presParOf" srcId="{CF629772-4983-4317-BA8F-C757495EEF4C}" destId="{A9E62088-5E97-4363-9E3E-65E049FEEAC0}" srcOrd="1" destOrd="0" presId="urn:microsoft.com/office/officeart/2005/8/layout/pyramid1"/>
    <dgm:cxn modelId="{BF9296E0-3E83-48B0-BC56-6A0C13281ACD}" type="presParOf" srcId="{A9E62088-5E97-4363-9E3E-65E049FEEAC0}" destId="{7626AE73-4E35-4941-A1BA-D15A00180179}" srcOrd="0" destOrd="0" presId="urn:microsoft.com/office/officeart/2005/8/layout/pyramid1"/>
    <dgm:cxn modelId="{D1D15C21-0515-48C7-8214-3E279B38B359}" type="presParOf" srcId="{A9E62088-5E97-4363-9E3E-65E049FEEAC0}" destId="{6723A6A0-1C73-468A-9308-312C9C123F25}" srcOrd="1" destOrd="0" presId="urn:microsoft.com/office/officeart/2005/8/layout/pyramid1"/>
    <dgm:cxn modelId="{6D290359-5E2B-4D82-BE6B-3F20BF07E0C9}" type="presParOf" srcId="{CF629772-4983-4317-BA8F-C757495EEF4C}" destId="{04B63343-9557-42C1-AECA-985AF0D73C2B}" srcOrd="2" destOrd="0" presId="urn:microsoft.com/office/officeart/2005/8/layout/pyramid1"/>
    <dgm:cxn modelId="{7E169542-D391-452F-B99A-B1B68DBF0398}" type="presParOf" srcId="{04B63343-9557-42C1-AECA-985AF0D73C2B}" destId="{33F69721-152E-49B9-A42F-23C87A5FDA0D}" srcOrd="0" destOrd="0" presId="urn:microsoft.com/office/officeart/2005/8/layout/pyramid1"/>
    <dgm:cxn modelId="{BC30A3CE-F520-4174-80A1-9E015910F35D}" type="presParOf" srcId="{04B63343-9557-42C1-AECA-985AF0D73C2B}" destId="{98DD40D5-A212-4283-BD33-9309B0546BD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3EA1AF-924B-45EF-B44C-010F328A3C7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FE01415A-CCCE-4D84-AD86-4F7F07A4700B}">
      <dgm:prSet phldrT="[文本]"/>
      <dgm:spPr/>
      <dgm:t>
        <a:bodyPr/>
        <a:lstStyle/>
        <a:p>
          <a:r>
            <a:rPr lang="zh-CN" altLang="en-US" b="1" dirty="0" smtClean="0">
              <a:effectLst>
                <a:outerShdw blurRad="38100" dist="38100" dir="2700000" algn="tl">
                  <a:srgbClr val="000000">
                    <a:alpha val="43137"/>
                  </a:srgbClr>
                </a:outerShdw>
              </a:effectLst>
            </a:rPr>
            <a:t>安全事件响应</a:t>
          </a:r>
          <a:endParaRPr lang="zh-CN" altLang="en-US" b="1" dirty="0">
            <a:effectLst>
              <a:outerShdw blurRad="38100" dist="38100" dir="2700000" algn="tl">
                <a:srgbClr val="000000">
                  <a:alpha val="43137"/>
                </a:srgbClr>
              </a:outerShdw>
            </a:effectLst>
          </a:endParaRPr>
        </a:p>
      </dgm:t>
    </dgm:pt>
    <dgm:pt modelId="{21E5FD86-12B2-450F-AB44-DC7F674DFD57}" type="parTrans" cxnId="{E0382511-1A36-42FA-A4B7-15726ACB0BA8}">
      <dgm:prSet/>
      <dgm:spPr/>
      <dgm:t>
        <a:bodyPr/>
        <a:lstStyle/>
        <a:p>
          <a:endParaRPr lang="zh-CN" altLang="en-US"/>
        </a:p>
      </dgm:t>
    </dgm:pt>
    <dgm:pt modelId="{150D0C6A-40B6-4D6E-BE86-066B3C8B7AAD}" type="sibTrans" cxnId="{E0382511-1A36-42FA-A4B7-15726ACB0BA8}">
      <dgm:prSet/>
      <dgm:spPr/>
      <dgm:t>
        <a:bodyPr/>
        <a:lstStyle/>
        <a:p>
          <a:endParaRPr lang="zh-CN" altLang="en-US"/>
        </a:p>
      </dgm:t>
    </dgm:pt>
    <dgm:pt modelId="{24896AB3-6B5C-482D-9870-4E54E9B6656E}">
      <dgm:prSet phldrT="[文本]"/>
      <dgm:spPr/>
      <dgm:t>
        <a:bodyPr/>
        <a:lstStyle/>
        <a:p>
          <a:r>
            <a:rPr lang="zh-CN" altLang="en-US" b="1" dirty="0" smtClean="0">
              <a:effectLst>
                <a:outerShdw blurRad="38100" dist="38100" dir="2700000" algn="tl">
                  <a:srgbClr val="000000">
                    <a:alpha val="43137"/>
                  </a:srgbClr>
                </a:outerShdw>
              </a:effectLst>
            </a:rPr>
            <a:t>设备自动响应</a:t>
          </a:r>
          <a:endParaRPr lang="zh-CN" altLang="en-US" b="1" dirty="0">
            <a:effectLst>
              <a:outerShdw blurRad="38100" dist="38100" dir="2700000" algn="tl">
                <a:srgbClr val="000000">
                  <a:alpha val="43137"/>
                </a:srgbClr>
              </a:outerShdw>
            </a:effectLst>
          </a:endParaRPr>
        </a:p>
      </dgm:t>
    </dgm:pt>
    <dgm:pt modelId="{5FC4CA33-76AD-4940-8F28-83E517A06D3A}" type="parTrans" cxnId="{FDBF0116-6DE7-49DB-A7B2-852804623664}">
      <dgm:prSet/>
      <dgm:spPr/>
      <dgm:t>
        <a:bodyPr/>
        <a:lstStyle/>
        <a:p>
          <a:endParaRPr lang="zh-CN" altLang="en-US"/>
        </a:p>
      </dgm:t>
    </dgm:pt>
    <dgm:pt modelId="{0F52F7BA-1B53-4393-A28B-1168391662CA}" type="sibTrans" cxnId="{FDBF0116-6DE7-49DB-A7B2-852804623664}">
      <dgm:prSet/>
      <dgm:spPr/>
      <dgm:t>
        <a:bodyPr/>
        <a:lstStyle/>
        <a:p>
          <a:endParaRPr lang="zh-CN" altLang="en-US"/>
        </a:p>
      </dgm:t>
    </dgm:pt>
    <dgm:pt modelId="{42177328-5C61-4699-BD36-5B62A4AEE9F8}">
      <dgm:prSet phldrT="[文本]"/>
      <dgm:spPr/>
      <dgm:t>
        <a:bodyPr/>
        <a:lstStyle/>
        <a:p>
          <a:r>
            <a:rPr lang="zh-CN" altLang="en-US" b="1" dirty="0" smtClean="0">
              <a:effectLst>
                <a:outerShdw blurRad="38100" dist="38100" dir="2700000" algn="tl">
                  <a:srgbClr val="000000">
                    <a:alpha val="43137"/>
                  </a:srgbClr>
                </a:outerShdw>
              </a:effectLst>
            </a:rPr>
            <a:t>事件告警处理</a:t>
          </a:r>
          <a:endParaRPr lang="zh-CN" altLang="en-US" b="1" dirty="0">
            <a:effectLst>
              <a:outerShdw blurRad="38100" dist="38100" dir="2700000" algn="tl">
                <a:srgbClr val="000000">
                  <a:alpha val="43137"/>
                </a:srgbClr>
              </a:outerShdw>
            </a:effectLst>
          </a:endParaRPr>
        </a:p>
      </dgm:t>
    </dgm:pt>
    <dgm:pt modelId="{A68CAEB9-168F-4280-8447-4876B8898203}" type="parTrans" cxnId="{89965D89-A261-49FC-931B-011AE27ABBA3}">
      <dgm:prSet/>
      <dgm:spPr/>
      <dgm:t>
        <a:bodyPr/>
        <a:lstStyle/>
        <a:p>
          <a:endParaRPr lang="zh-CN" altLang="en-US"/>
        </a:p>
      </dgm:t>
    </dgm:pt>
    <dgm:pt modelId="{1CDE5FFA-C3A2-4B6D-98B1-FE8D5763D87E}" type="sibTrans" cxnId="{89965D89-A261-49FC-931B-011AE27ABBA3}">
      <dgm:prSet/>
      <dgm:spPr/>
      <dgm:t>
        <a:bodyPr/>
        <a:lstStyle/>
        <a:p>
          <a:endParaRPr lang="zh-CN" altLang="en-US"/>
        </a:p>
      </dgm:t>
    </dgm:pt>
    <dgm:pt modelId="{21A29FA8-2020-4EA1-9666-A557097B0F7B}">
      <dgm:prSet phldrT="[文本]"/>
      <dgm:spPr/>
      <dgm:t>
        <a:bodyPr/>
        <a:lstStyle/>
        <a:p>
          <a:r>
            <a:rPr lang="zh-CN" altLang="en-US" b="1" dirty="0" smtClean="0">
              <a:effectLst>
                <a:outerShdw blurRad="38100" dist="38100" dir="2700000" algn="tl">
                  <a:srgbClr val="000000">
                    <a:alpha val="43137"/>
                  </a:srgbClr>
                </a:outerShdw>
              </a:effectLst>
            </a:rPr>
            <a:t>事件自动干涉</a:t>
          </a:r>
          <a:endParaRPr lang="zh-CN" altLang="en-US" b="1" dirty="0">
            <a:effectLst>
              <a:outerShdw blurRad="38100" dist="38100" dir="2700000" algn="tl">
                <a:srgbClr val="000000">
                  <a:alpha val="43137"/>
                </a:srgbClr>
              </a:outerShdw>
            </a:effectLst>
          </a:endParaRPr>
        </a:p>
      </dgm:t>
    </dgm:pt>
    <dgm:pt modelId="{6AE3E663-DEEA-48FE-B787-EA9AAFEE13A7}" type="parTrans" cxnId="{D9520966-A9D2-454B-A052-14A770DE3B41}">
      <dgm:prSet/>
      <dgm:spPr/>
      <dgm:t>
        <a:bodyPr/>
        <a:lstStyle/>
        <a:p>
          <a:endParaRPr lang="zh-CN" altLang="en-US"/>
        </a:p>
      </dgm:t>
    </dgm:pt>
    <dgm:pt modelId="{9285133F-BF36-460D-A832-06FA1D3CBB43}" type="sibTrans" cxnId="{D9520966-A9D2-454B-A052-14A770DE3B41}">
      <dgm:prSet/>
      <dgm:spPr/>
      <dgm:t>
        <a:bodyPr/>
        <a:lstStyle/>
        <a:p>
          <a:endParaRPr lang="zh-CN" altLang="en-US"/>
        </a:p>
      </dgm:t>
    </dgm:pt>
    <dgm:pt modelId="{1382E939-BD95-4F7D-9DEB-CA60F9102314}">
      <dgm:prSet phldrT="[文本]"/>
      <dgm:spPr/>
      <dgm:t>
        <a:bodyPr/>
        <a:lstStyle/>
        <a:p>
          <a:r>
            <a:rPr lang="zh-CN" altLang="en-US" b="1" dirty="0" smtClean="0">
              <a:effectLst>
                <a:outerShdw blurRad="38100" dist="38100" dir="2700000" algn="tl">
                  <a:srgbClr val="000000">
                    <a:alpha val="43137"/>
                  </a:srgbClr>
                </a:outerShdw>
              </a:effectLst>
            </a:rPr>
            <a:t>人员应急响应</a:t>
          </a:r>
          <a:endParaRPr lang="zh-CN" altLang="en-US" b="1" dirty="0">
            <a:effectLst>
              <a:outerShdw blurRad="38100" dist="38100" dir="2700000" algn="tl">
                <a:srgbClr val="000000">
                  <a:alpha val="43137"/>
                </a:srgbClr>
              </a:outerShdw>
            </a:effectLst>
          </a:endParaRPr>
        </a:p>
      </dgm:t>
    </dgm:pt>
    <dgm:pt modelId="{E791FC1D-82A6-473C-9C07-3461A9F3DB33}" type="parTrans" cxnId="{F63B333E-E686-484B-8F58-13FD707B5CE1}">
      <dgm:prSet/>
      <dgm:spPr/>
      <dgm:t>
        <a:bodyPr/>
        <a:lstStyle/>
        <a:p>
          <a:endParaRPr lang="zh-CN" altLang="en-US"/>
        </a:p>
      </dgm:t>
    </dgm:pt>
    <dgm:pt modelId="{116D0CC4-12D5-4D0A-999D-C95E0D741B97}" type="sibTrans" cxnId="{F63B333E-E686-484B-8F58-13FD707B5CE1}">
      <dgm:prSet/>
      <dgm:spPr/>
      <dgm:t>
        <a:bodyPr/>
        <a:lstStyle/>
        <a:p>
          <a:endParaRPr lang="zh-CN" altLang="en-US"/>
        </a:p>
      </dgm:t>
    </dgm:pt>
    <dgm:pt modelId="{FE569088-AD38-481F-922C-B57F9C4A527E}">
      <dgm:prSet phldrT="[文本]"/>
      <dgm:spPr/>
      <dgm:t>
        <a:bodyPr/>
        <a:lstStyle/>
        <a:p>
          <a:r>
            <a:rPr lang="zh-CN" altLang="en-US" b="1" dirty="0" smtClean="0">
              <a:effectLst>
                <a:outerShdw blurRad="38100" dist="38100" dir="2700000" algn="tl">
                  <a:srgbClr val="000000">
                    <a:alpha val="43137"/>
                  </a:srgbClr>
                </a:outerShdw>
              </a:effectLst>
            </a:rPr>
            <a:t>现场</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远程手动处理</a:t>
          </a:r>
          <a:endParaRPr lang="zh-CN" altLang="en-US" b="1" dirty="0">
            <a:effectLst>
              <a:outerShdw blurRad="38100" dist="38100" dir="2700000" algn="tl">
                <a:srgbClr val="000000">
                  <a:alpha val="43137"/>
                </a:srgbClr>
              </a:outerShdw>
            </a:effectLst>
          </a:endParaRPr>
        </a:p>
      </dgm:t>
    </dgm:pt>
    <dgm:pt modelId="{AE5BCC2D-78AE-4708-BF7C-000019296BBA}" type="parTrans" cxnId="{4BF0ADA3-B664-41EA-B5FA-75C2BDCCEEEE}">
      <dgm:prSet/>
      <dgm:spPr/>
      <dgm:t>
        <a:bodyPr/>
        <a:lstStyle/>
        <a:p>
          <a:endParaRPr lang="zh-CN" altLang="en-US"/>
        </a:p>
      </dgm:t>
    </dgm:pt>
    <dgm:pt modelId="{CC93F2B4-FB47-4866-82CD-4C9E9FCEE450}" type="sibTrans" cxnId="{4BF0ADA3-B664-41EA-B5FA-75C2BDCCEEEE}">
      <dgm:prSet/>
      <dgm:spPr/>
      <dgm:t>
        <a:bodyPr/>
        <a:lstStyle/>
        <a:p>
          <a:endParaRPr lang="zh-CN" altLang="en-US"/>
        </a:p>
      </dgm:t>
    </dgm:pt>
    <dgm:pt modelId="{C75E52DA-BE63-4E93-9913-8AD8C279343E}" type="pres">
      <dgm:prSet presAssocID="{BE3EA1AF-924B-45EF-B44C-010F328A3C75}" presName="hierChild1" presStyleCnt="0">
        <dgm:presLayoutVars>
          <dgm:chPref val="1"/>
          <dgm:dir/>
          <dgm:animOne val="branch"/>
          <dgm:animLvl val="lvl"/>
          <dgm:resizeHandles/>
        </dgm:presLayoutVars>
      </dgm:prSet>
      <dgm:spPr/>
      <dgm:t>
        <a:bodyPr/>
        <a:lstStyle/>
        <a:p>
          <a:endParaRPr lang="zh-CN" altLang="en-US"/>
        </a:p>
      </dgm:t>
    </dgm:pt>
    <dgm:pt modelId="{13DA17BD-1445-4FD7-925B-D7A702DC08F7}" type="pres">
      <dgm:prSet presAssocID="{FE01415A-CCCE-4D84-AD86-4F7F07A4700B}" presName="hierRoot1" presStyleCnt="0"/>
      <dgm:spPr/>
    </dgm:pt>
    <dgm:pt modelId="{53C16299-24D2-4E23-B42B-18784E7D9FB9}" type="pres">
      <dgm:prSet presAssocID="{FE01415A-CCCE-4D84-AD86-4F7F07A4700B}" presName="composite" presStyleCnt="0"/>
      <dgm:spPr/>
    </dgm:pt>
    <dgm:pt modelId="{C4443DE8-836B-4CE4-8996-AAF347566612}" type="pres">
      <dgm:prSet presAssocID="{FE01415A-CCCE-4D84-AD86-4F7F07A4700B}" presName="background" presStyleLbl="node0" presStyleIdx="0" presStyleCnt="1"/>
      <dgm:spPr/>
    </dgm:pt>
    <dgm:pt modelId="{61DBA8B1-E862-4D34-8145-1E67D471F308}" type="pres">
      <dgm:prSet presAssocID="{FE01415A-CCCE-4D84-AD86-4F7F07A4700B}" presName="text" presStyleLbl="fgAcc0" presStyleIdx="0" presStyleCnt="1">
        <dgm:presLayoutVars>
          <dgm:chPref val="3"/>
        </dgm:presLayoutVars>
      </dgm:prSet>
      <dgm:spPr/>
      <dgm:t>
        <a:bodyPr/>
        <a:lstStyle/>
        <a:p>
          <a:endParaRPr lang="zh-CN" altLang="en-US"/>
        </a:p>
      </dgm:t>
    </dgm:pt>
    <dgm:pt modelId="{0446CE13-C417-462E-B943-6199A8BDF61B}" type="pres">
      <dgm:prSet presAssocID="{FE01415A-CCCE-4D84-AD86-4F7F07A4700B}" presName="hierChild2" presStyleCnt="0"/>
      <dgm:spPr/>
    </dgm:pt>
    <dgm:pt modelId="{E63A84DF-DABD-44AD-BE19-8A6FC4DF0FBF}" type="pres">
      <dgm:prSet presAssocID="{5FC4CA33-76AD-4940-8F28-83E517A06D3A}" presName="Name10" presStyleLbl="parChTrans1D2" presStyleIdx="0" presStyleCnt="2"/>
      <dgm:spPr/>
      <dgm:t>
        <a:bodyPr/>
        <a:lstStyle/>
        <a:p>
          <a:endParaRPr lang="zh-CN" altLang="en-US"/>
        </a:p>
      </dgm:t>
    </dgm:pt>
    <dgm:pt modelId="{91E999AC-CCE6-48A0-8368-9624F6E5477F}" type="pres">
      <dgm:prSet presAssocID="{24896AB3-6B5C-482D-9870-4E54E9B6656E}" presName="hierRoot2" presStyleCnt="0"/>
      <dgm:spPr/>
    </dgm:pt>
    <dgm:pt modelId="{54BEAAC6-CE51-4DC6-BF54-608021466B13}" type="pres">
      <dgm:prSet presAssocID="{24896AB3-6B5C-482D-9870-4E54E9B6656E}" presName="composite2" presStyleCnt="0"/>
      <dgm:spPr/>
    </dgm:pt>
    <dgm:pt modelId="{C67EC393-D284-46DD-874B-E06791C1D1E1}" type="pres">
      <dgm:prSet presAssocID="{24896AB3-6B5C-482D-9870-4E54E9B6656E}" presName="background2" presStyleLbl="node2" presStyleIdx="0" presStyleCnt="2"/>
      <dgm:spPr/>
    </dgm:pt>
    <dgm:pt modelId="{62BDB27A-B49E-448F-AEDA-3972D13D519C}" type="pres">
      <dgm:prSet presAssocID="{24896AB3-6B5C-482D-9870-4E54E9B6656E}" presName="text2" presStyleLbl="fgAcc2" presStyleIdx="0" presStyleCnt="2">
        <dgm:presLayoutVars>
          <dgm:chPref val="3"/>
        </dgm:presLayoutVars>
      </dgm:prSet>
      <dgm:spPr/>
      <dgm:t>
        <a:bodyPr/>
        <a:lstStyle/>
        <a:p>
          <a:endParaRPr lang="zh-CN" altLang="en-US"/>
        </a:p>
      </dgm:t>
    </dgm:pt>
    <dgm:pt modelId="{7BE64174-183B-4C4E-B6BF-9CA602D730F5}" type="pres">
      <dgm:prSet presAssocID="{24896AB3-6B5C-482D-9870-4E54E9B6656E}" presName="hierChild3" presStyleCnt="0"/>
      <dgm:spPr/>
    </dgm:pt>
    <dgm:pt modelId="{A2AFF4B3-80C0-4FF1-A070-5F1E2316776F}" type="pres">
      <dgm:prSet presAssocID="{A68CAEB9-168F-4280-8447-4876B8898203}" presName="Name17" presStyleLbl="parChTrans1D3" presStyleIdx="0" presStyleCnt="3"/>
      <dgm:spPr/>
      <dgm:t>
        <a:bodyPr/>
        <a:lstStyle/>
        <a:p>
          <a:endParaRPr lang="zh-CN" altLang="en-US"/>
        </a:p>
      </dgm:t>
    </dgm:pt>
    <dgm:pt modelId="{2AE13147-9FF2-4CAA-9088-4AF34A386C04}" type="pres">
      <dgm:prSet presAssocID="{42177328-5C61-4699-BD36-5B62A4AEE9F8}" presName="hierRoot3" presStyleCnt="0"/>
      <dgm:spPr/>
    </dgm:pt>
    <dgm:pt modelId="{9A54EE24-CCC6-4086-8F89-9A341BAC2EA6}" type="pres">
      <dgm:prSet presAssocID="{42177328-5C61-4699-BD36-5B62A4AEE9F8}" presName="composite3" presStyleCnt="0"/>
      <dgm:spPr/>
    </dgm:pt>
    <dgm:pt modelId="{CF1CB299-860E-469B-A1C6-D226B28792C2}" type="pres">
      <dgm:prSet presAssocID="{42177328-5C61-4699-BD36-5B62A4AEE9F8}" presName="background3" presStyleLbl="node3" presStyleIdx="0" presStyleCnt="3"/>
      <dgm:spPr/>
    </dgm:pt>
    <dgm:pt modelId="{ADA3A069-EE0D-4C70-92C2-645A2FD7ECD7}" type="pres">
      <dgm:prSet presAssocID="{42177328-5C61-4699-BD36-5B62A4AEE9F8}" presName="text3" presStyleLbl="fgAcc3" presStyleIdx="0" presStyleCnt="3">
        <dgm:presLayoutVars>
          <dgm:chPref val="3"/>
        </dgm:presLayoutVars>
      </dgm:prSet>
      <dgm:spPr/>
      <dgm:t>
        <a:bodyPr/>
        <a:lstStyle/>
        <a:p>
          <a:endParaRPr lang="zh-CN" altLang="en-US"/>
        </a:p>
      </dgm:t>
    </dgm:pt>
    <dgm:pt modelId="{A58F0C05-7FF5-4291-8DE9-0A27E9222F58}" type="pres">
      <dgm:prSet presAssocID="{42177328-5C61-4699-BD36-5B62A4AEE9F8}" presName="hierChild4" presStyleCnt="0"/>
      <dgm:spPr/>
    </dgm:pt>
    <dgm:pt modelId="{3C3FFAEE-D33B-468E-A4FC-D57D175A0AA0}" type="pres">
      <dgm:prSet presAssocID="{6AE3E663-DEEA-48FE-B787-EA9AAFEE13A7}" presName="Name17" presStyleLbl="parChTrans1D3" presStyleIdx="1" presStyleCnt="3"/>
      <dgm:spPr/>
      <dgm:t>
        <a:bodyPr/>
        <a:lstStyle/>
        <a:p>
          <a:endParaRPr lang="zh-CN" altLang="en-US"/>
        </a:p>
      </dgm:t>
    </dgm:pt>
    <dgm:pt modelId="{88C7031F-5E8A-4B76-AF2C-22893BB704E3}" type="pres">
      <dgm:prSet presAssocID="{21A29FA8-2020-4EA1-9666-A557097B0F7B}" presName="hierRoot3" presStyleCnt="0"/>
      <dgm:spPr/>
    </dgm:pt>
    <dgm:pt modelId="{3F9C9DA2-B18D-4E9F-A5AA-67FEF32135BB}" type="pres">
      <dgm:prSet presAssocID="{21A29FA8-2020-4EA1-9666-A557097B0F7B}" presName="composite3" presStyleCnt="0"/>
      <dgm:spPr/>
    </dgm:pt>
    <dgm:pt modelId="{2289B3BB-2896-414B-A0D1-B4423B90B59F}" type="pres">
      <dgm:prSet presAssocID="{21A29FA8-2020-4EA1-9666-A557097B0F7B}" presName="background3" presStyleLbl="node3" presStyleIdx="1" presStyleCnt="3"/>
      <dgm:spPr/>
    </dgm:pt>
    <dgm:pt modelId="{AFD8DBF3-14E1-4B3E-94DF-5D68CBAC5B3B}" type="pres">
      <dgm:prSet presAssocID="{21A29FA8-2020-4EA1-9666-A557097B0F7B}" presName="text3" presStyleLbl="fgAcc3" presStyleIdx="1" presStyleCnt="3">
        <dgm:presLayoutVars>
          <dgm:chPref val="3"/>
        </dgm:presLayoutVars>
      </dgm:prSet>
      <dgm:spPr/>
      <dgm:t>
        <a:bodyPr/>
        <a:lstStyle/>
        <a:p>
          <a:endParaRPr lang="zh-CN" altLang="en-US"/>
        </a:p>
      </dgm:t>
    </dgm:pt>
    <dgm:pt modelId="{C1698EBD-F9AC-40F4-8EDE-79C2E5554DED}" type="pres">
      <dgm:prSet presAssocID="{21A29FA8-2020-4EA1-9666-A557097B0F7B}" presName="hierChild4" presStyleCnt="0"/>
      <dgm:spPr/>
    </dgm:pt>
    <dgm:pt modelId="{91650F1F-C9EC-4CD6-A553-71449B0C7DD8}" type="pres">
      <dgm:prSet presAssocID="{E791FC1D-82A6-473C-9C07-3461A9F3DB33}" presName="Name10" presStyleLbl="parChTrans1D2" presStyleIdx="1" presStyleCnt="2"/>
      <dgm:spPr/>
      <dgm:t>
        <a:bodyPr/>
        <a:lstStyle/>
        <a:p>
          <a:endParaRPr lang="zh-CN" altLang="en-US"/>
        </a:p>
      </dgm:t>
    </dgm:pt>
    <dgm:pt modelId="{D7436C84-B9B0-484C-B940-7BA3A8031FB7}" type="pres">
      <dgm:prSet presAssocID="{1382E939-BD95-4F7D-9DEB-CA60F9102314}" presName="hierRoot2" presStyleCnt="0"/>
      <dgm:spPr/>
    </dgm:pt>
    <dgm:pt modelId="{3E52F0F5-4FA2-4060-903B-4C26C29BA242}" type="pres">
      <dgm:prSet presAssocID="{1382E939-BD95-4F7D-9DEB-CA60F9102314}" presName="composite2" presStyleCnt="0"/>
      <dgm:spPr/>
    </dgm:pt>
    <dgm:pt modelId="{FB75E629-1B28-4E1C-BA2C-FDD39AD4BBD1}" type="pres">
      <dgm:prSet presAssocID="{1382E939-BD95-4F7D-9DEB-CA60F9102314}" presName="background2" presStyleLbl="node2" presStyleIdx="1" presStyleCnt="2"/>
      <dgm:spPr/>
    </dgm:pt>
    <dgm:pt modelId="{04AF4653-711C-4901-84C7-5C0AF87789CF}" type="pres">
      <dgm:prSet presAssocID="{1382E939-BD95-4F7D-9DEB-CA60F9102314}" presName="text2" presStyleLbl="fgAcc2" presStyleIdx="1" presStyleCnt="2">
        <dgm:presLayoutVars>
          <dgm:chPref val="3"/>
        </dgm:presLayoutVars>
      </dgm:prSet>
      <dgm:spPr/>
      <dgm:t>
        <a:bodyPr/>
        <a:lstStyle/>
        <a:p>
          <a:endParaRPr lang="zh-CN" altLang="en-US"/>
        </a:p>
      </dgm:t>
    </dgm:pt>
    <dgm:pt modelId="{1BB71DEB-22D9-45EB-A34C-39238972DE0F}" type="pres">
      <dgm:prSet presAssocID="{1382E939-BD95-4F7D-9DEB-CA60F9102314}" presName="hierChild3" presStyleCnt="0"/>
      <dgm:spPr/>
    </dgm:pt>
    <dgm:pt modelId="{0BE25322-20A1-4ECE-819D-FC8A3CEF974C}" type="pres">
      <dgm:prSet presAssocID="{AE5BCC2D-78AE-4708-BF7C-000019296BBA}" presName="Name17" presStyleLbl="parChTrans1D3" presStyleIdx="2" presStyleCnt="3"/>
      <dgm:spPr/>
      <dgm:t>
        <a:bodyPr/>
        <a:lstStyle/>
        <a:p>
          <a:endParaRPr lang="zh-CN" altLang="en-US"/>
        </a:p>
      </dgm:t>
    </dgm:pt>
    <dgm:pt modelId="{C723F95A-387C-4598-AFB9-9DD744F31C07}" type="pres">
      <dgm:prSet presAssocID="{FE569088-AD38-481F-922C-B57F9C4A527E}" presName="hierRoot3" presStyleCnt="0"/>
      <dgm:spPr/>
    </dgm:pt>
    <dgm:pt modelId="{A8E39936-0F69-4BCC-A0D5-F9BE6F2AFF58}" type="pres">
      <dgm:prSet presAssocID="{FE569088-AD38-481F-922C-B57F9C4A527E}" presName="composite3" presStyleCnt="0"/>
      <dgm:spPr/>
    </dgm:pt>
    <dgm:pt modelId="{088E3F6B-876B-4A06-9428-893D3F2BE456}" type="pres">
      <dgm:prSet presAssocID="{FE569088-AD38-481F-922C-B57F9C4A527E}" presName="background3" presStyleLbl="node3" presStyleIdx="2" presStyleCnt="3"/>
      <dgm:spPr/>
    </dgm:pt>
    <dgm:pt modelId="{BCCD01E3-3DFD-4EBE-A3F2-5B5EF9148A74}" type="pres">
      <dgm:prSet presAssocID="{FE569088-AD38-481F-922C-B57F9C4A527E}" presName="text3" presStyleLbl="fgAcc3" presStyleIdx="2" presStyleCnt="3">
        <dgm:presLayoutVars>
          <dgm:chPref val="3"/>
        </dgm:presLayoutVars>
      </dgm:prSet>
      <dgm:spPr/>
      <dgm:t>
        <a:bodyPr/>
        <a:lstStyle/>
        <a:p>
          <a:endParaRPr lang="zh-CN" altLang="en-US"/>
        </a:p>
      </dgm:t>
    </dgm:pt>
    <dgm:pt modelId="{4ABEF423-BC9A-490B-8BEF-AC9291974C4F}" type="pres">
      <dgm:prSet presAssocID="{FE569088-AD38-481F-922C-B57F9C4A527E}" presName="hierChild4" presStyleCnt="0"/>
      <dgm:spPr/>
    </dgm:pt>
  </dgm:ptLst>
  <dgm:cxnLst>
    <dgm:cxn modelId="{E0382511-1A36-42FA-A4B7-15726ACB0BA8}" srcId="{BE3EA1AF-924B-45EF-B44C-010F328A3C75}" destId="{FE01415A-CCCE-4D84-AD86-4F7F07A4700B}" srcOrd="0" destOrd="0" parTransId="{21E5FD86-12B2-450F-AB44-DC7F674DFD57}" sibTransId="{150D0C6A-40B6-4D6E-BE86-066B3C8B7AAD}"/>
    <dgm:cxn modelId="{A7B26BAB-DDD2-445E-A94F-B6754FD38364}" type="presOf" srcId="{AE5BCC2D-78AE-4708-BF7C-000019296BBA}" destId="{0BE25322-20A1-4ECE-819D-FC8A3CEF974C}" srcOrd="0" destOrd="0" presId="urn:microsoft.com/office/officeart/2005/8/layout/hierarchy1"/>
    <dgm:cxn modelId="{F63B333E-E686-484B-8F58-13FD707B5CE1}" srcId="{FE01415A-CCCE-4D84-AD86-4F7F07A4700B}" destId="{1382E939-BD95-4F7D-9DEB-CA60F9102314}" srcOrd="1" destOrd="0" parTransId="{E791FC1D-82A6-473C-9C07-3461A9F3DB33}" sibTransId="{116D0CC4-12D5-4D0A-999D-C95E0D741B97}"/>
    <dgm:cxn modelId="{B39EC474-59AD-4E62-A10E-8A40AACFB433}" type="presOf" srcId="{FE569088-AD38-481F-922C-B57F9C4A527E}" destId="{BCCD01E3-3DFD-4EBE-A3F2-5B5EF9148A74}" srcOrd="0" destOrd="0" presId="urn:microsoft.com/office/officeart/2005/8/layout/hierarchy1"/>
    <dgm:cxn modelId="{4BF0ADA3-B664-41EA-B5FA-75C2BDCCEEEE}" srcId="{1382E939-BD95-4F7D-9DEB-CA60F9102314}" destId="{FE569088-AD38-481F-922C-B57F9C4A527E}" srcOrd="0" destOrd="0" parTransId="{AE5BCC2D-78AE-4708-BF7C-000019296BBA}" sibTransId="{CC93F2B4-FB47-4866-82CD-4C9E9FCEE450}"/>
    <dgm:cxn modelId="{89965D89-A261-49FC-931B-011AE27ABBA3}" srcId="{24896AB3-6B5C-482D-9870-4E54E9B6656E}" destId="{42177328-5C61-4699-BD36-5B62A4AEE9F8}" srcOrd="0" destOrd="0" parTransId="{A68CAEB9-168F-4280-8447-4876B8898203}" sibTransId="{1CDE5FFA-C3A2-4B6D-98B1-FE8D5763D87E}"/>
    <dgm:cxn modelId="{51AC4DAD-C5C9-400E-8D31-DAD37D62B11C}" type="presOf" srcId="{21A29FA8-2020-4EA1-9666-A557097B0F7B}" destId="{AFD8DBF3-14E1-4B3E-94DF-5D68CBAC5B3B}" srcOrd="0" destOrd="0" presId="urn:microsoft.com/office/officeart/2005/8/layout/hierarchy1"/>
    <dgm:cxn modelId="{3110EBB3-A869-4DD2-B90D-9735784A987E}" type="presOf" srcId="{FE01415A-CCCE-4D84-AD86-4F7F07A4700B}" destId="{61DBA8B1-E862-4D34-8145-1E67D471F308}" srcOrd="0" destOrd="0" presId="urn:microsoft.com/office/officeart/2005/8/layout/hierarchy1"/>
    <dgm:cxn modelId="{D9520966-A9D2-454B-A052-14A770DE3B41}" srcId="{24896AB3-6B5C-482D-9870-4E54E9B6656E}" destId="{21A29FA8-2020-4EA1-9666-A557097B0F7B}" srcOrd="1" destOrd="0" parTransId="{6AE3E663-DEEA-48FE-B787-EA9AAFEE13A7}" sibTransId="{9285133F-BF36-460D-A832-06FA1D3CBB43}"/>
    <dgm:cxn modelId="{CC983F65-F321-4ED9-A6F6-C2FB38528806}" type="presOf" srcId="{24896AB3-6B5C-482D-9870-4E54E9B6656E}" destId="{62BDB27A-B49E-448F-AEDA-3972D13D519C}" srcOrd="0" destOrd="0" presId="urn:microsoft.com/office/officeart/2005/8/layout/hierarchy1"/>
    <dgm:cxn modelId="{FDBF0116-6DE7-49DB-A7B2-852804623664}" srcId="{FE01415A-CCCE-4D84-AD86-4F7F07A4700B}" destId="{24896AB3-6B5C-482D-9870-4E54E9B6656E}" srcOrd="0" destOrd="0" parTransId="{5FC4CA33-76AD-4940-8F28-83E517A06D3A}" sibTransId="{0F52F7BA-1B53-4393-A28B-1168391662CA}"/>
    <dgm:cxn modelId="{905A3A95-F169-4729-9540-21DEC3E032DC}" type="presOf" srcId="{E791FC1D-82A6-473C-9C07-3461A9F3DB33}" destId="{91650F1F-C9EC-4CD6-A553-71449B0C7DD8}" srcOrd="0" destOrd="0" presId="urn:microsoft.com/office/officeart/2005/8/layout/hierarchy1"/>
    <dgm:cxn modelId="{E1236CD4-C506-4268-BF33-350FC8D53B97}" type="presOf" srcId="{1382E939-BD95-4F7D-9DEB-CA60F9102314}" destId="{04AF4653-711C-4901-84C7-5C0AF87789CF}" srcOrd="0" destOrd="0" presId="urn:microsoft.com/office/officeart/2005/8/layout/hierarchy1"/>
    <dgm:cxn modelId="{BA35967C-15CA-4D40-B8CD-E0024A8C7AE6}" type="presOf" srcId="{42177328-5C61-4699-BD36-5B62A4AEE9F8}" destId="{ADA3A069-EE0D-4C70-92C2-645A2FD7ECD7}" srcOrd="0" destOrd="0" presId="urn:microsoft.com/office/officeart/2005/8/layout/hierarchy1"/>
    <dgm:cxn modelId="{D247798C-1897-45EA-949A-9FEE6506A4D3}" type="presOf" srcId="{BE3EA1AF-924B-45EF-B44C-010F328A3C75}" destId="{C75E52DA-BE63-4E93-9913-8AD8C279343E}" srcOrd="0" destOrd="0" presId="urn:microsoft.com/office/officeart/2005/8/layout/hierarchy1"/>
    <dgm:cxn modelId="{DC8D4D2C-0A3D-428E-9FAE-432B2A3DAD9E}" type="presOf" srcId="{A68CAEB9-168F-4280-8447-4876B8898203}" destId="{A2AFF4B3-80C0-4FF1-A070-5F1E2316776F}" srcOrd="0" destOrd="0" presId="urn:microsoft.com/office/officeart/2005/8/layout/hierarchy1"/>
    <dgm:cxn modelId="{F97A9E30-8D9B-433D-9B38-C2A154DD6968}" type="presOf" srcId="{6AE3E663-DEEA-48FE-B787-EA9AAFEE13A7}" destId="{3C3FFAEE-D33B-468E-A4FC-D57D175A0AA0}" srcOrd="0" destOrd="0" presId="urn:microsoft.com/office/officeart/2005/8/layout/hierarchy1"/>
    <dgm:cxn modelId="{546B50AA-A0C6-48B2-B314-C5BDB3EA5C3F}" type="presOf" srcId="{5FC4CA33-76AD-4940-8F28-83E517A06D3A}" destId="{E63A84DF-DABD-44AD-BE19-8A6FC4DF0FBF}" srcOrd="0" destOrd="0" presId="urn:microsoft.com/office/officeart/2005/8/layout/hierarchy1"/>
    <dgm:cxn modelId="{5B8B7BA6-AC79-46E5-ADE3-9F27B1630DB3}" type="presParOf" srcId="{C75E52DA-BE63-4E93-9913-8AD8C279343E}" destId="{13DA17BD-1445-4FD7-925B-D7A702DC08F7}" srcOrd="0" destOrd="0" presId="urn:microsoft.com/office/officeart/2005/8/layout/hierarchy1"/>
    <dgm:cxn modelId="{38991FE1-609D-4591-BE8B-94240415D3AE}" type="presParOf" srcId="{13DA17BD-1445-4FD7-925B-D7A702DC08F7}" destId="{53C16299-24D2-4E23-B42B-18784E7D9FB9}" srcOrd="0" destOrd="0" presId="urn:microsoft.com/office/officeart/2005/8/layout/hierarchy1"/>
    <dgm:cxn modelId="{12A088B0-3268-49B6-AAE0-14166A54E37F}" type="presParOf" srcId="{53C16299-24D2-4E23-B42B-18784E7D9FB9}" destId="{C4443DE8-836B-4CE4-8996-AAF347566612}" srcOrd="0" destOrd="0" presId="urn:microsoft.com/office/officeart/2005/8/layout/hierarchy1"/>
    <dgm:cxn modelId="{B0790ADE-DC32-4E76-ADAF-7900A432EFFC}" type="presParOf" srcId="{53C16299-24D2-4E23-B42B-18784E7D9FB9}" destId="{61DBA8B1-E862-4D34-8145-1E67D471F308}" srcOrd="1" destOrd="0" presId="urn:microsoft.com/office/officeart/2005/8/layout/hierarchy1"/>
    <dgm:cxn modelId="{D2C5A150-5458-47BB-A0F3-EE7F3A12D468}" type="presParOf" srcId="{13DA17BD-1445-4FD7-925B-D7A702DC08F7}" destId="{0446CE13-C417-462E-B943-6199A8BDF61B}" srcOrd="1" destOrd="0" presId="urn:microsoft.com/office/officeart/2005/8/layout/hierarchy1"/>
    <dgm:cxn modelId="{514C8403-F3D3-440A-BF34-497B9B7009E1}" type="presParOf" srcId="{0446CE13-C417-462E-B943-6199A8BDF61B}" destId="{E63A84DF-DABD-44AD-BE19-8A6FC4DF0FBF}" srcOrd="0" destOrd="0" presId="urn:microsoft.com/office/officeart/2005/8/layout/hierarchy1"/>
    <dgm:cxn modelId="{88366742-1FF2-4152-9233-23EFD52FFF78}" type="presParOf" srcId="{0446CE13-C417-462E-B943-6199A8BDF61B}" destId="{91E999AC-CCE6-48A0-8368-9624F6E5477F}" srcOrd="1" destOrd="0" presId="urn:microsoft.com/office/officeart/2005/8/layout/hierarchy1"/>
    <dgm:cxn modelId="{3F04A01F-E455-43CA-BFA3-2122BBB3B84C}" type="presParOf" srcId="{91E999AC-CCE6-48A0-8368-9624F6E5477F}" destId="{54BEAAC6-CE51-4DC6-BF54-608021466B13}" srcOrd="0" destOrd="0" presId="urn:microsoft.com/office/officeart/2005/8/layout/hierarchy1"/>
    <dgm:cxn modelId="{3CC45AF7-2FF5-488B-A69B-9F2166ABF795}" type="presParOf" srcId="{54BEAAC6-CE51-4DC6-BF54-608021466B13}" destId="{C67EC393-D284-46DD-874B-E06791C1D1E1}" srcOrd="0" destOrd="0" presId="urn:microsoft.com/office/officeart/2005/8/layout/hierarchy1"/>
    <dgm:cxn modelId="{8B0AC0B5-8EDA-4AC3-8EBD-5E29354A4591}" type="presParOf" srcId="{54BEAAC6-CE51-4DC6-BF54-608021466B13}" destId="{62BDB27A-B49E-448F-AEDA-3972D13D519C}" srcOrd="1" destOrd="0" presId="urn:microsoft.com/office/officeart/2005/8/layout/hierarchy1"/>
    <dgm:cxn modelId="{EEC2A96E-C948-48EC-A5A2-CD7CA7D16E76}" type="presParOf" srcId="{91E999AC-CCE6-48A0-8368-9624F6E5477F}" destId="{7BE64174-183B-4C4E-B6BF-9CA602D730F5}" srcOrd="1" destOrd="0" presId="urn:microsoft.com/office/officeart/2005/8/layout/hierarchy1"/>
    <dgm:cxn modelId="{A9F4DD8C-0E7D-4509-AF7F-8D2B6CB356F0}" type="presParOf" srcId="{7BE64174-183B-4C4E-B6BF-9CA602D730F5}" destId="{A2AFF4B3-80C0-4FF1-A070-5F1E2316776F}" srcOrd="0" destOrd="0" presId="urn:microsoft.com/office/officeart/2005/8/layout/hierarchy1"/>
    <dgm:cxn modelId="{D7F69335-8E97-4912-B9AF-0A93389C87B1}" type="presParOf" srcId="{7BE64174-183B-4C4E-B6BF-9CA602D730F5}" destId="{2AE13147-9FF2-4CAA-9088-4AF34A386C04}" srcOrd="1" destOrd="0" presId="urn:microsoft.com/office/officeart/2005/8/layout/hierarchy1"/>
    <dgm:cxn modelId="{E5949079-093A-4AD8-9910-CEBD5F247464}" type="presParOf" srcId="{2AE13147-9FF2-4CAA-9088-4AF34A386C04}" destId="{9A54EE24-CCC6-4086-8F89-9A341BAC2EA6}" srcOrd="0" destOrd="0" presId="urn:microsoft.com/office/officeart/2005/8/layout/hierarchy1"/>
    <dgm:cxn modelId="{B056C668-E036-4CD9-ACB2-8319BFFF4464}" type="presParOf" srcId="{9A54EE24-CCC6-4086-8F89-9A341BAC2EA6}" destId="{CF1CB299-860E-469B-A1C6-D226B28792C2}" srcOrd="0" destOrd="0" presId="urn:microsoft.com/office/officeart/2005/8/layout/hierarchy1"/>
    <dgm:cxn modelId="{EEF73DEF-A793-4383-9ED4-67E396BE3EFC}" type="presParOf" srcId="{9A54EE24-CCC6-4086-8F89-9A341BAC2EA6}" destId="{ADA3A069-EE0D-4C70-92C2-645A2FD7ECD7}" srcOrd="1" destOrd="0" presId="urn:microsoft.com/office/officeart/2005/8/layout/hierarchy1"/>
    <dgm:cxn modelId="{077EB113-C326-4D68-8FF7-3723302A2FD0}" type="presParOf" srcId="{2AE13147-9FF2-4CAA-9088-4AF34A386C04}" destId="{A58F0C05-7FF5-4291-8DE9-0A27E9222F58}" srcOrd="1" destOrd="0" presId="urn:microsoft.com/office/officeart/2005/8/layout/hierarchy1"/>
    <dgm:cxn modelId="{DB5FE943-D1DA-475E-ABE0-D54179338836}" type="presParOf" srcId="{7BE64174-183B-4C4E-B6BF-9CA602D730F5}" destId="{3C3FFAEE-D33B-468E-A4FC-D57D175A0AA0}" srcOrd="2" destOrd="0" presId="urn:microsoft.com/office/officeart/2005/8/layout/hierarchy1"/>
    <dgm:cxn modelId="{232DC76C-2F94-4532-ACDB-8BCB06FF5A1F}" type="presParOf" srcId="{7BE64174-183B-4C4E-B6BF-9CA602D730F5}" destId="{88C7031F-5E8A-4B76-AF2C-22893BB704E3}" srcOrd="3" destOrd="0" presId="urn:microsoft.com/office/officeart/2005/8/layout/hierarchy1"/>
    <dgm:cxn modelId="{5F3C5E10-D04B-4E64-9E2E-594A1395A9D0}" type="presParOf" srcId="{88C7031F-5E8A-4B76-AF2C-22893BB704E3}" destId="{3F9C9DA2-B18D-4E9F-A5AA-67FEF32135BB}" srcOrd="0" destOrd="0" presId="urn:microsoft.com/office/officeart/2005/8/layout/hierarchy1"/>
    <dgm:cxn modelId="{4443484B-9714-4904-80E9-FA554C555BDD}" type="presParOf" srcId="{3F9C9DA2-B18D-4E9F-A5AA-67FEF32135BB}" destId="{2289B3BB-2896-414B-A0D1-B4423B90B59F}" srcOrd="0" destOrd="0" presId="urn:microsoft.com/office/officeart/2005/8/layout/hierarchy1"/>
    <dgm:cxn modelId="{0006B671-144A-4CCE-8A9A-9BA9B4587383}" type="presParOf" srcId="{3F9C9DA2-B18D-4E9F-A5AA-67FEF32135BB}" destId="{AFD8DBF3-14E1-4B3E-94DF-5D68CBAC5B3B}" srcOrd="1" destOrd="0" presId="urn:microsoft.com/office/officeart/2005/8/layout/hierarchy1"/>
    <dgm:cxn modelId="{B242CA12-AE71-4A63-BA8B-3A51C1C809D8}" type="presParOf" srcId="{88C7031F-5E8A-4B76-AF2C-22893BB704E3}" destId="{C1698EBD-F9AC-40F4-8EDE-79C2E5554DED}" srcOrd="1" destOrd="0" presId="urn:microsoft.com/office/officeart/2005/8/layout/hierarchy1"/>
    <dgm:cxn modelId="{45EFE2ED-569F-47F1-AFC9-FEAB106FFAFC}" type="presParOf" srcId="{0446CE13-C417-462E-B943-6199A8BDF61B}" destId="{91650F1F-C9EC-4CD6-A553-71449B0C7DD8}" srcOrd="2" destOrd="0" presId="urn:microsoft.com/office/officeart/2005/8/layout/hierarchy1"/>
    <dgm:cxn modelId="{A051D3A1-FE3B-4E57-9B7A-A0E1786D6DA2}" type="presParOf" srcId="{0446CE13-C417-462E-B943-6199A8BDF61B}" destId="{D7436C84-B9B0-484C-B940-7BA3A8031FB7}" srcOrd="3" destOrd="0" presId="urn:microsoft.com/office/officeart/2005/8/layout/hierarchy1"/>
    <dgm:cxn modelId="{F579D8EA-C5CD-438D-BE65-47C83D56E3EC}" type="presParOf" srcId="{D7436C84-B9B0-484C-B940-7BA3A8031FB7}" destId="{3E52F0F5-4FA2-4060-903B-4C26C29BA242}" srcOrd="0" destOrd="0" presId="urn:microsoft.com/office/officeart/2005/8/layout/hierarchy1"/>
    <dgm:cxn modelId="{08F2CAE3-B684-4D2E-8A63-9A9A7FBB8AE5}" type="presParOf" srcId="{3E52F0F5-4FA2-4060-903B-4C26C29BA242}" destId="{FB75E629-1B28-4E1C-BA2C-FDD39AD4BBD1}" srcOrd="0" destOrd="0" presId="urn:microsoft.com/office/officeart/2005/8/layout/hierarchy1"/>
    <dgm:cxn modelId="{9F34BFB2-5C74-45A3-B994-2E5E93DD78A1}" type="presParOf" srcId="{3E52F0F5-4FA2-4060-903B-4C26C29BA242}" destId="{04AF4653-711C-4901-84C7-5C0AF87789CF}" srcOrd="1" destOrd="0" presId="urn:microsoft.com/office/officeart/2005/8/layout/hierarchy1"/>
    <dgm:cxn modelId="{E19C8408-D02F-4DC8-98DA-E8AD7190E855}" type="presParOf" srcId="{D7436C84-B9B0-484C-B940-7BA3A8031FB7}" destId="{1BB71DEB-22D9-45EB-A34C-39238972DE0F}" srcOrd="1" destOrd="0" presId="urn:microsoft.com/office/officeart/2005/8/layout/hierarchy1"/>
    <dgm:cxn modelId="{CB873938-25D8-4709-AF96-196A268528AD}" type="presParOf" srcId="{1BB71DEB-22D9-45EB-A34C-39238972DE0F}" destId="{0BE25322-20A1-4ECE-819D-FC8A3CEF974C}" srcOrd="0" destOrd="0" presId="urn:microsoft.com/office/officeart/2005/8/layout/hierarchy1"/>
    <dgm:cxn modelId="{5B5A4B49-DFBC-4ED6-A9C3-DBA5C49EAC59}" type="presParOf" srcId="{1BB71DEB-22D9-45EB-A34C-39238972DE0F}" destId="{C723F95A-387C-4598-AFB9-9DD744F31C07}" srcOrd="1" destOrd="0" presId="urn:microsoft.com/office/officeart/2005/8/layout/hierarchy1"/>
    <dgm:cxn modelId="{73D9284A-546E-411E-918D-5A8CCFF8C44E}" type="presParOf" srcId="{C723F95A-387C-4598-AFB9-9DD744F31C07}" destId="{A8E39936-0F69-4BCC-A0D5-F9BE6F2AFF58}" srcOrd="0" destOrd="0" presId="urn:microsoft.com/office/officeart/2005/8/layout/hierarchy1"/>
    <dgm:cxn modelId="{598E92A7-46B6-4E4F-BEA7-08EB6CEE2A76}" type="presParOf" srcId="{A8E39936-0F69-4BCC-A0D5-F9BE6F2AFF58}" destId="{088E3F6B-876B-4A06-9428-893D3F2BE456}" srcOrd="0" destOrd="0" presId="urn:microsoft.com/office/officeart/2005/8/layout/hierarchy1"/>
    <dgm:cxn modelId="{96821199-3081-4359-966D-F302990937E7}" type="presParOf" srcId="{A8E39936-0F69-4BCC-A0D5-F9BE6F2AFF58}" destId="{BCCD01E3-3DFD-4EBE-A3F2-5B5EF9148A74}" srcOrd="1" destOrd="0" presId="urn:microsoft.com/office/officeart/2005/8/layout/hierarchy1"/>
    <dgm:cxn modelId="{FAF506A9-8D02-44AD-A718-C23DCC9796C6}" type="presParOf" srcId="{C723F95A-387C-4598-AFB9-9DD744F31C07}" destId="{4ABEF423-BC9A-490B-8BEF-AC9291974C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728DD-3DD5-494D-B444-3DC74139EC39}">
      <dsp:nvSpPr>
        <dsp:cNvPr id="0" name=""/>
        <dsp:cNvSpPr/>
      </dsp:nvSpPr>
      <dsp:spPr>
        <a:xfrm>
          <a:off x="5474752" y="2423583"/>
          <a:ext cx="940602" cy="447641"/>
        </a:xfrm>
        <a:custGeom>
          <a:avLst/>
          <a:gdLst/>
          <a:ahLst/>
          <a:cxnLst/>
          <a:rect l="0" t="0" r="0" b="0"/>
          <a:pathLst>
            <a:path>
              <a:moveTo>
                <a:pt x="0" y="0"/>
              </a:moveTo>
              <a:lnTo>
                <a:pt x="0" y="305054"/>
              </a:lnTo>
              <a:lnTo>
                <a:pt x="940602" y="305054"/>
              </a:lnTo>
              <a:lnTo>
                <a:pt x="940602" y="447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08BC4B-FA87-44A0-AC9B-0093BDA03053}">
      <dsp:nvSpPr>
        <dsp:cNvPr id="0" name=""/>
        <dsp:cNvSpPr/>
      </dsp:nvSpPr>
      <dsp:spPr>
        <a:xfrm>
          <a:off x="4534150" y="2423583"/>
          <a:ext cx="940602" cy="447641"/>
        </a:xfrm>
        <a:custGeom>
          <a:avLst/>
          <a:gdLst/>
          <a:ahLst/>
          <a:cxnLst/>
          <a:rect l="0" t="0" r="0" b="0"/>
          <a:pathLst>
            <a:path>
              <a:moveTo>
                <a:pt x="940602" y="0"/>
              </a:moveTo>
              <a:lnTo>
                <a:pt x="940602" y="305054"/>
              </a:lnTo>
              <a:lnTo>
                <a:pt x="0" y="305054"/>
              </a:lnTo>
              <a:lnTo>
                <a:pt x="0" y="447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3D8A4-037E-4322-9502-F258CFCD8CFB}">
      <dsp:nvSpPr>
        <dsp:cNvPr id="0" name=""/>
        <dsp:cNvSpPr/>
      </dsp:nvSpPr>
      <dsp:spPr>
        <a:xfrm>
          <a:off x="3593547" y="998570"/>
          <a:ext cx="1881205" cy="447641"/>
        </a:xfrm>
        <a:custGeom>
          <a:avLst/>
          <a:gdLst/>
          <a:ahLst/>
          <a:cxnLst/>
          <a:rect l="0" t="0" r="0" b="0"/>
          <a:pathLst>
            <a:path>
              <a:moveTo>
                <a:pt x="0" y="0"/>
              </a:moveTo>
              <a:lnTo>
                <a:pt x="0" y="305054"/>
              </a:lnTo>
              <a:lnTo>
                <a:pt x="1881205" y="305054"/>
              </a:lnTo>
              <a:lnTo>
                <a:pt x="1881205" y="4476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82669-02B3-4DE1-8EAC-82E1EFE653CF}">
      <dsp:nvSpPr>
        <dsp:cNvPr id="0" name=""/>
        <dsp:cNvSpPr/>
      </dsp:nvSpPr>
      <dsp:spPr>
        <a:xfrm>
          <a:off x="1712342" y="2423583"/>
          <a:ext cx="940602" cy="447641"/>
        </a:xfrm>
        <a:custGeom>
          <a:avLst/>
          <a:gdLst/>
          <a:ahLst/>
          <a:cxnLst/>
          <a:rect l="0" t="0" r="0" b="0"/>
          <a:pathLst>
            <a:path>
              <a:moveTo>
                <a:pt x="0" y="0"/>
              </a:moveTo>
              <a:lnTo>
                <a:pt x="0" y="305054"/>
              </a:lnTo>
              <a:lnTo>
                <a:pt x="940602" y="305054"/>
              </a:lnTo>
              <a:lnTo>
                <a:pt x="940602" y="447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B29CF-6545-4C50-AB9E-7B7A7C280629}">
      <dsp:nvSpPr>
        <dsp:cNvPr id="0" name=""/>
        <dsp:cNvSpPr/>
      </dsp:nvSpPr>
      <dsp:spPr>
        <a:xfrm>
          <a:off x="771739" y="2423583"/>
          <a:ext cx="940602" cy="447641"/>
        </a:xfrm>
        <a:custGeom>
          <a:avLst/>
          <a:gdLst/>
          <a:ahLst/>
          <a:cxnLst/>
          <a:rect l="0" t="0" r="0" b="0"/>
          <a:pathLst>
            <a:path>
              <a:moveTo>
                <a:pt x="940602" y="0"/>
              </a:moveTo>
              <a:lnTo>
                <a:pt x="940602" y="305054"/>
              </a:lnTo>
              <a:lnTo>
                <a:pt x="0" y="305054"/>
              </a:lnTo>
              <a:lnTo>
                <a:pt x="0" y="447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DE0EF-BFE8-467C-9EC6-F024744B9C9D}">
      <dsp:nvSpPr>
        <dsp:cNvPr id="0" name=""/>
        <dsp:cNvSpPr/>
      </dsp:nvSpPr>
      <dsp:spPr>
        <a:xfrm>
          <a:off x="1712342" y="998570"/>
          <a:ext cx="1881205" cy="447641"/>
        </a:xfrm>
        <a:custGeom>
          <a:avLst/>
          <a:gdLst/>
          <a:ahLst/>
          <a:cxnLst/>
          <a:rect l="0" t="0" r="0" b="0"/>
          <a:pathLst>
            <a:path>
              <a:moveTo>
                <a:pt x="1881205" y="0"/>
              </a:moveTo>
              <a:lnTo>
                <a:pt x="1881205" y="305054"/>
              </a:lnTo>
              <a:lnTo>
                <a:pt x="0" y="305054"/>
              </a:lnTo>
              <a:lnTo>
                <a:pt x="0" y="4476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2834F-A0BA-4D76-8D7D-17C94EBB968B}">
      <dsp:nvSpPr>
        <dsp:cNvPr id="0" name=""/>
        <dsp:cNvSpPr/>
      </dsp:nvSpPr>
      <dsp:spPr>
        <a:xfrm>
          <a:off x="2823963" y="21199"/>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E95A6F-8F98-4DF7-AAA6-D19C5C23915A}">
      <dsp:nvSpPr>
        <dsp:cNvPr id="0" name=""/>
        <dsp:cNvSpPr/>
      </dsp:nvSpPr>
      <dsp:spPr>
        <a:xfrm>
          <a:off x="2994982" y="183667"/>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云计算</a:t>
          </a:r>
          <a:endParaRPr lang="en-US" altLang="zh-CN" sz="2100" kern="1200" dirty="0" smtClean="0"/>
        </a:p>
        <a:p>
          <a:pPr lvl="0" algn="ctr" defTabSz="933450">
            <a:lnSpc>
              <a:spcPct val="90000"/>
            </a:lnSpc>
            <a:spcBef>
              <a:spcPct val="0"/>
            </a:spcBef>
            <a:spcAft>
              <a:spcPct val="35000"/>
            </a:spcAft>
          </a:pPr>
          <a:r>
            <a:rPr lang="zh-CN" altLang="en-US" sz="2100" kern="1200" dirty="0" smtClean="0"/>
            <a:t>服务群</a:t>
          </a:r>
          <a:endParaRPr lang="zh-CN" altLang="en-US" sz="2100" kern="1200" dirty="0"/>
        </a:p>
      </dsp:txBody>
      <dsp:txXfrm>
        <a:off x="3023608" y="212293"/>
        <a:ext cx="1481915" cy="920119"/>
      </dsp:txXfrm>
    </dsp:sp>
    <dsp:sp modelId="{C0CF34F8-E46C-4C68-910C-73F40ED2A82A}">
      <dsp:nvSpPr>
        <dsp:cNvPr id="0" name=""/>
        <dsp:cNvSpPr/>
      </dsp:nvSpPr>
      <dsp:spPr>
        <a:xfrm>
          <a:off x="942758" y="1446212"/>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E9905-76CE-404E-B5AA-F9D40665E5DA}">
      <dsp:nvSpPr>
        <dsp:cNvPr id="0" name=""/>
        <dsp:cNvSpPr/>
      </dsp:nvSpPr>
      <dsp:spPr>
        <a:xfrm>
          <a:off x="1113777" y="1608680"/>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云存储</a:t>
          </a:r>
          <a:endParaRPr lang="zh-CN" altLang="en-US" sz="2100" kern="1200" dirty="0"/>
        </a:p>
      </dsp:txBody>
      <dsp:txXfrm>
        <a:off x="1142403" y="1637306"/>
        <a:ext cx="1481915" cy="920119"/>
      </dsp:txXfrm>
    </dsp:sp>
    <dsp:sp modelId="{615564EE-DC57-4E85-A981-B1E162A979CC}">
      <dsp:nvSpPr>
        <dsp:cNvPr id="0" name=""/>
        <dsp:cNvSpPr/>
      </dsp:nvSpPr>
      <dsp:spPr>
        <a:xfrm>
          <a:off x="2155" y="2871225"/>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02156-78D7-4918-968A-6F9F8F6C0FC8}">
      <dsp:nvSpPr>
        <dsp:cNvPr id="0" name=""/>
        <dsp:cNvSpPr/>
      </dsp:nvSpPr>
      <dsp:spPr>
        <a:xfrm>
          <a:off x="173174" y="3033693"/>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存储介质群</a:t>
          </a:r>
          <a:endParaRPr lang="zh-CN" altLang="en-US" sz="2100" kern="1200" dirty="0"/>
        </a:p>
      </dsp:txBody>
      <dsp:txXfrm>
        <a:off x="201800" y="3062319"/>
        <a:ext cx="1481915" cy="920119"/>
      </dsp:txXfrm>
    </dsp:sp>
    <dsp:sp modelId="{D50FCEE3-CA00-40BE-9311-F0D2BC60E453}">
      <dsp:nvSpPr>
        <dsp:cNvPr id="0" name=""/>
        <dsp:cNvSpPr/>
      </dsp:nvSpPr>
      <dsp:spPr>
        <a:xfrm>
          <a:off x="1883361" y="2871225"/>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C5A44-5C6A-4430-85D7-72F0791947EA}">
      <dsp:nvSpPr>
        <dsp:cNvPr id="0" name=""/>
        <dsp:cNvSpPr/>
      </dsp:nvSpPr>
      <dsp:spPr>
        <a:xfrm>
          <a:off x="2054379" y="3033693"/>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存储控制群</a:t>
          </a:r>
          <a:endParaRPr lang="zh-CN" altLang="en-US" sz="2100" kern="1200" dirty="0"/>
        </a:p>
      </dsp:txBody>
      <dsp:txXfrm>
        <a:off x="2083005" y="3062319"/>
        <a:ext cx="1481915" cy="920119"/>
      </dsp:txXfrm>
    </dsp:sp>
    <dsp:sp modelId="{B52C92D0-DBE8-4001-8095-BC499BFA42DC}">
      <dsp:nvSpPr>
        <dsp:cNvPr id="0" name=""/>
        <dsp:cNvSpPr/>
      </dsp:nvSpPr>
      <dsp:spPr>
        <a:xfrm>
          <a:off x="4705168" y="1446212"/>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C2AA5-0675-487D-822D-CA825B32DFA7}">
      <dsp:nvSpPr>
        <dsp:cNvPr id="0" name=""/>
        <dsp:cNvSpPr/>
      </dsp:nvSpPr>
      <dsp:spPr>
        <a:xfrm>
          <a:off x="4876187" y="1608680"/>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云计算</a:t>
          </a:r>
          <a:endParaRPr lang="zh-CN" altLang="en-US" sz="2100" kern="1200" dirty="0"/>
        </a:p>
      </dsp:txBody>
      <dsp:txXfrm>
        <a:off x="4904813" y="1637306"/>
        <a:ext cx="1481915" cy="920119"/>
      </dsp:txXfrm>
    </dsp:sp>
    <dsp:sp modelId="{496CB812-E21F-4376-88C2-BBAD3E639F50}">
      <dsp:nvSpPr>
        <dsp:cNvPr id="0" name=""/>
        <dsp:cNvSpPr/>
      </dsp:nvSpPr>
      <dsp:spPr>
        <a:xfrm>
          <a:off x="3764566" y="2871225"/>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1C804E-D6CE-4734-AB43-941913A07ECF}">
      <dsp:nvSpPr>
        <dsp:cNvPr id="0" name=""/>
        <dsp:cNvSpPr/>
      </dsp:nvSpPr>
      <dsp:spPr>
        <a:xfrm>
          <a:off x="3935584" y="3033693"/>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运算服务器群</a:t>
          </a:r>
          <a:endParaRPr lang="zh-CN" altLang="en-US" sz="2100" kern="1200" dirty="0"/>
        </a:p>
      </dsp:txBody>
      <dsp:txXfrm>
        <a:off x="3964210" y="3062319"/>
        <a:ext cx="1481915" cy="920119"/>
      </dsp:txXfrm>
    </dsp:sp>
    <dsp:sp modelId="{3442907C-2F48-4B0F-A819-47A06AFBCB7A}">
      <dsp:nvSpPr>
        <dsp:cNvPr id="0" name=""/>
        <dsp:cNvSpPr/>
      </dsp:nvSpPr>
      <dsp:spPr>
        <a:xfrm>
          <a:off x="5645771" y="2871225"/>
          <a:ext cx="1539167" cy="977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DCE97-F3FF-4246-8211-C42DA87869F1}">
      <dsp:nvSpPr>
        <dsp:cNvPr id="0" name=""/>
        <dsp:cNvSpPr/>
      </dsp:nvSpPr>
      <dsp:spPr>
        <a:xfrm>
          <a:off x="5816790" y="3033693"/>
          <a:ext cx="1539167" cy="9773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运算控制群</a:t>
          </a:r>
          <a:endParaRPr lang="zh-CN" altLang="en-US" sz="2100" kern="1200" dirty="0"/>
        </a:p>
      </dsp:txBody>
      <dsp:txXfrm>
        <a:off x="5845416" y="3062319"/>
        <a:ext cx="1481915" cy="920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4DED5-9A60-4932-A82D-BB72F8F8840B}">
      <dsp:nvSpPr>
        <dsp:cNvPr id="0" name=""/>
        <dsp:cNvSpPr/>
      </dsp:nvSpPr>
      <dsp:spPr>
        <a:xfrm>
          <a:off x="5147307" y="2361551"/>
          <a:ext cx="251071" cy="540811"/>
        </a:xfrm>
        <a:custGeom>
          <a:avLst/>
          <a:gdLst/>
          <a:ahLst/>
          <a:cxnLst/>
          <a:rect l="0" t="0" r="0" b="0"/>
          <a:pathLst>
            <a:path>
              <a:moveTo>
                <a:pt x="0" y="0"/>
              </a:moveTo>
              <a:lnTo>
                <a:pt x="0" y="395678"/>
              </a:lnTo>
              <a:lnTo>
                <a:pt x="251071" y="395678"/>
              </a:lnTo>
              <a:lnTo>
                <a:pt x="251071" y="5408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90AB2A-2B66-4FC5-B066-A63DF40C8A1B}">
      <dsp:nvSpPr>
        <dsp:cNvPr id="0" name=""/>
        <dsp:cNvSpPr/>
      </dsp:nvSpPr>
      <dsp:spPr>
        <a:xfrm>
          <a:off x="3897656" y="996268"/>
          <a:ext cx="1249651" cy="370458"/>
        </a:xfrm>
        <a:custGeom>
          <a:avLst/>
          <a:gdLst/>
          <a:ahLst/>
          <a:cxnLst/>
          <a:rect l="0" t="0" r="0" b="0"/>
          <a:pathLst>
            <a:path>
              <a:moveTo>
                <a:pt x="0" y="0"/>
              </a:moveTo>
              <a:lnTo>
                <a:pt x="0" y="225325"/>
              </a:lnTo>
              <a:lnTo>
                <a:pt x="1249651" y="225325"/>
              </a:lnTo>
              <a:lnTo>
                <a:pt x="1249651" y="3704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C49EC1-6F7E-4F70-9F86-80ABCCA0198D}">
      <dsp:nvSpPr>
        <dsp:cNvPr id="0" name=""/>
        <dsp:cNvSpPr/>
      </dsp:nvSpPr>
      <dsp:spPr>
        <a:xfrm>
          <a:off x="2597801" y="2446727"/>
          <a:ext cx="885779" cy="455634"/>
        </a:xfrm>
        <a:custGeom>
          <a:avLst/>
          <a:gdLst/>
          <a:ahLst/>
          <a:cxnLst/>
          <a:rect l="0" t="0" r="0" b="0"/>
          <a:pathLst>
            <a:path>
              <a:moveTo>
                <a:pt x="0" y="0"/>
              </a:moveTo>
              <a:lnTo>
                <a:pt x="0" y="310501"/>
              </a:lnTo>
              <a:lnTo>
                <a:pt x="885779" y="310501"/>
              </a:lnTo>
              <a:lnTo>
                <a:pt x="885779" y="455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70BDE-2E93-41ED-90DB-E6D64C6A92EC}">
      <dsp:nvSpPr>
        <dsp:cNvPr id="0" name=""/>
        <dsp:cNvSpPr/>
      </dsp:nvSpPr>
      <dsp:spPr>
        <a:xfrm>
          <a:off x="1640402" y="2446727"/>
          <a:ext cx="957399" cy="455634"/>
        </a:xfrm>
        <a:custGeom>
          <a:avLst/>
          <a:gdLst/>
          <a:ahLst/>
          <a:cxnLst/>
          <a:rect l="0" t="0" r="0" b="0"/>
          <a:pathLst>
            <a:path>
              <a:moveTo>
                <a:pt x="957399" y="0"/>
              </a:moveTo>
              <a:lnTo>
                <a:pt x="957399" y="310501"/>
              </a:lnTo>
              <a:lnTo>
                <a:pt x="0" y="310501"/>
              </a:lnTo>
              <a:lnTo>
                <a:pt x="0" y="455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C25B3F-9B11-487F-9F43-FEF7C13FC3DD}">
      <dsp:nvSpPr>
        <dsp:cNvPr id="0" name=""/>
        <dsp:cNvSpPr/>
      </dsp:nvSpPr>
      <dsp:spPr>
        <a:xfrm>
          <a:off x="2597801" y="996268"/>
          <a:ext cx="1299854" cy="455634"/>
        </a:xfrm>
        <a:custGeom>
          <a:avLst/>
          <a:gdLst/>
          <a:ahLst/>
          <a:cxnLst/>
          <a:rect l="0" t="0" r="0" b="0"/>
          <a:pathLst>
            <a:path>
              <a:moveTo>
                <a:pt x="1299854" y="0"/>
              </a:moveTo>
              <a:lnTo>
                <a:pt x="1299854" y="310501"/>
              </a:lnTo>
              <a:lnTo>
                <a:pt x="0" y="310501"/>
              </a:lnTo>
              <a:lnTo>
                <a:pt x="0" y="455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43BD4-EBAF-4EC6-B588-F1024C9F734E}">
      <dsp:nvSpPr>
        <dsp:cNvPr id="0" name=""/>
        <dsp:cNvSpPr/>
      </dsp:nvSpPr>
      <dsp:spPr>
        <a:xfrm>
          <a:off x="2892264" y="1443"/>
          <a:ext cx="2010783" cy="9948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4E51D-730C-4DED-910B-643627733576}">
      <dsp:nvSpPr>
        <dsp:cNvPr id="0" name=""/>
        <dsp:cNvSpPr/>
      </dsp:nvSpPr>
      <dsp:spPr>
        <a:xfrm>
          <a:off x="3066336" y="166812"/>
          <a:ext cx="2010783" cy="994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C000"/>
              </a:solidFill>
              <a:effectLst>
                <a:outerShdw blurRad="38100" dist="38100" dir="2700000" algn="tl">
                  <a:srgbClr val="000000">
                    <a:alpha val="43137"/>
                  </a:srgbClr>
                </a:outerShdw>
              </a:effectLst>
            </a:rPr>
            <a:t>缺乏透明度</a:t>
          </a:r>
          <a:endParaRPr lang="zh-CN" altLang="en-US" sz="2100" b="1" kern="1200" dirty="0">
            <a:solidFill>
              <a:srgbClr val="FFC000"/>
            </a:solidFill>
            <a:effectLst>
              <a:outerShdw blurRad="38100" dist="38100" dir="2700000" algn="tl">
                <a:srgbClr val="000000">
                  <a:alpha val="43137"/>
                </a:srgbClr>
              </a:outerShdw>
            </a:effectLst>
          </a:endParaRPr>
        </a:p>
      </dsp:txBody>
      <dsp:txXfrm>
        <a:off x="3095473" y="195949"/>
        <a:ext cx="1952509" cy="936550"/>
      </dsp:txXfrm>
    </dsp:sp>
    <dsp:sp modelId="{3F3FAD58-D7E9-4D4E-9FE9-A295F8F080AA}">
      <dsp:nvSpPr>
        <dsp:cNvPr id="0" name=""/>
        <dsp:cNvSpPr/>
      </dsp:nvSpPr>
      <dsp:spPr>
        <a:xfrm>
          <a:off x="1539965" y="1451903"/>
          <a:ext cx="2115671" cy="9948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CAD2F-71F6-4425-A72F-E11146526267}">
      <dsp:nvSpPr>
        <dsp:cNvPr id="0" name=""/>
        <dsp:cNvSpPr/>
      </dsp:nvSpPr>
      <dsp:spPr>
        <a:xfrm>
          <a:off x="1714038" y="1617272"/>
          <a:ext cx="2115671" cy="994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C000"/>
              </a:solidFill>
              <a:effectLst>
                <a:outerShdw blurRad="38100" dist="38100" dir="2700000" algn="tl">
                  <a:srgbClr val="000000">
                    <a:alpha val="43137"/>
                  </a:srgbClr>
                </a:outerShdw>
              </a:effectLst>
            </a:rPr>
            <a:t>业务不透明</a:t>
          </a:r>
        </a:p>
      </dsp:txBody>
      <dsp:txXfrm>
        <a:off x="1743175" y="1646409"/>
        <a:ext cx="2057397" cy="936550"/>
      </dsp:txXfrm>
    </dsp:sp>
    <dsp:sp modelId="{77036E9A-28C4-4F9A-AD50-858415AF83BD}">
      <dsp:nvSpPr>
        <dsp:cNvPr id="0" name=""/>
        <dsp:cNvSpPr/>
      </dsp:nvSpPr>
      <dsp:spPr>
        <a:xfrm>
          <a:off x="928695" y="2902362"/>
          <a:ext cx="1423414" cy="9948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0FA62-99D1-469B-A239-7067A4BCDE81}">
      <dsp:nvSpPr>
        <dsp:cNvPr id="0" name=""/>
        <dsp:cNvSpPr/>
      </dsp:nvSpPr>
      <dsp:spPr>
        <a:xfrm>
          <a:off x="1102767" y="3067731"/>
          <a:ext cx="1423414" cy="994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C000"/>
              </a:solidFill>
              <a:effectLst>
                <a:outerShdw blurRad="38100" dist="38100" dir="2700000" algn="tl">
                  <a:srgbClr val="000000">
                    <a:alpha val="43137"/>
                  </a:srgbClr>
                </a:outerShdw>
              </a:effectLst>
            </a:rPr>
            <a:t>业务流程不透明</a:t>
          </a:r>
        </a:p>
      </dsp:txBody>
      <dsp:txXfrm>
        <a:off x="1131904" y="3096868"/>
        <a:ext cx="1365140" cy="936550"/>
      </dsp:txXfrm>
    </dsp:sp>
    <dsp:sp modelId="{7CC987CE-A1E6-4ECE-88F9-B5AA9901C49A}">
      <dsp:nvSpPr>
        <dsp:cNvPr id="0" name=""/>
        <dsp:cNvSpPr/>
      </dsp:nvSpPr>
      <dsp:spPr>
        <a:xfrm>
          <a:off x="2700254" y="2902362"/>
          <a:ext cx="1566653" cy="9948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4A1B28-F9F6-4576-A2EB-08053815B589}">
      <dsp:nvSpPr>
        <dsp:cNvPr id="0" name=""/>
        <dsp:cNvSpPr/>
      </dsp:nvSpPr>
      <dsp:spPr>
        <a:xfrm>
          <a:off x="2874326" y="3067731"/>
          <a:ext cx="1566653" cy="994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C000"/>
              </a:solidFill>
              <a:effectLst>
                <a:outerShdw blurRad="38100" dist="38100" dir="2700000" algn="tl">
                  <a:srgbClr val="000000">
                    <a:alpha val="43137"/>
                  </a:srgbClr>
                </a:outerShdw>
              </a:effectLst>
            </a:rPr>
            <a:t>管理机制不透明</a:t>
          </a:r>
        </a:p>
      </dsp:txBody>
      <dsp:txXfrm>
        <a:off x="2903463" y="3096868"/>
        <a:ext cx="1508379" cy="936550"/>
      </dsp:txXfrm>
    </dsp:sp>
    <dsp:sp modelId="{A42F7047-C7D5-4033-BF84-E3BB14958BAC}">
      <dsp:nvSpPr>
        <dsp:cNvPr id="0" name=""/>
        <dsp:cNvSpPr/>
      </dsp:nvSpPr>
      <dsp:spPr>
        <a:xfrm>
          <a:off x="4290340" y="1366726"/>
          <a:ext cx="1713934" cy="9948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6F458-1736-47DA-9E77-5E4F711193C1}">
      <dsp:nvSpPr>
        <dsp:cNvPr id="0" name=""/>
        <dsp:cNvSpPr/>
      </dsp:nvSpPr>
      <dsp:spPr>
        <a:xfrm>
          <a:off x="4464412" y="1532095"/>
          <a:ext cx="1713934" cy="994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C000"/>
              </a:solidFill>
              <a:effectLst>
                <a:outerShdw blurRad="38100" dist="38100" dir="2700000" algn="tl">
                  <a:srgbClr val="000000">
                    <a:alpha val="43137"/>
                  </a:srgbClr>
                </a:outerShdw>
              </a:effectLst>
            </a:rPr>
            <a:t>数据状况不透明</a:t>
          </a:r>
        </a:p>
      </dsp:txBody>
      <dsp:txXfrm>
        <a:off x="4493549" y="1561232"/>
        <a:ext cx="1655660" cy="936550"/>
      </dsp:txXfrm>
    </dsp:sp>
    <dsp:sp modelId="{0A91BA86-F145-4064-B182-9EC1F35A1059}">
      <dsp:nvSpPr>
        <dsp:cNvPr id="0" name=""/>
        <dsp:cNvSpPr/>
      </dsp:nvSpPr>
      <dsp:spPr>
        <a:xfrm>
          <a:off x="4615052" y="2902362"/>
          <a:ext cx="1566653" cy="9948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82159B-C00E-47D5-9FBB-A891B0F3CFCC}">
      <dsp:nvSpPr>
        <dsp:cNvPr id="0" name=""/>
        <dsp:cNvSpPr/>
      </dsp:nvSpPr>
      <dsp:spPr>
        <a:xfrm>
          <a:off x="4789125" y="3067731"/>
          <a:ext cx="1566653" cy="994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C000"/>
              </a:solidFill>
              <a:effectLst>
                <a:outerShdw blurRad="38100" dist="38100" dir="2700000" algn="tl">
                  <a:srgbClr val="000000">
                    <a:alpha val="43137"/>
                  </a:srgbClr>
                </a:outerShdw>
              </a:effectLst>
            </a:rPr>
            <a:t>数据流转过程不透明</a:t>
          </a:r>
        </a:p>
      </dsp:txBody>
      <dsp:txXfrm>
        <a:off x="4818262" y="3096868"/>
        <a:ext cx="1508379" cy="936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65FA0-DC2C-4782-A434-1A17FA518033}">
      <dsp:nvSpPr>
        <dsp:cNvPr id="0" name=""/>
        <dsp:cNvSpPr/>
      </dsp:nvSpPr>
      <dsp:spPr>
        <a:xfrm>
          <a:off x="2047869" y="40728"/>
          <a:ext cx="2032000" cy="1738324"/>
        </a:xfrm>
        <a:prstGeom prst="trapezoid">
          <a:avLst>
            <a:gd name="adj" fmla="val 58447"/>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b="1" kern="1200" dirty="0" smtClean="0">
            <a:solidFill>
              <a:schemeClr val="bg1"/>
            </a:solidFill>
            <a:effectLst>
              <a:outerShdw blurRad="38100" dist="38100" dir="2700000" algn="tl">
                <a:srgbClr val="000000">
                  <a:alpha val="43137"/>
                </a:srgbClr>
              </a:outerShdw>
            </a:effectLst>
          </a:endParaRPr>
        </a:p>
        <a:p>
          <a:pPr lvl="0" algn="ctr" defTabSz="1244600">
            <a:lnSpc>
              <a:spcPct val="90000"/>
            </a:lnSpc>
            <a:spcBef>
              <a:spcPct val="0"/>
            </a:spcBef>
            <a:spcAft>
              <a:spcPct val="35000"/>
            </a:spcAft>
          </a:pPr>
          <a:r>
            <a:rPr lang="zh-CN" altLang="en-US" sz="2800" b="1" kern="1200" dirty="0" smtClean="0">
              <a:solidFill>
                <a:schemeClr val="bg1"/>
              </a:solidFill>
              <a:effectLst>
                <a:outerShdw blurRad="38100" dist="38100" dir="2700000" algn="tl">
                  <a:srgbClr val="000000">
                    <a:alpha val="43137"/>
                  </a:srgbClr>
                </a:outerShdw>
              </a:effectLst>
            </a:rPr>
            <a:t>完整性</a:t>
          </a:r>
          <a:endParaRPr lang="zh-CN" altLang="en-US" sz="2800" b="1" kern="1200" dirty="0">
            <a:solidFill>
              <a:schemeClr val="bg1"/>
            </a:solidFill>
            <a:effectLst>
              <a:outerShdw blurRad="38100" dist="38100" dir="2700000" algn="tl">
                <a:srgbClr val="000000">
                  <a:alpha val="43137"/>
                </a:srgbClr>
              </a:outerShdw>
            </a:effectLst>
          </a:endParaRPr>
        </a:p>
      </dsp:txBody>
      <dsp:txXfrm>
        <a:off x="2047869" y="40728"/>
        <a:ext cx="2032000" cy="1738324"/>
      </dsp:txXfrm>
    </dsp:sp>
    <dsp:sp modelId="{7626AE73-4E35-4941-A1BA-D15A00180179}">
      <dsp:nvSpPr>
        <dsp:cNvPr id="0" name=""/>
        <dsp:cNvSpPr/>
      </dsp:nvSpPr>
      <dsp:spPr>
        <a:xfrm>
          <a:off x="1047739" y="1782460"/>
          <a:ext cx="4064000" cy="1738324"/>
        </a:xfrm>
        <a:prstGeom prst="trapezoid">
          <a:avLst>
            <a:gd name="adj" fmla="val 58447"/>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CN" altLang="en-US" sz="4000" b="1" kern="1200" dirty="0" smtClean="0">
              <a:solidFill>
                <a:schemeClr val="tx2"/>
              </a:solidFill>
            </a:rPr>
            <a:t>保密性</a:t>
          </a:r>
          <a:endParaRPr lang="zh-CN" altLang="en-US" sz="4000" b="1" kern="1200" dirty="0">
            <a:solidFill>
              <a:schemeClr val="tx2"/>
            </a:solidFill>
          </a:endParaRPr>
        </a:p>
      </dsp:txBody>
      <dsp:txXfrm>
        <a:off x="1758939" y="1782460"/>
        <a:ext cx="2641600" cy="1738324"/>
      </dsp:txXfrm>
    </dsp:sp>
    <dsp:sp modelId="{33F69721-152E-49B9-A42F-23C87A5FDA0D}">
      <dsp:nvSpPr>
        <dsp:cNvPr id="0" name=""/>
        <dsp:cNvSpPr/>
      </dsp:nvSpPr>
      <dsp:spPr>
        <a:xfrm>
          <a:off x="0" y="3476649"/>
          <a:ext cx="6096000" cy="1738324"/>
        </a:xfrm>
        <a:prstGeom prst="trapezoid">
          <a:avLst>
            <a:gd name="adj" fmla="val 584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solidFill>
                <a:schemeClr val="bg1"/>
              </a:solidFill>
            </a:rPr>
            <a:t>可用性</a:t>
          </a:r>
          <a:endParaRPr lang="zh-CN" altLang="en-US" sz="4000" kern="1200" dirty="0">
            <a:solidFill>
              <a:schemeClr val="bg1"/>
            </a:solidFill>
          </a:endParaRPr>
        </a:p>
      </dsp:txBody>
      <dsp:txXfrm>
        <a:off x="1066799" y="3476649"/>
        <a:ext cx="3962400" cy="17383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25322-20A1-4ECE-819D-FC8A3CEF974C}">
      <dsp:nvSpPr>
        <dsp:cNvPr id="0" name=""/>
        <dsp:cNvSpPr/>
      </dsp:nvSpPr>
      <dsp:spPr>
        <a:xfrm>
          <a:off x="5868844" y="2752739"/>
          <a:ext cx="91440" cy="512758"/>
        </a:xfrm>
        <a:custGeom>
          <a:avLst/>
          <a:gdLst/>
          <a:ahLst/>
          <a:cxnLst/>
          <a:rect l="0" t="0" r="0" b="0"/>
          <a:pathLst>
            <a:path>
              <a:moveTo>
                <a:pt x="45720" y="0"/>
              </a:moveTo>
              <a:lnTo>
                <a:pt x="45720" y="512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50F1F-C9EC-4CD6-A553-71449B0C7DD8}">
      <dsp:nvSpPr>
        <dsp:cNvPr id="0" name=""/>
        <dsp:cNvSpPr/>
      </dsp:nvSpPr>
      <dsp:spPr>
        <a:xfrm>
          <a:off x="4298418" y="1120432"/>
          <a:ext cx="1616145" cy="512758"/>
        </a:xfrm>
        <a:custGeom>
          <a:avLst/>
          <a:gdLst/>
          <a:ahLst/>
          <a:cxnLst/>
          <a:rect l="0" t="0" r="0" b="0"/>
          <a:pathLst>
            <a:path>
              <a:moveTo>
                <a:pt x="0" y="0"/>
              </a:moveTo>
              <a:lnTo>
                <a:pt x="0" y="349430"/>
              </a:lnTo>
              <a:lnTo>
                <a:pt x="1616145" y="349430"/>
              </a:lnTo>
              <a:lnTo>
                <a:pt x="1616145" y="5127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FFAEE-D33B-468E-A4FC-D57D175A0AA0}">
      <dsp:nvSpPr>
        <dsp:cNvPr id="0" name=""/>
        <dsp:cNvSpPr/>
      </dsp:nvSpPr>
      <dsp:spPr>
        <a:xfrm>
          <a:off x="2682273" y="2752739"/>
          <a:ext cx="1077430" cy="512758"/>
        </a:xfrm>
        <a:custGeom>
          <a:avLst/>
          <a:gdLst/>
          <a:ahLst/>
          <a:cxnLst/>
          <a:rect l="0" t="0" r="0" b="0"/>
          <a:pathLst>
            <a:path>
              <a:moveTo>
                <a:pt x="0" y="0"/>
              </a:moveTo>
              <a:lnTo>
                <a:pt x="0" y="349430"/>
              </a:lnTo>
              <a:lnTo>
                <a:pt x="1077430" y="349430"/>
              </a:lnTo>
              <a:lnTo>
                <a:pt x="1077430" y="512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FF4B3-80C0-4FF1-A070-5F1E2316776F}">
      <dsp:nvSpPr>
        <dsp:cNvPr id="0" name=""/>
        <dsp:cNvSpPr/>
      </dsp:nvSpPr>
      <dsp:spPr>
        <a:xfrm>
          <a:off x="1604843" y="2752739"/>
          <a:ext cx="1077430" cy="512758"/>
        </a:xfrm>
        <a:custGeom>
          <a:avLst/>
          <a:gdLst/>
          <a:ahLst/>
          <a:cxnLst/>
          <a:rect l="0" t="0" r="0" b="0"/>
          <a:pathLst>
            <a:path>
              <a:moveTo>
                <a:pt x="1077430" y="0"/>
              </a:moveTo>
              <a:lnTo>
                <a:pt x="1077430" y="349430"/>
              </a:lnTo>
              <a:lnTo>
                <a:pt x="0" y="349430"/>
              </a:lnTo>
              <a:lnTo>
                <a:pt x="0" y="512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3A84DF-DABD-44AD-BE19-8A6FC4DF0FBF}">
      <dsp:nvSpPr>
        <dsp:cNvPr id="0" name=""/>
        <dsp:cNvSpPr/>
      </dsp:nvSpPr>
      <dsp:spPr>
        <a:xfrm>
          <a:off x="2682273" y="1120432"/>
          <a:ext cx="1616145" cy="512758"/>
        </a:xfrm>
        <a:custGeom>
          <a:avLst/>
          <a:gdLst/>
          <a:ahLst/>
          <a:cxnLst/>
          <a:rect l="0" t="0" r="0" b="0"/>
          <a:pathLst>
            <a:path>
              <a:moveTo>
                <a:pt x="1616145" y="0"/>
              </a:moveTo>
              <a:lnTo>
                <a:pt x="1616145" y="349430"/>
              </a:lnTo>
              <a:lnTo>
                <a:pt x="0" y="349430"/>
              </a:lnTo>
              <a:lnTo>
                <a:pt x="0" y="5127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43DE8-836B-4CE4-8996-AAF347566612}">
      <dsp:nvSpPr>
        <dsp:cNvPr id="0" name=""/>
        <dsp:cNvSpPr/>
      </dsp:nvSpPr>
      <dsp:spPr>
        <a:xfrm>
          <a:off x="3416885" y="884"/>
          <a:ext cx="1763067" cy="1119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BA8B1-E862-4D34-8145-1E67D471F308}">
      <dsp:nvSpPr>
        <dsp:cNvPr id="0" name=""/>
        <dsp:cNvSpPr/>
      </dsp:nvSpPr>
      <dsp:spPr>
        <a:xfrm>
          <a:off x="3612781" y="186986"/>
          <a:ext cx="1763067" cy="11195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effectLst>
                <a:outerShdw blurRad="38100" dist="38100" dir="2700000" algn="tl">
                  <a:srgbClr val="000000">
                    <a:alpha val="43137"/>
                  </a:srgbClr>
                </a:outerShdw>
              </a:effectLst>
            </a:rPr>
            <a:t>安全事件响应</a:t>
          </a:r>
          <a:endParaRPr lang="zh-CN" altLang="en-US" sz="2600" b="1" kern="1200" dirty="0">
            <a:effectLst>
              <a:outerShdw blurRad="38100" dist="38100" dir="2700000" algn="tl">
                <a:srgbClr val="000000">
                  <a:alpha val="43137"/>
                </a:srgbClr>
              </a:outerShdw>
            </a:effectLst>
          </a:endParaRPr>
        </a:p>
      </dsp:txBody>
      <dsp:txXfrm>
        <a:off x="3645571" y="219776"/>
        <a:ext cx="1697487" cy="1053967"/>
      </dsp:txXfrm>
    </dsp:sp>
    <dsp:sp modelId="{C67EC393-D284-46DD-874B-E06791C1D1E1}">
      <dsp:nvSpPr>
        <dsp:cNvPr id="0" name=""/>
        <dsp:cNvSpPr/>
      </dsp:nvSpPr>
      <dsp:spPr>
        <a:xfrm>
          <a:off x="1800739" y="1633191"/>
          <a:ext cx="1763067" cy="1119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DB27A-B49E-448F-AEDA-3972D13D519C}">
      <dsp:nvSpPr>
        <dsp:cNvPr id="0" name=""/>
        <dsp:cNvSpPr/>
      </dsp:nvSpPr>
      <dsp:spPr>
        <a:xfrm>
          <a:off x="1996636" y="1819292"/>
          <a:ext cx="1763067" cy="11195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effectLst>
                <a:outerShdw blurRad="38100" dist="38100" dir="2700000" algn="tl">
                  <a:srgbClr val="000000">
                    <a:alpha val="43137"/>
                  </a:srgbClr>
                </a:outerShdw>
              </a:effectLst>
            </a:rPr>
            <a:t>设备自动响应</a:t>
          </a:r>
          <a:endParaRPr lang="zh-CN" altLang="en-US" sz="2600" b="1" kern="1200" dirty="0">
            <a:effectLst>
              <a:outerShdw blurRad="38100" dist="38100" dir="2700000" algn="tl">
                <a:srgbClr val="000000">
                  <a:alpha val="43137"/>
                </a:srgbClr>
              </a:outerShdw>
            </a:effectLst>
          </a:endParaRPr>
        </a:p>
      </dsp:txBody>
      <dsp:txXfrm>
        <a:off x="2029426" y="1852082"/>
        <a:ext cx="1697487" cy="1053967"/>
      </dsp:txXfrm>
    </dsp:sp>
    <dsp:sp modelId="{CF1CB299-860E-469B-A1C6-D226B28792C2}">
      <dsp:nvSpPr>
        <dsp:cNvPr id="0" name=""/>
        <dsp:cNvSpPr/>
      </dsp:nvSpPr>
      <dsp:spPr>
        <a:xfrm>
          <a:off x="723309" y="3265497"/>
          <a:ext cx="1763067" cy="1119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3A069-EE0D-4C70-92C2-645A2FD7ECD7}">
      <dsp:nvSpPr>
        <dsp:cNvPr id="0" name=""/>
        <dsp:cNvSpPr/>
      </dsp:nvSpPr>
      <dsp:spPr>
        <a:xfrm>
          <a:off x="919206" y="3451599"/>
          <a:ext cx="1763067" cy="11195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effectLst>
                <a:outerShdw blurRad="38100" dist="38100" dir="2700000" algn="tl">
                  <a:srgbClr val="000000">
                    <a:alpha val="43137"/>
                  </a:srgbClr>
                </a:outerShdw>
              </a:effectLst>
            </a:rPr>
            <a:t>事件告警处理</a:t>
          </a:r>
          <a:endParaRPr lang="zh-CN" altLang="en-US" sz="2600" b="1" kern="1200" dirty="0">
            <a:effectLst>
              <a:outerShdw blurRad="38100" dist="38100" dir="2700000" algn="tl">
                <a:srgbClr val="000000">
                  <a:alpha val="43137"/>
                </a:srgbClr>
              </a:outerShdw>
            </a:effectLst>
          </a:endParaRPr>
        </a:p>
      </dsp:txBody>
      <dsp:txXfrm>
        <a:off x="951996" y="3484389"/>
        <a:ext cx="1697487" cy="1053967"/>
      </dsp:txXfrm>
    </dsp:sp>
    <dsp:sp modelId="{2289B3BB-2896-414B-A0D1-B4423B90B59F}">
      <dsp:nvSpPr>
        <dsp:cNvPr id="0" name=""/>
        <dsp:cNvSpPr/>
      </dsp:nvSpPr>
      <dsp:spPr>
        <a:xfrm>
          <a:off x="2878170" y="3265497"/>
          <a:ext cx="1763067" cy="1119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8DBF3-14E1-4B3E-94DF-5D68CBAC5B3B}">
      <dsp:nvSpPr>
        <dsp:cNvPr id="0" name=""/>
        <dsp:cNvSpPr/>
      </dsp:nvSpPr>
      <dsp:spPr>
        <a:xfrm>
          <a:off x="3074066" y="3451599"/>
          <a:ext cx="1763067" cy="11195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effectLst>
                <a:outerShdw blurRad="38100" dist="38100" dir="2700000" algn="tl">
                  <a:srgbClr val="000000">
                    <a:alpha val="43137"/>
                  </a:srgbClr>
                </a:outerShdw>
              </a:effectLst>
            </a:rPr>
            <a:t>事件自动干涉</a:t>
          </a:r>
          <a:endParaRPr lang="zh-CN" altLang="en-US" sz="2600" b="1" kern="1200" dirty="0">
            <a:effectLst>
              <a:outerShdw blurRad="38100" dist="38100" dir="2700000" algn="tl">
                <a:srgbClr val="000000">
                  <a:alpha val="43137"/>
                </a:srgbClr>
              </a:outerShdw>
            </a:effectLst>
          </a:endParaRPr>
        </a:p>
      </dsp:txBody>
      <dsp:txXfrm>
        <a:off x="3106856" y="3484389"/>
        <a:ext cx="1697487" cy="1053967"/>
      </dsp:txXfrm>
    </dsp:sp>
    <dsp:sp modelId="{FB75E629-1B28-4E1C-BA2C-FDD39AD4BBD1}">
      <dsp:nvSpPr>
        <dsp:cNvPr id="0" name=""/>
        <dsp:cNvSpPr/>
      </dsp:nvSpPr>
      <dsp:spPr>
        <a:xfrm>
          <a:off x="5033030" y="1633191"/>
          <a:ext cx="1763067" cy="1119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F4653-711C-4901-84C7-5C0AF87789CF}">
      <dsp:nvSpPr>
        <dsp:cNvPr id="0" name=""/>
        <dsp:cNvSpPr/>
      </dsp:nvSpPr>
      <dsp:spPr>
        <a:xfrm>
          <a:off x="5228926" y="1819292"/>
          <a:ext cx="1763067" cy="11195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effectLst>
                <a:outerShdw blurRad="38100" dist="38100" dir="2700000" algn="tl">
                  <a:srgbClr val="000000">
                    <a:alpha val="43137"/>
                  </a:srgbClr>
                </a:outerShdw>
              </a:effectLst>
            </a:rPr>
            <a:t>人员应急响应</a:t>
          </a:r>
          <a:endParaRPr lang="zh-CN" altLang="en-US" sz="2600" b="1" kern="1200" dirty="0">
            <a:effectLst>
              <a:outerShdw blurRad="38100" dist="38100" dir="2700000" algn="tl">
                <a:srgbClr val="000000">
                  <a:alpha val="43137"/>
                </a:srgbClr>
              </a:outerShdw>
            </a:effectLst>
          </a:endParaRPr>
        </a:p>
      </dsp:txBody>
      <dsp:txXfrm>
        <a:off x="5261716" y="1852082"/>
        <a:ext cx="1697487" cy="1053967"/>
      </dsp:txXfrm>
    </dsp:sp>
    <dsp:sp modelId="{088E3F6B-876B-4A06-9428-893D3F2BE456}">
      <dsp:nvSpPr>
        <dsp:cNvPr id="0" name=""/>
        <dsp:cNvSpPr/>
      </dsp:nvSpPr>
      <dsp:spPr>
        <a:xfrm>
          <a:off x="5033030" y="3265497"/>
          <a:ext cx="1763067" cy="1119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D01E3-3DFD-4EBE-A3F2-5B5EF9148A74}">
      <dsp:nvSpPr>
        <dsp:cNvPr id="0" name=""/>
        <dsp:cNvSpPr/>
      </dsp:nvSpPr>
      <dsp:spPr>
        <a:xfrm>
          <a:off x="5228926" y="3451599"/>
          <a:ext cx="1763067" cy="11195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effectLst>
                <a:outerShdw blurRad="38100" dist="38100" dir="2700000" algn="tl">
                  <a:srgbClr val="000000">
                    <a:alpha val="43137"/>
                  </a:srgbClr>
                </a:outerShdw>
              </a:effectLst>
            </a:rPr>
            <a:t>现场</a:t>
          </a:r>
          <a:r>
            <a:rPr lang="en-US" altLang="zh-CN" sz="2600" b="1" kern="1200" dirty="0" smtClean="0">
              <a:effectLst>
                <a:outerShdw blurRad="38100" dist="38100" dir="2700000" algn="tl">
                  <a:srgbClr val="000000">
                    <a:alpha val="43137"/>
                  </a:srgbClr>
                </a:outerShdw>
              </a:effectLst>
            </a:rPr>
            <a:t>/</a:t>
          </a:r>
          <a:r>
            <a:rPr lang="zh-CN" altLang="en-US" sz="2600" b="1" kern="1200" dirty="0" smtClean="0">
              <a:effectLst>
                <a:outerShdw blurRad="38100" dist="38100" dir="2700000" algn="tl">
                  <a:srgbClr val="000000">
                    <a:alpha val="43137"/>
                  </a:srgbClr>
                </a:outerShdw>
              </a:effectLst>
            </a:rPr>
            <a:t>远程手动处理</a:t>
          </a:r>
          <a:endParaRPr lang="zh-CN" altLang="en-US" sz="2600" b="1" kern="1200" dirty="0">
            <a:effectLst>
              <a:outerShdw blurRad="38100" dist="38100" dir="2700000" algn="tl">
                <a:srgbClr val="000000">
                  <a:alpha val="43137"/>
                </a:srgbClr>
              </a:outerShdw>
            </a:effectLst>
          </a:endParaRPr>
        </a:p>
      </dsp:txBody>
      <dsp:txXfrm>
        <a:off x="5261716" y="3484389"/>
        <a:ext cx="1697487" cy="10539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CEF7D2B-9BA0-4E77-9630-0AECFADCC1C8}" type="datetimeFigureOut">
              <a:rPr lang="zh-CN" altLang="en-US"/>
              <a:pPr>
                <a:defRPr/>
              </a:pPr>
              <a:t>2013/3/9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2908D85-B5EE-4EEE-91B9-90FD6D800963}" type="slidenum">
              <a:rPr lang="zh-CN" altLang="en-US"/>
              <a:pPr/>
              <a:t>‹#›</a:t>
            </a:fld>
            <a:endParaRPr lang="zh-CN" altLang="en-US"/>
          </a:p>
        </p:txBody>
      </p:sp>
    </p:spTree>
    <p:extLst>
      <p:ext uri="{BB962C8B-B14F-4D97-AF65-F5344CB8AC3E}">
        <p14:creationId xmlns:p14="http://schemas.microsoft.com/office/powerpoint/2010/main" val="313345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AD6948-EED0-4317-8B2D-420F955F4B68}" type="datetimeFigureOut">
              <a:rPr lang="zh-CN" altLang="en-US"/>
              <a:pPr>
                <a:defRPr/>
              </a:pPr>
              <a:t>2013/3/9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ECD36DE-C170-4BDB-862F-6528CCE070CC}" type="slidenum">
              <a:rPr lang="zh-CN" altLang="en-US"/>
              <a:pPr/>
              <a:t>‹#›</a:t>
            </a:fld>
            <a:endParaRPr lang="zh-CN" altLang="en-US"/>
          </a:p>
        </p:txBody>
      </p:sp>
    </p:spTree>
    <p:extLst>
      <p:ext uri="{BB962C8B-B14F-4D97-AF65-F5344CB8AC3E}">
        <p14:creationId xmlns:p14="http://schemas.microsoft.com/office/powerpoint/2010/main" val="250114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5339725-8EC5-44CE-9D41-44B918562638}" type="datetimeFigureOut">
              <a:rPr lang="zh-CN" altLang="en-US"/>
              <a:pPr>
                <a:defRPr/>
              </a:pPr>
              <a:t>2013/3/9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6E7F34D-8AB2-46BA-85CC-CCA68DB1842A}" type="slidenum">
              <a:rPr lang="zh-CN" altLang="en-US"/>
              <a:pPr/>
              <a:t>‹#›</a:t>
            </a:fld>
            <a:endParaRPr lang="zh-CN" altLang="en-US"/>
          </a:p>
        </p:txBody>
      </p:sp>
    </p:spTree>
    <p:extLst>
      <p:ext uri="{BB962C8B-B14F-4D97-AF65-F5344CB8AC3E}">
        <p14:creationId xmlns:p14="http://schemas.microsoft.com/office/powerpoint/2010/main" val="270231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A7AB497-51D6-450C-BE86-EF1E2CE5F6CE}" type="datetimeFigureOut">
              <a:rPr lang="zh-CN" altLang="en-US"/>
              <a:pPr>
                <a:defRPr/>
              </a:pPr>
              <a:t>2013/3/9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DB9B615-69FB-44F4-A3A2-C0C1D1271949}" type="slidenum">
              <a:rPr lang="zh-CN" altLang="en-US"/>
              <a:pPr/>
              <a:t>‹#›</a:t>
            </a:fld>
            <a:endParaRPr lang="zh-CN" altLang="en-US"/>
          </a:p>
        </p:txBody>
      </p:sp>
    </p:spTree>
    <p:extLst>
      <p:ext uri="{BB962C8B-B14F-4D97-AF65-F5344CB8AC3E}">
        <p14:creationId xmlns:p14="http://schemas.microsoft.com/office/powerpoint/2010/main" val="120180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9B0F1D6-8331-4018-8889-CAB780177E43}" type="datetimeFigureOut">
              <a:rPr lang="zh-CN" altLang="en-US"/>
              <a:pPr>
                <a:defRPr/>
              </a:pPr>
              <a:t>2013/3/9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79D557A-7C45-45D5-9DB3-FC5A3C4511B5}" type="slidenum">
              <a:rPr lang="zh-CN" altLang="en-US"/>
              <a:pPr/>
              <a:t>‹#›</a:t>
            </a:fld>
            <a:endParaRPr lang="zh-CN" altLang="en-US"/>
          </a:p>
        </p:txBody>
      </p:sp>
    </p:spTree>
    <p:extLst>
      <p:ext uri="{BB962C8B-B14F-4D97-AF65-F5344CB8AC3E}">
        <p14:creationId xmlns:p14="http://schemas.microsoft.com/office/powerpoint/2010/main" val="210880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7386C95-8D2B-4CA5-809D-A52FCB9326C1}" type="datetimeFigureOut">
              <a:rPr lang="zh-CN" altLang="en-US"/>
              <a:pPr>
                <a:defRPr/>
              </a:pPr>
              <a:t>2013/3/9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361607E-EEBA-4FD3-8F30-5E4D29E1A632}" type="slidenum">
              <a:rPr lang="zh-CN" altLang="en-US"/>
              <a:pPr/>
              <a:t>‹#›</a:t>
            </a:fld>
            <a:endParaRPr lang="zh-CN" altLang="en-US"/>
          </a:p>
        </p:txBody>
      </p:sp>
    </p:spTree>
    <p:extLst>
      <p:ext uri="{BB962C8B-B14F-4D97-AF65-F5344CB8AC3E}">
        <p14:creationId xmlns:p14="http://schemas.microsoft.com/office/powerpoint/2010/main" val="21150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C30388-BD67-4C25-BF7D-3C9317C90A1A}" type="datetimeFigureOut">
              <a:rPr lang="zh-CN" altLang="en-US"/>
              <a:pPr>
                <a:defRPr/>
              </a:pPr>
              <a:t>2013/3/9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BC21BCA-7AFF-47F5-9096-B990B7A79507}" type="slidenum">
              <a:rPr lang="zh-CN" altLang="en-US"/>
              <a:pPr/>
              <a:t>‹#›</a:t>
            </a:fld>
            <a:endParaRPr lang="zh-CN" altLang="en-US"/>
          </a:p>
        </p:txBody>
      </p:sp>
    </p:spTree>
    <p:extLst>
      <p:ext uri="{BB962C8B-B14F-4D97-AF65-F5344CB8AC3E}">
        <p14:creationId xmlns:p14="http://schemas.microsoft.com/office/powerpoint/2010/main" val="315272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0FF39A0-D296-4A21-8621-F3EB37D996C3}" type="datetimeFigureOut">
              <a:rPr lang="zh-CN" altLang="en-US"/>
              <a:pPr>
                <a:defRPr/>
              </a:pPr>
              <a:t>2013/3/9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E30E7CA-8792-4F0E-9FEF-BBEC33386589}" type="slidenum">
              <a:rPr lang="zh-CN" altLang="en-US"/>
              <a:pPr/>
              <a:t>‹#›</a:t>
            </a:fld>
            <a:endParaRPr lang="zh-CN" altLang="en-US"/>
          </a:p>
        </p:txBody>
      </p:sp>
    </p:spTree>
    <p:extLst>
      <p:ext uri="{BB962C8B-B14F-4D97-AF65-F5344CB8AC3E}">
        <p14:creationId xmlns:p14="http://schemas.microsoft.com/office/powerpoint/2010/main" val="389387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165D931-838A-458C-BEB3-79EE637C5A28}" type="datetimeFigureOut">
              <a:rPr lang="zh-CN" altLang="en-US"/>
              <a:pPr>
                <a:defRPr/>
              </a:pPr>
              <a:t>2013/3/9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D636BBE-82A9-4664-A41A-77A1B161BCFF}" type="slidenum">
              <a:rPr lang="zh-CN" altLang="en-US"/>
              <a:pPr/>
              <a:t>‹#›</a:t>
            </a:fld>
            <a:endParaRPr lang="zh-CN" altLang="en-US"/>
          </a:p>
        </p:txBody>
      </p:sp>
    </p:spTree>
    <p:extLst>
      <p:ext uri="{BB962C8B-B14F-4D97-AF65-F5344CB8AC3E}">
        <p14:creationId xmlns:p14="http://schemas.microsoft.com/office/powerpoint/2010/main" val="410396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9B20CF-19C6-4BF5-8A9D-FB7A5D67D44C}" type="datetimeFigureOut">
              <a:rPr lang="zh-CN" altLang="en-US"/>
              <a:pPr>
                <a:defRPr/>
              </a:pPr>
              <a:t>2013/3/9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6795B72-1432-4167-B1D4-85C24F402240}" type="slidenum">
              <a:rPr lang="zh-CN" altLang="en-US"/>
              <a:pPr/>
              <a:t>‹#›</a:t>
            </a:fld>
            <a:endParaRPr lang="zh-CN" altLang="en-US"/>
          </a:p>
        </p:txBody>
      </p:sp>
    </p:spTree>
    <p:extLst>
      <p:ext uri="{BB962C8B-B14F-4D97-AF65-F5344CB8AC3E}">
        <p14:creationId xmlns:p14="http://schemas.microsoft.com/office/powerpoint/2010/main" val="359055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488577-3747-4A89-A81F-FA9F9F11B9F2}" type="datetimeFigureOut">
              <a:rPr lang="zh-CN" altLang="en-US"/>
              <a:pPr>
                <a:defRPr/>
              </a:pPr>
              <a:t>2013/3/9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97B74C6-FAED-4A4E-B18E-62620DF762A6}" type="slidenum">
              <a:rPr lang="zh-CN" altLang="en-US"/>
              <a:pPr/>
              <a:t>‹#›</a:t>
            </a:fld>
            <a:endParaRPr lang="zh-CN" altLang="en-US"/>
          </a:p>
        </p:txBody>
      </p:sp>
    </p:spTree>
    <p:extLst>
      <p:ext uri="{BB962C8B-B14F-4D97-AF65-F5344CB8AC3E}">
        <p14:creationId xmlns:p14="http://schemas.microsoft.com/office/powerpoint/2010/main" val="403768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3">
            <a:lum contrast="-29000"/>
          </a:blip>
          <a:srcRect/>
          <a:stretch>
            <a:fillRect l="-2000" r="-2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61BCFD3-E25F-4507-B5EF-89B1ABEED063}" type="datetimeFigureOut">
              <a:rPr lang="zh-CN" altLang="en-US"/>
              <a:pPr>
                <a:defRPr/>
              </a:pPr>
              <a:t>2013/3/9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A5E7AF04-44F3-4F96-9069-0306A34AFBD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p:txBody>
          <a:bodyPr/>
          <a:lstStyle/>
          <a:p>
            <a:pPr eaLnBrk="1" hangingPunct="1"/>
            <a:endParaRPr lang="zh-CN" altLang="en-US" smtClean="0"/>
          </a:p>
        </p:txBody>
      </p:sp>
      <p:pic>
        <p:nvPicPr>
          <p:cNvPr id="2051" name="内容占位符 3" descr="0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207500" cy="6858000"/>
          </a:xfrm>
        </p:spPr>
      </p:pic>
      <p:sp>
        <p:nvSpPr>
          <p:cNvPr id="4" name="TextBox 3"/>
          <p:cNvSpPr txBox="1"/>
          <p:nvPr/>
        </p:nvSpPr>
        <p:spPr>
          <a:xfrm>
            <a:off x="500063" y="4929188"/>
            <a:ext cx="8643937" cy="584200"/>
          </a:xfrm>
          <a:prstGeom prst="rect">
            <a:avLst/>
          </a:prstGeom>
          <a:noFill/>
        </p:spPr>
        <p:txBody>
          <a:bodyPr>
            <a:spAutoFit/>
          </a:bodyPr>
          <a:lstStyle/>
          <a:p>
            <a:pPr>
              <a:defRPr/>
            </a:pPr>
            <a:r>
              <a:rPr lang="en-US" altLang="zh-CN" sz="32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@CISRG &amp; SECURITY DEPARTMENT OF NEUSOFT</a:t>
            </a:r>
            <a:endParaRPr lang="zh-CN" altLang="en-US" sz="32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保障业务连续性的关键节点</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11267" name="内容占位符 3" descr="云计算体系.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5" y="1071563"/>
            <a:ext cx="7643813" cy="5349875"/>
          </a:xfrm>
        </p:spPr>
      </p:pic>
      <p:sp>
        <p:nvSpPr>
          <p:cNvPr id="6" name="椭圆 5"/>
          <p:cNvSpPr/>
          <p:nvPr/>
        </p:nvSpPr>
        <p:spPr>
          <a:xfrm>
            <a:off x="3071813" y="1071563"/>
            <a:ext cx="3143250" cy="1857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000" b="1" dirty="0">
              <a:solidFill>
                <a:srgbClr val="FF0000"/>
              </a:solidFill>
              <a:effectLst>
                <a:outerShdw blurRad="38100" dist="38100" dir="2700000" algn="tl">
                  <a:srgbClr val="000000">
                    <a:alpha val="43137"/>
                  </a:srgbClr>
                </a:outerShdw>
              </a:effectLst>
            </a:endParaRPr>
          </a:p>
          <a:p>
            <a:pPr algn="ctr">
              <a:defRPr/>
            </a:pPr>
            <a:r>
              <a:rPr lang="zh-CN" altLang="en-US" sz="2000" b="1" dirty="0">
                <a:solidFill>
                  <a:srgbClr val="FF0000"/>
                </a:solidFill>
                <a:effectLst>
                  <a:outerShdw blurRad="38100" dist="38100" dir="2700000" algn="tl">
                    <a:srgbClr val="000000">
                      <a:alpha val="43137"/>
                    </a:srgbClr>
                  </a:outerShdw>
                </a:effectLst>
              </a:rPr>
              <a:t>存储保障</a:t>
            </a:r>
            <a:endParaRPr lang="zh-CN" altLang="en-US" sz="2000" b="1" dirty="0">
              <a:solidFill>
                <a:srgbClr val="FF0000"/>
              </a:solidFill>
              <a:effectLst>
                <a:outerShdw blurRad="38100" dist="38100" dir="2700000" algn="tl">
                  <a:srgbClr val="000000">
                    <a:alpha val="43137"/>
                  </a:srgbClr>
                </a:outerShdw>
              </a:effectLst>
            </a:endParaRPr>
          </a:p>
        </p:txBody>
      </p:sp>
      <p:sp>
        <p:nvSpPr>
          <p:cNvPr id="7" name="椭圆 6"/>
          <p:cNvSpPr/>
          <p:nvPr/>
        </p:nvSpPr>
        <p:spPr>
          <a:xfrm>
            <a:off x="3224213" y="4295775"/>
            <a:ext cx="3143250" cy="1857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000" b="1" dirty="0">
              <a:solidFill>
                <a:srgbClr val="FF0000"/>
              </a:solidFill>
              <a:effectLst>
                <a:outerShdw blurRad="38100" dist="38100" dir="2700000" algn="tl">
                  <a:srgbClr val="000000">
                    <a:alpha val="43137"/>
                  </a:srgbClr>
                </a:outerShdw>
              </a:effectLst>
            </a:endParaRPr>
          </a:p>
          <a:p>
            <a:pPr algn="ctr">
              <a:defRPr/>
            </a:pPr>
            <a:r>
              <a:rPr lang="zh-CN" altLang="en-US" sz="2000" b="1" dirty="0">
                <a:solidFill>
                  <a:srgbClr val="FF0000"/>
                </a:solidFill>
                <a:effectLst>
                  <a:outerShdw blurRad="38100" dist="38100" dir="2700000" algn="tl">
                    <a:srgbClr val="000000">
                      <a:alpha val="43137"/>
                    </a:srgbClr>
                  </a:outerShdw>
                </a:effectLst>
              </a:rPr>
              <a:t>链路保障</a:t>
            </a:r>
            <a:endParaRPr lang="zh-CN" altLang="en-US" sz="2000" b="1" dirty="0">
              <a:solidFill>
                <a:srgbClr val="FF0000"/>
              </a:solidFill>
              <a:effectLst>
                <a:outerShdw blurRad="38100" dist="38100" dir="2700000" algn="tl">
                  <a:srgbClr val="000000">
                    <a:alpha val="43137"/>
                  </a:srgbClr>
                </a:outerShdw>
              </a:effectLst>
            </a:endParaRPr>
          </a:p>
        </p:txBody>
      </p:sp>
      <p:sp>
        <p:nvSpPr>
          <p:cNvPr id="8" name="椭圆 7"/>
          <p:cNvSpPr/>
          <p:nvPr/>
        </p:nvSpPr>
        <p:spPr>
          <a:xfrm>
            <a:off x="1071563" y="1143000"/>
            <a:ext cx="2071687" cy="1857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FF0000"/>
                </a:solidFill>
                <a:effectLst>
                  <a:outerShdw blurRad="38100" dist="38100" dir="2700000" algn="tl">
                    <a:srgbClr val="000000">
                      <a:alpha val="43137"/>
                    </a:srgbClr>
                  </a:outerShdw>
                </a:effectLst>
              </a:rPr>
              <a:t>业务保障</a:t>
            </a:r>
            <a:endParaRPr lang="zh-CN" altLang="en-US" sz="2000" b="1" dirty="0">
              <a:solidFill>
                <a:srgbClr val="FF0000"/>
              </a:solidFill>
              <a:effectLst>
                <a:outerShdw blurRad="38100" dist="38100" dir="2700000" algn="tl">
                  <a:srgbClr val="000000">
                    <a:alpha val="43137"/>
                  </a:srgbClr>
                </a:outerShdw>
              </a:effectLst>
            </a:endParaRPr>
          </a:p>
        </p:txBody>
      </p:sp>
      <p:sp>
        <p:nvSpPr>
          <p:cNvPr id="9" name="椭圆 8"/>
          <p:cNvSpPr/>
          <p:nvPr/>
        </p:nvSpPr>
        <p:spPr>
          <a:xfrm>
            <a:off x="6286500" y="1214438"/>
            <a:ext cx="2071688" cy="1857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FF0000"/>
                </a:solidFill>
                <a:effectLst>
                  <a:outerShdw blurRad="38100" dist="38100" dir="2700000" algn="tl">
                    <a:srgbClr val="000000">
                      <a:alpha val="43137"/>
                    </a:srgbClr>
                  </a:outerShdw>
                </a:effectLst>
              </a:rPr>
              <a:t>管理保障</a:t>
            </a:r>
            <a:endParaRPr lang="zh-CN" altLang="en-US" sz="20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US" altLang="zh-CN" sz="6600" b="1" smtClean="0">
                <a:solidFill>
                  <a:schemeClr val="bg1"/>
                </a:solidFill>
                <a:latin typeface="华文彩云" panose="02010800040101010101" pitchFamily="2" charset="-122"/>
                <a:ea typeface="华文彩云" panose="02010800040101010101" pitchFamily="2" charset="-122"/>
              </a:rPr>
              <a:t>PART 2</a:t>
            </a:r>
            <a:endParaRPr lang="zh-CN" altLang="en-US" sz="6600" b="1" smtClean="0">
              <a:solidFill>
                <a:schemeClr val="bg1"/>
              </a:solidFill>
              <a:latin typeface="华文彩云" panose="02010800040101010101" pitchFamily="2" charset="-122"/>
              <a:ea typeface="华文彩云" panose="02010800040101010101" pitchFamily="2" charset="-122"/>
            </a:endParaRPr>
          </a:p>
        </p:txBody>
      </p:sp>
      <p:sp>
        <p:nvSpPr>
          <p:cNvPr id="3" name="内容占位符 2"/>
          <p:cNvSpPr>
            <a:spLocks noGrp="1"/>
          </p:cNvSpPr>
          <p:nvPr>
            <p:ph idx="1"/>
          </p:nvPr>
        </p:nvSpPr>
        <p:spPr>
          <a:xfrm>
            <a:off x="642938" y="2928938"/>
            <a:ext cx="8229600" cy="1185862"/>
          </a:xfrm>
        </p:spPr>
        <p:txBody>
          <a:bodyPr/>
          <a:lstStyle/>
          <a:p>
            <a:pPr algn="ctr" eaLnBrk="1" hangingPunct="1">
              <a:buFont typeface="Arial" charset="0"/>
              <a:buNone/>
              <a:defRPr/>
            </a:pPr>
            <a:r>
              <a:rPr lang="zh-CN" altLang="en-US" sz="44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云计算体系中的安全域划分</a:t>
            </a:r>
            <a:endParaRPr lang="zh-CN" altLang="en-US" sz="44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由云的服务类型划分安全域</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graphicFrame>
        <p:nvGraphicFramePr>
          <p:cNvPr id="5" name="图示 4"/>
          <p:cNvGraphicFramePr/>
          <p:nvPr/>
        </p:nvGraphicFramePr>
        <p:xfrm>
          <a:off x="785786" y="1714488"/>
          <a:ext cx="7358114" cy="4032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云计算体系安全域的简单划分</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8" name="圆角矩形 7"/>
          <p:cNvSpPr/>
          <p:nvPr/>
        </p:nvSpPr>
        <p:spPr>
          <a:xfrm>
            <a:off x="4929188" y="1428750"/>
            <a:ext cx="185737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存储区域</a:t>
            </a:r>
            <a:endParaRPr lang="zh-CN" altLang="en-US" sz="2800" b="1" dirty="0">
              <a:effectLst>
                <a:outerShdw blurRad="38100" dist="38100" dir="2700000" algn="tl">
                  <a:srgbClr val="000000">
                    <a:alpha val="43137"/>
                  </a:srgbClr>
                </a:outerShdw>
              </a:effectLst>
            </a:endParaRPr>
          </a:p>
        </p:txBody>
      </p:sp>
      <p:sp>
        <p:nvSpPr>
          <p:cNvPr id="9" name="圆角矩形 8"/>
          <p:cNvSpPr/>
          <p:nvPr/>
        </p:nvSpPr>
        <p:spPr>
          <a:xfrm>
            <a:off x="4929188" y="2500313"/>
            <a:ext cx="185737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运算区域</a:t>
            </a:r>
            <a:endParaRPr lang="zh-CN" altLang="en-US" sz="2800" b="1" dirty="0">
              <a:effectLst>
                <a:outerShdw blurRad="38100" dist="38100" dir="2700000" algn="tl">
                  <a:srgbClr val="000000">
                    <a:alpha val="43137"/>
                  </a:srgbClr>
                </a:outerShdw>
              </a:effectLst>
            </a:endParaRPr>
          </a:p>
        </p:txBody>
      </p:sp>
      <p:sp>
        <p:nvSpPr>
          <p:cNvPr id="10" name="圆角矩形 9"/>
          <p:cNvSpPr/>
          <p:nvPr/>
        </p:nvSpPr>
        <p:spPr>
          <a:xfrm>
            <a:off x="1500188" y="1714500"/>
            <a:ext cx="2071687" cy="10001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核心安全域</a:t>
            </a:r>
            <a:endParaRPr lang="zh-CN" altLang="en-US" sz="2800" b="1" dirty="0">
              <a:effectLst>
                <a:outerShdw blurRad="38100" dist="38100" dir="2700000" algn="tl">
                  <a:srgbClr val="000000">
                    <a:alpha val="43137"/>
                  </a:srgbClr>
                </a:outerShdw>
              </a:effectLst>
            </a:endParaRPr>
          </a:p>
        </p:txBody>
      </p:sp>
      <p:sp>
        <p:nvSpPr>
          <p:cNvPr id="11" name="圆角矩形 10"/>
          <p:cNvSpPr/>
          <p:nvPr/>
        </p:nvSpPr>
        <p:spPr>
          <a:xfrm>
            <a:off x="1500188" y="3786188"/>
            <a:ext cx="2071687" cy="100012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业务支撑域</a:t>
            </a:r>
            <a:endParaRPr lang="zh-CN" altLang="en-US" sz="2800" b="1" dirty="0">
              <a:effectLst>
                <a:outerShdw blurRad="38100" dist="38100" dir="2700000" algn="tl">
                  <a:srgbClr val="000000">
                    <a:alpha val="43137"/>
                  </a:srgbClr>
                </a:outerShdw>
              </a:effectLst>
            </a:endParaRPr>
          </a:p>
        </p:txBody>
      </p:sp>
      <p:sp>
        <p:nvSpPr>
          <p:cNvPr id="12" name="右箭头 11"/>
          <p:cNvSpPr/>
          <p:nvPr/>
        </p:nvSpPr>
        <p:spPr>
          <a:xfrm rot="20565650">
            <a:off x="3522663" y="1693863"/>
            <a:ext cx="1357312" cy="357187"/>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右箭头 12"/>
          <p:cNvSpPr/>
          <p:nvPr/>
        </p:nvSpPr>
        <p:spPr>
          <a:xfrm rot="1079600">
            <a:off x="3468688" y="2466975"/>
            <a:ext cx="1485900" cy="35718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下箭头 13"/>
          <p:cNvSpPr/>
          <p:nvPr/>
        </p:nvSpPr>
        <p:spPr>
          <a:xfrm>
            <a:off x="2428875" y="2714625"/>
            <a:ext cx="357188" cy="1071563"/>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右箭头 14"/>
          <p:cNvSpPr/>
          <p:nvPr/>
        </p:nvSpPr>
        <p:spPr>
          <a:xfrm rot="20565650">
            <a:off x="3522663" y="3765550"/>
            <a:ext cx="1357312" cy="357188"/>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右箭头 15"/>
          <p:cNvSpPr/>
          <p:nvPr/>
        </p:nvSpPr>
        <p:spPr>
          <a:xfrm rot="1079600">
            <a:off x="3519488" y="4506913"/>
            <a:ext cx="1485900" cy="35718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圆角矩形 16"/>
          <p:cNvSpPr/>
          <p:nvPr/>
        </p:nvSpPr>
        <p:spPr>
          <a:xfrm>
            <a:off x="4929188" y="3571875"/>
            <a:ext cx="1857375" cy="5715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网络节点</a:t>
            </a:r>
            <a:endParaRPr lang="zh-CN" altLang="en-US" sz="2800" b="1" dirty="0">
              <a:effectLst>
                <a:outerShdw blurRad="38100" dist="38100" dir="2700000" algn="tl">
                  <a:srgbClr val="000000">
                    <a:alpha val="43137"/>
                  </a:srgbClr>
                </a:outerShdw>
              </a:effectLst>
            </a:endParaRPr>
          </a:p>
        </p:txBody>
      </p:sp>
      <p:sp>
        <p:nvSpPr>
          <p:cNvPr id="18" name="圆角矩形 17"/>
          <p:cNvSpPr/>
          <p:nvPr/>
        </p:nvSpPr>
        <p:spPr>
          <a:xfrm>
            <a:off x="4929188" y="4643438"/>
            <a:ext cx="1857375" cy="5715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链路通信</a:t>
            </a:r>
            <a:endParaRPr lang="zh-CN" altLang="en-US" sz="2800" b="1" dirty="0">
              <a:effectLst>
                <a:outerShdw blurRad="38100" dist="38100" dir="2700000" algn="tl">
                  <a:srgbClr val="000000">
                    <a:alpha val="43137"/>
                  </a:srgbClr>
                </a:outerShdw>
              </a:effectLst>
            </a:endParaRPr>
          </a:p>
        </p:txBody>
      </p:sp>
      <p:sp>
        <p:nvSpPr>
          <p:cNvPr id="19" name="圆角矩形 18"/>
          <p:cNvSpPr/>
          <p:nvPr/>
        </p:nvSpPr>
        <p:spPr>
          <a:xfrm>
            <a:off x="1428750" y="5857875"/>
            <a:ext cx="2071688" cy="100012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运维保障域</a:t>
            </a:r>
            <a:endParaRPr lang="zh-CN" altLang="en-US" sz="2800" b="1" dirty="0">
              <a:effectLst>
                <a:outerShdw blurRad="38100" dist="38100" dir="2700000" algn="tl">
                  <a:srgbClr val="000000">
                    <a:alpha val="43137"/>
                  </a:srgbClr>
                </a:outerShdw>
              </a:effectLst>
            </a:endParaRPr>
          </a:p>
        </p:txBody>
      </p:sp>
      <p:sp>
        <p:nvSpPr>
          <p:cNvPr id="20" name="下箭头 19"/>
          <p:cNvSpPr/>
          <p:nvPr/>
        </p:nvSpPr>
        <p:spPr>
          <a:xfrm>
            <a:off x="2428875" y="4786313"/>
            <a:ext cx="357188" cy="107156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右箭头 20"/>
          <p:cNvSpPr/>
          <p:nvPr/>
        </p:nvSpPr>
        <p:spPr>
          <a:xfrm>
            <a:off x="3508375" y="6254750"/>
            <a:ext cx="1485900" cy="35718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圆角矩形 21"/>
          <p:cNvSpPr/>
          <p:nvPr/>
        </p:nvSpPr>
        <p:spPr>
          <a:xfrm>
            <a:off x="5000625" y="6143625"/>
            <a:ext cx="1857375" cy="5715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effectLst>
                  <a:outerShdw blurRad="38100" dist="38100" dir="2700000" algn="tl">
                    <a:srgbClr val="000000">
                      <a:alpha val="43137"/>
                    </a:srgbClr>
                  </a:outerShdw>
                </a:effectLst>
              </a:rPr>
              <a:t>运维系统</a:t>
            </a:r>
            <a:endParaRPr lang="zh-CN" alt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ppt_x"/>
                                          </p:val>
                                        </p:tav>
                                        <p:tav tm="100000">
                                          <p:val>
                                            <p:strVal val="#ppt_x"/>
                                          </p:val>
                                        </p:tav>
                                      </p:tavLst>
                                    </p:anim>
                                    <p:anim calcmode="lin" valueType="num">
                                      <p:cBhvr additive="base">
                                        <p:cTn id="28" dur="1000" fill="hold"/>
                                        <p:tgtEl>
                                          <p:spTgt spid="1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云计算体系的重新表述</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15363" name="图片 4" descr="云计算体系的重新表述.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214438"/>
            <a:ext cx="7715250"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z="6600" b="1" smtClean="0">
                <a:solidFill>
                  <a:schemeClr val="bg1"/>
                </a:solidFill>
                <a:latin typeface="华文彩云" panose="02010800040101010101" pitchFamily="2" charset="-122"/>
                <a:ea typeface="华文彩云" panose="02010800040101010101" pitchFamily="2" charset="-122"/>
              </a:rPr>
              <a:t>PART 3</a:t>
            </a:r>
            <a:endParaRPr lang="zh-CN" altLang="en-US" sz="6600" b="1" smtClean="0">
              <a:solidFill>
                <a:schemeClr val="bg1"/>
              </a:solidFill>
              <a:latin typeface="华文彩云" panose="02010800040101010101" pitchFamily="2" charset="-122"/>
              <a:ea typeface="华文彩云" panose="02010800040101010101" pitchFamily="2" charset="-122"/>
            </a:endParaRPr>
          </a:p>
        </p:txBody>
      </p:sp>
      <p:sp>
        <p:nvSpPr>
          <p:cNvPr id="3" name="内容占位符 2"/>
          <p:cNvSpPr>
            <a:spLocks noGrp="1"/>
          </p:cNvSpPr>
          <p:nvPr>
            <p:ph idx="1"/>
          </p:nvPr>
        </p:nvSpPr>
        <p:spPr>
          <a:xfrm>
            <a:off x="642938" y="2928938"/>
            <a:ext cx="8229600" cy="1185862"/>
          </a:xfrm>
        </p:spPr>
        <p:txBody>
          <a:bodyPr/>
          <a:lstStyle/>
          <a:p>
            <a:pPr algn="ctr" eaLnBrk="1" hangingPunct="1">
              <a:buFont typeface="Arial" charset="0"/>
              <a:buNone/>
              <a:defRPr/>
            </a:pPr>
            <a:r>
              <a:rPr lang="zh-CN" altLang="en-US" sz="44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构建云计算安全的技术体系</a:t>
            </a:r>
            <a:endParaRPr lang="zh-CN" altLang="en-US" sz="44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云安全与传统安全的区别</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graphicFrame>
        <p:nvGraphicFramePr>
          <p:cNvPr id="7" name="图示 6"/>
          <p:cNvGraphicFramePr/>
          <p:nvPr/>
        </p:nvGraphicFramePr>
        <p:xfrm>
          <a:off x="785786" y="1571612"/>
          <a:ext cx="735811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流程图: 过程 7"/>
          <p:cNvSpPr/>
          <p:nvPr/>
        </p:nvSpPr>
        <p:spPr>
          <a:xfrm>
            <a:off x="357188" y="5857875"/>
            <a:ext cx="3000375" cy="10001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正</a:t>
            </a:r>
            <a:r>
              <a:rPr lang="zh-CN" altLang="en-US" sz="2400" b="1" dirty="0"/>
              <a:t>常业务的基本保障</a:t>
            </a:r>
            <a:endParaRPr lang="zh-CN" altLang="en-US" sz="2400" b="1" dirty="0"/>
          </a:p>
        </p:txBody>
      </p:sp>
      <p:sp>
        <p:nvSpPr>
          <p:cNvPr id="10" name="流程图: 过程 9"/>
          <p:cNvSpPr/>
          <p:nvPr/>
        </p:nvSpPr>
        <p:spPr>
          <a:xfrm>
            <a:off x="5857875" y="5857875"/>
            <a:ext cx="3000375" cy="1000125"/>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客户选择的理由</a:t>
            </a:r>
            <a:endParaRPr lang="zh-CN" altLang="en-US" sz="2400" b="1" dirty="0"/>
          </a:p>
        </p:txBody>
      </p:sp>
      <p:sp>
        <p:nvSpPr>
          <p:cNvPr id="11" name="右箭头 10"/>
          <p:cNvSpPr/>
          <p:nvPr/>
        </p:nvSpPr>
        <p:spPr>
          <a:xfrm>
            <a:off x="3500438" y="6215063"/>
            <a:ext cx="2214562" cy="21431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客户驱动决定核心技术</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graphicFrame>
        <p:nvGraphicFramePr>
          <p:cNvPr id="8" name="图示 7"/>
          <p:cNvGraphicFramePr/>
          <p:nvPr/>
        </p:nvGraphicFramePr>
        <p:xfrm>
          <a:off x="0" y="1643026"/>
          <a:ext cx="6096000"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右箭头 8"/>
          <p:cNvSpPr/>
          <p:nvPr/>
        </p:nvSpPr>
        <p:spPr>
          <a:xfrm>
            <a:off x="4071938" y="2357438"/>
            <a:ext cx="1714500" cy="35718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圆角矩形 9"/>
          <p:cNvSpPr/>
          <p:nvPr/>
        </p:nvSpPr>
        <p:spPr>
          <a:xfrm>
            <a:off x="6000750" y="2071688"/>
            <a:ext cx="2857500" cy="78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effectLst>
                  <a:outerShdw blurRad="38100" dist="38100" dir="2700000" algn="tl">
                    <a:srgbClr val="000000">
                      <a:alpha val="43137"/>
                    </a:srgbClr>
                  </a:outerShdw>
                </a:effectLst>
              </a:rPr>
              <a:t>数据容灾备份技术</a:t>
            </a:r>
            <a:endParaRPr lang="zh-CN" altLang="en-US" sz="2400" b="1" dirty="0">
              <a:effectLst>
                <a:outerShdw blurRad="38100" dist="38100" dir="2700000" algn="tl">
                  <a:srgbClr val="000000">
                    <a:alpha val="43137"/>
                  </a:srgbClr>
                </a:outerShdw>
              </a:effectLst>
            </a:endParaRPr>
          </a:p>
        </p:txBody>
      </p:sp>
      <p:sp>
        <p:nvSpPr>
          <p:cNvPr id="11" name="右箭头 10"/>
          <p:cNvSpPr/>
          <p:nvPr/>
        </p:nvSpPr>
        <p:spPr>
          <a:xfrm>
            <a:off x="4643438" y="3929063"/>
            <a:ext cx="1143000" cy="35718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圆角矩形 11"/>
          <p:cNvSpPr/>
          <p:nvPr/>
        </p:nvSpPr>
        <p:spPr>
          <a:xfrm>
            <a:off x="6000750" y="3714750"/>
            <a:ext cx="2857500" cy="78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effectLst>
                  <a:outerShdw blurRad="38100" dist="38100" dir="2700000" algn="tl">
                    <a:srgbClr val="000000">
                      <a:alpha val="43137"/>
                    </a:srgbClr>
                  </a:outerShdw>
                </a:effectLst>
              </a:rPr>
              <a:t>加密与身份</a:t>
            </a:r>
            <a:endParaRPr lang="en-US" altLang="zh-CN" sz="2400" b="1" dirty="0">
              <a:effectLst>
                <a:outerShdw blurRad="38100" dist="38100" dir="2700000" algn="tl">
                  <a:srgbClr val="000000">
                    <a:alpha val="43137"/>
                  </a:srgbClr>
                </a:outerShdw>
              </a:effectLst>
            </a:endParaRPr>
          </a:p>
          <a:p>
            <a:pPr algn="ctr">
              <a:defRPr/>
            </a:pPr>
            <a:r>
              <a:rPr lang="zh-CN" altLang="en-US" sz="2400" b="1" dirty="0">
                <a:effectLst>
                  <a:outerShdw blurRad="38100" dist="38100" dir="2700000" algn="tl">
                    <a:srgbClr val="000000">
                      <a:alpha val="43137"/>
                    </a:srgbClr>
                  </a:outerShdw>
                </a:effectLst>
              </a:rPr>
              <a:t>控制</a:t>
            </a:r>
            <a:r>
              <a:rPr lang="zh-CN" altLang="en-US" sz="2400" b="1" dirty="0">
                <a:effectLst>
                  <a:outerShdw blurRad="38100" dist="38100" dir="2700000" algn="tl">
                    <a:srgbClr val="000000">
                      <a:alpha val="43137"/>
                    </a:srgbClr>
                  </a:outerShdw>
                </a:effectLst>
              </a:rPr>
              <a:t>识别技术</a:t>
            </a:r>
            <a:endParaRPr lang="zh-CN" altLang="en-US" sz="2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数据容灾备份技术</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5" name="内容占位符 2"/>
          <p:cNvSpPr>
            <a:spLocks noGrp="1"/>
          </p:cNvSpPr>
          <p:nvPr>
            <p:ph idx="1"/>
          </p:nvPr>
        </p:nvSpPr>
        <p:spPr>
          <a:xfrm>
            <a:off x="500063" y="1857375"/>
            <a:ext cx="8401050" cy="4525963"/>
          </a:xfrm>
        </p:spPr>
        <p:txBody>
          <a:bodyPr/>
          <a:lstStyle/>
          <a:p>
            <a:pPr eaLnBrk="1" hangingPunct="1">
              <a:buFont typeface="Arial" charset="0"/>
              <a:buChar char="•"/>
              <a:defRPr/>
            </a:pPr>
            <a:r>
              <a:rPr lang="zh-CN" altLang="en-US"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rPr>
              <a:t>数据容灾备份的本质是数据冗余</a:t>
            </a:r>
            <a:endParaRPr lang="en-US" altLang="zh-CN"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endParaRPr>
          </a:p>
          <a:p>
            <a:pPr eaLnBrk="1" hangingPunct="1">
              <a:buFont typeface="Arial" charset="0"/>
              <a:buNone/>
              <a:defRPr/>
            </a:pPr>
            <a:endPar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通信链路的冗余架设。（线路、节点全部冗余）</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数据存储设备自身的冗余机制。（</a:t>
            </a:r>
            <a:r>
              <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Raid</a:t>
            </a: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数据存储体系设计中的冗余机制。（增量或异地备份）</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28575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加密与身份识别控制</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5" name="内容占位符 2"/>
          <p:cNvSpPr>
            <a:spLocks noGrp="1"/>
          </p:cNvSpPr>
          <p:nvPr>
            <p:ph idx="1"/>
          </p:nvPr>
        </p:nvSpPr>
        <p:spPr>
          <a:xfrm>
            <a:off x="500063" y="1857375"/>
            <a:ext cx="8401050" cy="4525963"/>
          </a:xfrm>
        </p:spPr>
        <p:txBody>
          <a:bodyPr/>
          <a:lstStyle/>
          <a:p>
            <a:pPr eaLnBrk="1" hangingPunct="1">
              <a:buFont typeface="Arial" charset="0"/>
              <a:buChar char="•"/>
              <a:defRPr/>
            </a:pPr>
            <a:r>
              <a:rPr lang="zh-CN" altLang="en-US"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rPr>
              <a:t>数据加密与身份识别贯穿用户业务的全过程</a:t>
            </a:r>
            <a:endParaRPr lang="en-US" altLang="zh-CN"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endParaRPr>
          </a:p>
          <a:p>
            <a:pPr eaLnBrk="1" hangingPunct="1">
              <a:buFont typeface="Arial" charset="0"/>
              <a:buNone/>
              <a:defRPr/>
            </a:pPr>
            <a:endPar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用户在上传数据前即自行加密，上传加密数据。</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传输过程中使用</a:t>
            </a:r>
            <a:r>
              <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VPN</a:t>
            </a: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进行加密传输，防止嗅探。</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数据存储过程中进行加密存储。</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备份数据应以密文形式原样备份。</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通过为用户颁发数字证书进行身份识别，且该电子签名应与其拥有的数据严格绑定并控制其权限。</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云计算关键领域安全指南</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30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1563" y="1571625"/>
            <a:ext cx="3328987" cy="4525963"/>
          </a:xfrm>
        </p:spPr>
      </p:pic>
      <p:pic>
        <p:nvPicPr>
          <p:cNvPr id="30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571625"/>
            <a:ext cx="3455988"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0-#ppt_w/2"/>
                                          </p:val>
                                        </p:tav>
                                        <p:tav tm="100000">
                                          <p:val>
                                            <p:strVal val="#ppt_x"/>
                                          </p:val>
                                        </p:tav>
                                      </p:tavLst>
                                    </p:anim>
                                    <p:anim calcmode="lin" valueType="num">
                                      <p:cBhvr additive="base">
                                        <p:cTn id="8"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1+#ppt_w/2"/>
                                          </p:val>
                                        </p:tav>
                                        <p:tav tm="100000">
                                          <p:val>
                                            <p:strVal val="#ppt_x"/>
                                          </p:val>
                                        </p:tav>
                                      </p:tavLst>
                                    </p:anim>
                                    <p:anim calcmode="lin" valueType="num">
                                      <p:cBhvr additive="base">
                                        <p:cTn id="14"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云安全技术体系的实践构架</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21507" name="内容占位符 6" descr="完整云安全体系.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00063" y="1214438"/>
            <a:ext cx="8072437" cy="5449887"/>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z="6600" b="1" smtClean="0">
                <a:solidFill>
                  <a:schemeClr val="bg1"/>
                </a:solidFill>
                <a:latin typeface="华文彩云" panose="02010800040101010101" pitchFamily="2" charset="-122"/>
                <a:ea typeface="华文彩云" panose="02010800040101010101" pitchFamily="2" charset="-122"/>
              </a:rPr>
              <a:t>PART 4</a:t>
            </a:r>
            <a:endParaRPr lang="zh-CN" altLang="en-US" sz="6600" b="1" smtClean="0">
              <a:solidFill>
                <a:schemeClr val="bg1"/>
              </a:solidFill>
              <a:latin typeface="华文彩云" panose="02010800040101010101" pitchFamily="2" charset="-122"/>
              <a:ea typeface="华文彩云" panose="02010800040101010101" pitchFamily="2" charset="-122"/>
            </a:endParaRPr>
          </a:p>
        </p:txBody>
      </p:sp>
      <p:sp>
        <p:nvSpPr>
          <p:cNvPr id="3" name="内容占位符 2"/>
          <p:cNvSpPr>
            <a:spLocks noGrp="1"/>
          </p:cNvSpPr>
          <p:nvPr>
            <p:ph idx="1"/>
          </p:nvPr>
        </p:nvSpPr>
        <p:spPr>
          <a:xfrm>
            <a:off x="642938" y="2928938"/>
            <a:ext cx="8229600" cy="1185862"/>
          </a:xfrm>
        </p:spPr>
        <p:txBody>
          <a:bodyPr/>
          <a:lstStyle/>
          <a:p>
            <a:pPr algn="ctr" eaLnBrk="1" hangingPunct="1">
              <a:buFont typeface="Arial" charset="0"/>
              <a:buNone/>
              <a:defRPr/>
            </a:pPr>
            <a:r>
              <a:rPr lang="zh-CN" altLang="en-US" sz="44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云安全中的应急响应机制</a:t>
            </a:r>
            <a:endParaRPr lang="zh-CN" altLang="en-US" sz="44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事件应急响应的分类</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graphicFrame>
        <p:nvGraphicFramePr>
          <p:cNvPr id="5" name="图示 4"/>
          <p:cNvGraphicFramePr/>
          <p:nvPr/>
        </p:nvGraphicFramePr>
        <p:xfrm>
          <a:off x="500034" y="1500174"/>
          <a:ext cx="7715304" cy="457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设备自动应急响应体系（</a:t>
            </a:r>
            <a:r>
              <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1</a:t>
            </a: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3" name="内容占位符 2"/>
          <p:cNvSpPr>
            <a:spLocks noGrp="1"/>
          </p:cNvSpPr>
          <p:nvPr>
            <p:ph idx="1"/>
          </p:nvPr>
        </p:nvSpPr>
        <p:spPr>
          <a:xfrm>
            <a:off x="500063" y="1500188"/>
            <a:ext cx="8401050" cy="4525962"/>
          </a:xfrm>
        </p:spPr>
        <p:txBody>
          <a:bodyPr/>
          <a:lstStyle/>
          <a:p>
            <a:pPr eaLnBrk="1" hangingPunct="1">
              <a:buFont typeface="Arial" charset="0"/>
              <a:buNone/>
              <a:defRPr/>
            </a:pPr>
            <a:endPar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防火墙与</a:t>
            </a:r>
            <a:r>
              <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IDS</a:t>
            </a: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联动形成的简单自动防御响应</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UTM/IPS</a:t>
            </a: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内置防御规则的简单自动防御响应</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中间件系统及抗</a:t>
            </a:r>
            <a:r>
              <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DDOS</a:t>
            </a: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系统对异常并发连接的简单响应机制</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设备自动应急响应体系（</a:t>
            </a:r>
            <a:r>
              <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2</a:t>
            </a: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25603" name="Picture 3" descr="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214438"/>
            <a:ext cx="7500938"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设备自动应急响应体系（</a:t>
            </a:r>
            <a:r>
              <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3</a:t>
            </a: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5" name="内容占位符 2"/>
          <p:cNvSpPr>
            <a:spLocks noGrp="1"/>
          </p:cNvSpPr>
          <p:nvPr>
            <p:ph idx="1"/>
          </p:nvPr>
        </p:nvSpPr>
        <p:spPr>
          <a:xfrm>
            <a:off x="500063" y="1357313"/>
            <a:ext cx="8401050" cy="5143500"/>
          </a:xfrm>
        </p:spPr>
        <p:txBody>
          <a:bodyPr/>
          <a:lstStyle/>
          <a:p>
            <a:pPr eaLnBrk="1" hangingPunct="1">
              <a:buFont typeface="Arial" charset="0"/>
              <a:buChar char="•"/>
              <a:defRPr/>
            </a:pPr>
            <a:r>
              <a:rPr lang="en-US" altLang="zh-CN"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rPr>
              <a:t>SOC</a:t>
            </a:r>
            <a:r>
              <a:rPr lang="zh-CN" altLang="en-US"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rPr>
              <a:t>在云安全体系中的应用</a:t>
            </a:r>
            <a:endParaRPr lang="en-US" altLang="zh-CN"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endParaRPr>
          </a:p>
          <a:p>
            <a:pPr eaLnBrk="1" hangingPunct="1">
              <a:buFont typeface="Arial" charset="0"/>
              <a:buNone/>
              <a:defRPr/>
            </a:pPr>
            <a:endPar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在互联网环境中，支持云安全技术的网关设备可以通过</a:t>
            </a:r>
            <a:r>
              <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SOC</a:t>
            </a: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进行远程联动。</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利用云计算环境资源，进行更加高效的安全日志关联分析与存储，得出更加准确的安全事件告警与响应。</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结合事件管理与工单派发系统与人员手动响应机制进行关联。</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37890" name="Picture 2" descr="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571625"/>
            <a:ext cx="6143625"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云防火墙.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857375"/>
            <a:ext cx="6178550"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071688"/>
            <a:ext cx="6427787"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0"/>
                                        </p:tgtEl>
                                        <p:attrNameLst>
                                          <p:attrName>style.visibility</p:attrName>
                                        </p:attrNameLst>
                                      </p:cBhvr>
                                      <p:to>
                                        <p:strVal val="visible"/>
                                      </p:to>
                                    </p:set>
                                    <p:anim calcmode="lin" valueType="num">
                                      <p:cBhvr additive="base">
                                        <p:cTn id="19" dur="500" fill="hold"/>
                                        <p:tgtEl>
                                          <p:spTgt spid="37890"/>
                                        </p:tgtEl>
                                        <p:attrNameLst>
                                          <p:attrName>ppt_x</p:attrName>
                                        </p:attrNameLst>
                                      </p:cBhvr>
                                      <p:tavLst>
                                        <p:tav tm="0">
                                          <p:val>
                                            <p:strVal val="#ppt_x"/>
                                          </p:val>
                                        </p:tav>
                                        <p:tav tm="100000">
                                          <p:val>
                                            <p:strVal val="#ppt_x"/>
                                          </p:val>
                                        </p:tav>
                                      </p:tavLst>
                                    </p:anim>
                                    <p:anim calcmode="lin" valueType="num">
                                      <p:cBhvr additive="base">
                                        <p:cTn id="20"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37890"/>
                                        </p:tgtEl>
                                        <p:attrNameLst>
                                          <p:attrName>ppt_x</p:attrName>
                                        </p:attrNameLst>
                                      </p:cBhvr>
                                      <p:tavLst>
                                        <p:tav tm="0">
                                          <p:val>
                                            <p:strVal val="ppt_x"/>
                                          </p:val>
                                        </p:tav>
                                        <p:tav tm="100000">
                                          <p:val>
                                            <p:strVal val="ppt_x"/>
                                          </p:val>
                                        </p:tav>
                                      </p:tavLst>
                                    </p:anim>
                                    <p:anim calcmode="lin" valueType="num">
                                      <p:cBhvr additive="base">
                                        <p:cTn id="25" dur="500"/>
                                        <p:tgtEl>
                                          <p:spTgt spid="37890"/>
                                        </p:tgtEl>
                                        <p:attrNameLst>
                                          <p:attrName>ppt_y</p:attrName>
                                        </p:attrNameLst>
                                      </p:cBhvr>
                                      <p:tavLst>
                                        <p:tav tm="0">
                                          <p:val>
                                            <p:strVal val="ppt_y"/>
                                          </p:val>
                                        </p:tav>
                                        <p:tav tm="100000">
                                          <p:val>
                                            <p:strVal val="1+ppt_h/2"/>
                                          </p:val>
                                        </p:tav>
                                      </p:tavLst>
                                    </p:anim>
                                    <p:set>
                                      <p:cBhvr>
                                        <p:cTn id="26" dur="1" fill="hold">
                                          <p:stCondLst>
                                            <p:cond delay="499"/>
                                          </p:stCondLst>
                                        </p:cTn>
                                        <p:tgtEl>
                                          <p:spTgt spid="3789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7891"/>
                                        </p:tgtEl>
                                        <p:attrNameLst>
                                          <p:attrName>style.visibility</p:attrName>
                                        </p:attrNameLst>
                                      </p:cBhvr>
                                      <p:to>
                                        <p:strVal val="visible"/>
                                      </p:to>
                                    </p:set>
                                    <p:anim calcmode="lin" valueType="num">
                                      <p:cBhvr additive="base">
                                        <p:cTn id="31" dur="500" fill="hold"/>
                                        <p:tgtEl>
                                          <p:spTgt spid="37891"/>
                                        </p:tgtEl>
                                        <p:attrNameLst>
                                          <p:attrName>ppt_x</p:attrName>
                                        </p:attrNameLst>
                                      </p:cBhvr>
                                      <p:tavLst>
                                        <p:tav tm="0">
                                          <p:val>
                                            <p:strVal val="1+#ppt_w/2"/>
                                          </p:val>
                                        </p:tav>
                                        <p:tav tm="100000">
                                          <p:val>
                                            <p:strVal val="#ppt_x"/>
                                          </p:val>
                                        </p:tav>
                                      </p:tavLst>
                                    </p:anim>
                                    <p:anim calcmode="lin" valueType="num">
                                      <p:cBhvr additive="base">
                                        <p:cTn id="32"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设备自动应急响应体系（</a:t>
            </a:r>
            <a:r>
              <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4</a:t>
            </a: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27651" name="Picture 3" descr="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14438"/>
            <a:ext cx="54991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142875"/>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利用关联分析完成准确响应</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5" name="Rectangle 3"/>
          <p:cNvSpPr txBox="1">
            <a:spLocks noChangeArrowheads="1"/>
          </p:cNvSpPr>
          <p:nvPr/>
        </p:nvSpPr>
        <p:spPr bwMode="auto">
          <a:xfrm>
            <a:off x="500063" y="1214438"/>
            <a:ext cx="8286750" cy="5214937"/>
          </a:xfrm>
          <a:prstGeom prst="rect">
            <a:avLst/>
          </a:prstGeom>
          <a:noFill/>
          <a:ln w="9525">
            <a:noFill/>
            <a:miter lim="800000"/>
            <a:headEnd/>
            <a:tailEnd/>
          </a:ln>
        </p:spPr>
        <p:txBody>
          <a:bodyPr/>
          <a:lstStyle/>
          <a:p>
            <a:pPr marL="342900" indent="-342900" eaLnBrk="0" hangingPunct="0">
              <a:lnSpc>
                <a:spcPct val="80000"/>
              </a:lnSpc>
              <a:spcBef>
                <a:spcPct val="20000"/>
              </a:spcBef>
              <a:defRPr/>
            </a:pPr>
            <a:r>
              <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1</a:t>
            </a:r>
            <a:r>
              <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、何谓关联分析</a:t>
            </a:r>
            <a:endPar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a:p>
            <a:pPr marL="342900" indent="-342900" eaLnBrk="0" hangingPunct="0">
              <a:lnSpc>
                <a:spcPct val="80000"/>
              </a:lnSpc>
              <a:spcBef>
                <a:spcPct val="20000"/>
              </a:spcBef>
              <a:defRPr/>
            </a:pPr>
            <a:r>
              <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      </a:t>
            </a:r>
            <a:r>
              <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是指利用算法去判断一系列报警事件是否源于同一个攻击行为并完成攻击场景的重构。这种攻击行为具有单一的攻击意图，可以包括单个简单的攻击行为和由一系列攻击步骤组成的复杂的攻击行为，也被命名为攻击场景。其中关联分析是整个网络报警处理的核心，利用关联分析技术处理安全设备所产生的报警事件现在是安全管理研究中的一个热点问题。在实际网络环境下，攻击者在实施攻击的过程中，其扫描行为、口令试探行为、访问文件行为、会话、流量往往会在不同的安全工具上留下相应的特征。关联分析正是要依靠下辖的</a:t>
            </a:r>
            <a:r>
              <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IDS</a:t>
            </a:r>
            <a:r>
              <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节点、</a:t>
            </a:r>
            <a:r>
              <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VPN</a:t>
            </a:r>
            <a:r>
              <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网关、防火墙、路由器等安全设备提供的这些安全特征信息来对网络安全全局状况作出判断。</a:t>
            </a:r>
            <a:endPar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a:p>
            <a:pPr marL="342900" indent="-342900" eaLnBrk="0" hangingPunct="0">
              <a:lnSpc>
                <a:spcPct val="80000"/>
              </a:lnSpc>
              <a:spcBef>
                <a:spcPct val="20000"/>
              </a:spcBef>
              <a:defRPr/>
            </a:pPr>
            <a:endPar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a:p>
            <a:pPr marL="342900" indent="-342900" eaLnBrk="0" hangingPunct="0">
              <a:lnSpc>
                <a:spcPct val="80000"/>
              </a:lnSpc>
              <a:spcBef>
                <a:spcPct val="20000"/>
              </a:spcBef>
              <a:defRPr/>
            </a:pPr>
            <a:r>
              <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2</a:t>
            </a:r>
            <a:r>
              <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、关联分析方法</a:t>
            </a:r>
          </a:p>
          <a:p>
            <a:pPr marL="342900" indent="-342900" eaLnBrk="0" hangingPunct="0">
              <a:lnSpc>
                <a:spcPct val="80000"/>
              </a:lnSpc>
              <a:spcBef>
                <a:spcPct val="20000"/>
              </a:spcBef>
              <a:buFont typeface="Arial" charset="0"/>
              <a:buChar char="•"/>
              <a:defRPr/>
            </a:pPr>
            <a:r>
              <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目前关联分析的方法有很多，典型的包括统计关联分析、基于规则的关联分析、基于脆弱性和资产的关联分析等。</a:t>
            </a:r>
            <a:endPar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a:p>
            <a:pPr marL="342900" indent="-342900" eaLnBrk="0" hangingPunct="0">
              <a:lnSpc>
                <a:spcPct val="80000"/>
              </a:lnSpc>
              <a:spcBef>
                <a:spcPct val="20000"/>
              </a:spcBef>
              <a:buFont typeface="Arial" charset="0"/>
              <a:buChar char="•"/>
              <a:defRPr/>
            </a:pPr>
            <a:endParaRPr lang="en-US" altLang="zh-CN" sz="20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6"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428750"/>
            <a:ext cx="7653337"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ctrTitle"/>
          </p:nvPr>
        </p:nvSpPr>
        <p:spPr/>
        <p:txBody>
          <a:bodyPr/>
          <a:lstStyle/>
          <a:p>
            <a:pPr eaLnBrk="1" hangingPunct="1"/>
            <a:endParaRPr lang="zh-CN" altLang="en-US" smtClean="0"/>
          </a:p>
        </p:txBody>
      </p:sp>
      <p:sp>
        <p:nvSpPr>
          <p:cNvPr id="3" name="副标题 2"/>
          <p:cNvSpPr>
            <a:spLocks noGrp="1"/>
          </p:cNvSpPr>
          <p:nvPr>
            <p:ph type="subTitle" idx="1"/>
          </p:nvPr>
        </p:nvSpPr>
        <p:spPr/>
        <p:txBody>
          <a:bodyPr/>
          <a:lstStyle/>
          <a:p>
            <a:pPr eaLnBrk="1" hangingPunct="1">
              <a:buFont typeface="Arial" charset="0"/>
              <a:buNone/>
              <a:defRPr/>
            </a:pPr>
            <a:endParaRPr lang="zh-CN" altLang="en-US"/>
          </a:p>
        </p:txBody>
      </p:sp>
      <p:pic>
        <p:nvPicPr>
          <p:cNvPr id="29700" name="图片 3" descr="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云计算安全的关注域</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4" name="流程图: 过程 3"/>
          <p:cNvSpPr/>
          <p:nvPr/>
        </p:nvSpPr>
        <p:spPr>
          <a:xfrm>
            <a:off x="571500" y="2357438"/>
            <a:ext cx="1500188" cy="2786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t>云计算安全</a:t>
            </a:r>
          </a:p>
        </p:txBody>
      </p:sp>
      <p:sp>
        <p:nvSpPr>
          <p:cNvPr id="5" name="右箭头 4"/>
          <p:cNvSpPr/>
          <p:nvPr/>
        </p:nvSpPr>
        <p:spPr>
          <a:xfrm>
            <a:off x="2143125" y="2786063"/>
            <a:ext cx="1428750"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2143125" y="4357688"/>
            <a:ext cx="1428750"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流程图: 可选过程 6"/>
          <p:cNvSpPr/>
          <p:nvPr/>
        </p:nvSpPr>
        <p:spPr>
          <a:xfrm>
            <a:off x="3714750" y="2357438"/>
            <a:ext cx="1857375" cy="114300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effectLst>
                  <a:outerShdw blurRad="38100" dist="38100" dir="2700000" algn="tl">
                    <a:srgbClr val="000000">
                      <a:alpha val="43137"/>
                    </a:srgbClr>
                  </a:outerShdw>
                </a:effectLst>
              </a:rPr>
              <a:t>治理域</a:t>
            </a:r>
          </a:p>
        </p:txBody>
      </p:sp>
      <p:sp>
        <p:nvSpPr>
          <p:cNvPr id="8" name="流程图: 可选过程 7"/>
          <p:cNvSpPr/>
          <p:nvPr/>
        </p:nvSpPr>
        <p:spPr>
          <a:xfrm>
            <a:off x="3714750" y="4071938"/>
            <a:ext cx="1785938" cy="114300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b="1" dirty="0">
                <a:effectLst>
                  <a:outerShdw blurRad="38100" dist="38100" dir="2700000" algn="tl">
                    <a:srgbClr val="000000">
                      <a:alpha val="43137"/>
                    </a:srgbClr>
                  </a:outerShdw>
                </a:effectLst>
              </a:rPr>
              <a:t>运行域</a:t>
            </a:r>
          </a:p>
        </p:txBody>
      </p:sp>
      <p:sp>
        <p:nvSpPr>
          <p:cNvPr id="9" name="右箭头 8"/>
          <p:cNvSpPr/>
          <p:nvPr/>
        </p:nvSpPr>
        <p:spPr>
          <a:xfrm>
            <a:off x="5643563" y="2786063"/>
            <a:ext cx="1285875"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右箭头 10"/>
          <p:cNvSpPr/>
          <p:nvPr/>
        </p:nvSpPr>
        <p:spPr>
          <a:xfrm>
            <a:off x="5572125" y="4500563"/>
            <a:ext cx="1428750"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流程图: 终止 11"/>
          <p:cNvSpPr/>
          <p:nvPr/>
        </p:nvSpPr>
        <p:spPr>
          <a:xfrm>
            <a:off x="6929438" y="2428875"/>
            <a:ext cx="2000250" cy="10001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effectLst>
                  <a:outerShdw blurRad="38100" dist="38100" dir="2700000" algn="tl">
                    <a:srgbClr val="000000">
                      <a:alpha val="43137"/>
                    </a:srgbClr>
                  </a:outerShdw>
                </a:effectLst>
              </a:rPr>
              <a:t>ISO38500</a:t>
            </a:r>
          </a:p>
          <a:p>
            <a:pPr algn="ctr">
              <a:defRPr/>
            </a:pPr>
            <a:r>
              <a:rPr lang="en-US" altLang="zh-CN" sz="2400" b="1" dirty="0">
                <a:effectLst>
                  <a:outerShdw blurRad="38100" dist="38100" dir="2700000" algn="tl">
                    <a:srgbClr val="000000">
                      <a:alpha val="43137"/>
                    </a:srgbClr>
                  </a:outerShdw>
                </a:effectLst>
              </a:rPr>
              <a:t>ISO17799</a:t>
            </a:r>
            <a:endParaRPr lang="zh-CN" altLang="en-US" sz="2400" b="1" dirty="0">
              <a:effectLst>
                <a:outerShdw blurRad="38100" dist="38100" dir="2700000" algn="tl">
                  <a:srgbClr val="000000">
                    <a:alpha val="43137"/>
                  </a:srgbClr>
                </a:outerShdw>
              </a:effectLst>
            </a:endParaRPr>
          </a:p>
        </p:txBody>
      </p:sp>
      <p:sp>
        <p:nvSpPr>
          <p:cNvPr id="13" name="流程图: 终止 12"/>
          <p:cNvSpPr/>
          <p:nvPr/>
        </p:nvSpPr>
        <p:spPr>
          <a:xfrm>
            <a:off x="6929438" y="4214813"/>
            <a:ext cx="2000250" cy="10001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effectLst>
                  <a:outerShdw blurRad="38100" dist="38100" dir="2700000" algn="tl">
                    <a:srgbClr val="000000">
                      <a:alpha val="43137"/>
                    </a:srgbClr>
                  </a:outerShdw>
                </a:effectLst>
              </a:rPr>
              <a:t>ISO27002</a:t>
            </a:r>
          </a:p>
          <a:p>
            <a:pPr algn="ctr">
              <a:defRPr/>
            </a:pPr>
            <a:r>
              <a:rPr lang="zh-CN" altLang="en-US" sz="2400" b="1" dirty="0">
                <a:solidFill>
                  <a:srgbClr val="FF0000"/>
                </a:solidFill>
                <a:effectLst>
                  <a:outerShdw blurRad="38100" dist="38100" dir="2700000" algn="tl">
                    <a:srgbClr val="000000">
                      <a:alpha val="43137"/>
                    </a:srgbClr>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500063" y="214313"/>
            <a:ext cx="8229600" cy="1143000"/>
          </a:xfrm>
        </p:spPr>
        <p:txBody>
          <a:bodyPr/>
          <a:lstStyle/>
          <a:p>
            <a:pPr eaLnBrk="1" hangingPunct="1"/>
            <a:r>
              <a:rPr lang="en-US" altLang="zh-CN" sz="6600" b="1" smtClean="0">
                <a:solidFill>
                  <a:schemeClr val="bg1"/>
                </a:solidFill>
                <a:latin typeface="华文彩云" panose="02010800040101010101" pitchFamily="2" charset="-122"/>
                <a:ea typeface="华文彩云" panose="02010800040101010101" pitchFamily="2" charset="-122"/>
              </a:rPr>
              <a:t>TOPIC</a:t>
            </a:r>
            <a:endParaRPr lang="zh-CN" altLang="en-US" sz="6600" b="1" smtClean="0">
              <a:solidFill>
                <a:schemeClr val="bg1"/>
              </a:solidFill>
              <a:latin typeface="华文彩云" panose="02010800040101010101" pitchFamily="2" charset="-122"/>
              <a:ea typeface="华文彩云" panose="02010800040101010101" pitchFamily="2" charset="-122"/>
            </a:endParaRPr>
          </a:p>
        </p:txBody>
      </p:sp>
      <p:sp>
        <p:nvSpPr>
          <p:cNvPr id="3" name="内容占位符 2"/>
          <p:cNvSpPr>
            <a:spLocks noGrp="1"/>
          </p:cNvSpPr>
          <p:nvPr>
            <p:ph idx="1"/>
          </p:nvPr>
        </p:nvSpPr>
        <p:spPr>
          <a:xfrm>
            <a:off x="457200" y="1600200"/>
            <a:ext cx="8401050" cy="4525963"/>
          </a:xfrm>
        </p:spPr>
        <p:txBody>
          <a:bodyPr/>
          <a:lstStyle/>
          <a:p>
            <a:pPr eaLnBrk="1" hangingPunct="1">
              <a:buFont typeface="Arial" charset="0"/>
              <a:buChar char="•"/>
              <a:defRPr/>
            </a:pPr>
            <a:r>
              <a:rPr lang="zh-CN" altLang="en-US"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rPr>
              <a:t>云计算安全运行域的具体实现</a:t>
            </a:r>
            <a:endParaRPr lang="en-US" altLang="zh-CN" b="1" dirty="0" smtClean="0">
              <a:solidFill>
                <a:schemeClr val="accent6"/>
              </a:solidFill>
              <a:effectLst>
                <a:outerShdw blurRad="38100" dist="38100" dir="2700000" algn="tl">
                  <a:srgbClr val="000000">
                    <a:alpha val="43137"/>
                  </a:srgbClr>
                </a:outerShdw>
              </a:effectLst>
              <a:latin typeface="华文彩云" pitchFamily="2" charset="-122"/>
              <a:ea typeface="华文彩云" pitchFamily="2" charset="-122"/>
            </a:endParaRPr>
          </a:p>
          <a:p>
            <a:pPr eaLnBrk="1" hangingPunct="1">
              <a:buFont typeface="Arial" charset="0"/>
              <a:buNone/>
              <a:defRPr/>
            </a:pPr>
            <a:endPar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云计算体系中的安全关注点</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如何划分云计算体系中的安全域</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如何构建云计算安全的技术体系</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如何建设云计算安全中的应急响应机制</a:t>
            </a:r>
            <a:endParaRPr lang="en-US" altLang="zh-CN"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514350" indent="-514350" eaLnBrk="1" hangingPunct="1">
              <a:buFont typeface="+mj-lt"/>
              <a:buAutoNum type="arabicPeriod"/>
              <a:defRPr/>
            </a:pP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sz="6600" b="1" smtClean="0">
                <a:solidFill>
                  <a:schemeClr val="bg1"/>
                </a:solidFill>
                <a:latin typeface="华文彩云" panose="02010800040101010101" pitchFamily="2" charset="-122"/>
                <a:ea typeface="华文彩云" panose="02010800040101010101" pitchFamily="2" charset="-122"/>
              </a:rPr>
              <a:t>PART I</a:t>
            </a:r>
            <a:endParaRPr lang="zh-CN" altLang="en-US" sz="6600" b="1" smtClean="0">
              <a:solidFill>
                <a:schemeClr val="bg1"/>
              </a:solidFill>
              <a:latin typeface="华文彩云" panose="02010800040101010101" pitchFamily="2" charset="-122"/>
              <a:ea typeface="华文彩云" panose="02010800040101010101" pitchFamily="2" charset="-122"/>
            </a:endParaRPr>
          </a:p>
        </p:txBody>
      </p:sp>
      <p:sp>
        <p:nvSpPr>
          <p:cNvPr id="3" name="内容占位符 2"/>
          <p:cNvSpPr>
            <a:spLocks noGrp="1"/>
          </p:cNvSpPr>
          <p:nvPr>
            <p:ph idx="1"/>
          </p:nvPr>
        </p:nvSpPr>
        <p:spPr>
          <a:xfrm>
            <a:off x="642938" y="2928938"/>
            <a:ext cx="8229600" cy="1185862"/>
          </a:xfrm>
        </p:spPr>
        <p:txBody>
          <a:bodyPr/>
          <a:lstStyle/>
          <a:p>
            <a:pPr algn="ctr" eaLnBrk="1" hangingPunct="1">
              <a:buFont typeface="Arial" charset="0"/>
              <a:buNone/>
              <a:defRPr/>
            </a:pPr>
            <a:r>
              <a:rPr lang="zh-CN" altLang="en-US" sz="44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一个标准的云计算体系安全解析</a:t>
            </a:r>
            <a:endParaRPr lang="zh-CN" altLang="en-US" sz="44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云计算中的安全关注点（</a:t>
            </a:r>
            <a:r>
              <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1</a:t>
            </a: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zh-CN" altLang="en-US" dirty="0"/>
          </a:p>
        </p:txBody>
      </p:sp>
      <p:sp>
        <p:nvSpPr>
          <p:cNvPr id="3" name="内容占位符 2"/>
          <p:cNvSpPr>
            <a:spLocks noGrp="1"/>
          </p:cNvSpPr>
          <p:nvPr>
            <p:ph idx="1"/>
          </p:nvPr>
        </p:nvSpPr>
        <p:spPr>
          <a:xfrm>
            <a:off x="457200" y="1600200"/>
            <a:ext cx="8229600" cy="757238"/>
          </a:xfrm>
        </p:spPr>
        <p:txBody>
          <a:bodyPr/>
          <a:lstStyle/>
          <a:p>
            <a:pPr eaLnBrk="1" hangingPunct="1">
              <a:buFont typeface="Arial" charset="0"/>
              <a:buChar char="•"/>
              <a:defRPr/>
            </a:pPr>
            <a:r>
              <a:rPr lang="zh-CN" altLang="en-US" sz="2800"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首要关注点：</a:t>
            </a:r>
            <a:r>
              <a:rPr lang="zh-CN" altLang="en-US" sz="3600" b="1" dirty="0" smtClean="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rPr>
              <a:t>数据安全</a:t>
            </a:r>
            <a:endParaRPr lang="en-US" altLang="zh-CN" sz="3600" b="1" dirty="0" smtClean="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4" name="内容占位符 2"/>
          <p:cNvSpPr txBox="1">
            <a:spLocks/>
          </p:cNvSpPr>
          <p:nvPr/>
        </p:nvSpPr>
        <p:spPr bwMode="auto">
          <a:xfrm>
            <a:off x="428625" y="2857500"/>
            <a:ext cx="8229600" cy="1285875"/>
          </a:xfrm>
          <a:prstGeom prst="rect">
            <a:avLst/>
          </a:prstGeom>
          <a:noFill/>
          <a:ln w="9525">
            <a:noFill/>
            <a:miter lim="800000"/>
            <a:headEnd/>
            <a:tailEnd/>
          </a:ln>
        </p:spPr>
        <p:txBody>
          <a:bodyPr/>
          <a:lstStyle/>
          <a:p>
            <a:pPr marL="342900" indent="-342900">
              <a:spcBef>
                <a:spcPct val="20000"/>
              </a:spcBef>
              <a:buFont typeface="Arial" charset="0"/>
              <a:buChar char="•"/>
              <a:defRPr/>
            </a:pPr>
            <a:r>
              <a:rPr lang="zh-CN" altLang="en-US" sz="28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云计算系统的核心业务：</a:t>
            </a:r>
            <a:endParaRPr lang="en-US" altLang="zh-CN" sz="28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342900" indent="-342900" algn="r">
              <a:spcBef>
                <a:spcPct val="20000"/>
              </a:spcBef>
              <a:defRPr/>
            </a:pPr>
            <a:r>
              <a:rPr lang="zh-CN" altLang="en-US" sz="3600" b="1" dirty="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rPr>
              <a:t>为用户提供云计算与云存储服务</a:t>
            </a:r>
            <a:endParaRPr lang="en-US" altLang="zh-CN" sz="3600" b="1" dirty="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5" name="内容占位符 2"/>
          <p:cNvSpPr txBox="1">
            <a:spLocks/>
          </p:cNvSpPr>
          <p:nvPr/>
        </p:nvSpPr>
        <p:spPr bwMode="auto">
          <a:xfrm>
            <a:off x="428625" y="4286250"/>
            <a:ext cx="9144000" cy="1285875"/>
          </a:xfrm>
          <a:prstGeom prst="rect">
            <a:avLst/>
          </a:prstGeom>
          <a:noFill/>
          <a:ln w="9525">
            <a:noFill/>
            <a:miter lim="800000"/>
            <a:headEnd/>
            <a:tailEnd/>
          </a:ln>
        </p:spPr>
        <p:txBody>
          <a:bodyPr/>
          <a:lstStyle/>
          <a:p>
            <a:pPr marL="342900" indent="-342900">
              <a:spcBef>
                <a:spcPct val="20000"/>
              </a:spcBef>
              <a:buFont typeface="Arial" charset="0"/>
              <a:buChar char="•"/>
              <a:defRPr/>
            </a:pPr>
            <a:r>
              <a:rPr lang="zh-CN" altLang="en-US" sz="28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rPr>
              <a:t>用户关心自身数据流转全过程的安全性：</a:t>
            </a:r>
            <a:endParaRPr lang="en-US" altLang="zh-CN" sz="28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342900" indent="-342900">
              <a:spcBef>
                <a:spcPct val="20000"/>
              </a:spcBef>
              <a:buFont typeface="Arial" charset="0"/>
              <a:buChar char="•"/>
              <a:defRPr/>
            </a:pPr>
            <a:endParaRPr lang="en-US" altLang="zh-CN" sz="28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342900" indent="-342900">
              <a:spcBef>
                <a:spcPct val="20000"/>
              </a:spcBef>
              <a:defRPr/>
            </a:pPr>
            <a:r>
              <a:rPr lang="zh-CN" altLang="en-US" sz="2800" b="1" dirty="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rPr>
              <a:t>数据上传→数据处理→数据处理→数据存储→数据下载</a:t>
            </a:r>
            <a:endParaRPr lang="en-US" altLang="zh-CN" sz="2800" b="1" dirty="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mph" presetSubtype="0" fill="hold" nodeType="clickEffect">
                                  <p:stCondLst>
                                    <p:cond delay="0"/>
                                  </p:stCondLst>
                                  <p:childTnLst>
                                    <p:animScale>
                                      <p:cBhvr>
                                        <p:cTn id="12" dur="1000" fill="hold"/>
                                        <p:tgtEl>
                                          <p:spTgt spid="3">
                                            <p:txEl>
                                              <p:pRg st="0" end="0"/>
                                            </p:txEl>
                                          </p:spTgt>
                                        </p:tgtEl>
                                      </p:cBhvr>
                                      <p:by x="150000" y="150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in)">
                                      <p:cBhvr>
                                        <p:cTn id="17" dur="10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云计算中的安全关注点（</a:t>
            </a:r>
            <a:r>
              <a:rPr lang="en-US" altLang="zh-CN"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2</a:t>
            </a: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a:t>
            </a:r>
            <a:endParaRPr lang="zh-CN" altLang="en-US" dirty="0"/>
          </a:p>
        </p:txBody>
      </p:sp>
      <p:sp>
        <p:nvSpPr>
          <p:cNvPr id="3" name="内容占位符 2"/>
          <p:cNvSpPr>
            <a:spLocks noGrp="1"/>
          </p:cNvSpPr>
          <p:nvPr>
            <p:ph idx="1"/>
          </p:nvPr>
        </p:nvSpPr>
        <p:spPr>
          <a:xfrm>
            <a:off x="457200" y="1600200"/>
            <a:ext cx="8229600" cy="971550"/>
          </a:xfrm>
        </p:spPr>
        <p:txBody>
          <a:bodyPr/>
          <a:lstStyle/>
          <a:p>
            <a:pPr eaLnBrk="1" hangingPunct="1">
              <a:buFont typeface="Arial" charset="0"/>
              <a:buChar char="•"/>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服务商关注点：</a:t>
            </a:r>
            <a:r>
              <a:rPr lang="zh-CN" altLang="en-US" sz="4000" b="1" dirty="0" smtClean="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rPr>
              <a:t>系统运维安全</a:t>
            </a:r>
            <a:endParaRPr lang="en-US" altLang="zh-CN" sz="4000" b="1" dirty="0" smtClean="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endParaRPr>
          </a:p>
        </p:txBody>
      </p:sp>
      <p:sp>
        <p:nvSpPr>
          <p:cNvPr id="4" name="内容占位符 2"/>
          <p:cNvSpPr txBox="1">
            <a:spLocks/>
          </p:cNvSpPr>
          <p:nvPr/>
        </p:nvSpPr>
        <p:spPr bwMode="auto">
          <a:xfrm>
            <a:off x="428625" y="2786063"/>
            <a:ext cx="8229600" cy="1500187"/>
          </a:xfrm>
          <a:prstGeom prst="rect">
            <a:avLst/>
          </a:prstGeom>
          <a:noFill/>
          <a:ln w="9525">
            <a:noFill/>
            <a:miter lim="800000"/>
            <a:headEnd/>
            <a:tailEnd/>
          </a:ln>
        </p:spPr>
        <p:txBody>
          <a:bodyPr/>
          <a:lstStyle/>
          <a:p>
            <a:pPr marL="342900" indent="-342900">
              <a:spcBef>
                <a:spcPct val="20000"/>
              </a:spcBef>
              <a:buFont typeface="Arial" charset="0"/>
              <a:buChar char="•"/>
              <a:defRPr/>
            </a:pPr>
            <a:r>
              <a:rPr lang="zh-CN" altLang="en-US" sz="32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rPr>
              <a:t>服务商核心工作：</a:t>
            </a:r>
            <a:endParaRPr lang="en-US" altLang="zh-CN" sz="32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a:p>
            <a:pPr marL="342900" indent="-342900" algn="r">
              <a:spcBef>
                <a:spcPct val="20000"/>
              </a:spcBef>
              <a:defRPr/>
            </a:pPr>
            <a:r>
              <a:rPr lang="zh-CN" altLang="en-US" sz="3600" b="1" dirty="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rPr>
              <a:t>确保客户数据安全与自身业务连续性</a:t>
            </a:r>
            <a:endParaRPr lang="en-US" altLang="zh-CN" sz="3600" b="1" dirty="0">
              <a:solidFill>
                <a:schemeClr val="accent6">
                  <a:lumMod val="60000"/>
                  <a:lumOff val="40000"/>
                </a:schemeClr>
              </a:solidFill>
              <a:effectLst>
                <a:outerShdw blurRad="38100" dist="38100" dir="2700000" algn="tl">
                  <a:srgbClr val="000000">
                    <a:alpha val="43137"/>
                  </a:srgbClr>
                </a:outerShdw>
              </a:effectLst>
              <a:latin typeface="华文彩云" pitchFamily="2" charset="-122"/>
              <a:ea typeface="华文彩云" pitchFamily="2" charset="-122"/>
            </a:endParaRPr>
          </a:p>
        </p:txBody>
      </p:sp>
      <p:grpSp>
        <p:nvGrpSpPr>
          <p:cNvPr id="8197" name="Group 4"/>
          <p:cNvGrpSpPr>
            <a:grpSpLocks/>
          </p:cNvGrpSpPr>
          <p:nvPr/>
        </p:nvGrpSpPr>
        <p:grpSpPr bwMode="auto">
          <a:xfrm>
            <a:off x="500063" y="4714875"/>
            <a:ext cx="7913687" cy="1068388"/>
            <a:chOff x="759" y="3646"/>
            <a:chExt cx="4057" cy="904"/>
          </a:xfrm>
        </p:grpSpPr>
        <p:sp>
          <p:nvSpPr>
            <p:cNvPr id="8198" name="Text Box 6"/>
            <p:cNvSpPr txBox="1">
              <a:spLocks noChangeArrowheads="1"/>
            </p:cNvSpPr>
            <p:nvPr/>
          </p:nvSpPr>
          <p:spPr bwMode="auto">
            <a:xfrm>
              <a:off x="759" y="3669"/>
              <a:ext cx="1282" cy="881"/>
            </a:xfrm>
            <a:prstGeom prst="rect">
              <a:avLst/>
            </a:prstGeom>
            <a:solidFill>
              <a:srgbClr val="FFFFCC"/>
            </a:solidFill>
            <a:ln w="38100">
              <a:solidFill>
                <a:schemeClr val="tx1"/>
              </a:solidFill>
              <a:miter lim="800000"/>
              <a:headEnd/>
              <a:tailEnd/>
            </a:ln>
          </p:spPr>
          <p:txBody>
            <a:bodyPr lIns="91430" tIns="45715" rIns="91430"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GB" altLang="zh-CN" sz="2400" b="1">
                  <a:solidFill>
                    <a:srgbClr val="000066"/>
                  </a:solidFill>
                </a:rPr>
                <a:t>Confidentiality</a:t>
              </a:r>
            </a:p>
            <a:p>
              <a:pPr algn="ctr">
                <a:spcBef>
                  <a:spcPct val="50000"/>
                </a:spcBef>
              </a:pPr>
              <a:r>
                <a:rPr lang="zh-CN" altLang="en-GB" sz="2400" b="1">
                  <a:solidFill>
                    <a:srgbClr val="000066"/>
                  </a:solidFill>
                </a:rPr>
                <a:t>保密性</a:t>
              </a:r>
            </a:p>
          </p:txBody>
        </p:sp>
        <p:sp>
          <p:nvSpPr>
            <p:cNvPr id="8199" name="Text Box 7"/>
            <p:cNvSpPr txBox="1">
              <a:spLocks noChangeArrowheads="1"/>
            </p:cNvSpPr>
            <p:nvPr/>
          </p:nvSpPr>
          <p:spPr bwMode="auto">
            <a:xfrm>
              <a:off x="3616" y="3646"/>
              <a:ext cx="1200" cy="881"/>
            </a:xfrm>
            <a:prstGeom prst="rect">
              <a:avLst/>
            </a:prstGeom>
            <a:solidFill>
              <a:srgbClr val="FFFFCC"/>
            </a:solidFill>
            <a:ln w="38100">
              <a:solidFill>
                <a:schemeClr val="tx1"/>
              </a:solidFill>
              <a:miter lim="800000"/>
              <a:headEnd/>
              <a:tailEnd/>
            </a:ln>
          </p:spPr>
          <p:txBody>
            <a:bodyPr lIns="91430" tIns="45715" rIns="91430"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GB" altLang="zh-CN" sz="2400" b="1">
                  <a:solidFill>
                    <a:srgbClr val="000066"/>
                  </a:solidFill>
                </a:rPr>
                <a:t>Availability</a:t>
              </a:r>
            </a:p>
            <a:p>
              <a:pPr algn="ctr">
                <a:spcBef>
                  <a:spcPct val="50000"/>
                </a:spcBef>
              </a:pPr>
              <a:r>
                <a:rPr lang="zh-CN" altLang="en-GB" sz="2400" b="1">
                  <a:solidFill>
                    <a:srgbClr val="000066"/>
                  </a:solidFill>
                </a:rPr>
                <a:t>可用性</a:t>
              </a:r>
            </a:p>
          </p:txBody>
        </p:sp>
        <p:sp>
          <p:nvSpPr>
            <p:cNvPr id="8200" name="Text Box 8"/>
            <p:cNvSpPr txBox="1">
              <a:spLocks noChangeArrowheads="1"/>
            </p:cNvSpPr>
            <p:nvPr/>
          </p:nvSpPr>
          <p:spPr bwMode="auto">
            <a:xfrm>
              <a:off x="2187" y="3647"/>
              <a:ext cx="912" cy="881"/>
            </a:xfrm>
            <a:prstGeom prst="rect">
              <a:avLst/>
            </a:prstGeom>
            <a:solidFill>
              <a:srgbClr val="FFFFCC"/>
            </a:solidFill>
            <a:ln w="38100">
              <a:solidFill>
                <a:schemeClr val="tx1"/>
              </a:solidFill>
              <a:miter lim="800000"/>
              <a:headEnd/>
              <a:tailEnd/>
            </a:ln>
          </p:spPr>
          <p:txBody>
            <a:bodyPr lIns="91430" tIns="45715" rIns="91430"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GB" altLang="zh-CN" sz="2400" b="1">
                  <a:solidFill>
                    <a:srgbClr val="000066"/>
                  </a:solidFill>
                </a:rPr>
                <a:t>Integrity</a:t>
              </a:r>
            </a:p>
            <a:p>
              <a:pPr algn="ctr">
                <a:spcBef>
                  <a:spcPct val="50000"/>
                </a:spcBef>
              </a:pPr>
              <a:r>
                <a:rPr lang="zh-CN" altLang="en-GB" sz="2400" b="1">
                  <a:solidFill>
                    <a:srgbClr val="000066"/>
                  </a:solidFill>
                </a:rPr>
                <a:t>完整性</a:t>
              </a:r>
              <a:endParaRPr lang="en-GB" altLang="zh-CN" sz="2400" b="1">
                <a:solidFill>
                  <a:srgbClr val="000066"/>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anim calcmode="lin" valueType="num">
                                      <p:cBhvr additive="base">
                                        <p:cTn id="19" dur="500" fill="hold"/>
                                        <p:tgtEl>
                                          <p:spTgt spid="8197"/>
                                        </p:tgtEl>
                                        <p:attrNameLst>
                                          <p:attrName>ppt_x</p:attrName>
                                        </p:attrNameLst>
                                      </p:cBhvr>
                                      <p:tavLst>
                                        <p:tav tm="0">
                                          <p:val>
                                            <p:strVal val="#ppt_x"/>
                                          </p:val>
                                        </p:tav>
                                        <p:tav tm="100000">
                                          <p:val>
                                            <p:strVal val="#ppt_x"/>
                                          </p:val>
                                        </p:tav>
                                      </p:tavLst>
                                    </p:anim>
                                    <p:anim calcmode="lin" valueType="num">
                                      <p:cBhvr additive="base">
                                        <p:cTn id="20"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0"/>
            <a:ext cx="8229600" cy="1143000"/>
          </a:xfrm>
        </p:spPr>
        <p:txBody>
          <a:bodyPr/>
          <a:lstStyle/>
          <a:p>
            <a:pPr eaLnBrk="1" hangingPunct="1">
              <a:defRPr/>
            </a:pPr>
            <a:r>
              <a:rPr lang="zh-CN" altLang="en-US" b="1" dirty="0" smtClean="0">
                <a:solidFill>
                  <a:schemeClr val="bg1"/>
                </a:solidFill>
                <a:effectLst>
                  <a:outerShdw blurRad="38100" dist="38100" dir="2700000" algn="tl">
                    <a:srgbClr val="000000">
                      <a:alpha val="43137"/>
                    </a:srgbClr>
                  </a:outerShdw>
                </a:effectLst>
                <a:latin typeface="华文彩云" pitchFamily="2" charset="-122"/>
                <a:ea typeface="华文彩云" pitchFamily="2" charset="-122"/>
              </a:rPr>
              <a:t>典型云计算体系拓扑图</a:t>
            </a:r>
            <a:endParaRPr lang="zh-CN" altLang="en-US"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endParaRPr>
          </a:p>
        </p:txBody>
      </p:sp>
      <p:pic>
        <p:nvPicPr>
          <p:cNvPr id="9219" name="内容占位符 3" descr="云计算体系.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85813" y="1214438"/>
            <a:ext cx="7643812" cy="534987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内容占位符 4" descr="云计算体系.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14375" y="1071563"/>
            <a:ext cx="7715250" cy="5572125"/>
          </a:xfrm>
        </p:spPr>
      </p:pic>
      <p:sp>
        <p:nvSpPr>
          <p:cNvPr id="4" name="标题 1"/>
          <p:cNvSpPr txBox="1">
            <a:spLocks/>
          </p:cNvSpPr>
          <p:nvPr/>
        </p:nvSpPr>
        <p:spPr bwMode="auto">
          <a:xfrm>
            <a:off x="571500" y="0"/>
            <a:ext cx="8229600" cy="1143000"/>
          </a:xfrm>
          <a:prstGeom prst="rect">
            <a:avLst/>
          </a:prstGeom>
          <a:noFill/>
          <a:ln w="9525">
            <a:noFill/>
            <a:miter lim="800000"/>
            <a:headEnd/>
            <a:tailEnd/>
          </a:ln>
        </p:spPr>
        <p:txBody>
          <a:bodyPr anchor="ctr"/>
          <a:lstStyle/>
          <a:p>
            <a:pPr algn="ctr">
              <a:defRPr/>
            </a:pPr>
            <a:r>
              <a:rPr lang="zh-CN" altLang="en-US" sz="4400" b="1" dirty="0">
                <a:solidFill>
                  <a:schemeClr val="bg1"/>
                </a:solidFill>
                <a:effectLst>
                  <a:outerShdw blurRad="38100" dist="38100" dir="2700000" algn="tl">
                    <a:srgbClr val="000000">
                      <a:alpha val="43137"/>
                    </a:srgbClr>
                  </a:outerShdw>
                </a:effectLst>
                <a:latin typeface="华文彩云" pitchFamily="2" charset="-122"/>
                <a:ea typeface="华文彩云" pitchFamily="2" charset="-122"/>
                <a:cs typeface="+mj-cs"/>
              </a:rPr>
              <a:t>用户数据的流转过程</a:t>
            </a:r>
            <a:endParaRPr lang="zh-CN" altLang="en-US" sz="4400" dirty="0">
              <a:latin typeface="+mj-lt"/>
              <a:ea typeface="+mj-ea"/>
              <a:cs typeface="+mj-cs"/>
            </a:endParaRPr>
          </a:p>
        </p:txBody>
      </p:sp>
      <p:sp>
        <p:nvSpPr>
          <p:cNvPr id="10244" name="TextBox 5"/>
          <p:cNvSpPr txBox="1">
            <a:spLocks noChangeArrowheads="1"/>
          </p:cNvSpPr>
          <p:nvPr/>
        </p:nvSpPr>
        <p:spPr bwMode="auto">
          <a:xfrm>
            <a:off x="7072313" y="600075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a:t>
            </a:r>
            <a:r>
              <a:rPr lang="zh-CN" altLang="en-US" b="1"/>
              <a:t>数据生成</a:t>
            </a:r>
          </a:p>
        </p:txBody>
      </p:sp>
      <p:sp>
        <p:nvSpPr>
          <p:cNvPr id="10245" name="TextBox 6"/>
          <p:cNvSpPr txBox="1">
            <a:spLocks noChangeArrowheads="1"/>
          </p:cNvSpPr>
          <p:nvPr/>
        </p:nvSpPr>
        <p:spPr bwMode="auto">
          <a:xfrm>
            <a:off x="4929188" y="3357563"/>
            <a:ext cx="1428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a:t>
            </a:r>
            <a:r>
              <a:rPr lang="zh-CN" altLang="en-US" b="1"/>
              <a:t>数据缓存</a:t>
            </a:r>
          </a:p>
        </p:txBody>
      </p:sp>
      <p:sp>
        <p:nvSpPr>
          <p:cNvPr id="10246" name="TextBox 7"/>
          <p:cNvSpPr txBox="1">
            <a:spLocks noChangeArrowheads="1"/>
          </p:cNvSpPr>
          <p:nvPr/>
        </p:nvSpPr>
        <p:spPr bwMode="auto">
          <a:xfrm>
            <a:off x="6438900" y="472440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2.</a:t>
            </a:r>
            <a:r>
              <a:rPr lang="zh-CN" altLang="en-US" b="1"/>
              <a:t>数据传输</a:t>
            </a:r>
          </a:p>
        </p:txBody>
      </p:sp>
      <p:sp>
        <p:nvSpPr>
          <p:cNvPr id="10247" name="TextBox 8"/>
          <p:cNvSpPr txBox="1">
            <a:spLocks noChangeArrowheads="1"/>
          </p:cNvSpPr>
          <p:nvPr/>
        </p:nvSpPr>
        <p:spPr bwMode="auto">
          <a:xfrm>
            <a:off x="1214438" y="200025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4.</a:t>
            </a:r>
            <a:r>
              <a:rPr lang="zh-CN" altLang="en-US" b="1"/>
              <a:t>数据处理</a:t>
            </a:r>
          </a:p>
        </p:txBody>
      </p:sp>
      <p:sp>
        <p:nvSpPr>
          <p:cNvPr id="10248" name="TextBox 9"/>
          <p:cNvSpPr txBox="1">
            <a:spLocks noChangeArrowheads="1"/>
          </p:cNvSpPr>
          <p:nvPr/>
        </p:nvSpPr>
        <p:spPr bwMode="auto">
          <a:xfrm>
            <a:off x="5214938" y="1785938"/>
            <a:ext cx="1428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5.</a:t>
            </a:r>
            <a:r>
              <a:rPr lang="zh-CN" altLang="en-US" b="1"/>
              <a:t>数据存储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1+#ppt_w/2"/>
                                          </p:val>
                                        </p:tav>
                                        <p:tav tm="100000">
                                          <p:val>
                                            <p:strVal val="#ppt_x"/>
                                          </p:val>
                                        </p:tav>
                                      </p:tavLst>
                                    </p:anim>
                                    <p:anim calcmode="lin" valueType="num">
                                      <p:cBhvr additive="base">
                                        <p:cTn id="8"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1+#ppt_w/2"/>
                                          </p:val>
                                        </p:tav>
                                        <p:tav tm="100000">
                                          <p:val>
                                            <p:strVal val="#ppt_x"/>
                                          </p:val>
                                        </p:tav>
                                      </p:tavLst>
                                    </p:anim>
                                    <p:anim calcmode="lin" valueType="num">
                                      <p:cBhvr additive="base">
                                        <p:cTn id="14"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45"/>
                                        </p:tgtEl>
                                        <p:attrNameLst>
                                          <p:attrName>style.visibility</p:attrName>
                                        </p:attrNameLst>
                                      </p:cBhvr>
                                      <p:to>
                                        <p:strVal val="visible"/>
                                      </p:to>
                                    </p:set>
                                    <p:anim calcmode="lin" valueType="num">
                                      <p:cBhvr additive="base">
                                        <p:cTn id="19" dur="500" fill="hold"/>
                                        <p:tgtEl>
                                          <p:spTgt spid="10245"/>
                                        </p:tgtEl>
                                        <p:attrNameLst>
                                          <p:attrName>ppt_x</p:attrName>
                                        </p:attrNameLst>
                                      </p:cBhvr>
                                      <p:tavLst>
                                        <p:tav tm="0">
                                          <p:val>
                                            <p:strVal val="1+#ppt_w/2"/>
                                          </p:val>
                                        </p:tav>
                                        <p:tav tm="100000">
                                          <p:val>
                                            <p:strVal val="#ppt_x"/>
                                          </p:val>
                                        </p:tav>
                                      </p:tavLst>
                                    </p:anim>
                                    <p:anim calcmode="lin" valueType="num">
                                      <p:cBhvr additive="base">
                                        <p:cTn id="20"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7"/>
                                        </p:tgtEl>
                                        <p:attrNameLst>
                                          <p:attrName>style.visibility</p:attrName>
                                        </p:attrNameLst>
                                      </p:cBhvr>
                                      <p:to>
                                        <p:strVal val="visible"/>
                                      </p:to>
                                    </p:set>
                                    <p:anim calcmode="lin" valueType="num">
                                      <p:cBhvr additive="base">
                                        <p:cTn id="25" dur="500" fill="hold"/>
                                        <p:tgtEl>
                                          <p:spTgt spid="10247"/>
                                        </p:tgtEl>
                                        <p:attrNameLst>
                                          <p:attrName>ppt_x</p:attrName>
                                        </p:attrNameLst>
                                      </p:cBhvr>
                                      <p:tavLst>
                                        <p:tav tm="0">
                                          <p:val>
                                            <p:strVal val="0-#ppt_w/2"/>
                                          </p:val>
                                        </p:tav>
                                        <p:tav tm="100000">
                                          <p:val>
                                            <p:strVal val="#ppt_x"/>
                                          </p:val>
                                        </p:tav>
                                      </p:tavLst>
                                    </p:anim>
                                    <p:anim calcmode="lin" valueType="num">
                                      <p:cBhvr additive="base">
                                        <p:cTn id="26"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248"/>
                                        </p:tgtEl>
                                        <p:attrNameLst>
                                          <p:attrName>style.visibility</p:attrName>
                                        </p:attrNameLst>
                                      </p:cBhvr>
                                      <p:to>
                                        <p:strVal val="visible"/>
                                      </p:to>
                                    </p:set>
                                    <p:anim calcmode="lin" valueType="num">
                                      <p:cBhvr additive="base">
                                        <p:cTn id="31" dur="500" fill="hold"/>
                                        <p:tgtEl>
                                          <p:spTgt spid="10248"/>
                                        </p:tgtEl>
                                        <p:attrNameLst>
                                          <p:attrName>ppt_x</p:attrName>
                                        </p:attrNameLst>
                                      </p:cBhvr>
                                      <p:tavLst>
                                        <p:tav tm="0">
                                          <p:val>
                                            <p:strVal val="#ppt_x"/>
                                          </p:val>
                                        </p:tav>
                                        <p:tav tm="100000">
                                          <p:val>
                                            <p:strVal val="#ppt_x"/>
                                          </p:val>
                                        </p:tav>
                                      </p:tavLst>
                                    </p:anim>
                                    <p:anim calcmode="lin" valueType="num">
                                      <p:cBhvr additive="base">
                                        <p:cTn id="32" dur="500" fill="hold"/>
                                        <p:tgtEl>
                                          <p:spTgt spid="102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10246" grpId="0"/>
      <p:bldP spid="10247" grpId="0"/>
      <p:bldP spid="1024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880</Words>
  <Application>Microsoft Office PowerPoint</Application>
  <PresentationFormat>全屏显示(4:3)</PresentationFormat>
  <Paragraphs>133</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宋体</vt:lpstr>
      <vt:lpstr>Calibri</vt:lpstr>
      <vt:lpstr>黑体</vt:lpstr>
      <vt:lpstr>华文彩云</vt:lpstr>
      <vt:lpstr>Office 主题</vt:lpstr>
      <vt:lpstr>PowerPoint 演示文稿</vt:lpstr>
      <vt:lpstr>云计算关键领域安全指南</vt:lpstr>
      <vt:lpstr>云计算安全的关注域</vt:lpstr>
      <vt:lpstr>TOPIC</vt:lpstr>
      <vt:lpstr>PART I</vt:lpstr>
      <vt:lpstr>云计算中的安全关注点（1）</vt:lpstr>
      <vt:lpstr>云计算中的安全关注点（2）</vt:lpstr>
      <vt:lpstr>典型云计算体系拓扑图</vt:lpstr>
      <vt:lpstr>PowerPoint 演示文稿</vt:lpstr>
      <vt:lpstr>保障业务连续性的关键节点</vt:lpstr>
      <vt:lpstr>PART 2</vt:lpstr>
      <vt:lpstr>由云的服务类型划分安全域</vt:lpstr>
      <vt:lpstr>云计算体系安全域的简单划分</vt:lpstr>
      <vt:lpstr>云计算体系的重新表述</vt:lpstr>
      <vt:lpstr>PART 3</vt:lpstr>
      <vt:lpstr>云安全与传统安全的区别</vt:lpstr>
      <vt:lpstr>客户驱动决定核心技术</vt:lpstr>
      <vt:lpstr>数据容灾备份技术</vt:lpstr>
      <vt:lpstr>加密与身份识别控制</vt:lpstr>
      <vt:lpstr>云安全技术体系的实践构架</vt:lpstr>
      <vt:lpstr>PART 4</vt:lpstr>
      <vt:lpstr>事件应急响应的分类</vt:lpstr>
      <vt:lpstr>设备自动应急响应体系（1）</vt:lpstr>
      <vt:lpstr>设备自动应急响应体系（2）</vt:lpstr>
      <vt:lpstr>设备自动应急响应体系（3）</vt:lpstr>
      <vt:lpstr>设备自动应急响应体系（4）</vt:lpstr>
      <vt:lpstr>利用关联分析完成准确响应</vt:lpstr>
      <vt:lpstr>PowerPoint 演示文稿</vt:lpstr>
    </vt:vector>
  </TitlesOfParts>
  <Company>dcci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In the Cloud</dc:title>
  <dc:creator>waterwave</dc:creator>
  <cp:lastModifiedBy>rico sato</cp:lastModifiedBy>
  <cp:revision>96</cp:revision>
  <dcterms:created xsi:type="dcterms:W3CDTF">2010-11-21T13:23:56Z</dcterms:created>
  <dcterms:modified xsi:type="dcterms:W3CDTF">2013-03-09T14:31:23Z</dcterms:modified>
</cp:coreProperties>
</file>