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caterpill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2980" y="2600960"/>
            <a:ext cx="587375" cy="587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44620" y="2925445"/>
            <a:ext cx="2044700" cy="1476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66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Fuzz</a:t>
            </a:r>
            <a:endParaRPr lang="en-US" altLang="zh-CN" sz="7200" b="1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l"/>
            <a:endParaRPr lang="zh-CN" altLang="en-US" sz="2400" b="1" i="1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" name="图片 6" descr="bu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95" y="2989580"/>
            <a:ext cx="1108710" cy="1108710"/>
          </a:xfrm>
          <a:prstGeom prst="rect">
            <a:avLst/>
          </a:prstGeom>
        </p:spPr>
      </p:pic>
      <p:pic>
        <p:nvPicPr>
          <p:cNvPr id="6" name="图片 5" descr="industrial-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95" y="3759200"/>
            <a:ext cx="1153795" cy="11537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34480" y="2925445"/>
            <a:ext cx="1206500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6600" b="1">
                <a:solidFill>
                  <a:schemeClr val="accent3"/>
                </a:solidFill>
                <a:effectLst/>
                <a:sym typeface="+mn-ea"/>
              </a:rPr>
              <a:t>n</a:t>
            </a:r>
            <a:r>
              <a:rPr lang="en-US" altLang="zh-CN" sz="6600" b="1" i="1">
                <a:solidFill>
                  <a:schemeClr val="accent2"/>
                </a:solidFill>
                <a:effectLst/>
                <a:sym typeface="+mn-ea"/>
              </a:rPr>
              <a:t>g</a:t>
            </a:r>
            <a:endParaRPr lang="en-US" altLang="zh-CN" sz="6600" b="1" i="1">
              <a:solidFill>
                <a:schemeClr val="accent2"/>
              </a:solidFill>
              <a:effectLst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74615" y="403352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模糊测试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</cp:lastModifiedBy>
  <cp:revision>154</cp:revision>
  <dcterms:created xsi:type="dcterms:W3CDTF">2019-06-19T02:08:00Z</dcterms:created>
  <dcterms:modified xsi:type="dcterms:W3CDTF">2022-03-19T08:25:43Z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DE0F2A7FDBCC468CBD0A38D4D764252D</vt:lpwstr>
  </property>
</Properties>
</file>