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65"/>
  </p:notesMasterIdLst>
  <p:sldIdLst>
    <p:sldId id="256" r:id="rId3"/>
    <p:sldId id="373" r:id="rId4"/>
    <p:sldId id="374" r:id="rId5"/>
    <p:sldId id="375" r:id="rId6"/>
    <p:sldId id="327" r:id="rId7"/>
    <p:sldId id="328" r:id="rId8"/>
    <p:sldId id="329" r:id="rId9"/>
    <p:sldId id="330" r:id="rId10"/>
    <p:sldId id="332" r:id="rId11"/>
    <p:sldId id="333" r:id="rId12"/>
    <p:sldId id="376" r:id="rId13"/>
    <p:sldId id="377" r:id="rId14"/>
    <p:sldId id="378" r:id="rId15"/>
    <p:sldId id="335" r:id="rId16"/>
    <p:sldId id="336" r:id="rId17"/>
    <p:sldId id="337" r:id="rId18"/>
    <p:sldId id="338" r:id="rId19"/>
    <p:sldId id="339" r:id="rId20"/>
    <p:sldId id="340" r:id="rId21"/>
    <p:sldId id="341" r:id="rId22"/>
    <p:sldId id="342" r:id="rId23"/>
    <p:sldId id="379" r:id="rId24"/>
    <p:sldId id="344" r:id="rId25"/>
    <p:sldId id="345" r:id="rId26"/>
    <p:sldId id="346" r:id="rId27"/>
    <p:sldId id="347" r:id="rId28"/>
    <p:sldId id="348" r:id="rId29"/>
    <p:sldId id="349" r:id="rId30"/>
    <p:sldId id="350" r:id="rId31"/>
    <p:sldId id="38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81" r:id="rId47"/>
    <p:sldId id="382" r:id="rId48"/>
    <p:sldId id="384" r:id="rId49"/>
    <p:sldId id="385" r:id="rId50"/>
    <p:sldId id="386" r:id="rId51"/>
    <p:sldId id="383" r:id="rId52"/>
    <p:sldId id="387" r:id="rId53"/>
    <p:sldId id="389" r:id="rId54"/>
    <p:sldId id="388" r:id="rId55"/>
    <p:sldId id="390" r:id="rId56"/>
    <p:sldId id="391" r:id="rId57"/>
    <p:sldId id="392" r:id="rId58"/>
    <p:sldId id="393" r:id="rId59"/>
    <p:sldId id="394" r:id="rId60"/>
    <p:sldId id="395" r:id="rId61"/>
    <p:sldId id="396" r:id="rId62"/>
    <p:sldId id="365" r:id="rId63"/>
    <p:sldId id="299" r:id="rId64"/>
  </p:sldIdLst>
  <p:sldSz cx="9144000" cy="6858000" type="screen4x3"/>
  <p:notesSz cx="6858000" cy="9144000"/>
  <p:defaultTextStyle>
    <a:defPPr>
      <a:defRPr lang="en-GB"/>
    </a:defPPr>
    <a:lvl1pPr algn="l" defTabSz="457200" rtl="0" fontAlgn="base">
      <a:lnSpc>
        <a:spcPct val="86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宋体" pitchFamily="2" charset="-122"/>
        <a:cs typeface="+mn-cs"/>
      </a:defRPr>
    </a:lvl1pPr>
    <a:lvl2pPr marL="457200" algn="l" defTabSz="457200" rtl="0" fontAlgn="base">
      <a:lnSpc>
        <a:spcPct val="86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宋体" pitchFamily="2" charset="-122"/>
        <a:cs typeface="+mn-cs"/>
      </a:defRPr>
    </a:lvl2pPr>
    <a:lvl3pPr marL="914400" algn="l" defTabSz="457200" rtl="0" fontAlgn="base">
      <a:lnSpc>
        <a:spcPct val="86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宋体" pitchFamily="2" charset="-122"/>
        <a:cs typeface="+mn-cs"/>
      </a:defRPr>
    </a:lvl3pPr>
    <a:lvl4pPr marL="1371600" algn="l" defTabSz="457200" rtl="0" fontAlgn="base">
      <a:lnSpc>
        <a:spcPct val="86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宋体" pitchFamily="2" charset="-122"/>
        <a:cs typeface="+mn-cs"/>
      </a:defRPr>
    </a:lvl4pPr>
    <a:lvl5pPr marL="1828800" algn="l" defTabSz="457200" rtl="0" fontAlgn="base">
      <a:lnSpc>
        <a:spcPct val="86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宋体" pitchFamily="2" charset="-122"/>
        <a:cs typeface="+mn-cs"/>
      </a:defRPr>
    </a:lvl5pPr>
    <a:lvl6pPr marL="2286000" algn="l" defTabSz="914400" rtl="0" eaLnBrk="1" latinLnBrk="0" hangingPunct="1">
      <a:defRPr sz="2400" kern="1200">
        <a:solidFill>
          <a:schemeClr val="bg1"/>
        </a:solidFill>
        <a:latin typeface="Times New Roman" pitchFamily="18" charset="0"/>
        <a:ea typeface="宋体" pitchFamily="2" charset="-122"/>
        <a:cs typeface="+mn-cs"/>
      </a:defRPr>
    </a:lvl6pPr>
    <a:lvl7pPr marL="2743200" algn="l" defTabSz="914400" rtl="0" eaLnBrk="1" latinLnBrk="0" hangingPunct="1">
      <a:defRPr sz="2400" kern="1200">
        <a:solidFill>
          <a:schemeClr val="bg1"/>
        </a:solidFill>
        <a:latin typeface="Times New Roman" pitchFamily="18" charset="0"/>
        <a:ea typeface="宋体" pitchFamily="2" charset="-122"/>
        <a:cs typeface="+mn-cs"/>
      </a:defRPr>
    </a:lvl7pPr>
    <a:lvl8pPr marL="3200400" algn="l" defTabSz="914400" rtl="0" eaLnBrk="1" latinLnBrk="0" hangingPunct="1">
      <a:defRPr sz="2400" kern="1200">
        <a:solidFill>
          <a:schemeClr val="bg1"/>
        </a:solidFill>
        <a:latin typeface="Times New Roman" pitchFamily="18" charset="0"/>
        <a:ea typeface="宋体" pitchFamily="2" charset="-122"/>
        <a:cs typeface="+mn-cs"/>
      </a:defRPr>
    </a:lvl8pPr>
    <a:lvl9pPr marL="3657600" algn="l" defTabSz="914400" rtl="0" eaLnBrk="1" latinLnBrk="0" hangingPunct="1">
      <a:defRPr sz="2400" kern="1200">
        <a:solidFill>
          <a:schemeClr val="bg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p:restoredTop sz="82429" autoAdjust="0"/>
  </p:normalViewPr>
  <p:slideViewPr>
    <p:cSldViewPr>
      <p:cViewPr varScale="1">
        <p:scale>
          <a:sx n="51" d="100"/>
          <a:sy n="51" d="100"/>
        </p:scale>
        <p:origin x="1240" y="19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notesMaster" Target="notesMasters/notes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cs typeface="宋体" charset="0"/>
            </a:endParaRPr>
          </a:p>
        </p:txBody>
      </p:sp>
      <p:sp>
        <p:nvSpPr>
          <p:cNvPr id="3074" name="Rectangle 2"/>
          <p:cNvSpPr>
            <a:spLocks noGrp="1" noRot="1" noChangeAspect="1" noChangeArrowheads="1"/>
          </p:cNvSpPr>
          <p:nvPr>
            <p:ph type="sldImg"/>
          </p:nvPr>
        </p:nvSpPr>
        <p:spPr bwMode="auto">
          <a:xfrm>
            <a:off x="-11798300" y="-11796713"/>
            <a:ext cx="11796712" cy="12490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3075" name="Rectangle 3"/>
          <p:cNvSpPr>
            <a:spLocks noGrp="1" noChangeArrowheads="1"/>
          </p:cNvSpPr>
          <p:nvPr>
            <p:ph type="body"/>
          </p:nvPr>
        </p:nvSpPr>
        <p:spPr bwMode="auto">
          <a:xfrm>
            <a:off x="685800" y="4343400"/>
            <a:ext cx="5483225"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zh-CN" altLang="en-US" smtClean="0"/>
          </a:p>
        </p:txBody>
      </p:sp>
    </p:spTree>
    <p:extLst>
      <p:ext uri="{BB962C8B-B14F-4D97-AF65-F5344CB8AC3E}">
        <p14:creationId xmlns:p14="http://schemas.microsoft.com/office/powerpoint/2010/main" val="164887156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MS PGothic" pitchFamily="34" charset="-128"/>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MS PGothic"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MS PGothic"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MS PGothic"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cs typeface="宋体" charset="0"/>
            </a:endParaRPr>
          </a:p>
        </p:txBody>
      </p:sp>
      <p:sp>
        <p:nvSpPr>
          <p:cNvPr id="49154" name="Text Box 2"/>
          <p:cNvSpPr>
            <a:spLocks noGrp="1" noChangeArrowheads="1"/>
          </p:cNvSpPr>
          <p:nvPr>
            <p:ph type="body"/>
          </p:nvPr>
        </p:nvSpPr>
        <p:spPr>
          <a:xfrm>
            <a:off x="685800" y="4343400"/>
            <a:ext cx="5484813" cy="4114800"/>
          </a:xfrm>
          <a:noFill/>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dirty="0" smtClean="0">
              <a:latin typeface="Times New Roman" pitchFamily="18" charset="0"/>
            </a:endParaRPr>
          </a:p>
        </p:txBody>
      </p:sp>
    </p:spTree>
    <p:extLst>
      <p:ext uri="{BB962C8B-B14F-4D97-AF65-F5344CB8AC3E}">
        <p14:creationId xmlns:p14="http://schemas.microsoft.com/office/powerpoint/2010/main" val="1477171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51288" cy="12490451"/>
          </a:xfrm>
        </p:spPr>
      </p:sp>
      <p:sp>
        <p:nvSpPr>
          <p:cNvPr id="3" name="Notes Placeholder 2"/>
          <p:cNvSpPr>
            <a:spLocks noGrp="1"/>
          </p:cNvSpPr>
          <p:nvPr>
            <p:ph type="body" idx="1"/>
          </p:nvPr>
        </p:nvSpPr>
        <p:spPr/>
        <p:txBody>
          <a:bodyPr/>
          <a:lstStyle/>
          <a:p>
            <a:r>
              <a:rPr lang="en-US" altLang="zh-TW" sz="1200" b="1" kern="1200" dirty="0" smtClean="0">
                <a:solidFill>
                  <a:schemeClr val="tx1"/>
                </a:solidFill>
                <a:latin typeface="+mn-lt"/>
                <a:ea typeface="+mn-ea"/>
                <a:cs typeface="+mn-cs"/>
              </a:rPr>
              <a:t>1.1.5.4.2 </a:t>
            </a:r>
            <a:r>
              <a:rPr lang="zh-TW" altLang="en-US" sz="1200" b="1" kern="1200" dirty="0" smtClean="0">
                <a:solidFill>
                  <a:schemeClr val="tx1"/>
                </a:solidFill>
                <a:latin typeface="+mn-lt"/>
                <a:ea typeface="+mn-ea"/>
                <a:cs typeface="+mn-cs"/>
              </a:rPr>
              <a:t>帮助你避免一些危险的编程错误</a:t>
            </a:r>
          </a:p>
          <a:p>
            <a:endParaRPr lang="zh-CN" altLang="en-US" sz="1200" b="0" kern="1200" dirty="0" smtClean="0">
              <a:solidFill>
                <a:schemeClr val="tx1"/>
              </a:solidFill>
              <a:latin typeface="+mn-lt"/>
              <a:ea typeface="+mn-ea"/>
              <a:cs typeface="+mn-cs"/>
            </a:endParaRPr>
          </a:p>
          <a:p>
            <a:r>
              <a:rPr lang="zh-TW" altLang="en-US" sz="1200" b="0" kern="1200" dirty="0" smtClean="0">
                <a:solidFill>
                  <a:schemeClr val="tx1"/>
                </a:solidFill>
                <a:latin typeface="+mn-lt"/>
                <a:ea typeface="+mn-ea"/>
                <a:cs typeface="+mn-cs"/>
              </a:rPr>
              <a:t>ＵＮＩＸ链接器解析符号引用时所做的决定可以影响你程序的正确性。错误地定义多个全局变量的程序将通过链接器，而不产生任何警告信息。由此得到的程序会产生令人迷惑的行为，而这非常难以调试，链接的知识是必须的。</a:t>
            </a:r>
          </a:p>
          <a:p>
            <a:r>
              <a:rPr lang="en-US" altLang="zh-TW" sz="1200" b="1" kern="1200" dirty="0" smtClean="0">
                <a:solidFill>
                  <a:schemeClr val="tx1"/>
                </a:solidFill>
                <a:latin typeface="+mn-lt"/>
                <a:ea typeface="+mn-ea"/>
                <a:cs typeface="+mn-cs"/>
              </a:rPr>
              <a:t>1.1.5.4.3 </a:t>
            </a:r>
            <a:r>
              <a:rPr lang="zh-TW" altLang="en-US" sz="1200" b="1" kern="1200" dirty="0" smtClean="0">
                <a:solidFill>
                  <a:schemeClr val="tx1"/>
                </a:solidFill>
                <a:latin typeface="+mn-lt"/>
                <a:ea typeface="+mn-ea"/>
                <a:cs typeface="+mn-cs"/>
              </a:rPr>
              <a:t>帮助你理解语言的作用域是如何实现的</a:t>
            </a:r>
          </a:p>
          <a:p>
            <a:endParaRPr lang="zh-CN" altLang="en-US" sz="1200" b="0" kern="1200" dirty="0" smtClean="0">
              <a:solidFill>
                <a:schemeClr val="tx1"/>
              </a:solidFill>
              <a:latin typeface="+mn-lt"/>
              <a:ea typeface="+mn-ea"/>
              <a:cs typeface="+mn-cs"/>
            </a:endParaRPr>
          </a:p>
          <a:p>
            <a:r>
              <a:rPr lang="zh-TW" altLang="en-US" sz="1200" b="0" kern="1200" dirty="0" smtClean="0">
                <a:solidFill>
                  <a:schemeClr val="tx1"/>
                </a:solidFill>
                <a:latin typeface="+mn-lt"/>
                <a:ea typeface="+mn-ea"/>
                <a:cs typeface="+mn-cs"/>
              </a:rPr>
              <a:t>全局的局部变量的差别</a:t>
            </a:r>
          </a:p>
          <a:p>
            <a:r>
              <a:rPr lang="zh-TW" altLang="en-US" sz="1200" b="0" kern="1200" dirty="0" smtClean="0">
                <a:solidFill>
                  <a:schemeClr val="tx1"/>
                </a:solidFill>
                <a:latin typeface="+mn-lt"/>
                <a:ea typeface="+mn-ea"/>
                <a:cs typeface="+mn-cs"/>
              </a:rPr>
              <a:t>静态变量或函数意味着什么</a:t>
            </a:r>
          </a:p>
          <a:p>
            <a:r>
              <a:rPr lang="en-US" altLang="zh-TW" sz="1200" b="1" kern="1200" dirty="0" smtClean="0">
                <a:solidFill>
                  <a:schemeClr val="tx1"/>
                </a:solidFill>
                <a:latin typeface="+mn-lt"/>
                <a:ea typeface="+mn-ea"/>
                <a:cs typeface="+mn-cs"/>
              </a:rPr>
              <a:t>1.1.5.4.4 </a:t>
            </a:r>
            <a:r>
              <a:rPr lang="zh-TW" altLang="en-US" sz="1200" b="1" kern="1200" dirty="0" smtClean="0">
                <a:solidFill>
                  <a:schemeClr val="tx1"/>
                </a:solidFill>
                <a:latin typeface="+mn-lt"/>
                <a:ea typeface="+mn-ea"/>
                <a:cs typeface="+mn-cs"/>
              </a:rPr>
              <a:t>帮助你理解其他重要的概念</a:t>
            </a:r>
          </a:p>
          <a:p>
            <a:endParaRPr lang="zh-CN" altLang="en-US" sz="1200" b="0" kern="1200" dirty="0" smtClean="0">
              <a:solidFill>
                <a:schemeClr val="tx1"/>
              </a:solidFill>
              <a:latin typeface="+mn-lt"/>
              <a:ea typeface="+mn-ea"/>
              <a:cs typeface="+mn-cs"/>
            </a:endParaRPr>
          </a:p>
          <a:p>
            <a:r>
              <a:rPr lang="zh-TW" altLang="en-US" sz="1200" b="0" kern="1200" dirty="0" smtClean="0">
                <a:solidFill>
                  <a:schemeClr val="tx1"/>
                </a:solidFill>
                <a:latin typeface="+mn-lt"/>
                <a:ea typeface="+mn-ea"/>
                <a:cs typeface="+mn-cs"/>
              </a:rPr>
              <a:t>可执行目标文件</a:t>
            </a:r>
          </a:p>
          <a:p>
            <a:r>
              <a:rPr lang="zh-TW" altLang="en-US" sz="1200" b="0" kern="1200" dirty="0" smtClean="0">
                <a:solidFill>
                  <a:schemeClr val="tx1"/>
                </a:solidFill>
                <a:latin typeface="+mn-lt"/>
                <a:ea typeface="+mn-ea"/>
                <a:cs typeface="+mn-cs"/>
              </a:rPr>
              <a:t>加载运行程序的过程</a:t>
            </a:r>
          </a:p>
          <a:p>
            <a:r>
              <a:rPr lang="zh-TW" altLang="en-US" sz="1200" b="0" kern="1200" dirty="0" smtClean="0">
                <a:solidFill>
                  <a:schemeClr val="tx1"/>
                </a:solidFill>
                <a:latin typeface="+mn-lt"/>
                <a:ea typeface="+mn-ea"/>
                <a:cs typeface="+mn-cs"/>
              </a:rPr>
              <a:t>虚拟存储器</a:t>
            </a:r>
          </a:p>
          <a:p>
            <a:endParaRPr lang="zh-CN" altLang="en-US" sz="1200" b="0" kern="1200" dirty="0" smtClean="0">
              <a:solidFill>
                <a:schemeClr val="tx1"/>
              </a:solidFill>
              <a:latin typeface="+mn-lt"/>
              <a:ea typeface="+mn-ea"/>
              <a:cs typeface="+mn-cs"/>
            </a:endParaRPr>
          </a:p>
          <a:p>
            <a:r>
              <a:rPr lang="en-US" altLang="zh-TW" sz="1200" b="1" kern="1200" dirty="0" smtClean="0">
                <a:solidFill>
                  <a:schemeClr val="tx1"/>
                </a:solidFill>
                <a:latin typeface="+mn-lt"/>
                <a:ea typeface="+mn-ea"/>
                <a:cs typeface="+mn-cs"/>
              </a:rPr>
              <a:t>1.1.5.4.5 </a:t>
            </a:r>
            <a:r>
              <a:rPr lang="zh-TW" altLang="en-US" sz="1200" b="1" kern="1200" dirty="0" smtClean="0">
                <a:solidFill>
                  <a:schemeClr val="tx1"/>
                </a:solidFill>
                <a:latin typeface="+mn-lt"/>
                <a:ea typeface="+mn-ea"/>
                <a:cs typeface="+mn-cs"/>
              </a:rPr>
              <a:t>使你能够开发共享库</a:t>
            </a:r>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17</a:t>
            </a:fld>
            <a:endParaRPr kumimoji="1" lang="zh-CN" altLang="en-US"/>
          </a:p>
        </p:txBody>
      </p:sp>
    </p:spTree>
    <p:extLst>
      <p:ext uri="{BB962C8B-B14F-4D97-AF65-F5344CB8AC3E}">
        <p14:creationId xmlns:p14="http://schemas.microsoft.com/office/powerpoint/2010/main" val="803921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演示，对比</a:t>
            </a:r>
            <a:endParaRPr kumimoji="1" lang="en-US" altLang="zh-CN" dirty="0" smtClean="0"/>
          </a:p>
          <a:p>
            <a:r>
              <a:rPr kumimoji="1" lang="en-US" altLang="zh-CN" dirty="0" smtClean="0"/>
              <a:t>	</a:t>
            </a:r>
            <a:r>
              <a:rPr kumimoji="1" lang="en-US" altLang="zh-CN" dirty="0" err="1" smtClean="0"/>
              <a:t>main.s</a:t>
            </a:r>
            <a:r>
              <a:rPr kumimoji="1" lang="en-US" altLang="zh-CN" dirty="0" smtClean="0"/>
              <a:t> :call swap</a:t>
            </a:r>
          </a:p>
          <a:p>
            <a:r>
              <a:rPr kumimoji="1" lang="en-US" altLang="zh-CN" dirty="0" smtClean="0"/>
              <a:t>	</a:t>
            </a:r>
            <a:r>
              <a:rPr kumimoji="1" lang="en-US" altLang="zh-CN" dirty="0" err="1" smtClean="0"/>
              <a:t>swap.s</a:t>
            </a:r>
            <a:r>
              <a:rPr kumimoji="1" lang="en-US" altLang="zh-CN" dirty="0" smtClean="0"/>
              <a:t>:</a:t>
            </a:r>
            <a:r>
              <a:rPr kumimoji="1" lang="en-US" altLang="zh-CN" baseline="0" dirty="0" smtClean="0"/>
              <a:t> </a:t>
            </a:r>
            <a:r>
              <a:rPr kumimoji="1" lang="en-US" altLang="zh-CN" baseline="0" dirty="0" err="1" smtClean="0"/>
              <a:t>mov</a:t>
            </a:r>
            <a:r>
              <a:rPr kumimoji="1" lang="en-US" altLang="zh-CN" baseline="0" dirty="0" smtClean="0"/>
              <a:t> buf_4,…</a:t>
            </a:r>
          </a:p>
          <a:p>
            <a:r>
              <a:rPr kumimoji="1" lang="en-US" altLang="zh-CN" baseline="0" dirty="0" smtClean="0"/>
              <a:t>	(</a:t>
            </a:r>
            <a:r>
              <a:rPr kumimoji="1" lang="en-US" altLang="zh-CN" baseline="0" dirty="0" err="1" smtClean="0"/>
              <a:t>objdump</a:t>
            </a:r>
            <a:r>
              <a:rPr kumimoji="1" lang="en-US" altLang="zh-CN" baseline="0" dirty="0" smtClean="0"/>
              <a:t> –d main)</a:t>
            </a:r>
          </a:p>
          <a:p>
            <a:r>
              <a:rPr kumimoji="1" lang="en-US" altLang="zh-CN" baseline="0" dirty="0" smtClean="0"/>
              <a:t>	main  : call 0x80483a8</a:t>
            </a:r>
          </a:p>
          <a:p>
            <a:r>
              <a:rPr kumimoji="1" lang="en-US" altLang="zh-CN" baseline="0" dirty="0" smtClean="0"/>
              <a:t>	swap :</a:t>
            </a:r>
            <a:r>
              <a:rPr kumimoji="1" lang="en-US" altLang="zh-CN" baseline="0" dirty="0" err="1" smtClean="0"/>
              <a:t>mov</a:t>
            </a:r>
            <a:endParaRPr kumimoji="1" lang="en-US" altLang="zh-CN" baseline="0" dirty="0" smtClean="0"/>
          </a:p>
          <a:p>
            <a:r>
              <a:rPr kumimoji="1" lang="zh-CN" altLang="en-US" baseline="0" dirty="0" smtClean="0"/>
              <a:t>解释；</a:t>
            </a:r>
            <a:endParaRPr kumimoji="1" lang="en-US" altLang="zh-CN" baseline="0" dirty="0" smtClean="0"/>
          </a:p>
          <a:p>
            <a:r>
              <a:rPr kumimoji="1" lang="en-US" altLang="zh-CN" baseline="0" dirty="0" smtClean="0"/>
              <a:t>	</a:t>
            </a:r>
            <a:r>
              <a:rPr kumimoji="1" lang="zh-CN" altLang="en-US" baseline="0" dirty="0" smtClean="0"/>
              <a:t>符号解析：找到变量或函数在哪个库或</a:t>
            </a:r>
            <a:r>
              <a:rPr kumimoji="1" lang="en-US" altLang="zh-CN" baseline="0" dirty="0" smtClean="0"/>
              <a:t>.o </a:t>
            </a:r>
            <a:r>
              <a:rPr kumimoji="1" lang="zh-CN" altLang="en-US" baseline="0" dirty="0" smtClean="0"/>
              <a:t>文件中</a:t>
            </a:r>
            <a:endParaRPr kumimoji="1" lang="en-US" altLang="zh-CN" baseline="0" dirty="0" smtClean="0"/>
          </a:p>
          <a:p>
            <a:r>
              <a:rPr kumimoji="1" lang="en-US" altLang="zh-CN" baseline="0" dirty="0" smtClean="0"/>
              <a:t>	</a:t>
            </a:r>
            <a:r>
              <a:rPr kumimoji="1" lang="zh-CN" altLang="en-US" baseline="0" dirty="0" smtClean="0"/>
              <a:t>重定位</a:t>
            </a:r>
            <a:r>
              <a:rPr kumimoji="1" lang="en-US" altLang="zh-CN" baseline="0" dirty="0" smtClean="0"/>
              <a:t>    </a:t>
            </a:r>
            <a:r>
              <a:rPr kumimoji="1" lang="zh-CN" altLang="en-US" baseline="0" dirty="0" smtClean="0"/>
              <a:t>：把可执行文件中引用这些符号的地方修改为其在内存中的地址</a:t>
            </a:r>
            <a:endParaRPr kumimoji="1" lang="en-US" altLang="zh-CN" baseline="0" dirty="0" smtClean="0"/>
          </a:p>
          <a:p>
            <a:endParaRPr kumimoji="1" lang="en-US" altLang="zh-CN" baseline="0" dirty="0" smtClean="0"/>
          </a:p>
          <a:p>
            <a:r>
              <a:rPr kumimoji="1" lang="en-US" altLang="zh-CN" baseline="0" dirty="0" err="1" smtClean="0"/>
              <a:t>Objdump</a:t>
            </a:r>
            <a:r>
              <a:rPr kumimoji="1" lang="en-US" altLang="zh-CN" baseline="0" dirty="0" smtClean="0"/>
              <a:t> –d </a:t>
            </a:r>
            <a:r>
              <a:rPr kumimoji="1" lang="en-US" altLang="zh-CN" baseline="0" dirty="0" err="1" smtClean="0"/>
              <a:t>main.o</a:t>
            </a:r>
            <a:endParaRPr kumimoji="1" lang="en-US" altLang="zh-CN" baseline="0" dirty="0" smtClean="0"/>
          </a:p>
          <a:p>
            <a:r>
              <a:rPr kumimoji="1" lang="en-US" altLang="zh-CN" baseline="0" dirty="0" smtClean="0"/>
              <a:t>0000002c &lt;main&gt;:</a:t>
            </a:r>
          </a:p>
          <a:p>
            <a:r>
              <a:rPr kumimoji="1" lang="en-US" altLang="zh-CN" baseline="0" dirty="0" smtClean="0"/>
              <a:t>  2c:	55                   	push   %</a:t>
            </a:r>
            <a:r>
              <a:rPr kumimoji="1" lang="en-US" altLang="zh-CN" baseline="0" dirty="0" err="1" smtClean="0"/>
              <a:t>ebp</a:t>
            </a:r>
            <a:endParaRPr kumimoji="1" lang="en-US" altLang="zh-CN" baseline="0" dirty="0" smtClean="0"/>
          </a:p>
          <a:p>
            <a:r>
              <a:rPr kumimoji="1" lang="en-US" altLang="zh-CN" baseline="0" dirty="0" smtClean="0"/>
              <a:t>  2d:	89 e5                	</a:t>
            </a:r>
            <a:r>
              <a:rPr kumimoji="1" lang="en-US" altLang="zh-CN" baseline="0" dirty="0" err="1" smtClean="0"/>
              <a:t>mov</a:t>
            </a:r>
            <a:r>
              <a:rPr kumimoji="1" lang="en-US" altLang="zh-CN" baseline="0" dirty="0" smtClean="0"/>
              <a:t>    %</a:t>
            </a:r>
            <a:r>
              <a:rPr kumimoji="1" lang="en-US" altLang="zh-CN" baseline="0" dirty="0" err="1" smtClean="0"/>
              <a:t>esp</a:t>
            </a:r>
            <a:r>
              <a:rPr kumimoji="1" lang="en-US" altLang="zh-CN" baseline="0" dirty="0" smtClean="0"/>
              <a:t>,%</a:t>
            </a:r>
            <a:r>
              <a:rPr kumimoji="1" lang="en-US" altLang="zh-CN" baseline="0" dirty="0" err="1" smtClean="0"/>
              <a:t>ebp</a:t>
            </a:r>
            <a:endParaRPr kumimoji="1" lang="en-US" altLang="zh-CN" baseline="0" dirty="0" smtClean="0"/>
          </a:p>
          <a:p>
            <a:r>
              <a:rPr kumimoji="1" lang="en-US" altLang="zh-CN" baseline="0" dirty="0" smtClean="0"/>
              <a:t>  2f:	83 e4 f0             	and    $0xfffffff0,%esp</a:t>
            </a:r>
          </a:p>
          <a:p>
            <a:r>
              <a:rPr kumimoji="1" lang="en-US" altLang="zh-CN" baseline="0" dirty="0" smtClean="0"/>
              <a:t>  32:	e8 fc </a:t>
            </a:r>
            <a:r>
              <a:rPr kumimoji="1" lang="en-US" altLang="zh-CN" baseline="0" dirty="0" err="1" smtClean="0"/>
              <a:t>ff</a:t>
            </a:r>
            <a:r>
              <a:rPr kumimoji="1" lang="en-US" altLang="zh-CN" baseline="0" dirty="0" smtClean="0"/>
              <a:t> </a:t>
            </a:r>
            <a:r>
              <a:rPr kumimoji="1" lang="en-US" altLang="zh-CN" baseline="0" dirty="0" err="1" smtClean="0"/>
              <a:t>ff</a:t>
            </a:r>
            <a:r>
              <a:rPr kumimoji="1" lang="en-US" altLang="zh-CN" baseline="0" dirty="0" smtClean="0"/>
              <a:t> </a:t>
            </a:r>
            <a:r>
              <a:rPr kumimoji="1" lang="en-US" altLang="zh-CN" baseline="0" dirty="0" err="1" smtClean="0"/>
              <a:t>ff</a:t>
            </a:r>
            <a:r>
              <a:rPr kumimoji="1" lang="en-US" altLang="zh-CN" baseline="0" dirty="0" smtClean="0"/>
              <a:t>       	call   33 &lt;main+0x7&gt;           //</a:t>
            </a:r>
            <a:r>
              <a:rPr kumimoji="1" lang="zh-CN" altLang="en-US" baseline="0" dirty="0" smtClean="0"/>
              <a:t>表示当前需要重定位的符号引用相对于</a:t>
            </a:r>
            <a:r>
              <a:rPr kumimoji="1" lang="en-US" altLang="zh-CN" baseline="0" dirty="0" smtClean="0"/>
              <a:t>main</a:t>
            </a:r>
            <a:r>
              <a:rPr kumimoji="1" lang="zh-CN" altLang="en-US" baseline="0" dirty="0" smtClean="0"/>
              <a:t>的偏移为</a:t>
            </a:r>
            <a:r>
              <a:rPr kumimoji="1" lang="en-US" altLang="zh-CN" baseline="0" dirty="0" smtClean="0"/>
              <a:t>7(32-2C)</a:t>
            </a:r>
          </a:p>
          <a:p>
            <a:r>
              <a:rPr kumimoji="1" lang="en-US" altLang="zh-CN" baseline="0" dirty="0" smtClean="0"/>
              <a:t>  37:	e8 fc </a:t>
            </a:r>
            <a:r>
              <a:rPr kumimoji="1" lang="en-US" altLang="zh-CN" baseline="0" dirty="0" err="1" smtClean="0"/>
              <a:t>ff</a:t>
            </a:r>
            <a:r>
              <a:rPr kumimoji="1" lang="en-US" altLang="zh-CN" baseline="0" dirty="0" smtClean="0"/>
              <a:t> </a:t>
            </a:r>
            <a:r>
              <a:rPr kumimoji="1" lang="en-US" altLang="zh-CN" baseline="0" dirty="0" err="1" smtClean="0"/>
              <a:t>ff</a:t>
            </a:r>
            <a:r>
              <a:rPr kumimoji="1" lang="en-US" altLang="zh-CN" baseline="0" dirty="0" smtClean="0"/>
              <a:t> </a:t>
            </a:r>
            <a:r>
              <a:rPr kumimoji="1" lang="en-US" altLang="zh-CN" baseline="0" dirty="0" err="1" smtClean="0"/>
              <a:t>ff</a:t>
            </a:r>
            <a:r>
              <a:rPr kumimoji="1" lang="en-US" altLang="zh-CN" baseline="0" dirty="0" smtClean="0"/>
              <a:t>       	call   38 &lt;main+0xc&gt;</a:t>
            </a:r>
          </a:p>
          <a:p>
            <a:r>
              <a:rPr kumimoji="1" lang="en-US" altLang="zh-CN" baseline="0" dirty="0" smtClean="0"/>
              <a:t>  3c:	b8 00 00 00 00       	</a:t>
            </a:r>
            <a:r>
              <a:rPr kumimoji="1" lang="en-US" altLang="zh-CN" baseline="0" dirty="0" err="1" smtClean="0"/>
              <a:t>mov</a:t>
            </a:r>
            <a:r>
              <a:rPr kumimoji="1" lang="en-US" altLang="zh-CN" baseline="0" dirty="0" smtClean="0"/>
              <a:t>    $0x0,%eax</a:t>
            </a:r>
          </a:p>
          <a:p>
            <a:r>
              <a:rPr kumimoji="1" lang="en-US" altLang="zh-CN" baseline="0" dirty="0" smtClean="0"/>
              <a:t>  41:	c9                   	leave  </a:t>
            </a:r>
          </a:p>
          <a:p>
            <a:r>
              <a:rPr kumimoji="1" lang="en-US" altLang="zh-CN" baseline="0" dirty="0" smtClean="0"/>
              <a:t>  42:	c3                   	ret </a:t>
            </a:r>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18</a:t>
            </a:fld>
            <a:endParaRPr kumimoji="1" lang="zh-CN" altLang="en-US"/>
          </a:p>
        </p:txBody>
      </p:sp>
    </p:spTree>
    <p:extLst>
      <p:ext uri="{BB962C8B-B14F-4D97-AF65-F5344CB8AC3E}">
        <p14:creationId xmlns:p14="http://schemas.microsoft.com/office/powerpoint/2010/main" val="1615928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19</a:t>
            </a:fld>
            <a:endParaRPr kumimoji="1" lang="zh-CN" altLang="en-US"/>
          </a:p>
        </p:txBody>
      </p:sp>
    </p:spTree>
    <p:extLst>
      <p:ext uri="{BB962C8B-B14F-4D97-AF65-F5344CB8AC3E}">
        <p14:creationId xmlns:p14="http://schemas.microsoft.com/office/powerpoint/2010/main" val="758830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除了函数内部变量，其他都是。有有值的和</a:t>
            </a:r>
            <a:r>
              <a:rPr kumimoji="1" lang="en-US" altLang="zh-CN" dirty="0" smtClean="0"/>
              <a:t>UNDEF</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演示，</a:t>
            </a:r>
            <a:r>
              <a:rPr kumimoji="1" lang="en-US" altLang="zh-CN" dirty="0" err="1" smtClean="0"/>
              <a:t>main.s</a:t>
            </a:r>
            <a:r>
              <a:rPr kumimoji="1" lang="zh-CN" altLang="en-US" dirty="0" smtClean="0"/>
              <a:t>中的</a:t>
            </a:r>
            <a:r>
              <a:rPr kumimoji="1" lang="en-US" altLang="zh-CN" dirty="0" smtClean="0"/>
              <a:t>call</a:t>
            </a:r>
            <a:r>
              <a:rPr kumimoji="1" lang="en-US" altLang="zh-CN" baseline="0" dirty="0" smtClean="0"/>
              <a:t> swap</a:t>
            </a:r>
            <a:r>
              <a:rPr kumimoji="1" lang="zh-CN" altLang="en-US" baseline="0" dirty="0" smtClean="0"/>
              <a:t>和</a:t>
            </a:r>
            <a:endParaRPr kumimoji="1" lang="en-US" altLang="zh-CN"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baseline="0" dirty="0" smtClean="0"/>
              <a:t>为了保证程序的正常执行，将来加载一内存中执行时这些地方都要变成相应函数或变量在内存中的地址</a:t>
            </a:r>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20</a:t>
            </a:fld>
            <a:endParaRPr kumimoji="1" lang="zh-CN" altLang="en-US"/>
          </a:p>
        </p:txBody>
      </p:sp>
    </p:spTree>
    <p:extLst>
      <p:ext uri="{BB962C8B-B14F-4D97-AF65-F5344CB8AC3E}">
        <p14:creationId xmlns:p14="http://schemas.microsoft.com/office/powerpoint/2010/main" val="562254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kern="1200" dirty="0" smtClean="0">
                <a:solidFill>
                  <a:schemeClr val="tx1"/>
                </a:solidFill>
                <a:latin typeface="+mn-lt"/>
                <a:ea typeface="+mn-ea"/>
                <a:cs typeface="+mn-cs"/>
              </a:rPr>
              <a:t>每个要重定位目标模块</a:t>
            </a:r>
            <a:r>
              <a:rPr lang="en-US" altLang="zh-TW" sz="1200" kern="1200" dirty="0" smtClean="0">
                <a:solidFill>
                  <a:schemeClr val="tx1"/>
                </a:solidFill>
                <a:latin typeface="+mn-lt"/>
                <a:ea typeface="+mn-ea"/>
                <a:cs typeface="+mn-cs"/>
              </a:rPr>
              <a:t>m</a:t>
            </a:r>
            <a:r>
              <a:rPr lang="zh-TW" altLang="en-US" sz="1200" kern="1200" dirty="0" smtClean="0">
                <a:solidFill>
                  <a:schemeClr val="tx1"/>
                </a:solidFill>
                <a:latin typeface="+mn-lt"/>
                <a:ea typeface="+mn-ea"/>
                <a:cs typeface="+mn-cs"/>
              </a:rPr>
              <a:t>都有一个符号表，它包含</a:t>
            </a:r>
            <a:r>
              <a:rPr lang="en-US" altLang="zh-TW" sz="1200" kern="1200" dirty="0" smtClean="0">
                <a:solidFill>
                  <a:schemeClr val="tx1"/>
                </a:solidFill>
                <a:latin typeface="+mn-lt"/>
                <a:ea typeface="+mn-ea"/>
                <a:cs typeface="+mn-cs"/>
              </a:rPr>
              <a:t>m</a:t>
            </a:r>
            <a:r>
              <a:rPr lang="zh-TW" altLang="en-US" sz="1200" kern="1200" dirty="0" smtClean="0">
                <a:solidFill>
                  <a:schemeClr val="tx1"/>
                </a:solidFill>
                <a:latin typeface="+mn-lt"/>
                <a:ea typeface="+mn-ea"/>
                <a:cs typeface="+mn-cs"/>
              </a:rPr>
              <a:t>定义和引用的符号的信息。在链接器看来，符号可分为三种</a:t>
            </a:r>
            <a:r>
              <a:rPr lang="en-US" altLang="zh-TW" sz="1200" kern="1200" dirty="0" smtClean="0">
                <a:solidFill>
                  <a:schemeClr val="tx1"/>
                </a:solidFill>
                <a:latin typeface="+mn-lt"/>
                <a:ea typeface="+mn-ea"/>
                <a:cs typeface="+mn-cs"/>
              </a:rPr>
              <a:t>`</a:t>
            </a:r>
          </a:p>
          <a:p>
            <a:r>
              <a:rPr lang="en-US" altLang="zh-TW" sz="1200" b="1" kern="1200" dirty="0" smtClean="0">
                <a:solidFill>
                  <a:schemeClr val="tx1"/>
                </a:solidFill>
                <a:latin typeface="+mn-lt"/>
                <a:ea typeface="+mn-ea"/>
                <a:cs typeface="+mn-cs"/>
              </a:rPr>
              <a:t>5.1 </a:t>
            </a:r>
            <a:r>
              <a:rPr lang="zh-TW" altLang="en-US" sz="1200" b="1" kern="1200" dirty="0" smtClean="0">
                <a:solidFill>
                  <a:schemeClr val="tx1"/>
                </a:solidFill>
                <a:latin typeface="+mn-lt"/>
                <a:ea typeface="+mn-ea"/>
                <a:cs typeface="+mn-cs"/>
              </a:rPr>
              <a:t>符号的分类</a:t>
            </a:r>
          </a:p>
          <a:p>
            <a:r>
              <a:rPr lang="en-US" altLang="zh-TW" sz="1200" b="1" kern="1200" dirty="0" smtClean="0">
                <a:solidFill>
                  <a:schemeClr val="tx1"/>
                </a:solidFill>
                <a:latin typeface="+mn-lt"/>
                <a:ea typeface="+mn-ea"/>
                <a:cs typeface="+mn-cs"/>
              </a:rPr>
              <a:t>5.1.1 </a:t>
            </a:r>
            <a:r>
              <a:rPr lang="zh-TW" altLang="en-US" sz="1200" b="1" kern="1200" dirty="0" smtClean="0">
                <a:solidFill>
                  <a:schemeClr val="tx1"/>
                </a:solidFill>
                <a:latin typeface="+mn-lt"/>
                <a:ea typeface="+mn-ea"/>
                <a:cs typeface="+mn-cs"/>
              </a:rPr>
              <a:t>全局符号（跨模块）；</a:t>
            </a:r>
          </a:p>
          <a:p>
            <a:r>
              <a:rPr lang="en-US" altLang="zh-TW" sz="1200" b="1" kern="1200" dirty="0" smtClean="0">
                <a:solidFill>
                  <a:schemeClr val="tx1"/>
                </a:solidFill>
                <a:latin typeface="+mn-lt"/>
                <a:ea typeface="+mn-ea"/>
                <a:cs typeface="+mn-cs"/>
              </a:rPr>
              <a:t>5.1.1.1 </a:t>
            </a:r>
            <a:r>
              <a:rPr lang="zh-TW" altLang="en-US" sz="1200" b="1" kern="1200" dirty="0" smtClean="0">
                <a:solidFill>
                  <a:schemeClr val="tx1"/>
                </a:solidFill>
                <a:latin typeface="+mn-lt"/>
                <a:ea typeface="+mn-ea"/>
                <a:cs typeface="+mn-cs"/>
              </a:rPr>
              <a:t>由模块定义并能被其他模块引用的全局符号。</a:t>
            </a:r>
          </a:p>
          <a:p>
            <a:r>
              <a:rPr lang="zh-TW" altLang="en-US" sz="1200" b="0" kern="1200" dirty="0" smtClean="0">
                <a:solidFill>
                  <a:schemeClr val="tx1"/>
                </a:solidFill>
                <a:latin typeface="+mn-lt"/>
                <a:ea typeface="+mn-ea"/>
                <a:cs typeface="+mn-cs"/>
              </a:rPr>
              <a:t>就是非</a:t>
            </a:r>
            <a:r>
              <a:rPr lang="en-US" altLang="zh-TW" sz="1200" b="0" kern="1200" dirty="0" smtClean="0">
                <a:solidFill>
                  <a:schemeClr val="tx1"/>
                </a:solidFill>
                <a:latin typeface="+mn-lt"/>
                <a:ea typeface="+mn-ea"/>
                <a:cs typeface="+mn-cs"/>
              </a:rPr>
              <a:t>static</a:t>
            </a:r>
          </a:p>
          <a:p>
            <a:r>
              <a:rPr lang="zh-TW" altLang="en-US" sz="1200" b="0" kern="1200" dirty="0" smtClean="0">
                <a:solidFill>
                  <a:schemeClr val="tx1"/>
                </a:solidFill>
                <a:latin typeface="+mn-lt"/>
                <a:ea typeface="+mn-ea"/>
                <a:cs typeface="+mn-cs"/>
              </a:rPr>
              <a:t>全局链接器符号对应于</a:t>
            </a:r>
          </a:p>
          <a:p>
            <a:r>
              <a:rPr lang="zh-TW" altLang="en-US" sz="1200" b="0" kern="1200" dirty="0" smtClean="0">
                <a:solidFill>
                  <a:schemeClr val="tx1"/>
                </a:solidFill>
                <a:latin typeface="+mn-lt"/>
                <a:ea typeface="+mn-ea"/>
                <a:cs typeface="+mn-cs"/>
              </a:rPr>
              <a:t>非静态的</a:t>
            </a:r>
            <a:r>
              <a:rPr lang="en-US" altLang="zh-TW" sz="1200" b="0" kern="1200" dirty="0" smtClean="0">
                <a:solidFill>
                  <a:schemeClr val="tx1"/>
                </a:solidFill>
                <a:latin typeface="+mn-lt"/>
                <a:ea typeface="+mn-ea"/>
                <a:cs typeface="+mn-cs"/>
              </a:rPr>
              <a:t>c</a:t>
            </a:r>
            <a:r>
              <a:rPr lang="zh-TW" altLang="en-US" sz="1200" b="0" kern="1200" dirty="0" smtClean="0">
                <a:solidFill>
                  <a:schemeClr val="tx1"/>
                </a:solidFill>
                <a:latin typeface="+mn-lt"/>
                <a:ea typeface="+mn-ea"/>
                <a:cs typeface="+mn-cs"/>
              </a:rPr>
              <a:t>函数 以及</a:t>
            </a:r>
          </a:p>
          <a:p>
            <a:r>
              <a:rPr lang="zh-TW" altLang="en-US" sz="1200" b="0" kern="1200" dirty="0" smtClean="0">
                <a:solidFill>
                  <a:schemeClr val="tx1"/>
                </a:solidFill>
                <a:latin typeface="+mn-lt"/>
                <a:ea typeface="+mn-ea"/>
                <a:cs typeface="+mn-cs"/>
              </a:rPr>
              <a:t>被定义为不带</a:t>
            </a:r>
            <a:r>
              <a:rPr lang="en-US" altLang="zh-TW" sz="1200" b="0" kern="1200" dirty="0" smtClean="0">
                <a:solidFill>
                  <a:schemeClr val="tx1"/>
                </a:solidFill>
                <a:latin typeface="+mn-lt"/>
                <a:ea typeface="+mn-ea"/>
                <a:cs typeface="+mn-cs"/>
              </a:rPr>
              <a:t>static</a:t>
            </a:r>
            <a:r>
              <a:rPr lang="zh-TW" altLang="en-US" sz="1200" b="0" kern="1200" dirty="0" smtClean="0">
                <a:solidFill>
                  <a:schemeClr val="tx1"/>
                </a:solidFill>
                <a:latin typeface="+mn-lt"/>
                <a:ea typeface="+mn-ea"/>
                <a:cs typeface="+mn-cs"/>
              </a:rPr>
              <a:t>属性的全局变量。</a:t>
            </a:r>
          </a:p>
          <a:p>
            <a:r>
              <a:rPr lang="en-US" altLang="zh-TW" sz="1200" b="1" kern="1200" dirty="0" smtClean="0">
                <a:solidFill>
                  <a:schemeClr val="tx1"/>
                </a:solidFill>
                <a:latin typeface="+mn-lt"/>
                <a:ea typeface="+mn-ea"/>
                <a:cs typeface="+mn-cs"/>
              </a:rPr>
              <a:t>5.1.1.2 </a:t>
            </a:r>
            <a:r>
              <a:rPr lang="zh-TW" altLang="en-US" sz="1200" b="1" kern="1200" dirty="0" smtClean="0">
                <a:solidFill>
                  <a:schemeClr val="tx1"/>
                </a:solidFill>
                <a:latin typeface="+mn-lt"/>
                <a:ea typeface="+mn-ea"/>
                <a:cs typeface="+mn-cs"/>
              </a:rPr>
              <a:t>由其他模块定义并被模块</a:t>
            </a:r>
            <a:r>
              <a:rPr lang="en-US" altLang="zh-TW" sz="1200" b="1" kern="1200" dirty="0" smtClean="0">
                <a:solidFill>
                  <a:schemeClr val="tx1"/>
                </a:solidFill>
                <a:latin typeface="+mn-lt"/>
                <a:ea typeface="+mn-ea"/>
                <a:cs typeface="+mn-cs"/>
              </a:rPr>
              <a:t>m</a:t>
            </a:r>
            <a:r>
              <a:rPr lang="zh-TW" altLang="en-US" sz="1200" b="1" kern="1200" dirty="0" smtClean="0">
                <a:solidFill>
                  <a:schemeClr val="tx1"/>
                </a:solidFill>
                <a:latin typeface="+mn-lt"/>
                <a:ea typeface="+mn-ea"/>
                <a:cs typeface="+mn-cs"/>
              </a:rPr>
              <a:t>引用的全局符号。</a:t>
            </a:r>
          </a:p>
          <a:p>
            <a:r>
              <a:rPr lang="zh-TW" altLang="en-US" sz="1200" b="0" kern="1200" dirty="0" smtClean="0">
                <a:solidFill>
                  <a:schemeClr val="tx1"/>
                </a:solidFill>
                <a:latin typeface="+mn-lt"/>
                <a:ea typeface="+mn-ea"/>
                <a:cs typeface="+mn-cs"/>
              </a:rPr>
              <a:t>这些符号被称为外部符号</a:t>
            </a:r>
            <a:r>
              <a:rPr lang="en-US" altLang="zh-TW" sz="1200" b="0" kern="1200" dirty="0" smtClean="0">
                <a:solidFill>
                  <a:schemeClr val="tx1"/>
                </a:solidFill>
                <a:latin typeface="+mn-lt"/>
                <a:ea typeface="+mn-ea"/>
                <a:cs typeface="+mn-cs"/>
              </a:rPr>
              <a:t>external,</a:t>
            </a:r>
            <a:r>
              <a:rPr lang="zh-TW" altLang="en-US" sz="1200" b="0" kern="1200" dirty="0" smtClean="0">
                <a:solidFill>
                  <a:schemeClr val="tx1"/>
                </a:solidFill>
                <a:latin typeface="+mn-lt"/>
                <a:ea typeface="+mn-ea"/>
                <a:cs typeface="+mn-cs"/>
              </a:rPr>
              <a:t>对应于其他模块中的函数及变量。</a:t>
            </a:r>
          </a:p>
          <a:p>
            <a:r>
              <a:rPr lang="en-US" altLang="zh-TW" sz="1200" b="1" kern="1200" dirty="0" smtClean="0">
                <a:solidFill>
                  <a:schemeClr val="tx1"/>
                </a:solidFill>
                <a:latin typeface="+mn-lt"/>
                <a:ea typeface="+mn-ea"/>
                <a:cs typeface="+mn-cs"/>
              </a:rPr>
              <a:t>5.1.2 </a:t>
            </a:r>
            <a:r>
              <a:rPr lang="zh-TW" altLang="en-US" sz="1200" b="1" kern="1200" dirty="0" smtClean="0">
                <a:solidFill>
                  <a:schemeClr val="tx1"/>
                </a:solidFill>
                <a:latin typeface="+mn-lt"/>
                <a:ea typeface="+mn-ea"/>
                <a:cs typeface="+mn-cs"/>
              </a:rPr>
              <a:t>静态变量（模块内）；</a:t>
            </a:r>
          </a:p>
          <a:p>
            <a:r>
              <a:rPr lang="en-US" altLang="zh-TW" sz="1200" b="1" kern="1200" dirty="0" smtClean="0">
                <a:solidFill>
                  <a:schemeClr val="tx1"/>
                </a:solidFill>
                <a:latin typeface="+mn-lt"/>
                <a:ea typeface="+mn-ea"/>
                <a:cs typeface="+mn-cs"/>
              </a:rPr>
              <a:t>5.1.2.1 </a:t>
            </a:r>
            <a:r>
              <a:rPr lang="zh-TW" altLang="en-US" sz="1200" b="1" kern="1200" dirty="0" smtClean="0">
                <a:solidFill>
                  <a:schemeClr val="tx1"/>
                </a:solidFill>
                <a:latin typeface="+mn-lt"/>
                <a:ea typeface="+mn-ea"/>
                <a:cs typeface="+mn-cs"/>
              </a:rPr>
              <a:t>只被</a:t>
            </a:r>
            <a:r>
              <a:rPr lang="en-US" altLang="zh-TW" sz="1200" b="1" kern="1200" dirty="0" smtClean="0">
                <a:solidFill>
                  <a:schemeClr val="tx1"/>
                </a:solidFill>
                <a:latin typeface="+mn-lt"/>
                <a:ea typeface="+mn-ea"/>
                <a:cs typeface="+mn-cs"/>
              </a:rPr>
              <a:t>m</a:t>
            </a:r>
            <a:r>
              <a:rPr lang="zh-TW" altLang="en-US" sz="1200" b="1" kern="1200" dirty="0" smtClean="0">
                <a:solidFill>
                  <a:schemeClr val="tx1"/>
                </a:solidFill>
                <a:latin typeface="+mn-lt"/>
                <a:ea typeface="+mn-ea"/>
                <a:cs typeface="+mn-cs"/>
              </a:rPr>
              <a:t>定义和引用的本地符号。</a:t>
            </a:r>
          </a:p>
          <a:p>
            <a:r>
              <a:rPr lang="en-US" altLang="zh-CN" sz="1200" b="0" kern="1200" dirty="0" smtClean="0">
                <a:solidFill>
                  <a:schemeClr val="tx1"/>
                </a:solidFill>
                <a:latin typeface="+mn-lt"/>
                <a:ea typeface="+mn-ea"/>
                <a:cs typeface="+mn-cs"/>
              </a:rPr>
              <a:t>static</a:t>
            </a:r>
          </a:p>
          <a:p>
            <a:r>
              <a:rPr lang="en-US" altLang="zh-TW" sz="1200" b="0" kern="1200" dirty="0" smtClean="0">
                <a:solidFill>
                  <a:schemeClr val="tx1"/>
                </a:solidFill>
                <a:latin typeface="+mn-lt"/>
                <a:ea typeface="+mn-ea"/>
                <a:cs typeface="+mn-cs"/>
              </a:rPr>
              <a:t>static</a:t>
            </a:r>
            <a:r>
              <a:rPr lang="zh-TW" altLang="en-US" sz="1200" b="0" kern="1200" dirty="0" smtClean="0">
                <a:solidFill>
                  <a:schemeClr val="tx1"/>
                </a:solidFill>
                <a:latin typeface="+mn-lt"/>
                <a:ea typeface="+mn-ea"/>
                <a:cs typeface="+mn-cs"/>
              </a:rPr>
              <a:t>属性的</a:t>
            </a:r>
            <a:r>
              <a:rPr lang="en-US" altLang="zh-TW" sz="1200" b="0" kern="1200" dirty="0" smtClean="0">
                <a:solidFill>
                  <a:schemeClr val="tx1"/>
                </a:solidFill>
                <a:latin typeface="+mn-lt"/>
                <a:ea typeface="+mn-ea"/>
                <a:cs typeface="+mn-cs"/>
              </a:rPr>
              <a:t>C</a:t>
            </a:r>
            <a:r>
              <a:rPr lang="zh-TW" altLang="en-US" sz="1200" b="0" kern="1200" dirty="0" smtClean="0">
                <a:solidFill>
                  <a:schemeClr val="tx1"/>
                </a:solidFill>
                <a:latin typeface="+mn-lt"/>
                <a:ea typeface="+mn-ea"/>
                <a:cs typeface="+mn-cs"/>
              </a:rPr>
              <a:t>函数和全局变量。</a:t>
            </a:r>
          </a:p>
          <a:p>
            <a:r>
              <a:rPr lang="en-US" altLang="zh-TW" sz="1200" b="1" kern="1200" dirty="0" smtClean="0">
                <a:solidFill>
                  <a:schemeClr val="tx1"/>
                </a:solidFill>
                <a:latin typeface="+mn-lt"/>
                <a:ea typeface="+mn-ea"/>
                <a:cs typeface="+mn-cs"/>
              </a:rPr>
              <a:t>5.1.2.2 c</a:t>
            </a:r>
            <a:r>
              <a:rPr lang="zh-TW" altLang="en-US" sz="1200" b="1" kern="1200" dirty="0" smtClean="0">
                <a:solidFill>
                  <a:schemeClr val="tx1"/>
                </a:solidFill>
                <a:latin typeface="+mn-lt"/>
                <a:ea typeface="+mn-ea"/>
                <a:cs typeface="+mn-cs"/>
              </a:rPr>
              <a:t>语法中</a:t>
            </a:r>
            <a:r>
              <a:rPr lang="en-US" altLang="zh-TW" sz="1200" b="1" kern="1200" dirty="0" smtClean="0">
                <a:solidFill>
                  <a:schemeClr val="tx1"/>
                </a:solidFill>
                <a:latin typeface="+mn-lt"/>
                <a:ea typeface="+mn-ea"/>
                <a:cs typeface="+mn-cs"/>
              </a:rPr>
              <a:t>static</a:t>
            </a:r>
            <a:r>
              <a:rPr lang="zh-TW" altLang="en-US" sz="1200" b="1" kern="1200" dirty="0" smtClean="0">
                <a:solidFill>
                  <a:schemeClr val="tx1"/>
                </a:solidFill>
                <a:latin typeface="+mn-lt"/>
                <a:ea typeface="+mn-ea"/>
                <a:cs typeface="+mn-cs"/>
              </a:rPr>
              <a:t>的使用</a:t>
            </a:r>
          </a:p>
          <a:p>
            <a:r>
              <a:rPr lang="en-US" altLang="zh-TW" sz="1200" b="1" kern="1200" dirty="0" smtClean="0">
                <a:solidFill>
                  <a:schemeClr val="tx1"/>
                </a:solidFill>
                <a:latin typeface="+mn-lt"/>
                <a:ea typeface="+mn-ea"/>
                <a:cs typeface="+mn-cs"/>
              </a:rPr>
              <a:t>5.1.3 </a:t>
            </a:r>
            <a:r>
              <a:rPr lang="zh-TW" altLang="en-US" sz="1200" b="1" kern="1200" dirty="0" smtClean="0">
                <a:solidFill>
                  <a:schemeClr val="tx1"/>
                </a:solidFill>
                <a:latin typeface="+mn-lt"/>
                <a:ea typeface="+mn-ea"/>
                <a:cs typeface="+mn-cs"/>
              </a:rPr>
              <a:t>局部变量（函数内）</a:t>
            </a:r>
          </a:p>
          <a:p>
            <a:r>
              <a:rPr lang="en-US" altLang="zh-TW" sz="1200" b="1" kern="1200" dirty="0" smtClean="0">
                <a:solidFill>
                  <a:schemeClr val="tx1"/>
                </a:solidFill>
                <a:latin typeface="+mn-lt"/>
                <a:ea typeface="+mn-ea"/>
                <a:cs typeface="+mn-cs"/>
              </a:rPr>
              <a:t>5.1.3.1 </a:t>
            </a:r>
            <a:r>
              <a:rPr lang="zh-TW" altLang="en-US" sz="1200" b="1" kern="1200" dirty="0" smtClean="0">
                <a:solidFill>
                  <a:schemeClr val="tx1"/>
                </a:solidFill>
                <a:latin typeface="+mn-lt"/>
                <a:ea typeface="+mn-ea"/>
                <a:cs typeface="+mn-cs"/>
              </a:rPr>
              <a:t>本地链接器符号不同于局部变量</a:t>
            </a:r>
          </a:p>
          <a:p>
            <a:r>
              <a:rPr lang="zh-TW" altLang="en-US" sz="1200" b="0" kern="1200" dirty="0" smtClean="0">
                <a:solidFill>
                  <a:schemeClr val="tx1"/>
                </a:solidFill>
                <a:latin typeface="+mn-lt"/>
                <a:ea typeface="+mn-ea"/>
                <a:cs typeface="+mn-cs"/>
              </a:rPr>
              <a:t>局部变量是在运行时在栈中被创建的，</a:t>
            </a:r>
          </a:p>
          <a:p>
            <a:r>
              <a:rPr lang="zh-TW" altLang="en-US" sz="1200" b="0" kern="1200" dirty="0" smtClean="0">
                <a:solidFill>
                  <a:schemeClr val="tx1"/>
                </a:solidFill>
                <a:latin typeface="+mn-lt"/>
                <a:ea typeface="+mn-ea"/>
                <a:cs typeface="+mn-cs"/>
              </a:rPr>
              <a:t>链接器根本就不关心这种变量</a:t>
            </a:r>
          </a:p>
          <a:p>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21</a:t>
            </a:fld>
            <a:endParaRPr kumimoji="1" lang="zh-CN" altLang="en-US"/>
          </a:p>
        </p:txBody>
      </p:sp>
    </p:spTree>
    <p:extLst>
      <p:ext uri="{BB962C8B-B14F-4D97-AF65-F5344CB8AC3E}">
        <p14:creationId xmlns:p14="http://schemas.microsoft.com/office/powerpoint/2010/main" val="386909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b="1" dirty="0" smtClean="0"/>
              <a:t>6.2 </a:t>
            </a:r>
            <a:r>
              <a:rPr lang="zh-TW" altLang="en-US" b="1" dirty="0" smtClean="0"/>
              <a:t>有多个定义的符号的解析</a:t>
            </a:r>
          </a:p>
          <a:p>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23</a:t>
            </a:fld>
            <a:endParaRPr kumimoji="1" lang="zh-CN" altLang="en-US"/>
          </a:p>
        </p:txBody>
      </p:sp>
    </p:spTree>
    <p:extLst>
      <p:ext uri="{BB962C8B-B14F-4D97-AF65-F5344CB8AC3E}">
        <p14:creationId xmlns:p14="http://schemas.microsoft.com/office/powerpoint/2010/main" val="225797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25588" y="-11796713"/>
            <a:ext cx="16651288" cy="12490451"/>
          </a:xfrm>
        </p:spPr>
      </p:sp>
      <p:sp>
        <p:nvSpPr>
          <p:cNvPr id="3" name="备注占位符 2"/>
          <p:cNvSpPr>
            <a:spLocks noGrp="1"/>
          </p:cNvSpPr>
          <p:nvPr>
            <p:ph type="body" idx="1"/>
          </p:nvPr>
        </p:nvSpPr>
        <p:spPr/>
        <p:txBody>
          <a:bodyPr/>
          <a:lstStyle/>
          <a:p>
            <a:r>
              <a:rPr lang="zh-CN" altLang="en-US" dirty="0" smtClean="0"/>
              <a:t>演示</a:t>
            </a:r>
            <a:r>
              <a:rPr lang="en-US" altLang="zh-CN" dirty="0" err="1" smtClean="0"/>
              <a:t>objdump</a:t>
            </a:r>
            <a:r>
              <a:rPr lang="en-US" altLang="zh-CN" dirty="0" smtClean="0"/>
              <a:t> –d </a:t>
            </a:r>
            <a:r>
              <a:rPr lang="en-US" altLang="zh-CN" dirty="0" err="1" smtClean="0"/>
              <a:t>main.o</a:t>
            </a:r>
            <a:r>
              <a:rPr lang="en-US" altLang="zh-CN" dirty="0" smtClean="0"/>
              <a:t>  </a:t>
            </a:r>
            <a:r>
              <a:rPr lang="zh-CN" altLang="en-US" dirty="0" smtClean="0"/>
              <a:t>从</a:t>
            </a:r>
            <a:r>
              <a:rPr lang="en-US" altLang="zh-CN" dirty="0" smtClean="0"/>
              <a:t>0</a:t>
            </a:r>
            <a:r>
              <a:rPr lang="zh-CN" altLang="en-US" dirty="0" smtClean="0"/>
              <a:t>开始的地址编排 </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27</a:t>
            </a:fld>
            <a:endParaRPr kumimoji="1" lang="zh-CN" altLang="en-US"/>
          </a:p>
        </p:txBody>
      </p:sp>
    </p:spTree>
    <p:extLst>
      <p:ext uri="{BB962C8B-B14F-4D97-AF65-F5344CB8AC3E}">
        <p14:creationId xmlns:p14="http://schemas.microsoft.com/office/powerpoint/2010/main" val="269801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51288" cy="12490451"/>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28</a:t>
            </a:fld>
            <a:endParaRPr kumimoji="1" lang="zh-CN" altLang="en-US"/>
          </a:p>
        </p:txBody>
      </p:sp>
    </p:spTree>
    <p:extLst>
      <p:ext uri="{BB962C8B-B14F-4D97-AF65-F5344CB8AC3E}">
        <p14:creationId xmlns:p14="http://schemas.microsoft.com/office/powerpoint/2010/main" val="240701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51288" cy="12490451"/>
          </a:xfrm>
        </p:spPr>
      </p:sp>
      <p:sp>
        <p:nvSpPr>
          <p:cNvPr id="3" name="Notes Placeholder 2"/>
          <p:cNvSpPr>
            <a:spLocks noGrp="1"/>
          </p:cNvSpPr>
          <p:nvPr>
            <p:ph type="body" idx="1"/>
          </p:nvPr>
        </p:nvSpPr>
        <p:spPr/>
        <p:txBody>
          <a:bodyPr/>
          <a:lstStyle/>
          <a:p>
            <a:r>
              <a:rPr kumimoji="1" lang="zh-CN" altLang="en-US" dirty="0" smtClean="0"/>
              <a:t>演示</a:t>
            </a:r>
            <a:endParaRPr kumimoji="1" lang="en-US" altLang="zh-CN" dirty="0" smtClean="0"/>
          </a:p>
          <a:p>
            <a:r>
              <a:rPr kumimoji="1" lang="en-US" altLang="zh-CN" dirty="0" smtClean="0"/>
              <a:t>   </a:t>
            </a:r>
            <a:r>
              <a:rPr kumimoji="1" lang="en-US" altLang="zh-CN" dirty="0" err="1" smtClean="0"/>
              <a:t>Objdump</a:t>
            </a:r>
            <a:r>
              <a:rPr kumimoji="1" lang="en-US" altLang="zh-CN" dirty="0" smtClean="0"/>
              <a:t> –r </a:t>
            </a:r>
            <a:r>
              <a:rPr kumimoji="1" lang="en-US" altLang="zh-CN" dirty="0" err="1" smtClean="0"/>
              <a:t>main,o</a:t>
            </a:r>
            <a:r>
              <a:rPr kumimoji="1" lang="en-US" altLang="zh-CN" baseline="0" dirty="0" smtClean="0"/>
              <a:t> </a:t>
            </a:r>
            <a:r>
              <a:rPr kumimoji="1" lang="zh-CN" altLang="en-US" baseline="0" dirty="0" smtClean="0"/>
              <a:t>可查看重定位表如</a:t>
            </a:r>
            <a:r>
              <a:rPr kumimoji="1" lang="en-US" altLang="zh-CN" baseline="0" dirty="0" smtClean="0"/>
              <a:t>PPT</a:t>
            </a:r>
            <a:r>
              <a:rPr kumimoji="1" lang="zh-CN" altLang="en-US" baseline="0" dirty="0" smtClean="0"/>
              <a:t>中图所示</a:t>
            </a:r>
            <a:endParaRPr kumimoji="1" lang="en-US" altLang="zh-CN" baseline="0" dirty="0" smtClean="0"/>
          </a:p>
          <a:p>
            <a:r>
              <a:rPr kumimoji="1" lang="en-US" altLang="zh-CN" baseline="0" dirty="0" smtClean="0"/>
              <a:t>   </a:t>
            </a:r>
            <a:r>
              <a:rPr kumimoji="1" lang="en-US" altLang="zh-CN" baseline="0" dirty="0" err="1" smtClean="0"/>
              <a:t>objdump</a:t>
            </a:r>
            <a:r>
              <a:rPr kumimoji="1" lang="en-US" altLang="zh-CN" baseline="0" dirty="0" smtClean="0"/>
              <a:t> –d </a:t>
            </a:r>
            <a:r>
              <a:rPr kumimoji="1" lang="en-US" altLang="zh-CN" baseline="0" dirty="0" err="1" smtClean="0"/>
              <a:t>main.o</a:t>
            </a:r>
            <a:r>
              <a:rPr kumimoji="1" lang="en-US" altLang="zh-CN" baseline="0" dirty="0" smtClean="0"/>
              <a:t> </a:t>
            </a:r>
            <a:r>
              <a:rPr kumimoji="1" lang="zh-CN" altLang="en-US" baseline="0" dirty="0" smtClean="0"/>
              <a:t>可以查看汇编源代码，结合重定位表进行解释</a:t>
            </a:r>
            <a:endParaRPr kumimoji="1" lang="en-US" altLang="zh-CN" baseline="0" dirty="0" smtClean="0"/>
          </a:p>
          <a:p>
            <a:r>
              <a:rPr kumimoji="1" lang="en-US" altLang="zh-CN" baseline="0" dirty="0" smtClean="0"/>
              <a:t>	</a:t>
            </a:r>
            <a:r>
              <a:rPr kumimoji="1" lang="zh-CN" altLang="en-US" baseline="0" dirty="0" smtClean="0"/>
              <a:t>如：表中第一行说明下面代码中“</a:t>
            </a:r>
            <a:r>
              <a:rPr kumimoji="1" lang="en-US" altLang="zh-CN" baseline="0" dirty="0" smtClean="0"/>
              <a:t>04 00 00 00</a:t>
            </a:r>
            <a:r>
              <a:rPr kumimoji="1" lang="zh-CN" altLang="en-US" baseline="0" dirty="0" smtClean="0"/>
              <a:t>”将来需要修改为</a:t>
            </a:r>
            <a:r>
              <a:rPr kumimoji="1" lang="en-US" altLang="zh-CN" baseline="0" dirty="0" err="1" smtClean="0"/>
              <a:t>buf</a:t>
            </a:r>
            <a:r>
              <a:rPr kumimoji="1" lang="en-US" altLang="zh-CN" baseline="0" dirty="0" smtClean="0"/>
              <a:t>[1[</a:t>
            </a:r>
            <a:r>
              <a:rPr kumimoji="1" lang="zh-CN" altLang="en-US" baseline="0" dirty="0" smtClean="0"/>
              <a:t>的真实地址</a:t>
            </a:r>
            <a:endParaRPr kumimoji="1" lang="en-US" altLang="zh-CN" baseline="0" dirty="0" smtClean="0"/>
          </a:p>
          <a:p>
            <a:r>
              <a:rPr kumimoji="1" lang="en-US" altLang="zh-CN" baseline="0" dirty="0" smtClean="0"/>
              <a:t>		Disassembly of section .text:</a:t>
            </a:r>
          </a:p>
          <a:p>
            <a:endParaRPr kumimoji="1" lang="en-US" altLang="zh-CN" baseline="0" dirty="0" smtClean="0"/>
          </a:p>
          <a:p>
            <a:r>
              <a:rPr kumimoji="1" lang="en-US" altLang="zh-CN" baseline="0" dirty="0" smtClean="0"/>
              <a:t>		00000000 &lt;swap2&gt;:</a:t>
            </a:r>
          </a:p>
          <a:p>
            <a:r>
              <a:rPr kumimoji="1" lang="en-US" altLang="zh-CN" baseline="0" dirty="0" smtClean="0"/>
              <a:t>		  0:   55                      push   %</a:t>
            </a:r>
            <a:r>
              <a:rPr kumimoji="1" lang="en-US" altLang="zh-CN" baseline="0" dirty="0" err="1" smtClean="0"/>
              <a:t>ebp</a:t>
            </a:r>
            <a:endParaRPr kumimoji="1" lang="en-US" altLang="zh-CN" baseline="0" dirty="0" smtClean="0"/>
          </a:p>
          <a:p>
            <a:r>
              <a:rPr kumimoji="1" lang="en-US" altLang="zh-CN" baseline="0" dirty="0" smtClean="0"/>
              <a:t>  		 1:   89 e5                   </a:t>
            </a:r>
            <a:r>
              <a:rPr kumimoji="1" lang="en-US" altLang="zh-CN" baseline="0" dirty="0" err="1" smtClean="0"/>
              <a:t>mov</a:t>
            </a:r>
            <a:r>
              <a:rPr kumimoji="1" lang="en-US" altLang="zh-CN" baseline="0" dirty="0" smtClean="0"/>
              <a:t>    %</a:t>
            </a:r>
            <a:r>
              <a:rPr kumimoji="1" lang="en-US" altLang="zh-CN" baseline="0" dirty="0" err="1" smtClean="0"/>
              <a:t>esp</a:t>
            </a:r>
            <a:r>
              <a:rPr kumimoji="1" lang="en-US" altLang="zh-CN" baseline="0" dirty="0" smtClean="0"/>
              <a:t>,%</a:t>
            </a:r>
            <a:r>
              <a:rPr kumimoji="1" lang="en-US" altLang="zh-CN" baseline="0" dirty="0" err="1" smtClean="0"/>
              <a:t>ebp</a:t>
            </a:r>
            <a:endParaRPr kumimoji="1" lang="en-US" altLang="zh-CN" baseline="0" dirty="0" smtClean="0"/>
          </a:p>
          <a:p>
            <a:r>
              <a:rPr kumimoji="1" lang="en-US" altLang="zh-CN" baseline="0" dirty="0" smtClean="0"/>
              <a:t>  		 3:   83 </a:t>
            </a:r>
            <a:r>
              <a:rPr kumimoji="1" lang="en-US" altLang="zh-CN" baseline="0" dirty="0" err="1" smtClean="0"/>
              <a:t>ec</a:t>
            </a:r>
            <a:r>
              <a:rPr kumimoji="1" lang="en-US" altLang="zh-CN" baseline="0" dirty="0" smtClean="0"/>
              <a:t> 10                sub    $0x10,%esp</a:t>
            </a:r>
          </a:p>
          <a:p>
            <a:r>
              <a:rPr kumimoji="1" lang="en-US" altLang="zh-CN" baseline="0" dirty="0" smtClean="0"/>
              <a:t>   		 6:   a1 04 00 00 00          </a:t>
            </a:r>
            <a:r>
              <a:rPr kumimoji="1" lang="en-US" altLang="zh-CN" baseline="0" dirty="0" err="1" smtClean="0"/>
              <a:t>mov</a:t>
            </a:r>
            <a:r>
              <a:rPr kumimoji="1" lang="en-US" altLang="zh-CN" baseline="0" dirty="0" smtClean="0"/>
              <a:t>    0x4,%eax          //</a:t>
            </a:r>
            <a:r>
              <a:rPr kumimoji="1" lang="en-US" altLang="zh-CN" baseline="0" dirty="0" err="1" smtClean="0"/>
              <a:t>buf</a:t>
            </a:r>
            <a:r>
              <a:rPr kumimoji="1" lang="en-US" altLang="zh-CN" baseline="0" dirty="0" smtClean="0"/>
              <a:t>[1]</a:t>
            </a:r>
          </a:p>
          <a:p>
            <a:endParaRPr kumimoji="1" lang="en-US" altLang="zh-CN" baseline="0" dirty="0" smtClean="0"/>
          </a:p>
          <a:p>
            <a:r>
              <a:rPr lang="zh-TW" altLang="en-US" dirty="0" smtClean="0"/>
              <a:t>这步是修改源代码；到些为止，其他过程都没改过源代码。汇编器无法知晓它碰到的变量或函数最终或放在存储器的什么位置所在对所有它碰到的这些未知引用，它都写到一个表里：</a:t>
            </a:r>
            <a:r>
              <a:rPr lang="en-US" altLang="zh-TW" dirty="0" smtClean="0"/>
              <a:t>relocation entry</a:t>
            </a:r>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29</a:t>
            </a:fld>
            <a:endParaRPr kumimoji="1" lang="zh-CN" altLang="en-US"/>
          </a:p>
        </p:txBody>
      </p:sp>
    </p:spTree>
    <p:extLst>
      <p:ext uri="{BB962C8B-B14F-4D97-AF65-F5344CB8AC3E}">
        <p14:creationId xmlns:p14="http://schemas.microsoft.com/office/powerpoint/2010/main" val="1997785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dirty="0" smtClean="0"/>
              <a:t>1.main.o</a:t>
            </a:r>
            <a:r>
              <a:rPr kumimoji="1" lang="zh-CN" altLang="en-US" dirty="0" smtClean="0"/>
              <a:t>中反汇编的代码显示需要重定位的引用</a:t>
            </a:r>
            <a:endParaRPr kumimoji="1" lang="en-US" altLang="zh-CN" dirty="0" smtClean="0"/>
          </a:p>
          <a:p>
            <a:r>
              <a:rPr kumimoji="1" lang="en-US" altLang="zh-CN" dirty="0" smtClean="0"/>
              <a:t>2.</a:t>
            </a:r>
            <a:r>
              <a:rPr kumimoji="1" lang="zh-CN" altLang="en-US" dirty="0" smtClean="0"/>
              <a:t>重定位表中每一项记录了代码段哪引用了符号</a:t>
            </a:r>
            <a:endParaRPr kumimoji="1" lang="en-US" altLang="zh-CN" dirty="0" smtClean="0"/>
          </a:p>
          <a:p>
            <a:r>
              <a:rPr kumimoji="1" lang="en-US" altLang="zh-CN" dirty="0" smtClean="0"/>
              <a:t>3.</a:t>
            </a:r>
            <a:r>
              <a:rPr kumimoji="1" lang="zh-CN" altLang="en-US" dirty="0" smtClean="0"/>
              <a:t>例</a:t>
            </a:r>
            <a:r>
              <a:rPr kumimoji="1" lang="en-US" altLang="zh-CN" dirty="0" smtClean="0"/>
              <a:t>07</a:t>
            </a:r>
            <a:r>
              <a:rPr kumimoji="1" lang="zh-CN" altLang="en-US" dirty="0" smtClean="0"/>
              <a:t>的位置，引用了</a:t>
            </a:r>
            <a:r>
              <a:rPr kumimoji="1" lang="en-US" altLang="zh-CN" dirty="0" smtClean="0"/>
              <a:t>BUF[1]</a:t>
            </a:r>
            <a:r>
              <a:rPr kumimoji="1" lang="zh-CN" altLang="en-US" dirty="0" smtClean="0"/>
              <a:t>，将来需要修改</a:t>
            </a:r>
            <a:endParaRPr kumimoji="1" lang="en-US" altLang="zh-CN" dirty="0" smtClean="0"/>
          </a:p>
          <a:p>
            <a:endParaRPr kumimoji="1" lang="en-US" altLang="zh-CN" dirty="0" smtClean="0"/>
          </a:p>
          <a:p>
            <a:r>
              <a:rPr kumimoji="1" lang="en-US" altLang="en-US" dirty="0" smtClean="0"/>
              <a:t>只要不是在堆栈创建的变量都有重定位的问题</a:t>
            </a:r>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31</a:t>
            </a:fld>
            <a:endParaRPr kumimoji="1" lang="zh-CN" altLang="en-US"/>
          </a:p>
        </p:txBody>
      </p:sp>
    </p:spTree>
    <p:extLst>
      <p:ext uri="{BB962C8B-B14F-4D97-AF65-F5344CB8AC3E}">
        <p14:creationId xmlns:p14="http://schemas.microsoft.com/office/powerpoint/2010/main" val="905486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b="1" dirty="0" smtClean="0"/>
              <a:t>目标文件</a:t>
            </a:r>
            <a:r>
              <a:rPr lang="en-US" altLang="zh-TW" b="1" dirty="0" smtClean="0"/>
              <a:t>/</a:t>
            </a:r>
            <a:r>
              <a:rPr lang="zh-TW" altLang="en-US" b="1" dirty="0" smtClean="0"/>
              <a:t>可执行文件</a:t>
            </a:r>
            <a:r>
              <a:rPr lang="en-US" altLang="zh-TW" b="1" dirty="0" smtClean="0"/>
              <a:t>/</a:t>
            </a:r>
            <a:r>
              <a:rPr lang="zh-TW" altLang="en-US" b="1" dirty="0" smtClean="0"/>
              <a:t>库文件的格式</a:t>
            </a:r>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6</a:t>
            </a:fld>
            <a:endParaRPr kumimoji="1" lang="zh-CN" altLang="en-US"/>
          </a:p>
        </p:txBody>
      </p:sp>
    </p:spTree>
    <p:extLst>
      <p:ext uri="{BB962C8B-B14F-4D97-AF65-F5344CB8AC3E}">
        <p14:creationId xmlns:p14="http://schemas.microsoft.com/office/powerpoint/2010/main" val="437438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en-US" dirty="0" smtClean="0"/>
              <a:t>重定位前后的源代码内容的不同，注意</a:t>
            </a:r>
            <a:r>
              <a:rPr kumimoji="1" lang="zh-CN" altLang="en-US" dirty="0" smtClean="0"/>
              <a:t>偏移</a:t>
            </a:r>
            <a:r>
              <a:rPr kumimoji="1" lang="en-US" altLang="zh-CN" dirty="0" smtClean="0"/>
              <a:t>07</a:t>
            </a:r>
            <a:r>
              <a:rPr kumimoji="1" lang="zh-CN" altLang="en-US" dirty="0" smtClean="0"/>
              <a:t>这个位置</a:t>
            </a:r>
            <a:endParaRPr kumimoji="1" lang="en-US" altLang="zh-CN" dirty="0" smtClean="0"/>
          </a:p>
          <a:p>
            <a:r>
              <a:rPr kumimoji="1" lang="en-US" altLang="zh-CN" dirty="0" err="1" smtClean="0"/>
              <a:t>Objdump</a:t>
            </a:r>
            <a:r>
              <a:rPr kumimoji="1" lang="en-US" altLang="zh-CN" dirty="0" smtClean="0"/>
              <a:t> –d </a:t>
            </a:r>
            <a:r>
              <a:rPr kumimoji="1" lang="en-US" altLang="zh-CN" dirty="0" err="1" smtClean="0"/>
              <a:t>main.o</a:t>
            </a:r>
            <a:endParaRPr kumimoji="1" lang="en-US" altLang="zh-CN" dirty="0" smtClean="0"/>
          </a:p>
          <a:p>
            <a:r>
              <a:rPr kumimoji="1" lang="en-US" altLang="zh-CN" dirty="0" err="1" smtClean="0"/>
              <a:t>Objdump</a:t>
            </a:r>
            <a:r>
              <a:rPr kumimoji="1" lang="en-US" altLang="zh-CN" dirty="0" smtClean="0"/>
              <a:t> –d main</a:t>
            </a:r>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32</a:t>
            </a:fld>
            <a:endParaRPr kumimoji="1" lang="zh-CN" altLang="en-US"/>
          </a:p>
        </p:txBody>
      </p:sp>
    </p:spTree>
    <p:extLst>
      <p:ext uri="{BB962C8B-B14F-4D97-AF65-F5344CB8AC3E}">
        <p14:creationId xmlns:p14="http://schemas.microsoft.com/office/powerpoint/2010/main" val="485884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51288" cy="12490451"/>
          </a:xfrm>
        </p:spPr>
      </p:sp>
      <p:sp>
        <p:nvSpPr>
          <p:cNvPr id="3" name="Notes Placeholder 2"/>
          <p:cNvSpPr>
            <a:spLocks noGrp="1"/>
          </p:cNvSpPr>
          <p:nvPr>
            <p:ph type="body" idx="1"/>
          </p:nvPr>
        </p:nvSpPr>
        <p:spPr/>
        <p:txBody>
          <a:bodyPr/>
          <a:lstStyle/>
          <a:p>
            <a:r>
              <a:rPr lang="zh-TW" altLang="en-US" b="1" dirty="0" smtClean="0"/>
              <a:t>实际环境中，程序员都不用直接面对很多　可重定位目标文件；</a:t>
            </a:r>
          </a:p>
          <a:p>
            <a:r>
              <a:rPr lang="zh-TW" altLang="en-US" dirty="0" smtClean="0"/>
              <a:t>更多的时候是与静态函数库进行链接</a:t>
            </a:r>
          </a:p>
          <a:p>
            <a:endParaRPr kumimoji="1" lang="en-US" altLang="zh-CN" dirty="0" smtClean="0"/>
          </a:p>
          <a:p>
            <a:r>
              <a:rPr lang="zh-TW" altLang="en-US" dirty="0" smtClean="0"/>
              <a:t>现在我们可以想像一下，如果不使用静态库，编译器有什么方法可以提供这些功能</a:t>
            </a:r>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37</a:t>
            </a:fld>
            <a:endParaRPr kumimoji="1" lang="zh-CN" altLang="en-US"/>
          </a:p>
        </p:txBody>
      </p:sp>
    </p:spTree>
    <p:extLst>
      <p:ext uri="{BB962C8B-B14F-4D97-AF65-F5344CB8AC3E}">
        <p14:creationId xmlns:p14="http://schemas.microsoft.com/office/powerpoint/2010/main" val="1110253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b="1" dirty="0" smtClean="0"/>
              <a:t>6.3.2.2.2.2 </a:t>
            </a:r>
            <a:r>
              <a:rPr lang="zh-TW" altLang="en-US" b="1" dirty="0" smtClean="0"/>
              <a:t>空间浪费</a:t>
            </a:r>
          </a:p>
          <a:p>
            <a:endParaRPr lang="zh-CN" altLang="en-US" dirty="0" smtClean="0"/>
          </a:p>
          <a:p>
            <a:r>
              <a:rPr lang="cs-CZ" altLang="zh-CN" dirty="0" err="1" smtClean="0"/>
              <a:t>Libc.a</a:t>
            </a:r>
            <a:r>
              <a:rPr lang="zh-CN" altLang="cs-CZ" dirty="0" smtClean="0"/>
              <a:t>一般８</a:t>
            </a:r>
            <a:r>
              <a:rPr lang="cs-CZ" altLang="zh-CN" dirty="0" smtClean="0"/>
              <a:t>M</a:t>
            </a:r>
          </a:p>
          <a:p>
            <a:r>
              <a:rPr lang="en-US" altLang="zh-CN" dirty="0" err="1" smtClean="0"/>
              <a:t>libm.a</a:t>
            </a:r>
            <a:r>
              <a:rPr lang="zh-CN" altLang="en-US" dirty="0" smtClean="0"/>
              <a:t>一般１</a:t>
            </a:r>
            <a:r>
              <a:rPr lang="en-US" altLang="zh-CN" dirty="0" smtClean="0"/>
              <a:t>M</a:t>
            </a:r>
          </a:p>
          <a:p>
            <a:r>
              <a:rPr lang="zh-TW" altLang="en-US" dirty="0" smtClean="0"/>
              <a:t>每个可执行文件都得带这两个库的复本。</a:t>
            </a:r>
            <a:endParaRPr kumimoji="1" lang="zh-CN" altLang="en-US" dirty="0" smtClean="0"/>
          </a:p>
          <a:p>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39</a:t>
            </a:fld>
            <a:endParaRPr kumimoji="1" lang="zh-CN" altLang="en-US"/>
          </a:p>
        </p:txBody>
      </p:sp>
    </p:spTree>
    <p:extLst>
      <p:ext uri="{BB962C8B-B14F-4D97-AF65-F5344CB8AC3E}">
        <p14:creationId xmlns:p14="http://schemas.microsoft.com/office/powerpoint/2010/main" val="289906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cs typeface="宋体" charset="0"/>
            </a:endParaRPr>
          </a:p>
        </p:txBody>
      </p:sp>
      <p:sp>
        <p:nvSpPr>
          <p:cNvPr id="93186" name="Text Box 2"/>
          <p:cNvSpPr>
            <a:spLocks noGrp="1" noChangeArrowheads="1"/>
          </p:cNvSpPr>
          <p:nvPr>
            <p:ph type="body"/>
          </p:nvPr>
        </p:nvSpPr>
        <p:spPr>
          <a:xfrm>
            <a:off x="685800" y="4343400"/>
            <a:ext cx="5484813" cy="4114800"/>
          </a:xfrm>
          <a:noFill/>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smtClean="0">
              <a:latin typeface="Times New Roman" pitchFamily="18" charset="0"/>
            </a:endParaRPr>
          </a:p>
        </p:txBody>
      </p:sp>
    </p:spTree>
    <p:extLst>
      <p:ext uri="{BB962C8B-B14F-4D97-AF65-F5344CB8AC3E}">
        <p14:creationId xmlns:p14="http://schemas.microsoft.com/office/powerpoint/2010/main" val="112004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dirty="0" smtClean="0"/>
              <a:t>BB</a:t>
            </a:r>
            <a:r>
              <a:rPr kumimoji="1" lang="zh-CN" altLang="en-US" dirty="0" smtClean="0"/>
              <a:t>上有</a:t>
            </a:r>
            <a:r>
              <a:rPr kumimoji="1" lang="en-US" altLang="zh-CN" dirty="0" smtClean="0"/>
              <a:t>ELF</a:t>
            </a:r>
            <a:r>
              <a:rPr kumimoji="1" lang="zh-CN" altLang="en-US" dirty="0" smtClean="0"/>
              <a:t>文件格式介绍</a:t>
            </a:r>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7</a:t>
            </a:fld>
            <a:endParaRPr kumimoji="1" lang="zh-CN" altLang="en-US"/>
          </a:p>
        </p:txBody>
      </p:sp>
    </p:spTree>
    <p:extLst>
      <p:ext uri="{BB962C8B-B14F-4D97-AF65-F5344CB8AC3E}">
        <p14:creationId xmlns:p14="http://schemas.microsoft.com/office/powerpoint/2010/main" val="535099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从三个角度看同一个可执行文件</a:t>
            </a:r>
            <a:endParaRPr kumimoji="1" lang="en-US" altLang="zh-CN" dirty="0" smtClean="0"/>
          </a:p>
          <a:p>
            <a:r>
              <a:rPr kumimoji="1" lang="zh-CN" altLang="en-US" dirty="0" smtClean="0"/>
              <a:t>左上：</a:t>
            </a:r>
            <a:r>
              <a:rPr kumimoji="1" lang="en-US" altLang="zh-CN" dirty="0" err="1" smtClean="0"/>
              <a:t>objdump</a:t>
            </a:r>
            <a:r>
              <a:rPr kumimoji="1" lang="en-US" altLang="zh-CN" dirty="0" smtClean="0"/>
              <a:t> –d main  </a:t>
            </a:r>
            <a:r>
              <a:rPr kumimoji="1" lang="zh-CN" altLang="en-US" dirty="0" smtClean="0"/>
              <a:t>反汇编</a:t>
            </a:r>
            <a:endParaRPr kumimoji="1" lang="en-US" altLang="zh-CN" dirty="0" smtClean="0"/>
          </a:p>
          <a:p>
            <a:r>
              <a:rPr kumimoji="1" lang="zh-CN" altLang="en-US" dirty="0" smtClean="0"/>
              <a:t>右上：</a:t>
            </a:r>
            <a:r>
              <a:rPr kumimoji="1" lang="en-US" altLang="zh-CN" dirty="0" smtClean="0"/>
              <a:t> vi main</a:t>
            </a:r>
            <a:r>
              <a:rPr kumimoji="1" lang="en-US" altLang="zh-CN" baseline="0" dirty="0" smtClean="0"/>
              <a:t>     , :%!</a:t>
            </a:r>
            <a:r>
              <a:rPr kumimoji="1" lang="en-US" altLang="zh-CN" baseline="0" dirty="0" err="1" smtClean="0"/>
              <a:t>xxd</a:t>
            </a:r>
            <a:r>
              <a:rPr kumimoji="1" lang="en-US" altLang="zh-CN" baseline="0" dirty="0" smtClean="0"/>
              <a:t>   Hex</a:t>
            </a:r>
            <a:r>
              <a:rPr kumimoji="1" lang="zh-CN" altLang="en-US" baseline="0" dirty="0" smtClean="0"/>
              <a:t>显示可执行文件的原始数据</a:t>
            </a:r>
            <a:endParaRPr kumimoji="1" lang="en-US" altLang="zh-CN" baseline="0" dirty="0" smtClean="0"/>
          </a:p>
          <a:p>
            <a:r>
              <a:rPr kumimoji="1" lang="zh-CN" altLang="en-US" dirty="0" smtClean="0"/>
              <a:t>下</a:t>
            </a:r>
            <a:r>
              <a:rPr kumimoji="1" lang="en-US" altLang="zh-CN" dirty="0" smtClean="0"/>
              <a:t>    </a:t>
            </a:r>
            <a:r>
              <a:rPr kumimoji="1" lang="zh-CN" altLang="en-US" dirty="0" smtClean="0"/>
              <a:t>：</a:t>
            </a:r>
            <a:r>
              <a:rPr kumimoji="1" lang="en-US" altLang="zh-CN" dirty="0" smtClean="0"/>
              <a:t> </a:t>
            </a:r>
            <a:r>
              <a:rPr kumimoji="1" lang="en-US" altLang="zh-CN" dirty="0" err="1" smtClean="0"/>
              <a:t>objdump</a:t>
            </a:r>
            <a:r>
              <a:rPr kumimoji="1" lang="en-US" altLang="zh-CN" dirty="0" smtClean="0"/>
              <a:t> –h main </a:t>
            </a:r>
            <a:r>
              <a:rPr kumimoji="1" lang="en-US" altLang="en-US" dirty="0" err="1" smtClean="0"/>
              <a:t>显示ELF</a:t>
            </a:r>
            <a:r>
              <a:rPr kumimoji="1" lang="en-US" altLang="en-US" dirty="0" smtClean="0"/>
              <a:t> </a:t>
            </a:r>
            <a:r>
              <a:rPr kumimoji="1" lang="en-US" altLang="en-US" dirty="0" err="1" smtClean="0"/>
              <a:t>headers。可执行文件包含哪些部分，分别加载的什么虚拟地址</a:t>
            </a:r>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8</a:t>
            </a:fld>
            <a:endParaRPr kumimoji="1" lang="zh-CN" altLang="en-US"/>
          </a:p>
        </p:txBody>
      </p:sp>
    </p:spTree>
    <p:extLst>
      <p:ext uri="{BB962C8B-B14F-4D97-AF65-F5344CB8AC3E}">
        <p14:creationId xmlns:p14="http://schemas.microsoft.com/office/powerpoint/2010/main" val="183619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大多数编译系统提供整体的编译驱动程序来完成　预处理、编译、汇编各链接的过程。</a:t>
            </a:r>
            <a:endParaRPr lang="en-US" altLang="zh-TW" dirty="0" smtClean="0"/>
          </a:p>
          <a:p>
            <a:r>
              <a:rPr kumimoji="1" lang="zh-CN" altLang="en-US" dirty="0" smtClean="0"/>
              <a:t>板书这四条指令</a:t>
            </a:r>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9</a:t>
            </a:fld>
            <a:endParaRPr kumimoji="1" lang="zh-CN" altLang="en-US"/>
          </a:p>
        </p:txBody>
      </p:sp>
    </p:spTree>
    <p:extLst>
      <p:ext uri="{BB962C8B-B14F-4D97-AF65-F5344CB8AC3E}">
        <p14:creationId xmlns:p14="http://schemas.microsoft.com/office/powerpoint/2010/main" val="891362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51288" cy="12490451"/>
          </a:xfrm>
        </p:spPr>
      </p:sp>
      <p:sp>
        <p:nvSpPr>
          <p:cNvPr id="3" name="Notes Placeholder 2"/>
          <p:cNvSpPr>
            <a:spLocks noGrp="1"/>
          </p:cNvSpPr>
          <p:nvPr>
            <p:ph type="body" idx="1"/>
          </p:nvPr>
        </p:nvSpPr>
        <p:spPr/>
        <p:txBody>
          <a:bodyPr/>
          <a:lstStyle/>
          <a:p>
            <a:r>
              <a:rPr kumimoji="1" lang="zh-CN" altLang="en-US" dirty="0" smtClean="0"/>
              <a:t>演示</a:t>
            </a:r>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10</a:t>
            </a:fld>
            <a:endParaRPr kumimoji="1" lang="zh-CN" altLang="en-US"/>
          </a:p>
        </p:txBody>
      </p:sp>
    </p:spTree>
    <p:extLst>
      <p:ext uri="{BB962C8B-B14F-4D97-AF65-F5344CB8AC3E}">
        <p14:creationId xmlns:p14="http://schemas.microsoft.com/office/powerpoint/2010/main" val="144821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51288" cy="12490451"/>
          </a:xfrm>
        </p:spPr>
      </p:sp>
      <p:sp>
        <p:nvSpPr>
          <p:cNvPr id="3" name="Notes Placeholder 2"/>
          <p:cNvSpPr>
            <a:spLocks noGrp="1"/>
          </p:cNvSpPr>
          <p:nvPr>
            <p:ph type="body" idx="1"/>
          </p:nvPr>
        </p:nvSpPr>
        <p:spPr/>
        <p:txBody>
          <a:bodyPr/>
          <a:lstStyle/>
          <a:p>
            <a:r>
              <a:rPr kumimoji="1" lang="zh-CN" altLang="en-US" dirty="0" smtClean="0"/>
              <a:t>演示</a:t>
            </a:r>
            <a:r>
              <a:rPr kumimoji="1" lang="en-US" altLang="zh-CN" dirty="0" smtClean="0"/>
              <a:t> </a:t>
            </a:r>
          </a:p>
          <a:p>
            <a:r>
              <a:rPr kumimoji="1" lang="en-US" altLang="zh-CN" dirty="0" smtClean="0"/>
              <a:t>Win1: vi </a:t>
            </a:r>
            <a:r>
              <a:rPr kumimoji="1" lang="en-US" altLang="zh-CN" dirty="0" err="1" smtClean="0"/>
              <a:t>main.o</a:t>
            </a:r>
            <a:r>
              <a:rPr kumimoji="1" lang="en-US" altLang="zh-CN" dirty="0" smtClean="0"/>
              <a:t> :%!</a:t>
            </a:r>
            <a:r>
              <a:rPr kumimoji="1" lang="en-US" altLang="zh-CN" dirty="0" err="1" smtClean="0"/>
              <a:t>xxd</a:t>
            </a:r>
            <a:r>
              <a:rPr kumimoji="1" lang="en-US" altLang="zh-CN" baseline="0" dirty="0" smtClean="0"/>
              <a:t> </a:t>
            </a:r>
            <a:r>
              <a:rPr kumimoji="1" lang="zh-CN" altLang="en-US" baseline="0" dirty="0" smtClean="0"/>
              <a:t>显示</a:t>
            </a:r>
            <a:r>
              <a:rPr kumimoji="1" lang="en-US" altLang="zh-CN" baseline="0" dirty="0" smtClean="0"/>
              <a:t>HEX</a:t>
            </a:r>
            <a:r>
              <a:rPr kumimoji="1" lang="zh-CN" altLang="en-US" baseline="0" dirty="0" smtClean="0"/>
              <a:t>，通过</a:t>
            </a:r>
            <a:r>
              <a:rPr kumimoji="1" lang="en-US" altLang="zh-CN" baseline="0" dirty="0" smtClean="0"/>
              <a:t>win2</a:t>
            </a:r>
            <a:r>
              <a:rPr kumimoji="1" lang="zh-CN" altLang="en-US" baseline="0" dirty="0" smtClean="0"/>
              <a:t>的值找到</a:t>
            </a:r>
            <a:r>
              <a:rPr kumimoji="1" lang="en-US" altLang="zh-CN" baseline="0" dirty="0" smtClean="0"/>
              <a:t>.text</a:t>
            </a:r>
          </a:p>
          <a:p>
            <a:r>
              <a:rPr kumimoji="1" lang="en-US" altLang="zh-CN" dirty="0" smtClean="0"/>
              <a:t>Win2: </a:t>
            </a:r>
            <a:r>
              <a:rPr kumimoji="1" lang="en-US" altLang="zh-CN" dirty="0" err="1" smtClean="0"/>
              <a:t>objdump</a:t>
            </a:r>
            <a:r>
              <a:rPr kumimoji="1" lang="en-US" altLang="zh-CN" baseline="0" dirty="0" smtClean="0"/>
              <a:t> –h </a:t>
            </a:r>
            <a:r>
              <a:rPr kumimoji="1" lang="en-US" altLang="zh-CN" baseline="0" dirty="0" err="1" smtClean="0"/>
              <a:t>main.o</a:t>
            </a:r>
            <a:r>
              <a:rPr kumimoji="1" lang="en-US" altLang="zh-CN" baseline="0" dirty="0" smtClean="0"/>
              <a:t> </a:t>
            </a:r>
            <a:r>
              <a:rPr kumimoji="1" lang="zh-CN" altLang="en-US" baseline="0" dirty="0" smtClean="0"/>
              <a:t>显示</a:t>
            </a:r>
            <a:r>
              <a:rPr kumimoji="1" lang="en-US" altLang="zh-CN" baseline="0" dirty="0" smtClean="0"/>
              <a:t>sections,</a:t>
            </a:r>
            <a:r>
              <a:rPr kumimoji="1" lang="zh-CN" altLang="en-US" baseline="0" dirty="0" smtClean="0"/>
              <a:t>找到</a:t>
            </a:r>
            <a:r>
              <a:rPr kumimoji="1" lang="en-US" altLang="zh-CN" baseline="0" dirty="0" smtClean="0"/>
              <a:t>.text</a:t>
            </a:r>
            <a:r>
              <a:rPr kumimoji="1" lang="zh-CN" altLang="en-US" baseline="0" dirty="0" smtClean="0"/>
              <a:t>的偏移</a:t>
            </a:r>
            <a:endParaRPr kumimoji="1" lang="en-US" altLang="zh-CN" baseline="0" dirty="0" smtClean="0"/>
          </a:p>
          <a:p>
            <a:r>
              <a:rPr kumimoji="1" lang="en-US" altLang="zh-CN" baseline="0" dirty="0" smtClean="0"/>
              <a:t>Win3: </a:t>
            </a:r>
            <a:r>
              <a:rPr kumimoji="1" lang="en-US" altLang="zh-CN" baseline="0" dirty="0" err="1" smtClean="0"/>
              <a:t>objdump</a:t>
            </a:r>
            <a:r>
              <a:rPr kumimoji="1" lang="en-US" altLang="zh-CN" baseline="0" dirty="0" smtClean="0"/>
              <a:t> –d </a:t>
            </a:r>
            <a:r>
              <a:rPr kumimoji="1" lang="en-US" altLang="zh-CN" baseline="0" dirty="0" err="1" smtClean="0"/>
              <a:t>main.o</a:t>
            </a:r>
            <a:r>
              <a:rPr kumimoji="1" lang="en-US" altLang="zh-CN" baseline="0" dirty="0" smtClean="0"/>
              <a:t> </a:t>
            </a:r>
            <a:r>
              <a:rPr kumimoji="1" lang="zh-CN" altLang="en-US" baseline="0" dirty="0" smtClean="0"/>
              <a:t>显示反汇编</a:t>
            </a:r>
            <a:r>
              <a:rPr kumimoji="1" lang="en-US" altLang="zh-CN" baseline="0" dirty="0" smtClean="0"/>
              <a:t>,</a:t>
            </a:r>
            <a:r>
              <a:rPr kumimoji="1" lang="zh-CN" altLang="en-US" baseline="0" dirty="0" smtClean="0"/>
              <a:t>同样找到</a:t>
            </a:r>
            <a:r>
              <a:rPr kumimoji="1" lang="en-US" altLang="zh-CN" baseline="0" dirty="0" smtClean="0"/>
              <a:t>.text</a:t>
            </a:r>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14</a:t>
            </a:fld>
            <a:endParaRPr kumimoji="1" lang="zh-CN" altLang="en-US"/>
          </a:p>
        </p:txBody>
      </p:sp>
    </p:spTree>
    <p:extLst>
      <p:ext uri="{BB962C8B-B14F-4D97-AF65-F5344CB8AC3E}">
        <p14:creationId xmlns:p14="http://schemas.microsoft.com/office/powerpoint/2010/main" val="1387418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51288" cy="12490451"/>
          </a:xfrm>
        </p:spPr>
      </p:sp>
      <p:sp>
        <p:nvSpPr>
          <p:cNvPr id="3" name="Notes Placeholder 2"/>
          <p:cNvSpPr>
            <a:spLocks noGrp="1"/>
          </p:cNvSpPr>
          <p:nvPr>
            <p:ph type="body" idx="1"/>
          </p:nvPr>
        </p:nvSpPr>
        <p:spPr/>
        <p:txBody>
          <a:bodyPr/>
          <a:lstStyle/>
          <a:p>
            <a:r>
              <a:rPr kumimoji="1" lang="zh-CN" altLang="en-US" dirty="0" smtClean="0"/>
              <a:t>演示</a:t>
            </a:r>
            <a:r>
              <a:rPr kumimoji="1" lang="en-US" altLang="zh-CN" dirty="0" err="1" smtClean="0"/>
              <a:t>main.o</a:t>
            </a:r>
            <a:r>
              <a:rPr kumimoji="1" lang="zh-CN" altLang="en-US" dirty="0" smtClean="0"/>
              <a:t>的大小，</a:t>
            </a:r>
            <a:r>
              <a:rPr kumimoji="1" lang="en-US" altLang="zh-CN" dirty="0" err="1" smtClean="0"/>
              <a:t>swap.o</a:t>
            </a:r>
            <a:r>
              <a:rPr kumimoji="1" lang="zh-CN" altLang="en-US" dirty="0" smtClean="0"/>
              <a:t>的大小，</a:t>
            </a:r>
            <a:r>
              <a:rPr kumimoji="1" lang="en-US" altLang="zh-CN" dirty="0" smtClean="0"/>
              <a:t>main</a:t>
            </a:r>
            <a:r>
              <a:rPr kumimoji="1" lang="zh-CN" altLang="en-US" dirty="0" smtClean="0"/>
              <a:t>（可执行文件）的大小</a:t>
            </a:r>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15</a:t>
            </a:fld>
            <a:endParaRPr kumimoji="1" lang="zh-CN" altLang="en-US"/>
          </a:p>
        </p:txBody>
      </p:sp>
    </p:spTree>
    <p:extLst>
      <p:ext uri="{BB962C8B-B14F-4D97-AF65-F5344CB8AC3E}">
        <p14:creationId xmlns:p14="http://schemas.microsoft.com/office/powerpoint/2010/main" val="2084546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kern="1200" dirty="0" smtClean="0">
                <a:solidFill>
                  <a:schemeClr val="tx1"/>
                </a:solidFill>
                <a:latin typeface="+mn-lt"/>
                <a:ea typeface="+mn-ea"/>
                <a:cs typeface="+mn-cs"/>
              </a:rPr>
              <a:t>构造大型应用经常会遇到头文件、库文件的错误。要解决这些问题就、、</a:t>
            </a:r>
            <a:endParaRPr kumimoji="1" lang="zh-CN" alt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AE66CE1-1C31-6445-BBD9-E9271B776826}" type="slidenum">
              <a:rPr kumimoji="1" lang="zh-CN" altLang="en-US" smtClean="0"/>
              <a:t>16</a:t>
            </a:fld>
            <a:endParaRPr kumimoji="1" lang="zh-CN" altLang="en-US"/>
          </a:p>
        </p:txBody>
      </p:sp>
    </p:spTree>
    <p:extLst>
      <p:ext uri="{BB962C8B-B14F-4D97-AF65-F5344CB8AC3E}">
        <p14:creationId xmlns:p14="http://schemas.microsoft.com/office/powerpoint/2010/main" val="1219848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10"/>
          <p:cNvSpPr>
            <a:spLocks noGrp="1" noChangeArrowheads="1"/>
          </p:cNvSpPr>
          <p:nvPr>
            <p:ph type="dt" idx="10"/>
          </p:nvPr>
        </p:nvSpPr>
        <p:spPr>
          <a:ln/>
        </p:spPr>
        <p:txBody>
          <a:bodyPr/>
          <a:lstStyle>
            <a:lvl1pPr>
              <a:defRPr/>
            </a:lvl1pPr>
          </a:lstStyle>
          <a:p>
            <a:pPr>
              <a:defRPr/>
            </a:pPr>
            <a:endParaRPr lang="en-GB" altLang="zh-CN"/>
          </a:p>
        </p:txBody>
      </p:sp>
      <p:sp>
        <p:nvSpPr>
          <p:cNvPr id="5" name="Rectangle 11"/>
          <p:cNvSpPr>
            <a:spLocks noGrp="1" noChangeArrowheads="1"/>
          </p:cNvSpPr>
          <p:nvPr>
            <p:ph type="ftr" idx="11"/>
          </p:nvPr>
        </p:nvSpPr>
        <p:spPr>
          <a:ln/>
        </p:spPr>
        <p:txBody>
          <a:bodyPr/>
          <a:lstStyle>
            <a:lvl1pPr>
              <a:defRPr/>
            </a:lvl1pPr>
          </a:lstStyle>
          <a:p>
            <a:pPr>
              <a:defRPr/>
            </a:pPr>
            <a:endParaRPr lang="en-GB" altLang="zh-CN"/>
          </a:p>
        </p:txBody>
      </p:sp>
      <p:sp>
        <p:nvSpPr>
          <p:cNvPr id="6" name="Rectangle 12"/>
          <p:cNvSpPr>
            <a:spLocks noGrp="1" noChangeArrowheads="1"/>
          </p:cNvSpPr>
          <p:nvPr>
            <p:ph type="sldNum" idx="12"/>
          </p:nvPr>
        </p:nvSpPr>
        <p:spPr>
          <a:ln/>
        </p:spPr>
        <p:txBody>
          <a:bodyPr/>
          <a:lstStyle>
            <a:lvl1pPr>
              <a:defRPr/>
            </a:lvl1pPr>
          </a:lstStyle>
          <a:p>
            <a:fld id="{607E2CCA-255C-47F5-B851-B4FD362B4531}" type="slidenum">
              <a:rPr lang="en-GB" altLang="zh-CN"/>
              <a:pPr/>
              <a:t>‹#›</a:t>
            </a:fld>
            <a:endParaRPr lang="en-GB" altLang="zh-CN"/>
          </a:p>
        </p:txBody>
      </p:sp>
    </p:spTree>
    <p:extLst>
      <p:ext uri="{BB962C8B-B14F-4D97-AF65-F5344CB8AC3E}">
        <p14:creationId xmlns:p14="http://schemas.microsoft.com/office/powerpoint/2010/main" val="347796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0"/>
          <p:cNvSpPr>
            <a:spLocks noGrp="1" noChangeArrowheads="1"/>
          </p:cNvSpPr>
          <p:nvPr>
            <p:ph type="dt" idx="10"/>
          </p:nvPr>
        </p:nvSpPr>
        <p:spPr>
          <a:ln/>
        </p:spPr>
        <p:txBody>
          <a:bodyPr/>
          <a:lstStyle>
            <a:lvl1pPr>
              <a:defRPr/>
            </a:lvl1pPr>
          </a:lstStyle>
          <a:p>
            <a:pPr>
              <a:defRPr/>
            </a:pPr>
            <a:endParaRPr lang="en-GB" altLang="zh-CN"/>
          </a:p>
        </p:txBody>
      </p:sp>
      <p:sp>
        <p:nvSpPr>
          <p:cNvPr id="5" name="Rectangle 11"/>
          <p:cNvSpPr>
            <a:spLocks noGrp="1" noChangeArrowheads="1"/>
          </p:cNvSpPr>
          <p:nvPr>
            <p:ph type="ftr" idx="11"/>
          </p:nvPr>
        </p:nvSpPr>
        <p:spPr>
          <a:ln/>
        </p:spPr>
        <p:txBody>
          <a:bodyPr/>
          <a:lstStyle>
            <a:lvl1pPr>
              <a:defRPr/>
            </a:lvl1pPr>
          </a:lstStyle>
          <a:p>
            <a:pPr>
              <a:defRPr/>
            </a:pPr>
            <a:endParaRPr lang="en-GB" altLang="zh-CN"/>
          </a:p>
        </p:txBody>
      </p:sp>
      <p:sp>
        <p:nvSpPr>
          <p:cNvPr id="6" name="Rectangle 12"/>
          <p:cNvSpPr>
            <a:spLocks noGrp="1" noChangeArrowheads="1"/>
          </p:cNvSpPr>
          <p:nvPr>
            <p:ph type="sldNum" idx="12"/>
          </p:nvPr>
        </p:nvSpPr>
        <p:spPr>
          <a:ln/>
        </p:spPr>
        <p:txBody>
          <a:bodyPr/>
          <a:lstStyle>
            <a:lvl1pPr>
              <a:defRPr/>
            </a:lvl1pPr>
          </a:lstStyle>
          <a:p>
            <a:fld id="{A7B5A092-3E03-465A-A2CF-ABBF4A43A56F}" type="slidenum">
              <a:rPr lang="en-GB" altLang="zh-CN"/>
              <a:pPr/>
              <a:t>‹#›</a:t>
            </a:fld>
            <a:endParaRPr lang="en-GB" altLang="zh-CN"/>
          </a:p>
        </p:txBody>
      </p:sp>
    </p:spTree>
    <p:extLst>
      <p:ext uri="{BB962C8B-B14F-4D97-AF65-F5344CB8AC3E}">
        <p14:creationId xmlns:p14="http://schemas.microsoft.com/office/powerpoint/2010/main" val="3423723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212725"/>
            <a:ext cx="1949450" cy="5916613"/>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1150938" y="212725"/>
            <a:ext cx="5699125" cy="5916613"/>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0"/>
          <p:cNvSpPr>
            <a:spLocks noGrp="1" noChangeArrowheads="1"/>
          </p:cNvSpPr>
          <p:nvPr>
            <p:ph type="dt" idx="10"/>
          </p:nvPr>
        </p:nvSpPr>
        <p:spPr>
          <a:ln/>
        </p:spPr>
        <p:txBody>
          <a:bodyPr/>
          <a:lstStyle>
            <a:lvl1pPr>
              <a:defRPr/>
            </a:lvl1pPr>
          </a:lstStyle>
          <a:p>
            <a:pPr>
              <a:defRPr/>
            </a:pPr>
            <a:endParaRPr lang="en-GB" altLang="zh-CN"/>
          </a:p>
        </p:txBody>
      </p:sp>
      <p:sp>
        <p:nvSpPr>
          <p:cNvPr id="5" name="Rectangle 11"/>
          <p:cNvSpPr>
            <a:spLocks noGrp="1" noChangeArrowheads="1"/>
          </p:cNvSpPr>
          <p:nvPr>
            <p:ph type="ftr" idx="11"/>
          </p:nvPr>
        </p:nvSpPr>
        <p:spPr>
          <a:ln/>
        </p:spPr>
        <p:txBody>
          <a:bodyPr/>
          <a:lstStyle>
            <a:lvl1pPr>
              <a:defRPr/>
            </a:lvl1pPr>
          </a:lstStyle>
          <a:p>
            <a:pPr>
              <a:defRPr/>
            </a:pPr>
            <a:endParaRPr lang="en-GB" altLang="zh-CN"/>
          </a:p>
        </p:txBody>
      </p:sp>
      <p:sp>
        <p:nvSpPr>
          <p:cNvPr id="6" name="Rectangle 12"/>
          <p:cNvSpPr>
            <a:spLocks noGrp="1" noChangeArrowheads="1"/>
          </p:cNvSpPr>
          <p:nvPr>
            <p:ph type="sldNum" idx="12"/>
          </p:nvPr>
        </p:nvSpPr>
        <p:spPr>
          <a:ln/>
        </p:spPr>
        <p:txBody>
          <a:bodyPr/>
          <a:lstStyle>
            <a:lvl1pPr>
              <a:defRPr/>
            </a:lvl1pPr>
          </a:lstStyle>
          <a:p>
            <a:fld id="{48C04004-635F-4338-A1CF-A0611B7F6FF6}" type="slidenum">
              <a:rPr lang="en-GB" altLang="zh-CN"/>
              <a:pPr/>
              <a:t>‹#›</a:t>
            </a:fld>
            <a:endParaRPr lang="en-GB" altLang="zh-CN"/>
          </a:p>
        </p:txBody>
      </p:sp>
    </p:spTree>
    <p:extLst>
      <p:ext uri="{BB962C8B-B14F-4D97-AF65-F5344CB8AC3E}">
        <p14:creationId xmlns:p14="http://schemas.microsoft.com/office/powerpoint/2010/main" val="3557917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2725"/>
            <a:ext cx="7789862" cy="1458913"/>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1182688" y="2017713"/>
            <a:ext cx="3808412" cy="41116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5143500" y="2017713"/>
            <a:ext cx="3808413" cy="41116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10"/>
          <p:cNvSpPr>
            <a:spLocks noGrp="1" noChangeArrowheads="1"/>
          </p:cNvSpPr>
          <p:nvPr>
            <p:ph type="dt" idx="10"/>
          </p:nvPr>
        </p:nvSpPr>
        <p:spPr>
          <a:ln/>
        </p:spPr>
        <p:txBody>
          <a:bodyPr/>
          <a:lstStyle>
            <a:lvl1pPr>
              <a:defRPr/>
            </a:lvl1pPr>
          </a:lstStyle>
          <a:p>
            <a:pPr>
              <a:defRPr/>
            </a:pPr>
            <a:endParaRPr lang="en-GB" altLang="zh-CN"/>
          </a:p>
        </p:txBody>
      </p:sp>
      <p:sp>
        <p:nvSpPr>
          <p:cNvPr id="6" name="Rectangle 11"/>
          <p:cNvSpPr>
            <a:spLocks noGrp="1" noChangeArrowheads="1"/>
          </p:cNvSpPr>
          <p:nvPr>
            <p:ph type="ftr" idx="11"/>
          </p:nvPr>
        </p:nvSpPr>
        <p:spPr>
          <a:ln/>
        </p:spPr>
        <p:txBody>
          <a:bodyPr/>
          <a:lstStyle>
            <a:lvl1pPr>
              <a:defRPr/>
            </a:lvl1pPr>
          </a:lstStyle>
          <a:p>
            <a:pPr>
              <a:defRPr/>
            </a:pPr>
            <a:endParaRPr lang="en-GB" altLang="zh-CN"/>
          </a:p>
        </p:txBody>
      </p:sp>
      <p:sp>
        <p:nvSpPr>
          <p:cNvPr id="7" name="Rectangle 12"/>
          <p:cNvSpPr>
            <a:spLocks noGrp="1" noChangeArrowheads="1"/>
          </p:cNvSpPr>
          <p:nvPr>
            <p:ph type="sldNum" idx="12"/>
          </p:nvPr>
        </p:nvSpPr>
        <p:spPr>
          <a:ln/>
        </p:spPr>
        <p:txBody>
          <a:bodyPr/>
          <a:lstStyle>
            <a:lvl1pPr>
              <a:defRPr/>
            </a:lvl1pPr>
          </a:lstStyle>
          <a:p>
            <a:fld id="{7A26DEF8-F4DC-432D-BD39-7EA5E87264CD}" type="slidenum">
              <a:rPr lang="en-GB" altLang="zh-CN"/>
              <a:pPr/>
              <a:t>‹#›</a:t>
            </a:fld>
            <a:endParaRPr lang="en-GB" altLang="zh-CN"/>
          </a:p>
        </p:txBody>
      </p:sp>
    </p:spTree>
    <p:extLst>
      <p:ext uri="{BB962C8B-B14F-4D97-AF65-F5344CB8AC3E}">
        <p14:creationId xmlns:p14="http://schemas.microsoft.com/office/powerpoint/2010/main" val="733733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12"/>
          <p:cNvSpPr>
            <a:spLocks noGrp="1" noChangeArrowheads="1"/>
          </p:cNvSpPr>
          <p:nvPr>
            <p:ph type="dt" idx="10"/>
          </p:nvPr>
        </p:nvSpPr>
        <p:spPr>
          <a:ln/>
        </p:spPr>
        <p:txBody>
          <a:bodyPr/>
          <a:lstStyle>
            <a:lvl1pPr>
              <a:defRPr/>
            </a:lvl1pPr>
          </a:lstStyle>
          <a:p>
            <a:pPr>
              <a:defRPr/>
            </a:pPr>
            <a:endParaRPr lang="en-GB" altLang="zh-CN"/>
          </a:p>
        </p:txBody>
      </p:sp>
      <p:sp>
        <p:nvSpPr>
          <p:cNvPr id="5" name="Rectangle 13"/>
          <p:cNvSpPr>
            <a:spLocks noGrp="1" noChangeArrowheads="1"/>
          </p:cNvSpPr>
          <p:nvPr>
            <p:ph type="ftr" idx="11"/>
          </p:nvPr>
        </p:nvSpPr>
        <p:spPr>
          <a:ln/>
        </p:spPr>
        <p:txBody>
          <a:bodyPr/>
          <a:lstStyle>
            <a:lvl1pPr>
              <a:defRPr/>
            </a:lvl1pPr>
          </a:lstStyle>
          <a:p>
            <a:pPr>
              <a:defRPr/>
            </a:pPr>
            <a:endParaRPr lang="en-GB" altLang="zh-CN"/>
          </a:p>
        </p:txBody>
      </p:sp>
      <p:sp>
        <p:nvSpPr>
          <p:cNvPr id="6" name="Rectangle 14"/>
          <p:cNvSpPr>
            <a:spLocks noGrp="1" noChangeArrowheads="1"/>
          </p:cNvSpPr>
          <p:nvPr>
            <p:ph type="sldNum" idx="12"/>
          </p:nvPr>
        </p:nvSpPr>
        <p:spPr>
          <a:ln/>
        </p:spPr>
        <p:txBody>
          <a:bodyPr/>
          <a:lstStyle>
            <a:lvl1pPr>
              <a:defRPr/>
            </a:lvl1pPr>
          </a:lstStyle>
          <a:p>
            <a:fld id="{00D228EE-2C06-4CC6-AC05-424BCDE267D7}" type="slidenum">
              <a:rPr lang="en-GB" altLang="zh-CN"/>
              <a:pPr/>
              <a:t>‹#›</a:t>
            </a:fld>
            <a:endParaRPr lang="en-GB" altLang="zh-CN"/>
          </a:p>
        </p:txBody>
      </p:sp>
    </p:spTree>
    <p:extLst>
      <p:ext uri="{BB962C8B-B14F-4D97-AF65-F5344CB8AC3E}">
        <p14:creationId xmlns:p14="http://schemas.microsoft.com/office/powerpoint/2010/main" val="3199608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2"/>
          <p:cNvSpPr>
            <a:spLocks noGrp="1" noChangeArrowheads="1"/>
          </p:cNvSpPr>
          <p:nvPr>
            <p:ph type="dt" idx="10"/>
          </p:nvPr>
        </p:nvSpPr>
        <p:spPr>
          <a:ln/>
        </p:spPr>
        <p:txBody>
          <a:bodyPr/>
          <a:lstStyle>
            <a:lvl1pPr>
              <a:defRPr/>
            </a:lvl1pPr>
          </a:lstStyle>
          <a:p>
            <a:pPr>
              <a:defRPr/>
            </a:pPr>
            <a:endParaRPr lang="en-GB" altLang="zh-CN"/>
          </a:p>
        </p:txBody>
      </p:sp>
      <p:sp>
        <p:nvSpPr>
          <p:cNvPr id="5" name="Rectangle 13"/>
          <p:cNvSpPr>
            <a:spLocks noGrp="1" noChangeArrowheads="1"/>
          </p:cNvSpPr>
          <p:nvPr>
            <p:ph type="ftr" idx="11"/>
          </p:nvPr>
        </p:nvSpPr>
        <p:spPr>
          <a:ln/>
        </p:spPr>
        <p:txBody>
          <a:bodyPr/>
          <a:lstStyle>
            <a:lvl1pPr>
              <a:defRPr/>
            </a:lvl1pPr>
          </a:lstStyle>
          <a:p>
            <a:pPr>
              <a:defRPr/>
            </a:pPr>
            <a:endParaRPr lang="en-GB" altLang="zh-CN"/>
          </a:p>
        </p:txBody>
      </p:sp>
      <p:sp>
        <p:nvSpPr>
          <p:cNvPr id="6" name="Rectangle 14"/>
          <p:cNvSpPr>
            <a:spLocks noGrp="1" noChangeArrowheads="1"/>
          </p:cNvSpPr>
          <p:nvPr>
            <p:ph type="sldNum" idx="12"/>
          </p:nvPr>
        </p:nvSpPr>
        <p:spPr>
          <a:ln/>
        </p:spPr>
        <p:txBody>
          <a:bodyPr/>
          <a:lstStyle>
            <a:lvl1pPr>
              <a:defRPr/>
            </a:lvl1pPr>
          </a:lstStyle>
          <a:p>
            <a:fld id="{5B7C82DB-35F7-46D9-88E0-0E2A93F62724}" type="slidenum">
              <a:rPr lang="en-GB" altLang="zh-CN"/>
              <a:pPr/>
              <a:t>‹#›</a:t>
            </a:fld>
            <a:endParaRPr lang="en-GB" altLang="zh-CN"/>
          </a:p>
        </p:txBody>
      </p:sp>
    </p:spTree>
    <p:extLst>
      <p:ext uri="{BB962C8B-B14F-4D97-AF65-F5344CB8AC3E}">
        <p14:creationId xmlns:p14="http://schemas.microsoft.com/office/powerpoint/2010/main" val="331128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12"/>
          <p:cNvSpPr>
            <a:spLocks noGrp="1" noChangeArrowheads="1"/>
          </p:cNvSpPr>
          <p:nvPr>
            <p:ph type="dt" idx="10"/>
          </p:nvPr>
        </p:nvSpPr>
        <p:spPr>
          <a:ln/>
        </p:spPr>
        <p:txBody>
          <a:bodyPr/>
          <a:lstStyle>
            <a:lvl1pPr>
              <a:defRPr/>
            </a:lvl1pPr>
          </a:lstStyle>
          <a:p>
            <a:pPr>
              <a:defRPr/>
            </a:pPr>
            <a:endParaRPr lang="en-GB" altLang="zh-CN"/>
          </a:p>
        </p:txBody>
      </p:sp>
      <p:sp>
        <p:nvSpPr>
          <p:cNvPr id="5" name="Rectangle 13"/>
          <p:cNvSpPr>
            <a:spLocks noGrp="1" noChangeArrowheads="1"/>
          </p:cNvSpPr>
          <p:nvPr>
            <p:ph type="ftr" idx="11"/>
          </p:nvPr>
        </p:nvSpPr>
        <p:spPr>
          <a:ln/>
        </p:spPr>
        <p:txBody>
          <a:bodyPr/>
          <a:lstStyle>
            <a:lvl1pPr>
              <a:defRPr/>
            </a:lvl1pPr>
          </a:lstStyle>
          <a:p>
            <a:pPr>
              <a:defRPr/>
            </a:pPr>
            <a:endParaRPr lang="en-GB" altLang="zh-CN"/>
          </a:p>
        </p:txBody>
      </p:sp>
      <p:sp>
        <p:nvSpPr>
          <p:cNvPr id="6" name="Rectangle 14"/>
          <p:cNvSpPr>
            <a:spLocks noGrp="1" noChangeArrowheads="1"/>
          </p:cNvSpPr>
          <p:nvPr>
            <p:ph type="sldNum" idx="12"/>
          </p:nvPr>
        </p:nvSpPr>
        <p:spPr>
          <a:ln/>
        </p:spPr>
        <p:txBody>
          <a:bodyPr/>
          <a:lstStyle>
            <a:lvl1pPr>
              <a:defRPr/>
            </a:lvl1pPr>
          </a:lstStyle>
          <a:p>
            <a:fld id="{40959990-BD03-4A59-96BD-039A93BFC819}" type="slidenum">
              <a:rPr lang="en-GB" altLang="zh-CN"/>
              <a:pPr/>
              <a:t>‹#›</a:t>
            </a:fld>
            <a:endParaRPr lang="en-GB" altLang="zh-CN"/>
          </a:p>
        </p:txBody>
      </p:sp>
    </p:spTree>
    <p:extLst>
      <p:ext uri="{BB962C8B-B14F-4D97-AF65-F5344CB8AC3E}">
        <p14:creationId xmlns:p14="http://schemas.microsoft.com/office/powerpoint/2010/main" val="479016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4963"/>
            <a:ext cx="4037013" cy="452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6613" y="1604963"/>
            <a:ext cx="4037012" cy="452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12"/>
          <p:cNvSpPr>
            <a:spLocks noGrp="1" noChangeArrowheads="1"/>
          </p:cNvSpPr>
          <p:nvPr>
            <p:ph type="dt" idx="10"/>
          </p:nvPr>
        </p:nvSpPr>
        <p:spPr>
          <a:ln/>
        </p:spPr>
        <p:txBody>
          <a:bodyPr/>
          <a:lstStyle>
            <a:lvl1pPr>
              <a:defRPr/>
            </a:lvl1pPr>
          </a:lstStyle>
          <a:p>
            <a:pPr>
              <a:defRPr/>
            </a:pPr>
            <a:endParaRPr lang="en-GB" altLang="zh-CN"/>
          </a:p>
        </p:txBody>
      </p:sp>
      <p:sp>
        <p:nvSpPr>
          <p:cNvPr id="6" name="Rectangle 13"/>
          <p:cNvSpPr>
            <a:spLocks noGrp="1" noChangeArrowheads="1"/>
          </p:cNvSpPr>
          <p:nvPr>
            <p:ph type="ftr" idx="11"/>
          </p:nvPr>
        </p:nvSpPr>
        <p:spPr>
          <a:ln/>
        </p:spPr>
        <p:txBody>
          <a:bodyPr/>
          <a:lstStyle>
            <a:lvl1pPr>
              <a:defRPr/>
            </a:lvl1pPr>
          </a:lstStyle>
          <a:p>
            <a:pPr>
              <a:defRPr/>
            </a:pPr>
            <a:endParaRPr lang="en-GB" altLang="zh-CN"/>
          </a:p>
        </p:txBody>
      </p:sp>
      <p:sp>
        <p:nvSpPr>
          <p:cNvPr id="7" name="Rectangle 14"/>
          <p:cNvSpPr>
            <a:spLocks noGrp="1" noChangeArrowheads="1"/>
          </p:cNvSpPr>
          <p:nvPr>
            <p:ph type="sldNum" idx="12"/>
          </p:nvPr>
        </p:nvSpPr>
        <p:spPr>
          <a:ln/>
        </p:spPr>
        <p:txBody>
          <a:bodyPr/>
          <a:lstStyle>
            <a:lvl1pPr>
              <a:defRPr/>
            </a:lvl1pPr>
          </a:lstStyle>
          <a:p>
            <a:fld id="{6A26BEF8-2488-4734-9643-A3865E8683C3}" type="slidenum">
              <a:rPr lang="en-GB" altLang="zh-CN"/>
              <a:pPr/>
              <a:t>‹#›</a:t>
            </a:fld>
            <a:endParaRPr lang="en-GB" altLang="zh-CN"/>
          </a:p>
        </p:txBody>
      </p:sp>
    </p:spTree>
    <p:extLst>
      <p:ext uri="{BB962C8B-B14F-4D97-AF65-F5344CB8AC3E}">
        <p14:creationId xmlns:p14="http://schemas.microsoft.com/office/powerpoint/2010/main" val="1257927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12"/>
          <p:cNvSpPr>
            <a:spLocks noGrp="1" noChangeArrowheads="1"/>
          </p:cNvSpPr>
          <p:nvPr>
            <p:ph type="dt" idx="10"/>
          </p:nvPr>
        </p:nvSpPr>
        <p:spPr>
          <a:ln/>
        </p:spPr>
        <p:txBody>
          <a:bodyPr/>
          <a:lstStyle>
            <a:lvl1pPr>
              <a:defRPr/>
            </a:lvl1pPr>
          </a:lstStyle>
          <a:p>
            <a:pPr>
              <a:defRPr/>
            </a:pPr>
            <a:endParaRPr lang="en-GB" altLang="zh-CN"/>
          </a:p>
        </p:txBody>
      </p:sp>
      <p:sp>
        <p:nvSpPr>
          <p:cNvPr id="8" name="Rectangle 13"/>
          <p:cNvSpPr>
            <a:spLocks noGrp="1" noChangeArrowheads="1"/>
          </p:cNvSpPr>
          <p:nvPr>
            <p:ph type="ftr" idx="11"/>
          </p:nvPr>
        </p:nvSpPr>
        <p:spPr>
          <a:ln/>
        </p:spPr>
        <p:txBody>
          <a:bodyPr/>
          <a:lstStyle>
            <a:lvl1pPr>
              <a:defRPr/>
            </a:lvl1pPr>
          </a:lstStyle>
          <a:p>
            <a:pPr>
              <a:defRPr/>
            </a:pPr>
            <a:endParaRPr lang="en-GB" altLang="zh-CN"/>
          </a:p>
        </p:txBody>
      </p:sp>
      <p:sp>
        <p:nvSpPr>
          <p:cNvPr id="9" name="Rectangle 14"/>
          <p:cNvSpPr>
            <a:spLocks noGrp="1" noChangeArrowheads="1"/>
          </p:cNvSpPr>
          <p:nvPr>
            <p:ph type="sldNum" idx="12"/>
          </p:nvPr>
        </p:nvSpPr>
        <p:spPr>
          <a:ln/>
        </p:spPr>
        <p:txBody>
          <a:bodyPr/>
          <a:lstStyle>
            <a:lvl1pPr>
              <a:defRPr/>
            </a:lvl1pPr>
          </a:lstStyle>
          <a:p>
            <a:fld id="{76B441EF-3A66-4EA5-90C4-2450D0EBF2E5}" type="slidenum">
              <a:rPr lang="en-GB" altLang="zh-CN"/>
              <a:pPr/>
              <a:t>‹#›</a:t>
            </a:fld>
            <a:endParaRPr lang="en-GB" altLang="zh-CN"/>
          </a:p>
        </p:txBody>
      </p:sp>
    </p:spTree>
    <p:extLst>
      <p:ext uri="{BB962C8B-B14F-4D97-AF65-F5344CB8AC3E}">
        <p14:creationId xmlns:p14="http://schemas.microsoft.com/office/powerpoint/2010/main" val="4078213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12"/>
          <p:cNvSpPr>
            <a:spLocks noGrp="1" noChangeArrowheads="1"/>
          </p:cNvSpPr>
          <p:nvPr>
            <p:ph type="dt" idx="10"/>
          </p:nvPr>
        </p:nvSpPr>
        <p:spPr>
          <a:ln/>
        </p:spPr>
        <p:txBody>
          <a:bodyPr/>
          <a:lstStyle>
            <a:lvl1pPr>
              <a:defRPr/>
            </a:lvl1pPr>
          </a:lstStyle>
          <a:p>
            <a:pPr>
              <a:defRPr/>
            </a:pPr>
            <a:endParaRPr lang="en-GB" altLang="zh-CN"/>
          </a:p>
        </p:txBody>
      </p:sp>
      <p:sp>
        <p:nvSpPr>
          <p:cNvPr id="4" name="Rectangle 13"/>
          <p:cNvSpPr>
            <a:spLocks noGrp="1" noChangeArrowheads="1"/>
          </p:cNvSpPr>
          <p:nvPr>
            <p:ph type="ftr" idx="11"/>
          </p:nvPr>
        </p:nvSpPr>
        <p:spPr>
          <a:ln/>
        </p:spPr>
        <p:txBody>
          <a:bodyPr/>
          <a:lstStyle>
            <a:lvl1pPr>
              <a:defRPr/>
            </a:lvl1pPr>
          </a:lstStyle>
          <a:p>
            <a:pPr>
              <a:defRPr/>
            </a:pPr>
            <a:endParaRPr lang="en-GB" altLang="zh-CN"/>
          </a:p>
        </p:txBody>
      </p:sp>
      <p:sp>
        <p:nvSpPr>
          <p:cNvPr id="5" name="Rectangle 14"/>
          <p:cNvSpPr>
            <a:spLocks noGrp="1" noChangeArrowheads="1"/>
          </p:cNvSpPr>
          <p:nvPr>
            <p:ph type="sldNum" idx="12"/>
          </p:nvPr>
        </p:nvSpPr>
        <p:spPr>
          <a:ln/>
        </p:spPr>
        <p:txBody>
          <a:bodyPr/>
          <a:lstStyle>
            <a:lvl1pPr>
              <a:defRPr/>
            </a:lvl1pPr>
          </a:lstStyle>
          <a:p>
            <a:fld id="{11A011D6-ED26-4028-B43F-A78EE08909CD}" type="slidenum">
              <a:rPr lang="en-GB" altLang="zh-CN"/>
              <a:pPr/>
              <a:t>‹#›</a:t>
            </a:fld>
            <a:endParaRPr lang="en-GB" altLang="zh-CN"/>
          </a:p>
        </p:txBody>
      </p:sp>
    </p:spTree>
    <p:extLst>
      <p:ext uri="{BB962C8B-B14F-4D97-AF65-F5344CB8AC3E}">
        <p14:creationId xmlns:p14="http://schemas.microsoft.com/office/powerpoint/2010/main" val="3366553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idx="10"/>
          </p:nvPr>
        </p:nvSpPr>
        <p:spPr>
          <a:ln/>
        </p:spPr>
        <p:txBody>
          <a:bodyPr/>
          <a:lstStyle>
            <a:lvl1pPr>
              <a:defRPr/>
            </a:lvl1pPr>
          </a:lstStyle>
          <a:p>
            <a:pPr>
              <a:defRPr/>
            </a:pPr>
            <a:endParaRPr lang="en-GB" altLang="zh-CN"/>
          </a:p>
        </p:txBody>
      </p:sp>
      <p:sp>
        <p:nvSpPr>
          <p:cNvPr id="3" name="Rectangle 13"/>
          <p:cNvSpPr>
            <a:spLocks noGrp="1" noChangeArrowheads="1"/>
          </p:cNvSpPr>
          <p:nvPr>
            <p:ph type="ftr" idx="11"/>
          </p:nvPr>
        </p:nvSpPr>
        <p:spPr>
          <a:ln/>
        </p:spPr>
        <p:txBody>
          <a:bodyPr/>
          <a:lstStyle>
            <a:lvl1pPr>
              <a:defRPr/>
            </a:lvl1pPr>
          </a:lstStyle>
          <a:p>
            <a:pPr>
              <a:defRPr/>
            </a:pPr>
            <a:endParaRPr lang="en-GB" altLang="zh-CN"/>
          </a:p>
        </p:txBody>
      </p:sp>
      <p:sp>
        <p:nvSpPr>
          <p:cNvPr id="4" name="Rectangle 14"/>
          <p:cNvSpPr>
            <a:spLocks noGrp="1" noChangeArrowheads="1"/>
          </p:cNvSpPr>
          <p:nvPr>
            <p:ph type="sldNum" idx="12"/>
          </p:nvPr>
        </p:nvSpPr>
        <p:spPr>
          <a:ln/>
        </p:spPr>
        <p:txBody>
          <a:bodyPr/>
          <a:lstStyle>
            <a:lvl1pPr>
              <a:defRPr/>
            </a:lvl1pPr>
          </a:lstStyle>
          <a:p>
            <a:fld id="{209962F6-08EF-46C4-9C6A-D73CA4BD6905}" type="slidenum">
              <a:rPr lang="en-GB" altLang="zh-CN"/>
              <a:pPr/>
              <a:t>‹#›</a:t>
            </a:fld>
            <a:endParaRPr lang="en-GB" altLang="zh-CN"/>
          </a:p>
        </p:txBody>
      </p:sp>
    </p:spTree>
    <p:extLst>
      <p:ext uri="{BB962C8B-B14F-4D97-AF65-F5344CB8AC3E}">
        <p14:creationId xmlns:p14="http://schemas.microsoft.com/office/powerpoint/2010/main" val="100047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0"/>
          <p:cNvSpPr>
            <a:spLocks noGrp="1" noChangeArrowheads="1"/>
          </p:cNvSpPr>
          <p:nvPr>
            <p:ph type="dt" idx="10"/>
          </p:nvPr>
        </p:nvSpPr>
        <p:spPr>
          <a:ln/>
        </p:spPr>
        <p:txBody>
          <a:bodyPr/>
          <a:lstStyle>
            <a:lvl1pPr>
              <a:defRPr/>
            </a:lvl1pPr>
          </a:lstStyle>
          <a:p>
            <a:pPr>
              <a:defRPr/>
            </a:pPr>
            <a:endParaRPr lang="en-GB" altLang="zh-CN"/>
          </a:p>
        </p:txBody>
      </p:sp>
      <p:sp>
        <p:nvSpPr>
          <p:cNvPr id="5" name="Rectangle 11"/>
          <p:cNvSpPr>
            <a:spLocks noGrp="1" noChangeArrowheads="1"/>
          </p:cNvSpPr>
          <p:nvPr>
            <p:ph type="ftr" idx="11"/>
          </p:nvPr>
        </p:nvSpPr>
        <p:spPr>
          <a:ln/>
        </p:spPr>
        <p:txBody>
          <a:bodyPr/>
          <a:lstStyle>
            <a:lvl1pPr>
              <a:defRPr/>
            </a:lvl1pPr>
          </a:lstStyle>
          <a:p>
            <a:pPr>
              <a:defRPr/>
            </a:pPr>
            <a:endParaRPr lang="en-GB" altLang="zh-CN"/>
          </a:p>
        </p:txBody>
      </p:sp>
      <p:sp>
        <p:nvSpPr>
          <p:cNvPr id="6" name="Rectangle 12"/>
          <p:cNvSpPr>
            <a:spLocks noGrp="1" noChangeArrowheads="1"/>
          </p:cNvSpPr>
          <p:nvPr>
            <p:ph type="sldNum" idx="12"/>
          </p:nvPr>
        </p:nvSpPr>
        <p:spPr>
          <a:ln/>
        </p:spPr>
        <p:txBody>
          <a:bodyPr/>
          <a:lstStyle>
            <a:lvl1pPr>
              <a:defRPr/>
            </a:lvl1pPr>
          </a:lstStyle>
          <a:p>
            <a:fld id="{0FE53DB8-B314-4FD6-BD60-F726B28521D0}" type="slidenum">
              <a:rPr lang="en-GB" altLang="zh-CN"/>
              <a:pPr/>
              <a:t>‹#›</a:t>
            </a:fld>
            <a:endParaRPr lang="en-GB" altLang="zh-CN"/>
          </a:p>
        </p:txBody>
      </p:sp>
    </p:spTree>
    <p:extLst>
      <p:ext uri="{BB962C8B-B14F-4D97-AF65-F5344CB8AC3E}">
        <p14:creationId xmlns:p14="http://schemas.microsoft.com/office/powerpoint/2010/main" val="421611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12"/>
          <p:cNvSpPr>
            <a:spLocks noGrp="1" noChangeArrowheads="1"/>
          </p:cNvSpPr>
          <p:nvPr>
            <p:ph type="dt" idx="10"/>
          </p:nvPr>
        </p:nvSpPr>
        <p:spPr>
          <a:ln/>
        </p:spPr>
        <p:txBody>
          <a:bodyPr/>
          <a:lstStyle>
            <a:lvl1pPr>
              <a:defRPr/>
            </a:lvl1pPr>
          </a:lstStyle>
          <a:p>
            <a:pPr>
              <a:defRPr/>
            </a:pPr>
            <a:endParaRPr lang="en-GB" altLang="zh-CN"/>
          </a:p>
        </p:txBody>
      </p:sp>
      <p:sp>
        <p:nvSpPr>
          <p:cNvPr id="6" name="Rectangle 13"/>
          <p:cNvSpPr>
            <a:spLocks noGrp="1" noChangeArrowheads="1"/>
          </p:cNvSpPr>
          <p:nvPr>
            <p:ph type="ftr" idx="11"/>
          </p:nvPr>
        </p:nvSpPr>
        <p:spPr>
          <a:ln/>
        </p:spPr>
        <p:txBody>
          <a:bodyPr/>
          <a:lstStyle>
            <a:lvl1pPr>
              <a:defRPr/>
            </a:lvl1pPr>
          </a:lstStyle>
          <a:p>
            <a:pPr>
              <a:defRPr/>
            </a:pPr>
            <a:endParaRPr lang="en-GB" altLang="zh-CN"/>
          </a:p>
        </p:txBody>
      </p:sp>
      <p:sp>
        <p:nvSpPr>
          <p:cNvPr id="7" name="Rectangle 14"/>
          <p:cNvSpPr>
            <a:spLocks noGrp="1" noChangeArrowheads="1"/>
          </p:cNvSpPr>
          <p:nvPr>
            <p:ph type="sldNum" idx="12"/>
          </p:nvPr>
        </p:nvSpPr>
        <p:spPr>
          <a:ln/>
        </p:spPr>
        <p:txBody>
          <a:bodyPr/>
          <a:lstStyle>
            <a:lvl1pPr>
              <a:defRPr/>
            </a:lvl1pPr>
          </a:lstStyle>
          <a:p>
            <a:fld id="{0E1605D2-9C7E-4405-A6B0-978EC3CECB5D}" type="slidenum">
              <a:rPr lang="en-GB" altLang="zh-CN"/>
              <a:pPr/>
              <a:t>‹#›</a:t>
            </a:fld>
            <a:endParaRPr lang="en-GB" altLang="zh-CN"/>
          </a:p>
        </p:txBody>
      </p:sp>
    </p:spTree>
    <p:extLst>
      <p:ext uri="{BB962C8B-B14F-4D97-AF65-F5344CB8AC3E}">
        <p14:creationId xmlns:p14="http://schemas.microsoft.com/office/powerpoint/2010/main" val="3313838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12"/>
          <p:cNvSpPr>
            <a:spLocks noGrp="1" noChangeArrowheads="1"/>
          </p:cNvSpPr>
          <p:nvPr>
            <p:ph type="dt" idx="10"/>
          </p:nvPr>
        </p:nvSpPr>
        <p:spPr>
          <a:ln/>
        </p:spPr>
        <p:txBody>
          <a:bodyPr/>
          <a:lstStyle>
            <a:lvl1pPr>
              <a:defRPr/>
            </a:lvl1pPr>
          </a:lstStyle>
          <a:p>
            <a:pPr>
              <a:defRPr/>
            </a:pPr>
            <a:endParaRPr lang="en-GB" altLang="zh-CN"/>
          </a:p>
        </p:txBody>
      </p:sp>
      <p:sp>
        <p:nvSpPr>
          <p:cNvPr id="6" name="Rectangle 13"/>
          <p:cNvSpPr>
            <a:spLocks noGrp="1" noChangeArrowheads="1"/>
          </p:cNvSpPr>
          <p:nvPr>
            <p:ph type="ftr" idx="11"/>
          </p:nvPr>
        </p:nvSpPr>
        <p:spPr>
          <a:ln/>
        </p:spPr>
        <p:txBody>
          <a:bodyPr/>
          <a:lstStyle>
            <a:lvl1pPr>
              <a:defRPr/>
            </a:lvl1pPr>
          </a:lstStyle>
          <a:p>
            <a:pPr>
              <a:defRPr/>
            </a:pPr>
            <a:endParaRPr lang="en-GB" altLang="zh-CN"/>
          </a:p>
        </p:txBody>
      </p:sp>
      <p:sp>
        <p:nvSpPr>
          <p:cNvPr id="7" name="Rectangle 14"/>
          <p:cNvSpPr>
            <a:spLocks noGrp="1" noChangeArrowheads="1"/>
          </p:cNvSpPr>
          <p:nvPr>
            <p:ph type="sldNum" idx="12"/>
          </p:nvPr>
        </p:nvSpPr>
        <p:spPr>
          <a:ln/>
        </p:spPr>
        <p:txBody>
          <a:bodyPr/>
          <a:lstStyle>
            <a:lvl1pPr>
              <a:defRPr/>
            </a:lvl1pPr>
          </a:lstStyle>
          <a:p>
            <a:fld id="{237B008E-1802-4319-8E4E-E3B6C88248B6}" type="slidenum">
              <a:rPr lang="en-GB" altLang="zh-CN"/>
              <a:pPr/>
              <a:t>‹#›</a:t>
            </a:fld>
            <a:endParaRPr lang="en-GB" altLang="zh-CN"/>
          </a:p>
        </p:txBody>
      </p:sp>
    </p:spTree>
    <p:extLst>
      <p:ext uri="{BB962C8B-B14F-4D97-AF65-F5344CB8AC3E}">
        <p14:creationId xmlns:p14="http://schemas.microsoft.com/office/powerpoint/2010/main" val="40263272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2"/>
          <p:cNvSpPr>
            <a:spLocks noGrp="1" noChangeArrowheads="1"/>
          </p:cNvSpPr>
          <p:nvPr>
            <p:ph type="dt" idx="10"/>
          </p:nvPr>
        </p:nvSpPr>
        <p:spPr>
          <a:ln/>
        </p:spPr>
        <p:txBody>
          <a:bodyPr/>
          <a:lstStyle>
            <a:lvl1pPr>
              <a:defRPr/>
            </a:lvl1pPr>
          </a:lstStyle>
          <a:p>
            <a:pPr>
              <a:defRPr/>
            </a:pPr>
            <a:endParaRPr lang="en-GB" altLang="zh-CN"/>
          </a:p>
        </p:txBody>
      </p:sp>
      <p:sp>
        <p:nvSpPr>
          <p:cNvPr id="5" name="Rectangle 13"/>
          <p:cNvSpPr>
            <a:spLocks noGrp="1" noChangeArrowheads="1"/>
          </p:cNvSpPr>
          <p:nvPr>
            <p:ph type="ftr" idx="11"/>
          </p:nvPr>
        </p:nvSpPr>
        <p:spPr>
          <a:ln/>
        </p:spPr>
        <p:txBody>
          <a:bodyPr/>
          <a:lstStyle>
            <a:lvl1pPr>
              <a:defRPr/>
            </a:lvl1pPr>
          </a:lstStyle>
          <a:p>
            <a:pPr>
              <a:defRPr/>
            </a:pPr>
            <a:endParaRPr lang="en-GB" altLang="zh-CN"/>
          </a:p>
        </p:txBody>
      </p:sp>
      <p:sp>
        <p:nvSpPr>
          <p:cNvPr id="6" name="Rectangle 14"/>
          <p:cNvSpPr>
            <a:spLocks noGrp="1" noChangeArrowheads="1"/>
          </p:cNvSpPr>
          <p:nvPr>
            <p:ph type="sldNum" idx="12"/>
          </p:nvPr>
        </p:nvSpPr>
        <p:spPr>
          <a:ln/>
        </p:spPr>
        <p:txBody>
          <a:bodyPr/>
          <a:lstStyle>
            <a:lvl1pPr>
              <a:defRPr/>
            </a:lvl1pPr>
          </a:lstStyle>
          <a:p>
            <a:fld id="{6DCE0A54-2ADD-4009-8190-65EABE52307E}" type="slidenum">
              <a:rPr lang="en-GB" altLang="zh-CN"/>
              <a:pPr/>
              <a:t>‹#›</a:t>
            </a:fld>
            <a:endParaRPr lang="en-GB" altLang="zh-CN"/>
          </a:p>
        </p:txBody>
      </p:sp>
    </p:spTree>
    <p:extLst>
      <p:ext uri="{BB962C8B-B14F-4D97-AF65-F5344CB8AC3E}">
        <p14:creationId xmlns:p14="http://schemas.microsoft.com/office/powerpoint/2010/main" val="3216312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1604963"/>
            <a:ext cx="2074862" cy="4522787"/>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1604963"/>
            <a:ext cx="6075363" cy="4522787"/>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12"/>
          <p:cNvSpPr>
            <a:spLocks noGrp="1" noChangeArrowheads="1"/>
          </p:cNvSpPr>
          <p:nvPr>
            <p:ph type="dt" idx="10"/>
          </p:nvPr>
        </p:nvSpPr>
        <p:spPr>
          <a:ln/>
        </p:spPr>
        <p:txBody>
          <a:bodyPr/>
          <a:lstStyle>
            <a:lvl1pPr>
              <a:defRPr/>
            </a:lvl1pPr>
          </a:lstStyle>
          <a:p>
            <a:pPr>
              <a:defRPr/>
            </a:pPr>
            <a:endParaRPr lang="en-GB" altLang="zh-CN"/>
          </a:p>
        </p:txBody>
      </p:sp>
      <p:sp>
        <p:nvSpPr>
          <p:cNvPr id="5" name="Rectangle 13"/>
          <p:cNvSpPr>
            <a:spLocks noGrp="1" noChangeArrowheads="1"/>
          </p:cNvSpPr>
          <p:nvPr>
            <p:ph type="ftr" idx="11"/>
          </p:nvPr>
        </p:nvSpPr>
        <p:spPr>
          <a:ln/>
        </p:spPr>
        <p:txBody>
          <a:bodyPr/>
          <a:lstStyle>
            <a:lvl1pPr>
              <a:defRPr/>
            </a:lvl1pPr>
          </a:lstStyle>
          <a:p>
            <a:pPr>
              <a:defRPr/>
            </a:pPr>
            <a:endParaRPr lang="en-GB" altLang="zh-CN"/>
          </a:p>
        </p:txBody>
      </p:sp>
      <p:sp>
        <p:nvSpPr>
          <p:cNvPr id="6" name="Rectangle 14"/>
          <p:cNvSpPr>
            <a:spLocks noGrp="1" noChangeArrowheads="1"/>
          </p:cNvSpPr>
          <p:nvPr>
            <p:ph type="sldNum" idx="12"/>
          </p:nvPr>
        </p:nvSpPr>
        <p:spPr>
          <a:ln/>
        </p:spPr>
        <p:txBody>
          <a:bodyPr/>
          <a:lstStyle>
            <a:lvl1pPr>
              <a:defRPr/>
            </a:lvl1pPr>
          </a:lstStyle>
          <a:p>
            <a:fld id="{CA072009-1C9B-4E3B-B91D-C0F219EAA9E8}" type="slidenum">
              <a:rPr lang="en-GB" altLang="zh-CN"/>
              <a:pPr/>
              <a:t>‹#›</a:t>
            </a:fld>
            <a:endParaRPr lang="en-GB" altLang="zh-CN"/>
          </a:p>
        </p:txBody>
      </p:sp>
    </p:spTree>
    <p:extLst>
      <p:ext uri="{BB962C8B-B14F-4D97-AF65-F5344CB8AC3E}">
        <p14:creationId xmlns:p14="http://schemas.microsoft.com/office/powerpoint/2010/main" val="26198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1676400"/>
            <a:ext cx="7769225" cy="1458913"/>
          </a:xfrm>
        </p:spPr>
        <p:txBody>
          <a:bodyPr/>
          <a:lstStyle/>
          <a:p>
            <a:r>
              <a:rPr lang="en-US" altLang="zh-CN" smtClean="0"/>
              <a:t>Click to edit Master title style</a:t>
            </a:r>
            <a:endParaRPr lang="zh-CN" altLang="en-US"/>
          </a:p>
        </p:txBody>
      </p:sp>
      <p:sp>
        <p:nvSpPr>
          <p:cNvPr id="3" name="Rectangle 12"/>
          <p:cNvSpPr>
            <a:spLocks noGrp="1" noChangeArrowheads="1"/>
          </p:cNvSpPr>
          <p:nvPr>
            <p:ph type="dt" idx="10"/>
          </p:nvPr>
        </p:nvSpPr>
        <p:spPr>
          <a:ln/>
        </p:spPr>
        <p:txBody>
          <a:bodyPr/>
          <a:lstStyle>
            <a:lvl1pPr>
              <a:defRPr/>
            </a:lvl1pPr>
          </a:lstStyle>
          <a:p>
            <a:pPr>
              <a:defRPr/>
            </a:pPr>
            <a:endParaRPr lang="en-GB" altLang="zh-CN"/>
          </a:p>
        </p:txBody>
      </p:sp>
      <p:sp>
        <p:nvSpPr>
          <p:cNvPr id="4" name="Rectangle 13"/>
          <p:cNvSpPr>
            <a:spLocks noGrp="1" noChangeArrowheads="1"/>
          </p:cNvSpPr>
          <p:nvPr>
            <p:ph type="ftr" idx="11"/>
          </p:nvPr>
        </p:nvSpPr>
        <p:spPr>
          <a:ln/>
        </p:spPr>
        <p:txBody>
          <a:bodyPr/>
          <a:lstStyle>
            <a:lvl1pPr>
              <a:defRPr/>
            </a:lvl1pPr>
          </a:lstStyle>
          <a:p>
            <a:pPr>
              <a:defRPr/>
            </a:pPr>
            <a:endParaRPr lang="en-GB" altLang="zh-CN"/>
          </a:p>
        </p:txBody>
      </p:sp>
      <p:sp>
        <p:nvSpPr>
          <p:cNvPr id="5" name="Rectangle 14"/>
          <p:cNvSpPr>
            <a:spLocks noGrp="1" noChangeArrowheads="1"/>
          </p:cNvSpPr>
          <p:nvPr>
            <p:ph type="sldNum" idx="12"/>
          </p:nvPr>
        </p:nvSpPr>
        <p:spPr>
          <a:ln/>
        </p:spPr>
        <p:txBody>
          <a:bodyPr/>
          <a:lstStyle>
            <a:lvl1pPr>
              <a:defRPr/>
            </a:lvl1pPr>
          </a:lstStyle>
          <a:p>
            <a:fld id="{4B8EEF31-B499-490C-AFA2-21EE2D0B75EB}" type="slidenum">
              <a:rPr lang="en-GB" altLang="zh-CN"/>
              <a:pPr/>
              <a:t>‹#›</a:t>
            </a:fld>
            <a:endParaRPr lang="en-GB" altLang="zh-CN"/>
          </a:p>
        </p:txBody>
      </p:sp>
    </p:spTree>
    <p:extLst>
      <p:ext uri="{BB962C8B-B14F-4D97-AF65-F5344CB8AC3E}">
        <p14:creationId xmlns:p14="http://schemas.microsoft.com/office/powerpoint/2010/main" val="294239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10"/>
          <p:cNvSpPr>
            <a:spLocks noGrp="1" noChangeArrowheads="1"/>
          </p:cNvSpPr>
          <p:nvPr>
            <p:ph type="dt" idx="10"/>
          </p:nvPr>
        </p:nvSpPr>
        <p:spPr>
          <a:ln/>
        </p:spPr>
        <p:txBody>
          <a:bodyPr/>
          <a:lstStyle>
            <a:lvl1pPr>
              <a:defRPr/>
            </a:lvl1pPr>
          </a:lstStyle>
          <a:p>
            <a:pPr>
              <a:defRPr/>
            </a:pPr>
            <a:endParaRPr lang="en-GB" altLang="zh-CN"/>
          </a:p>
        </p:txBody>
      </p:sp>
      <p:sp>
        <p:nvSpPr>
          <p:cNvPr id="5" name="Rectangle 11"/>
          <p:cNvSpPr>
            <a:spLocks noGrp="1" noChangeArrowheads="1"/>
          </p:cNvSpPr>
          <p:nvPr>
            <p:ph type="ftr" idx="11"/>
          </p:nvPr>
        </p:nvSpPr>
        <p:spPr>
          <a:ln/>
        </p:spPr>
        <p:txBody>
          <a:bodyPr/>
          <a:lstStyle>
            <a:lvl1pPr>
              <a:defRPr/>
            </a:lvl1pPr>
          </a:lstStyle>
          <a:p>
            <a:pPr>
              <a:defRPr/>
            </a:pPr>
            <a:endParaRPr lang="en-GB" altLang="zh-CN"/>
          </a:p>
        </p:txBody>
      </p:sp>
      <p:sp>
        <p:nvSpPr>
          <p:cNvPr id="6" name="Rectangle 12"/>
          <p:cNvSpPr>
            <a:spLocks noGrp="1" noChangeArrowheads="1"/>
          </p:cNvSpPr>
          <p:nvPr>
            <p:ph type="sldNum" idx="12"/>
          </p:nvPr>
        </p:nvSpPr>
        <p:spPr>
          <a:ln/>
        </p:spPr>
        <p:txBody>
          <a:bodyPr/>
          <a:lstStyle>
            <a:lvl1pPr>
              <a:defRPr/>
            </a:lvl1pPr>
          </a:lstStyle>
          <a:p>
            <a:fld id="{C27212E8-7722-4399-8A0C-90ACEB4A8956}" type="slidenum">
              <a:rPr lang="en-GB" altLang="zh-CN"/>
              <a:pPr/>
              <a:t>‹#›</a:t>
            </a:fld>
            <a:endParaRPr lang="en-GB" altLang="zh-CN"/>
          </a:p>
        </p:txBody>
      </p:sp>
    </p:spTree>
    <p:extLst>
      <p:ext uri="{BB962C8B-B14F-4D97-AF65-F5344CB8AC3E}">
        <p14:creationId xmlns:p14="http://schemas.microsoft.com/office/powerpoint/2010/main" val="1704638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1182688" y="2017713"/>
            <a:ext cx="38084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5143500" y="2017713"/>
            <a:ext cx="38084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10"/>
          <p:cNvSpPr>
            <a:spLocks noGrp="1" noChangeArrowheads="1"/>
          </p:cNvSpPr>
          <p:nvPr>
            <p:ph type="dt" idx="10"/>
          </p:nvPr>
        </p:nvSpPr>
        <p:spPr>
          <a:ln/>
        </p:spPr>
        <p:txBody>
          <a:bodyPr/>
          <a:lstStyle>
            <a:lvl1pPr>
              <a:defRPr/>
            </a:lvl1pPr>
          </a:lstStyle>
          <a:p>
            <a:pPr>
              <a:defRPr/>
            </a:pPr>
            <a:endParaRPr lang="en-GB" altLang="zh-CN"/>
          </a:p>
        </p:txBody>
      </p:sp>
      <p:sp>
        <p:nvSpPr>
          <p:cNvPr id="6" name="Rectangle 11"/>
          <p:cNvSpPr>
            <a:spLocks noGrp="1" noChangeArrowheads="1"/>
          </p:cNvSpPr>
          <p:nvPr>
            <p:ph type="ftr" idx="11"/>
          </p:nvPr>
        </p:nvSpPr>
        <p:spPr>
          <a:ln/>
        </p:spPr>
        <p:txBody>
          <a:bodyPr/>
          <a:lstStyle>
            <a:lvl1pPr>
              <a:defRPr/>
            </a:lvl1pPr>
          </a:lstStyle>
          <a:p>
            <a:pPr>
              <a:defRPr/>
            </a:pPr>
            <a:endParaRPr lang="en-GB" altLang="zh-CN"/>
          </a:p>
        </p:txBody>
      </p:sp>
      <p:sp>
        <p:nvSpPr>
          <p:cNvPr id="7" name="Rectangle 12"/>
          <p:cNvSpPr>
            <a:spLocks noGrp="1" noChangeArrowheads="1"/>
          </p:cNvSpPr>
          <p:nvPr>
            <p:ph type="sldNum" idx="12"/>
          </p:nvPr>
        </p:nvSpPr>
        <p:spPr>
          <a:ln/>
        </p:spPr>
        <p:txBody>
          <a:bodyPr/>
          <a:lstStyle>
            <a:lvl1pPr>
              <a:defRPr/>
            </a:lvl1pPr>
          </a:lstStyle>
          <a:p>
            <a:fld id="{3AA02266-6432-4533-BCC1-6308DD0FC5BA}" type="slidenum">
              <a:rPr lang="en-GB" altLang="zh-CN"/>
              <a:pPr/>
              <a:t>‹#›</a:t>
            </a:fld>
            <a:endParaRPr lang="en-GB" altLang="zh-CN"/>
          </a:p>
        </p:txBody>
      </p:sp>
    </p:spTree>
    <p:extLst>
      <p:ext uri="{BB962C8B-B14F-4D97-AF65-F5344CB8AC3E}">
        <p14:creationId xmlns:p14="http://schemas.microsoft.com/office/powerpoint/2010/main" val="68402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10"/>
          <p:cNvSpPr>
            <a:spLocks noGrp="1" noChangeArrowheads="1"/>
          </p:cNvSpPr>
          <p:nvPr>
            <p:ph type="dt" idx="10"/>
          </p:nvPr>
        </p:nvSpPr>
        <p:spPr>
          <a:ln/>
        </p:spPr>
        <p:txBody>
          <a:bodyPr/>
          <a:lstStyle>
            <a:lvl1pPr>
              <a:defRPr/>
            </a:lvl1pPr>
          </a:lstStyle>
          <a:p>
            <a:pPr>
              <a:defRPr/>
            </a:pPr>
            <a:endParaRPr lang="en-GB" altLang="zh-CN"/>
          </a:p>
        </p:txBody>
      </p:sp>
      <p:sp>
        <p:nvSpPr>
          <p:cNvPr id="8" name="Rectangle 11"/>
          <p:cNvSpPr>
            <a:spLocks noGrp="1" noChangeArrowheads="1"/>
          </p:cNvSpPr>
          <p:nvPr>
            <p:ph type="ftr" idx="11"/>
          </p:nvPr>
        </p:nvSpPr>
        <p:spPr>
          <a:ln/>
        </p:spPr>
        <p:txBody>
          <a:bodyPr/>
          <a:lstStyle>
            <a:lvl1pPr>
              <a:defRPr/>
            </a:lvl1pPr>
          </a:lstStyle>
          <a:p>
            <a:pPr>
              <a:defRPr/>
            </a:pPr>
            <a:endParaRPr lang="en-GB" altLang="zh-CN"/>
          </a:p>
        </p:txBody>
      </p:sp>
      <p:sp>
        <p:nvSpPr>
          <p:cNvPr id="9" name="Rectangle 12"/>
          <p:cNvSpPr>
            <a:spLocks noGrp="1" noChangeArrowheads="1"/>
          </p:cNvSpPr>
          <p:nvPr>
            <p:ph type="sldNum" idx="12"/>
          </p:nvPr>
        </p:nvSpPr>
        <p:spPr>
          <a:ln/>
        </p:spPr>
        <p:txBody>
          <a:bodyPr/>
          <a:lstStyle>
            <a:lvl1pPr>
              <a:defRPr/>
            </a:lvl1pPr>
          </a:lstStyle>
          <a:p>
            <a:fld id="{5CAB45F3-7258-40D5-B750-40DADE239005}" type="slidenum">
              <a:rPr lang="en-GB" altLang="zh-CN"/>
              <a:pPr/>
              <a:t>‹#›</a:t>
            </a:fld>
            <a:endParaRPr lang="en-GB" altLang="zh-CN"/>
          </a:p>
        </p:txBody>
      </p:sp>
    </p:spTree>
    <p:extLst>
      <p:ext uri="{BB962C8B-B14F-4D97-AF65-F5344CB8AC3E}">
        <p14:creationId xmlns:p14="http://schemas.microsoft.com/office/powerpoint/2010/main" val="285711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10"/>
          <p:cNvSpPr>
            <a:spLocks noGrp="1" noChangeArrowheads="1"/>
          </p:cNvSpPr>
          <p:nvPr>
            <p:ph type="dt" idx="10"/>
          </p:nvPr>
        </p:nvSpPr>
        <p:spPr>
          <a:ln/>
        </p:spPr>
        <p:txBody>
          <a:bodyPr/>
          <a:lstStyle>
            <a:lvl1pPr>
              <a:defRPr/>
            </a:lvl1pPr>
          </a:lstStyle>
          <a:p>
            <a:pPr>
              <a:defRPr/>
            </a:pPr>
            <a:endParaRPr lang="en-GB" altLang="zh-CN"/>
          </a:p>
        </p:txBody>
      </p:sp>
      <p:sp>
        <p:nvSpPr>
          <p:cNvPr id="4" name="Rectangle 11"/>
          <p:cNvSpPr>
            <a:spLocks noGrp="1" noChangeArrowheads="1"/>
          </p:cNvSpPr>
          <p:nvPr>
            <p:ph type="ftr" idx="11"/>
          </p:nvPr>
        </p:nvSpPr>
        <p:spPr>
          <a:ln/>
        </p:spPr>
        <p:txBody>
          <a:bodyPr/>
          <a:lstStyle>
            <a:lvl1pPr>
              <a:defRPr/>
            </a:lvl1pPr>
          </a:lstStyle>
          <a:p>
            <a:pPr>
              <a:defRPr/>
            </a:pPr>
            <a:endParaRPr lang="en-GB" altLang="zh-CN"/>
          </a:p>
        </p:txBody>
      </p:sp>
      <p:sp>
        <p:nvSpPr>
          <p:cNvPr id="5" name="Rectangle 12"/>
          <p:cNvSpPr>
            <a:spLocks noGrp="1" noChangeArrowheads="1"/>
          </p:cNvSpPr>
          <p:nvPr>
            <p:ph type="sldNum" idx="12"/>
          </p:nvPr>
        </p:nvSpPr>
        <p:spPr>
          <a:ln/>
        </p:spPr>
        <p:txBody>
          <a:bodyPr/>
          <a:lstStyle>
            <a:lvl1pPr>
              <a:defRPr/>
            </a:lvl1pPr>
          </a:lstStyle>
          <a:p>
            <a:fld id="{33F103F8-5C22-4700-9536-47178403B614}" type="slidenum">
              <a:rPr lang="en-GB" altLang="zh-CN"/>
              <a:pPr/>
              <a:t>‹#›</a:t>
            </a:fld>
            <a:endParaRPr lang="en-GB" altLang="zh-CN"/>
          </a:p>
        </p:txBody>
      </p:sp>
    </p:spTree>
    <p:extLst>
      <p:ext uri="{BB962C8B-B14F-4D97-AF65-F5344CB8AC3E}">
        <p14:creationId xmlns:p14="http://schemas.microsoft.com/office/powerpoint/2010/main" val="252891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idx="10"/>
          </p:nvPr>
        </p:nvSpPr>
        <p:spPr>
          <a:ln/>
        </p:spPr>
        <p:txBody>
          <a:bodyPr/>
          <a:lstStyle>
            <a:lvl1pPr>
              <a:defRPr/>
            </a:lvl1pPr>
          </a:lstStyle>
          <a:p>
            <a:pPr>
              <a:defRPr/>
            </a:pPr>
            <a:endParaRPr lang="en-GB" altLang="zh-CN"/>
          </a:p>
        </p:txBody>
      </p:sp>
      <p:sp>
        <p:nvSpPr>
          <p:cNvPr id="3" name="Rectangle 11"/>
          <p:cNvSpPr>
            <a:spLocks noGrp="1" noChangeArrowheads="1"/>
          </p:cNvSpPr>
          <p:nvPr>
            <p:ph type="ftr" idx="11"/>
          </p:nvPr>
        </p:nvSpPr>
        <p:spPr>
          <a:ln/>
        </p:spPr>
        <p:txBody>
          <a:bodyPr/>
          <a:lstStyle>
            <a:lvl1pPr>
              <a:defRPr/>
            </a:lvl1pPr>
          </a:lstStyle>
          <a:p>
            <a:pPr>
              <a:defRPr/>
            </a:pPr>
            <a:endParaRPr lang="en-GB" altLang="zh-CN"/>
          </a:p>
        </p:txBody>
      </p:sp>
      <p:sp>
        <p:nvSpPr>
          <p:cNvPr id="4" name="Rectangle 12"/>
          <p:cNvSpPr>
            <a:spLocks noGrp="1" noChangeArrowheads="1"/>
          </p:cNvSpPr>
          <p:nvPr>
            <p:ph type="sldNum" idx="12"/>
          </p:nvPr>
        </p:nvSpPr>
        <p:spPr>
          <a:ln/>
        </p:spPr>
        <p:txBody>
          <a:bodyPr/>
          <a:lstStyle>
            <a:lvl1pPr>
              <a:defRPr/>
            </a:lvl1pPr>
          </a:lstStyle>
          <a:p>
            <a:fld id="{B94DBC4F-93C5-41B2-A6AB-50BC9AE1B70C}" type="slidenum">
              <a:rPr lang="en-GB" altLang="zh-CN"/>
              <a:pPr/>
              <a:t>‹#›</a:t>
            </a:fld>
            <a:endParaRPr lang="en-GB" altLang="zh-CN"/>
          </a:p>
        </p:txBody>
      </p:sp>
    </p:spTree>
    <p:extLst>
      <p:ext uri="{BB962C8B-B14F-4D97-AF65-F5344CB8AC3E}">
        <p14:creationId xmlns:p14="http://schemas.microsoft.com/office/powerpoint/2010/main" val="170678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GB" altLang="zh-CN"/>
          </a:p>
        </p:txBody>
      </p:sp>
      <p:sp>
        <p:nvSpPr>
          <p:cNvPr id="6" name="Rectangle 11"/>
          <p:cNvSpPr>
            <a:spLocks noGrp="1" noChangeArrowheads="1"/>
          </p:cNvSpPr>
          <p:nvPr>
            <p:ph type="ftr" idx="11"/>
          </p:nvPr>
        </p:nvSpPr>
        <p:spPr>
          <a:ln/>
        </p:spPr>
        <p:txBody>
          <a:bodyPr/>
          <a:lstStyle>
            <a:lvl1pPr>
              <a:defRPr/>
            </a:lvl1pPr>
          </a:lstStyle>
          <a:p>
            <a:pPr>
              <a:defRPr/>
            </a:pPr>
            <a:endParaRPr lang="en-GB" altLang="zh-CN"/>
          </a:p>
        </p:txBody>
      </p:sp>
      <p:sp>
        <p:nvSpPr>
          <p:cNvPr id="7" name="Rectangle 12"/>
          <p:cNvSpPr>
            <a:spLocks noGrp="1" noChangeArrowheads="1"/>
          </p:cNvSpPr>
          <p:nvPr>
            <p:ph type="sldNum" idx="12"/>
          </p:nvPr>
        </p:nvSpPr>
        <p:spPr>
          <a:ln/>
        </p:spPr>
        <p:txBody>
          <a:bodyPr/>
          <a:lstStyle>
            <a:lvl1pPr>
              <a:defRPr/>
            </a:lvl1pPr>
          </a:lstStyle>
          <a:p>
            <a:fld id="{D52C425B-6C6E-4AEB-8763-FF9B5474D3F1}" type="slidenum">
              <a:rPr lang="en-GB" altLang="zh-CN"/>
              <a:pPr/>
              <a:t>‹#›</a:t>
            </a:fld>
            <a:endParaRPr lang="en-GB" altLang="zh-CN"/>
          </a:p>
        </p:txBody>
      </p:sp>
    </p:spTree>
    <p:extLst>
      <p:ext uri="{BB962C8B-B14F-4D97-AF65-F5344CB8AC3E}">
        <p14:creationId xmlns:p14="http://schemas.microsoft.com/office/powerpoint/2010/main" val="182948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GB" altLang="zh-CN"/>
          </a:p>
        </p:txBody>
      </p:sp>
      <p:sp>
        <p:nvSpPr>
          <p:cNvPr id="6" name="Rectangle 11"/>
          <p:cNvSpPr>
            <a:spLocks noGrp="1" noChangeArrowheads="1"/>
          </p:cNvSpPr>
          <p:nvPr>
            <p:ph type="ftr" idx="11"/>
          </p:nvPr>
        </p:nvSpPr>
        <p:spPr>
          <a:ln/>
        </p:spPr>
        <p:txBody>
          <a:bodyPr/>
          <a:lstStyle>
            <a:lvl1pPr>
              <a:defRPr/>
            </a:lvl1pPr>
          </a:lstStyle>
          <a:p>
            <a:pPr>
              <a:defRPr/>
            </a:pPr>
            <a:endParaRPr lang="en-GB" altLang="zh-CN"/>
          </a:p>
        </p:txBody>
      </p:sp>
      <p:sp>
        <p:nvSpPr>
          <p:cNvPr id="7" name="Rectangle 12"/>
          <p:cNvSpPr>
            <a:spLocks noGrp="1" noChangeArrowheads="1"/>
          </p:cNvSpPr>
          <p:nvPr>
            <p:ph type="sldNum" idx="12"/>
          </p:nvPr>
        </p:nvSpPr>
        <p:spPr>
          <a:ln/>
        </p:spPr>
        <p:txBody>
          <a:bodyPr/>
          <a:lstStyle>
            <a:lvl1pPr>
              <a:defRPr/>
            </a:lvl1pPr>
          </a:lstStyle>
          <a:p>
            <a:fld id="{647DF901-F1E7-4A74-A964-1628AC5EBD5F}" type="slidenum">
              <a:rPr lang="en-GB" altLang="zh-CN"/>
              <a:pPr/>
              <a:t>‹#›</a:t>
            </a:fld>
            <a:endParaRPr lang="en-GB" altLang="zh-CN"/>
          </a:p>
        </p:txBody>
      </p:sp>
    </p:spTree>
    <p:extLst>
      <p:ext uri="{BB962C8B-B14F-4D97-AF65-F5344CB8AC3E}">
        <p14:creationId xmlns:p14="http://schemas.microsoft.com/office/powerpoint/2010/main" val="18803416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17513" y="10985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endParaRPr>
          </a:p>
        </p:txBody>
      </p:sp>
      <p:sp>
        <p:nvSpPr>
          <p:cNvPr id="1026" name="Rectangle 2"/>
          <p:cNvSpPr>
            <a:spLocks noChangeArrowheads="1"/>
          </p:cNvSpPr>
          <p:nvPr/>
        </p:nvSpPr>
        <p:spPr bwMode="auto">
          <a:xfrm>
            <a:off x="800100" y="1098550"/>
            <a:ext cx="328613" cy="474663"/>
          </a:xfrm>
          <a:prstGeom prst="rect">
            <a:avLst/>
          </a:prstGeom>
          <a:gradFill rotWithShape="0">
            <a:gsLst>
              <a:gs pos="0">
                <a:srgbClr val="FFCF01"/>
              </a:gs>
              <a:gs pos="100000">
                <a:srgbClr val="FFFFFF"/>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endParaRPr>
          </a:p>
        </p:txBody>
      </p:sp>
      <p:sp>
        <p:nvSpPr>
          <p:cNvPr id="1027" name="Rectangle 3"/>
          <p:cNvSpPr>
            <a:spLocks noChangeArrowheads="1"/>
          </p:cNvSpPr>
          <p:nvPr/>
        </p:nvSpPr>
        <p:spPr bwMode="auto">
          <a:xfrm>
            <a:off x="541338" y="15208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endParaRPr>
          </a:p>
        </p:txBody>
      </p:sp>
      <p:sp>
        <p:nvSpPr>
          <p:cNvPr id="1028" name="Rectangle 4"/>
          <p:cNvSpPr>
            <a:spLocks noChangeArrowheads="1"/>
          </p:cNvSpPr>
          <p:nvPr/>
        </p:nvSpPr>
        <p:spPr bwMode="auto">
          <a:xfrm>
            <a:off x="911225" y="1520825"/>
            <a:ext cx="368300" cy="474663"/>
          </a:xfrm>
          <a:prstGeom prst="rect">
            <a:avLst/>
          </a:prstGeom>
          <a:gradFill rotWithShape="0">
            <a:gsLst>
              <a:gs pos="0">
                <a:srgbClr val="3333CC"/>
              </a:gs>
              <a:gs pos="100000">
                <a:srgbClr val="FFFFFF"/>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endParaRPr>
          </a:p>
        </p:txBody>
      </p:sp>
      <p:sp>
        <p:nvSpPr>
          <p:cNvPr id="1029" name="Rectangle 5"/>
          <p:cNvSpPr>
            <a:spLocks noChangeArrowheads="1"/>
          </p:cNvSpPr>
          <p:nvPr/>
        </p:nvSpPr>
        <p:spPr bwMode="auto">
          <a:xfrm>
            <a:off x="127000" y="1447800"/>
            <a:ext cx="560388" cy="422275"/>
          </a:xfrm>
          <a:prstGeom prst="rect">
            <a:avLst/>
          </a:prstGeom>
          <a:gradFill rotWithShape="0">
            <a:gsLst>
              <a:gs pos="0">
                <a:srgbClr val="FFFFFF"/>
              </a:gs>
              <a:gs pos="100000">
                <a:srgbClr val="FF0000"/>
              </a:gs>
            </a:gsLst>
            <a:lin ang="81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endParaRPr>
          </a:p>
        </p:txBody>
      </p:sp>
      <p:sp>
        <p:nvSpPr>
          <p:cNvPr id="1030" name="Rectangle 6"/>
          <p:cNvSpPr>
            <a:spLocks noChangeArrowheads="1"/>
          </p:cNvSpPr>
          <p:nvPr/>
        </p:nvSpPr>
        <p:spPr bwMode="auto">
          <a:xfrm>
            <a:off x="762000" y="99060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endParaRPr>
          </a:p>
        </p:txBody>
      </p:sp>
      <p:sp>
        <p:nvSpPr>
          <p:cNvPr id="1031" name="Rectangle 7"/>
          <p:cNvSpPr>
            <a:spLocks noChangeArrowheads="1"/>
          </p:cNvSpPr>
          <p:nvPr/>
        </p:nvSpPr>
        <p:spPr bwMode="auto">
          <a:xfrm>
            <a:off x="442913" y="1781175"/>
            <a:ext cx="8226425" cy="31750"/>
          </a:xfrm>
          <a:prstGeom prst="rect">
            <a:avLst/>
          </a:prstGeom>
          <a:gradFill rotWithShape="0">
            <a:gsLst>
              <a:gs pos="0">
                <a:srgbClr val="1C1C1C"/>
              </a:gs>
              <a:gs pos="100000">
                <a:srgbClr val="FFFFFF"/>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endParaRPr>
          </a:p>
        </p:txBody>
      </p:sp>
      <p:sp>
        <p:nvSpPr>
          <p:cNvPr id="1032" name="Rectangle 8"/>
          <p:cNvSpPr>
            <a:spLocks noGrp="1" noChangeArrowheads="1"/>
          </p:cNvSpPr>
          <p:nvPr>
            <p:ph type="title"/>
          </p:nvPr>
        </p:nvSpPr>
        <p:spPr bwMode="auto">
          <a:xfrm>
            <a:off x="1150938" y="212725"/>
            <a:ext cx="7789862"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ltLang="zh-CN"/>
              <a:t>Click to edit the title text format</a:t>
            </a:r>
          </a:p>
        </p:txBody>
      </p:sp>
      <p:sp>
        <p:nvSpPr>
          <p:cNvPr id="1033" name="Rectangle 9"/>
          <p:cNvSpPr>
            <a:spLocks noGrp="1" noChangeArrowheads="1"/>
          </p:cNvSpPr>
          <p:nvPr>
            <p:ph type="body" idx="1"/>
          </p:nvPr>
        </p:nvSpPr>
        <p:spPr bwMode="auto">
          <a:xfrm>
            <a:off x="1182688" y="2017713"/>
            <a:ext cx="7769225"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ltLang="zh-CN"/>
              <a:t>Click to edit the outline text format</a:t>
            </a:r>
          </a:p>
          <a:p>
            <a:pPr lvl="1"/>
            <a:r>
              <a:rPr lang="en-GB" altLang="zh-CN"/>
              <a:t>Second Outline Level</a:t>
            </a:r>
          </a:p>
          <a:p>
            <a:pPr lvl="2"/>
            <a:r>
              <a:rPr lang="en-GB" altLang="zh-CN"/>
              <a:t>Third Outline Level</a:t>
            </a:r>
          </a:p>
          <a:p>
            <a:pPr lvl="3"/>
            <a:r>
              <a:rPr lang="en-GB" altLang="zh-CN"/>
              <a:t>Fourth Outline Level</a:t>
            </a:r>
          </a:p>
          <a:p>
            <a:pPr lvl="4"/>
            <a:r>
              <a:rPr lang="en-GB" altLang="zh-CN"/>
              <a:t>Fifth Outline Level</a:t>
            </a:r>
          </a:p>
          <a:p>
            <a:pPr lvl="4"/>
            <a:r>
              <a:rPr lang="en-GB" altLang="zh-CN"/>
              <a:t>Sixth Outline Level</a:t>
            </a:r>
          </a:p>
          <a:p>
            <a:pPr lvl="4"/>
            <a:r>
              <a:rPr lang="en-GB" altLang="zh-CN"/>
              <a:t>Seventh Outline Level</a:t>
            </a:r>
          </a:p>
          <a:p>
            <a:pPr lvl="4"/>
            <a:r>
              <a:rPr lang="en-GB" altLang="zh-CN"/>
              <a:t>Eighth Outline Level</a:t>
            </a:r>
          </a:p>
          <a:p>
            <a:pPr lvl="4"/>
            <a:r>
              <a:rPr lang="en-GB" altLang="zh-CN"/>
              <a:t>Ninth Outline Level</a:t>
            </a:r>
          </a:p>
        </p:txBody>
      </p:sp>
      <p:sp>
        <p:nvSpPr>
          <p:cNvPr id="1034" name="Rectangle 10"/>
          <p:cNvSpPr>
            <a:spLocks noGrp="1" noChangeArrowheads="1"/>
          </p:cNvSpPr>
          <p:nvPr>
            <p:ph type="dt"/>
          </p:nvPr>
        </p:nvSpPr>
        <p:spPr bwMode="auto">
          <a:xfrm>
            <a:off x="1162050" y="6243638"/>
            <a:ext cx="1901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lvl1pPr>
              <a:lnSpc>
                <a:spcPct val="98000"/>
              </a:lnSpc>
              <a:buFont typeface="Tahoma"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mn-lt"/>
                <a:ea typeface="宋体" charset="0"/>
              </a:defRPr>
            </a:lvl1pPr>
          </a:lstStyle>
          <a:p>
            <a:pPr>
              <a:defRPr/>
            </a:pPr>
            <a:endParaRPr lang="en-GB" altLang="zh-CN"/>
          </a:p>
        </p:txBody>
      </p:sp>
      <p:sp>
        <p:nvSpPr>
          <p:cNvPr id="1035" name="Rectangle 11"/>
          <p:cNvSpPr>
            <a:spLocks noGrp="1" noChangeArrowheads="1"/>
          </p:cNvSpPr>
          <p:nvPr>
            <p:ph type="ftr"/>
          </p:nvPr>
        </p:nvSpPr>
        <p:spPr bwMode="auto">
          <a:xfrm>
            <a:off x="3657600" y="6243638"/>
            <a:ext cx="28924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lvl1pPr algn="ctr">
              <a:lnSpc>
                <a:spcPct val="98000"/>
              </a:lnSpc>
              <a:buFont typeface="Tahoma"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mn-lt"/>
                <a:ea typeface="宋体" charset="0"/>
              </a:defRPr>
            </a:lvl1pPr>
          </a:lstStyle>
          <a:p>
            <a:pPr>
              <a:defRPr/>
            </a:pPr>
            <a:endParaRPr lang="en-GB" altLang="zh-CN"/>
          </a:p>
        </p:txBody>
      </p:sp>
      <p:sp>
        <p:nvSpPr>
          <p:cNvPr id="1036" name="Rectangle 12"/>
          <p:cNvSpPr>
            <a:spLocks noGrp="1" noChangeArrowheads="1"/>
          </p:cNvSpPr>
          <p:nvPr>
            <p:ph type="sldNum"/>
          </p:nvPr>
        </p:nvSpPr>
        <p:spPr bwMode="auto">
          <a:xfrm>
            <a:off x="7042150" y="6243638"/>
            <a:ext cx="1901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lvl1pPr algn="r">
              <a:lnSpc>
                <a:spcPct val="98000"/>
              </a:lnSpc>
              <a:buFont typeface="Tahom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ahoma" pitchFamily="34" charset="0"/>
              </a:defRPr>
            </a:lvl1pPr>
          </a:lstStyle>
          <a:p>
            <a:fld id="{8BE5DEB9-1D33-49E3-80D9-1F2CCEE234E8}" type="slidenum">
              <a:rPr lang="en-GB" altLang="zh-CN"/>
              <a:pPr/>
              <a:t>‹#›</a:t>
            </a:fld>
            <a:endParaRPr lang="en-GB"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lnSpc>
          <a:spcPct val="96000"/>
        </a:lnSpc>
        <a:spcBef>
          <a:spcPct val="0"/>
        </a:spcBef>
        <a:spcAft>
          <a:spcPct val="0"/>
        </a:spcAft>
        <a:buClr>
          <a:srgbClr val="333399"/>
        </a:buClr>
        <a:buSzPct val="100000"/>
        <a:buFont typeface="Tahoma" pitchFamily="34" charset="0"/>
        <a:defRPr sz="4400">
          <a:solidFill>
            <a:srgbClr val="333399"/>
          </a:solidFill>
          <a:latin typeface="+mj-lt"/>
          <a:ea typeface="+mj-ea"/>
          <a:cs typeface="+mj-cs"/>
        </a:defRPr>
      </a:lvl1pPr>
      <a:lvl2pPr algn="l" defTabSz="457200" rtl="0" eaLnBrk="0" fontAlgn="base" hangingPunct="0">
        <a:lnSpc>
          <a:spcPct val="96000"/>
        </a:lnSpc>
        <a:spcBef>
          <a:spcPct val="0"/>
        </a:spcBef>
        <a:spcAft>
          <a:spcPct val="0"/>
        </a:spcAft>
        <a:buClr>
          <a:srgbClr val="333399"/>
        </a:buClr>
        <a:buSzPct val="100000"/>
        <a:buFont typeface="Tahoma" pitchFamily="34" charset="0"/>
        <a:defRPr sz="4400">
          <a:solidFill>
            <a:srgbClr val="333399"/>
          </a:solidFill>
          <a:latin typeface="Tahoma" charset="0"/>
          <a:ea typeface="宋体" charset="0"/>
          <a:cs typeface="宋体" charset="0"/>
        </a:defRPr>
      </a:lvl2pPr>
      <a:lvl3pPr algn="l" defTabSz="457200" rtl="0" eaLnBrk="0" fontAlgn="base" hangingPunct="0">
        <a:lnSpc>
          <a:spcPct val="96000"/>
        </a:lnSpc>
        <a:spcBef>
          <a:spcPct val="0"/>
        </a:spcBef>
        <a:spcAft>
          <a:spcPct val="0"/>
        </a:spcAft>
        <a:buClr>
          <a:srgbClr val="333399"/>
        </a:buClr>
        <a:buSzPct val="100000"/>
        <a:buFont typeface="Tahoma" pitchFamily="34" charset="0"/>
        <a:defRPr sz="4400">
          <a:solidFill>
            <a:srgbClr val="333399"/>
          </a:solidFill>
          <a:latin typeface="Tahoma" charset="0"/>
          <a:ea typeface="宋体" charset="0"/>
          <a:cs typeface="宋体" charset="0"/>
        </a:defRPr>
      </a:lvl3pPr>
      <a:lvl4pPr algn="l" defTabSz="457200" rtl="0" eaLnBrk="0" fontAlgn="base" hangingPunct="0">
        <a:lnSpc>
          <a:spcPct val="96000"/>
        </a:lnSpc>
        <a:spcBef>
          <a:spcPct val="0"/>
        </a:spcBef>
        <a:spcAft>
          <a:spcPct val="0"/>
        </a:spcAft>
        <a:buClr>
          <a:srgbClr val="333399"/>
        </a:buClr>
        <a:buSzPct val="100000"/>
        <a:buFont typeface="Tahoma" pitchFamily="34" charset="0"/>
        <a:defRPr sz="4400">
          <a:solidFill>
            <a:srgbClr val="333399"/>
          </a:solidFill>
          <a:latin typeface="Tahoma" charset="0"/>
          <a:ea typeface="宋体" charset="0"/>
          <a:cs typeface="宋体" charset="0"/>
        </a:defRPr>
      </a:lvl4pPr>
      <a:lvl5pPr algn="l" defTabSz="457200" rtl="0" eaLnBrk="0" fontAlgn="base" hangingPunct="0">
        <a:lnSpc>
          <a:spcPct val="96000"/>
        </a:lnSpc>
        <a:spcBef>
          <a:spcPct val="0"/>
        </a:spcBef>
        <a:spcAft>
          <a:spcPct val="0"/>
        </a:spcAft>
        <a:buClr>
          <a:srgbClr val="333399"/>
        </a:buClr>
        <a:buSzPct val="100000"/>
        <a:buFont typeface="Tahoma" pitchFamily="34" charset="0"/>
        <a:defRPr sz="4400">
          <a:solidFill>
            <a:srgbClr val="333399"/>
          </a:solidFill>
          <a:latin typeface="Tahoma" charset="0"/>
          <a:ea typeface="宋体" charset="0"/>
          <a:cs typeface="宋体" charset="0"/>
        </a:defRPr>
      </a:lvl5pPr>
      <a:lvl6pPr marL="1536700" indent="-215900" algn="l" defTabSz="457200" rtl="0" fontAlgn="base">
        <a:lnSpc>
          <a:spcPct val="96000"/>
        </a:lnSpc>
        <a:spcBef>
          <a:spcPct val="0"/>
        </a:spcBef>
        <a:spcAft>
          <a:spcPct val="0"/>
        </a:spcAft>
        <a:buClr>
          <a:srgbClr val="000000"/>
        </a:buClr>
        <a:buSzPct val="45000"/>
        <a:buFont typeface="Wingdings" charset="0"/>
        <a:defRPr sz="4400">
          <a:solidFill>
            <a:srgbClr val="333399"/>
          </a:solidFill>
          <a:latin typeface="Tahoma" charset="0"/>
          <a:ea typeface="宋体" charset="0"/>
          <a:cs typeface="宋体" charset="0"/>
        </a:defRPr>
      </a:lvl6pPr>
      <a:lvl7pPr marL="1993900" indent="-215900" algn="l" defTabSz="457200" rtl="0" fontAlgn="base">
        <a:lnSpc>
          <a:spcPct val="96000"/>
        </a:lnSpc>
        <a:spcBef>
          <a:spcPct val="0"/>
        </a:spcBef>
        <a:spcAft>
          <a:spcPct val="0"/>
        </a:spcAft>
        <a:buClr>
          <a:srgbClr val="000000"/>
        </a:buClr>
        <a:buSzPct val="45000"/>
        <a:buFont typeface="Wingdings" charset="0"/>
        <a:defRPr sz="4400">
          <a:solidFill>
            <a:srgbClr val="333399"/>
          </a:solidFill>
          <a:latin typeface="Tahoma" charset="0"/>
          <a:ea typeface="宋体" charset="0"/>
          <a:cs typeface="宋体" charset="0"/>
        </a:defRPr>
      </a:lvl7pPr>
      <a:lvl8pPr marL="2451100" indent="-215900" algn="l" defTabSz="457200" rtl="0" fontAlgn="base">
        <a:lnSpc>
          <a:spcPct val="96000"/>
        </a:lnSpc>
        <a:spcBef>
          <a:spcPct val="0"/>
        </a:spcBef>
        <a:spcAft>
          <a:spcPct val="0"/>
        </a:spcAft>
        <a:buClr>
          <a:srgbClr val="000000"/>
        </a:buClr>
        <a:buSzPct val="45000"/>
        <a:buFont typeface="Wingdings" charset="0"/>
        <a:defRPr sz="4400">
          <a:solidFill>
            <a:srgbClr val="333399"/>
          </a:solidFill>
          <a:latin typeface="Tahoma" charset="0"/>
          <a:ea typeface="宋体" charset="0"/>
          <a:cs typeface="宋体" charset="0"/>
        </a:defRPr>
      </a:lvl8pPr>
      <a:lvl9pPr marL="2908300" indent="-215900" algn="l" defTabSz="457200" rtl="0" fontAlgn="base">
        <a:lnSpc>
          <a:spcPct val="96000"/>
        </a:lnSpc>
        <a:spcBef>
          <a:spcPct val="0"/>
        </a:spcBef>
        <a:spcAft>
          <a:spcPct val="0"/>
        </a:spcAft>
        <a:buClr>
          <a:srgbClr val="000000"/>
        </a:buClr>
        <a:buSzPct val="45000"/>
        <a:buFont typeface="Wingdings" charset="0"/>
        <a:defRPr sz="4400">
          <a:solidFill>
            <a:srgbClr val="333399"/>
          </a:solidFill>
          <a:latin typeface="Tahoma" charset="0"/>
          <a:ea typeface="宋体" charset="0"/>
          <a:cs typeface="宋体" charset="0"/>
        </a:defRPr>
      </a:lvl9pPr>
    </p:titleStyle>
    <p:bodyStyle>
      <a:lvl1pPr marL="339725" indent="-339725" algn="l" defTabSz="457200" rtl="0" eaLnBrk="0" fontAlgn="base" hangingPunct="0">
        <a:lnSpc>
          <a:spcPct val="96000"/>
        </a:lnSpc>
        <a:spcBef>
          <a:spcPts val="800"/>
        </a:spcBef>
        <a:spcAft>
          <a:spcPct val="0"/>
        </a:spcAft>
        <a:buClr>
          <a:srgbClr val="3333CC"/>
        </a:buClr>
        <a:buSzPct val="60000"/>
        <a:buFont typeface="Wingdings" pitchFamily="2" charset="2"/>
        <a:buChar char=""/>
        <a:defRPr sz="3200">
          <a:solidFill>
            <a:srgbClr val="000000"/>
          </a:solidFill>
          <a:latin typeface="+mn-lt"/>
          <a:ea typeface="+mn-ea"/>
          <a:cs typeface="+mn-cs"/>
        </a:defRPr>
      </a:lvl1pPr>
      <a:lvl2pPr marL="739775" indent="-282575" algn="l" defTabSz="457200" rtl="0" eaLnBrk="0" fontAlgn="base" hangingPunct="0">
        <a:lnSpc>
          <a:spcPct val="96000"/>
        </a:lnSpc>
        <a:spcBef>
          <a:spcPts val="700"/>
        </a:spcBef>
        <a:spcAft>
          <a:spcPct val="0"/>
        </a:spcAft>
        <a:buClr>
          <a:srgbClr val="FF0000"/>
        </a:buClr>
        <a:buSzPct val="55000"/>
        <a:buFont typeface="Wingdings" pitchFamily="2" charset="2"/>
        <a:buChar char=""/>
        <a:defRPr sz="2800">
          <a:solidFill>
            <a:srgbClr val="000000"/>
          </a:solidFill>
          <a:latin typeface="+mn-lt"/>
          <a:ea typeface="+mn-ea"/>
          <a:cs typeface="+mn-cs"/>
        </a:defRPr>
      </a:lvl2pPr>
      <a:lvl3pPr marL="1143000" indent="-228600" algn="l" defTabSz="457200" rtl="0" eaLnBrk="0" fontAlgn="base" hangingPunct="0">
        <a:lnSpc>
          <a:spcPct val="96000"/>
        </a:lnSpc>
        <a:spcBef>
          <a:spcPts val="600"/>
        </a:spcBef>
        <a:spcAft>
          <a:spcPct val="0"/>
        </a:spcAft>
        <a:buClr>
          <a:srgbClr val="3333CC"/>
        </a:buClr>
        <a:buSzPct val="50000"/>
        <a:buFont typeface="Wingdings" pitchFamily="2" charset="2"/>
        <a:buChar char=""/>
        <a:defRPr sz="2400">
          <a:solidFill>
            <a:srgbClr val="000000"/>
          </a:solidFill>
          <a:latin typeface="+mn-lt"/>
          <a:ea typeface="+mn-ea"/>
          <a:cs typeface="+mn-cs"/>
        </a:defRPr>
      </a:lvl3pPr>
      <a:lvl4pPr marL="1600200" indent="-228600" algn="l" defTabSz="457200" rtl="0" eaLnBrk="0" fontAlgn="base" hangingPunct="0">
        <a:lnSpc>
          <a:spcPct val="96000"/>
        </a:lnSpc>
        <a:spcBef>
          <a:spcPts val="500"/>
        </a:spcBef>
        <a:spcAft>
          <a:spcPct val="0"/>
        </a:spcAft>
        <a:buClr>
          <a:srgbClr val="FFCF01"/>
        </a:buClr>
        <a:buSzPct val="55000"/>
        <a:buFont typeface="Wingdings" pitchFamily="2" charset="2"/>
        <a:buChar char=""/>
        <a:defRPr sz="2000">
          <a:solidFill>
            <a:srgbClr val="000000"/>
          </a:solidFill>
          <a:latin typeface="+mn-lt"/>
          <a:ea typeface="+mn-ea"/>
          <a:cs typeface="+mn-cs"/>
        </a:defRPr>
      </a:lvl4pPr>
      <a:lvl5pPr marL="2057400" indent="-228600" algn="l" defTabSz="457200" rtl="0" eaLnBrk="0" fontAlgn="base" hangingPunct="0">
        <a:lnSpc>
          <a:spcPct val="96000"/>
        </a:lnSpc>
        <a:spcBef>
          <a:spcPts val="500"/>
        </a:spcBef>
        <a:spcAft>
          <a:spcPct val="0"/>
        </a:spcAft>
        <a:buClr>
          <a:srgbClr val="FFCF01"/>
        </a:buClr>
        <a:buSzPct val="50000"/>
        <a:buFont typeface="Wingdings" pitchFamily="2" charset="2"/>
        <a:buChar char=""/>
        <a:defRPr sz="2000">
          <a:solidFill>
            <a:srgbClr val="000000"/>
          </a:solidFill>
          <a:latin typeface="+mn-lt"/>
          <a:ea typeface="+mn-ea"/>
          <a:cs typeface="+mn-cs"/>
        </a:defRPr>
      </a:lvl5pPr>
      <a:lvl6pPr marL="2514600" indent="-228600" algn="l" defTabSz="457200" rtl="0" fontAlgn="base">
        <a:lnSpc>
          <a:spcPct val="96000"/>
        </a:lnSpc>
        <a:spcBef>
          <a:spcPts val="500"/>
        </a:spcBef>
        <a:spcAft>
          <a:spcPct val="0"/>
        </a:spcAft>
        <a:buClr>
          <a:srgbClr val="FFCF01"/>
        </a:buClr>
        <a:buSzPct val="50000"/>
        <a:buFont typeface="Wingdings" charset="0"/>
        <a:buChar char=""/>
        <a:defRPr sz="2000">
          <a:solidFill>
            <a:srgbClr val="000000"/>
          </a:solidFill>
          <a:latin typeface="+mn-lt"/>
          <a:ea typeface="+mn-ea"/>
          <a:cs typeface="+mn-cs"/>
        </a:defRPr>
      </a:lvl6pPr>
      <a:lvl7pPr marL="2971800" indent="-228600" algn="l" defTabSz="457200" rtl="0" fontAlgn="base">
        <a:lnSpc>
          <a:spcPct val="96000"/>
        </a:lnSpc>
        <a:spcBef>
          <a:spcPts val="500"/>
        </a:spcBef>
        <a:spcAft>
          <a:spcPct val="0"/>
        </a:spcAft>
        <a:buClr>
          <a:srgbClr val="FFCF01"/>
        </a:buClr>
        <a:buSzPct val="50000"/>
        <a:buFont typeface="Wingdings" charset="0"/>
        <a:buChar char=""/>
        <a:defRPr sz="2000">
          <a:solidFill>
            <a:srgbClr val="000000"/>
          </a:solidFill>
          <a:latin typeface="+mn-lt"/>
          <a:ea typeface="+mn-ea"/>
          <a:cs typeface="+mn-cs"/>
        </a:defRPr>
      </a:lvl7pPr>
      <a:lvl8pPr marL="3429000" indent="-228600" algn="l" defTabSz="457200" rtl="0" fontAlgn="base">
        <a:lnSpc>
          <a:spcPct val="96000"/>
        </a:lnSpc>
        <a:spcBef>
          <a:spcPts val="500"/>
        </a:spcBef>
        <a:spcAft>
          <a:spcPct val="0"/>
        </a:spcAft>
        <a:buClr>
          <a:srgbClr val="FFCF01"/>
        </a:buClr>
        <a:buSzPct val="50000"/>
        <a:buFont typeface="Wingdings" charset="0"/>
        <a:buChar char=""/>
        <a:defRPr sz="2000">
          <a:solidFill>
            <a:srgbClr val="000000"/>
          </a:solidFill>
          <a:latin typeface="+mn-lt"/>
          <a:ea typeface="+mn-ea"/>
          <a:cs typeface="+mn-cs"/>
        </a:defRPr>
      </a:lvl8pPr>
      <a:lvl9pPr marL="3886200" indent="-228600" algn="l" defTabSz="457200" rtl="0" fontAlgn="base">
        <a:lnSpc>
          <a:spcPct val="96000"/>
        </a:lnSpc>
        <a:spcBef>
          <a:spcPts val="500"/>
        </a:spcBef>
        <a:spcAft>
          <a:spcPct val="0"/>
        </a:spcAft>
        <a:buClr>
          <a:srgbClr val="FFCF01"/>
        </a:buClr>
        <a:buSzPct val="50000"/>
        <a:buFont typeface="Wingdings" charset="0"/>
        <a:buChar char=""/>
        <a:defRPr sz="2000">
          <a:solidFill>
            <a:srgbClr val="000000"/>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338" name="Group 1"/>
          <p:cNvGrpSpPr>
            <a:grpSpLocks/>
          </p:cNvGrpSpPr>
          <p:nvPr/>
        </p:nvGrpSpPr>
        <p:grpSpPr bwMode="auto">
          <a:xfrm>
            <a:off x="0" y="2438400"/>
            <a:ext cx="9007475" cy="1050925"/>
            <a:chOff x="0" y="1536"/>
            <a:chExt cx="5674" cy="662"/>
          </a:xfrm>
        </p:grpSpPr>
        <p:grpSp>
          <p:nvGrpSpPr>
            <p:cNvPr id="14344" name="Group 2"/>
            <p:cNvGrpSpPr>
              <a:grpSpLocks/>
            </p:cNvGrpSpPr>
            <p:nvPr/>
          </p:nvGrpSpPr>
          <p:grpSpPr bwMode="auto">
            <a:xfrm>
              <a:off x="183" y="1604"/>
              <a:ext cx="447" cy="298"/>
              <a:chOff x="183" y="1604"/>
              <a:chExt cx="447" cy="298"/>
            </a:xfrm>
          </p:grpSpPr>
          <p:sp>
            <p:nvSpPr>
              <p:cNvPr id="2051" name="Rectangle 3"/>
              <p:cNvSpPr>
                <a:spLocks noChangeArrowheads="1"/>
              </p:cNvSpPr>
              <p:nvPr/>
            </p:nvSpPr>
            <p:spPr bwMode="auto">
              <a:xfrm>
                <a:off x="183" y="1604"/>
                <a:ext cx="276" cy="299"/>
              </a:xfrm>
              <a:prstGeom prst="rect">
                <a:avLst/>
              </a:prstGeom>
              <a:solidFill>
                <a:srgbClr val="3333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endParaRPr>
              </a:p>
            </p:txBody>
          </p:sp>
          <p:sp>
            <p:nvSpPr>
              <p:cNvPr id="2052" name="Rectangle 4"/>
              <p:cNvSpPr>
                <a:spLocks noChangeArrowheads="1"/>
              </p:cNvSpPr>
              <p:nvPr/>
            </p:nvSpPr>
            <p:spPr bwMode="auto">
              <a:xfrm>
                <a:off x="424" y="1604"/>
                <a:ext cx="207" cy="299"/>
              </a:xfrm>
              <a:prstGeom prst="rect">
                <a:avLst/>
              </a:prstGeom>
              <a:gradFill rotWithShape="0">
                <a:gsLst>
                  <a:gs pos="0">
                    <a:srgbClr val="3333CC"/>
                  </a:gs>
                  <a:gs pos="100000">
                    <a:srgbClr val="FFFFFF"/>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endParaRPr>
              </a:p>
            </p:txBody>
          </p:sp>
        </p:grpSp>
        <p:grpSp>
          <p:nvGrpSpPr>
            <p:cNvPr id="14345" name="Group 5"/>
            <p:cNvGrpSpPr>
              <a:grpSpLocks/>
            </p:cNvGrpSpPr>
            <p:nvPr/>
          </p:nvGrpSpPr>
          <p:grpSpPr bwMode="auto">
            <a:xfrm>
              <a:off x="261" y="1870"/>
              <a:ext cx="463" cy="298"/>
              <a:chOff x="261" y="1870"/>
              <a:chExt cx="463" cy="298"/>
            </a:xfrm>
          </p:grpSpPr>
          <p:sp>
            <p:nvSpPr>
              <p:cNvPr id="2054" name="Rectangle 6"/>
              <p:cNvSpPr>
                <a:spLocks noChangeArrowheads="1"/>
              </p:cNvSpPr>
              <p:nvPr/>
            </p:nvSpPr>
            <p:spPr bwMode="auto">
              <a:xfrm>
                <a:off x="261" y="1870"/>
                <a:ext cx="266" cy="299"/>
              </a:xfrm>
              <a:prstGeom prst="rect">
                <a:avLst/>
              </a:prstGeom>
              <a:solidFill>
                <a:srgbClr val="FFCF0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endParaRPr>
              </a:p>
            </p:txBody>
          </p:sp>
          <p:sp>
            <p:nvSpPr>
              <p:cNvPr id="2055" name="Rectangle 7"/>
              <p:cNvSpPr>
                <a:spLocks noChangeArrowheads="1"/>
              </p:cNvSpPr>
              <p:nvPr/>
            </p:nvSpPr>
            <p:spPr bwMode="auto">
              <a:xfrm>
                <a:off x="493" y="1870"/>
                <a:ext cx="232" cy="299"/>
              </a:xfrm>
              <a:prstGeom prst="rect">
                <a:avLst/>
              </a:prstGeom>
              <a:gradFill rotWithShape="0">
                <a:gsLst>
                  <a:gs pos="0">
                    <a:srgbClr val="FFCF01"/>
                  </a:gs>
                  <a:gs pos="100000">
                    <a:srgbClr val="FFFFFF"/>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endParaRPr>
              </a:p>
            </p:txBody>
          </p:sp>
        </p:grpSp>
        <p:sp>
          <p:nvSpPr>
            <p:cNvPr id="2" name="Rectangle 8"/>
            <p:cNvSpPr>
              <a:spLocks noChangeArrowheads="1"/>
            </p:cNvSpPr>
            <p:nvPr/>
          </p:nvSpPr>
          <p:spPr bwMode="auto">
            <a:xfrm>
              <a:off x="0" y="1824"/>
              <a:ext cx="353" cy="266"/>
            </a:xfrm>
            <a:prstGeom prst="rect">
              <a:avLst/>
            </a:prstGeom>
            <a:gradFill rotWithShape="0">
              <a:gsLst>
                <a:gs pos="0">
                  <a:srgbClr val="FFFFFF"/>
                </a:gs>
                <a:gs pos="100000">
                  <a:srgbClr val="FF0000"/>
                </a:gs>
              </a:gsLst>
              <a:lin ang="81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endParaRPr>
            </a:p>
          </p:txBody>
        </p:sp>
        <p:sp>
          <p:nvSpPr>
            <p:cNvPr id="3" name="Rectangle 9"/>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endParaRPr>
            </a:p>
          </p:txBody>
        </p:sp>
        <p:sp>
          <p:nvSpPr>
            <p:cNvPr id="2058" name="Rectangle 10"/>
            <p:cNvSpPr>
              <a:spLocks noChangeArrowheads="1"/>
            </p:cNvSpPr>
            <p:nvPr/>
          </p:nvSpPr>
          <p:spPr bwMode="auto">
            <a:xfrm flipV="1">
              <a:off x="199" y="2054"/>
              <a:ext cx="5476" cy="35"/>
            </a:xfrm>
            <a:prstGeom prst="rect">
              <a:avLst/>
            </a:prstGeom>
            <a:gradFill rotWithShape="0">
              <a:gsLst>
                <a:gs pos="0">
                  <a:srgbClr val="1C1C1C"/>
                </a:gs>
                <a:gs pos="100000">
                  <a:srgbClr val="FFFFFF"/>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zh-CN" altLang="en-US">
                <a:latin typeface="Times New Roman" charset="0"/>
                <a:ea typeface="宋体" charset="0"/>
              </a:endParaRPr>
            </a:p>
          </p:txBody>
        </p:sp>
      </p:grpSp>
      <p:sp>
        <p:nvSpPr>
          <p:cNvPr id="2059" name="Rectangle 11"/>
          <p:cNvSpPr>
            <a:spLocks noGrp="1" noChangeArrowheads="1"/>
          </p:cNvSpPr>
          <p:nvPr>
            <p:ph type="title"/>
          </p:nvPr>
        </p:nvSpPr>
        <p:spPr bwMode="auto">
          <a:xfrm>
            <a:off x="990600" y="1676400"/>
            <a:ext cx="7769225"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ltLang="zh-CN"/>
              <a:t>Click to edit the title text format</a:t>
            </a:r>
          </a:p>
        </p:txBody>
      </p:sp>
      <p:sp>
        <p:nvSpPr>
          <p:cNvPr id="2060" name="Rectangle 12"/>
          <p:cNvSpPr>
            <a:spLocks noGrp="1" noChangeArrowheads="1"/>
          </p:cNvSpPr>
          <p:nvPr>
            <p:ph type="dt"/>
          </p:nvPr>
        </p:nvSpPr>
        <p:spPr bwMode="auto">
          <a:xfrm>
            <a:off x="990600" y="6248400"/>
            <a:ext cx="1901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lvl1pPr>
              <a:lnSpc>
                <a:spcPct val="98000"/>
              </a:lnSpc>
              <a:buClr>
                <a:srgbClr val="1C1C1C"/>
              </a:buClr>
              <a:buFont typeface="Tahoma" charset="0"/>
              <a:buNone/>
              <a:tabLst>
                <a:tab pos="723900" algn="l"/>
                <a:tab pos="1447800" algn="l"/>
              </a:tabLst>
              <a:defRPr sz="1400">
                <a:solidFill>
                  <a:srgbClr val="1C1C1C"/>
                </a:solidFill>
                <a:latin typeface="+mn-lt"/>
                <a:ea typeface="宋体" charset="0"/>
                <a:cs typeface="DejaVu LGC Sans" charset="0"/>
              </a:defRPr>
            </a:lvl1pPr>
          </a:lstStyle>
          <a:p>
            <a:pPr>
              <a:defRPr/>
            </a:pPr>
            <a:endParaRPr lang="en-GB" altLang="zh-CN"/>
          </a:p>
        </p:txBody>
      </p:sp>
      <p:sp>
        <p:nvSpPr>
          <p:cNvPr id="2061" name="Rectangle 13"/>
          <p:cNvSpPr>
            <a:spLocks noGrp="1" noChangeArrowheads="1"/>
          </p:cNvSpPr>
          <p:nvPr>
            <p:ph type="ftr"/>
          </p:nvPr>
        </p:nvSpPr>
        <p:spPr bwMode="auto">
          <a:xfrm>
            <a:off x="3429000" y="6248400"/>
            <a:ext cx="28924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lvl1pPr algn="ctr">
              <a:lnSpc>
                <a:spcPct val="98000"/>
              </a:lnSpc>
              <a:buClr>
                <a:srgbClr val="1C1C1C"/>
              </a:buClr>
              <a:buFont typeface="Tahoma" charset="0"/>
              <a:buNone/>
              <a:tabLst>
                <a:tab pos="723900" algn="l"/>
                <a:tab pos="1447800" algn="l"/>
                <a:tab pos="2171700" algn="l"/>
              </a:tabLst>
              <a:defRPr sz="1400">
                <a:solidFill>
                  <a:srgbClr val="1C1C1C"/>
                </a:solidFill>
                <a:latin typeface="+mn-lt"/>
                <a:ea typeface="宋体" charset="0"/>
                <a:cs typeface="DejaVu LGC Sans" charset="0"/>
              </a:defRPr>
            </a:lvl1pPr>
          </a:lstStyle>
          <a:p>
            <a:pPr>
              <a:defRPr/>
            </a:pPr>
            <a:endParaRPr lang="en-GB" altLang="zh-CN"/>
          </a:p>
        </p:txBody>
      </p:sp>
      <p:sp>
        <p:nvSpPr>
          <p:cNvPr id="2062" name="Rectangle 14"/>
          <p:cNvSpPr>
            <a:spLocks noGrp="1" noChangeArrowheads="1"/>
          </p:cNvSpPr>
          <p:nvPr>
            <p:ph type="sldNum"/>
          </p:nvPr>
        </p:nvSpPr>
        <p:spPr bwMode="auto">
          <a:xfrm>
            <a:off x="6858000" y="6248400"/>
            <a:ext cx="1901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lvl1pPr algn="r">
              <a:lnSpc>
                <a:spcPct val="98000"/>
              </a:lnSpc>
              <a:buClr>
                <a:srgbClr val="1C1C1C"/>
              </a:buClr>
              <a:buFont typeface="Tahoma" pitchFamily="34" charset="0"/>
              <a:buNone/>
              <a:tabLst>
                <a:tab pos="723900" algn="l"/>
                <a:tab pos="1447800" algn="l"/>
              </a:tabLst>
              <a:defRPr sz="1400">
                <a:solidFill>
                  <a:srgbClr val="1C1C1C"/>
                </a:solidFill>
                <a:latin typeface="Tahoma" pitchFamily="34" charset="0"/>
              </a:defRPr>
            </a:lvl1pPr>
          </a:lstStyle>
          <a:p>
            <a:fld id="{748B22E6-62F6-41B1-9F14-8C0E353A9A74}" type="slidenum">
              <a:rPr lang="en-GB" altLang="zh-CN"/>
              <a:pPr/>
              <a:t>‹#›</a:t>
            </a:fld>
            <a:endParaRPr lang="en-GB" altLang="zh-CN"/>
          </a:p>
        </p:txBody>
      </p:sp>
      <p:sp>
        <p:nvSpPr>
          <p:cNvPr id="2063" name="Rectangle 15"/>
          <p:cNvSpPr>
            <a:spLocks noGrp="1" noChangeArrowheads="1"/>
          </p:cNvSpPr>
          <p:nvPr>
            <p:ph type="body" idx="1"/>
          </p:nvPr>
        </p:nvSpPr>
        <p:spPr bwMode="auto">
          <a:xfrm>
            <a:off x="457200" y="1604963"/>
            <a:ext cx="8226425" cy="452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ltLang="zh-CN"/>
              <a:t>Click to edit the outline text format</a:t>
            </a:r>
          </a:p>
          <a:p>
            <a:pPr lvl="1"/>
            <a:r>
              <a:rPr lang="en-GB" altLang="zh-CN"/>
              <a:t>Second Outline Level</a:t>
            </a:r>
          </a:p>
          <a:p>
            <a:pPr lvl="2"/>
            <a:r>
              <a:rPr lang="en-GB" altLang="zh-CN"/>
              <a:t>Third Outline Level</a:t>
            </a:r>
          </a:p>
          <a:p>
            <a:pPr lvl="3"/>
            <a:r>
              <a:rPr lang="en-GB" altLang="zh-CN"/>
              <a:t>Fourth Outline Level</a:t>
            </a:r>
          </a:p>
          <a:p>
            <a:pPr lvl="4"/>
            <a:r>
              <a:rPr lang="en-GB" altLang="zh-CN"/>
              <a:t>Fifth Outline Level</a:t>
            </a:r>
          </a:p>
          <a:p>
            <a:pPr lvl="4"/>
            <a:r>
              <a:rPr lang="en-GB" altLang="zh-CN"/>
              <a:t>Sixth Outline Level</a:t>
            </a:r>
          </a:p>
          <a:p>
            <a:pPr lvl="4"/>
            <a:r>
              <a:rPr lang="en-GB" altLang="zh-CN"/>
              <a:t>Seventh Outline Level</a:t>
            </a:r>
          </a:p>
          <a:p>
            <a:pPr lvl="4"/>
            <a:r>
              <a:rPr lang="en-GB" altLang="zh-CN"/>
              <a:t>Eighth Outline Level</a:t>
            </a:r>
          </a:p>
          <a:p>
            <a:pPr lvl="4"/>
            <a:r>
              <a:rPr lang="en-GB" altLang="zh-CN"/>
              <a:t>Ninth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57200" rtl="0" eaLnBrk="0" fontAlgn="base" hangingPunct="0">
        <a:lnSpc>
          <a:spcPct val="96000"/>
        </a:lnSpc>
        <a:spcBef>
          <a:spcPct val="0"/>
        </a:spcBef>
        <a:spcAft>
          <a:spcPct val="0"/>
        </a:spcAft>
        <a:buClr>
          <a:srgbClr val="333399"/>
        </a:buClr>
        <a:buSzPct val="100000"/>
        <a:buFont typeface="Tahoma" pitchFamily="34" charset="0"/>
        <a:defRPr sz="4400">
          <a:solidFill>
            <a:srgbClr val="333399"/>
          </a:solidFill>
          <a:latin typeface="+mj-lt"/>
          <a:ea typeface="+mj-ea"/>
          <a:cs typeface="+mj-cs"/>
        </a:defRPr>
      </a:lvl1pPr>
      <a:lvl2pPr algn="l" defTabSz="457200" rtl="0" eaLnBrk="0" fontAlgn="base" hangingPunct="0">
        <a:lnSpc>
          <a:spcPct val="96000"/>
        </a:lnSpc>
        <a:spcBef>
          <a:spcPct val="0"/>
        </a:spcBef>
        <a:spcAft>
          <a:spcPct val="0"/>
        </a:spcAft>
        <a:buClr>
          <a:srgbClr val="333399"/>
        </a:buClr>
        <a:buSzPct val="100000"/>
        <a:buFont typeface="Tahoma" pitchFamily="34" charset="0"/>
        <a:defRPr sz="4400">
          <a:solidFill>
            <a:srgbClr val="333399"/>
          </a:solidFill>
          <a:latin typeface="Tahoma" charset="0"/>
          <a:ea typeface="宋体" charset="0"/>
          <a:cs typeface="宋体" charset="0"/>
        </a:defRPr>
      </a:lvl2pPr>
      <a:lvl3pPr algn="l" defTabSz="457200" rtl="0" eaLnBrk="0" fontAlgn="base" hangingPunct="0">
        <a:lnSpc>
          <a:spcPct val="96000"/>
        </a:lnSpc>
        <a:spcBef>
          <a:spcPct val="0"/>
        </a:spcBef>
        <a:spcAft>
          <a:spcPct val="0"/>
        </a:spcAft>
        <a:buClr>
          <a:srgbClr val="333399"/>
        </a:buClr>
        <a:buSzPct val="100000"/>
        <a:buFont typeface="Tahoma" pitchFamily="34" charset="0"/>
        <a:defRPr sz="4400">
          <a:solidFill>
            <a:srgbClr val="333399"/>
          </a:solidFill>
          <a:latin typeface="Tahoma" charset="0"/>
          <a:ea typeface="宋体" charset="0"/>
          <a:cs typeface="宋体" charset="0"/>
        </a:defRPr>
      </a:lvl3pPr>
      <a:lvl4pPr algn="l" defTabSz="457200" rtl="0" eaLnBrk="0" fontAlgn="base" hangingPunct="0">
        <a:lnSpc>
          <a:spcPct val="96000"/>
        </a:lnSpc>
        <a:spcBef>
          <a:spcPct val="0"/>
        </a:spcBef>
        <a:spcAft>
          <a:spcPct val="0"/>
        </a:spcAft>
        <a:buClr>
          <a:srgbClr val="333399"/>
        </a:buClr>
        <a:buSzPct val="100000"/>
        <a:buFont typeface="Tahoma" pitchFamily="34" charset="0"/>
        <a:defRPr sz="4400">
          <a:solidFill>
            <a:srgbClr val="333399"/>
          </a:solidFill>
          <a:latin typeface="Tahoma" charset="0"/>
          <a:ea typeface="宋体" charset="0"/>
          <a:cs typeface="宋体" charset="0"/>
        </a:defRPr>
      </a:lvl4pPr>
      <a:lvl5pPr algn="l" defTabSz="457200" rtl="0" eaLnBrk="0" fontAlgn="base" hangingPunct="0">
        <a:lnSpc>
          <a:spcPct val="96000"/>
        </a:lnSpc>
        <a:spcBef>
          <a:spcPct val="0"/>
        </a:spcBef>
        <a:spcAft>
          <a:spcPct val="0"/>
        </a:spcAft>
        <a:buClr>
          <a:srgbClr val="333399"/>
        </a:buClr>
        <a:buSzPct val="100000"/>
        <a:buFont typeface="Tahoma" pitchFamily="34" charset="0"/>
        <a:defRPr sz="4400">
          <a:solidFill>
            <a:srgbClr val="333399"/>
          </a:solidFill>
          <a:latin typeface="Tahoma" charset="0"/>
          <a:ea typeface="宋体" charset="0"/>
          <a:cs typeface="宋体" charset="0"/>
        </a:defRPr>
      </a:lvl5pPr>
      <a:lvl6pPr marL="1536700" indent="-215900" algn="l" defTabSz="457200" rtl="0" fontAlgn="base">
        <a:lnSpc>
          <a:spcPct val="96000"/>
        </a:lnSpc>
        <a:spcBef>
          <a:spcPct val="0"/>
        </a:spcBef>
        <a:spcAft>
          <a:spcPct val="0"/>
        </a:spcAft>
        <a:buClr>
          <a:srgbClr val="000000"/>
        </a:buClr>
        <a:buSzPct val="45000"/>
        <a:buFont typeface="Wingdings" charset="0"/>
        <a:defRPr sz="4400">
          <a:solidFill>
            <a:srgbClr val="333399"/>
          </a:solidFill>
          <a:latin typeface="Tahoma" charset="0"/>
          <a:ea typeface="宋体" charset="0"/>
          <a:cs typeface="宋体" charset="0"/>
        </a:defRPr>
      </a:lvl6pPr>
      <a:lvl7pPr marL="1993900" indent="-215900" algn="l" defTabSz="457200" rtl="0" fontAlgn="base">
        <a:lnSpc>
          <a:spcPct val="96000"/>
        </a:lnSpc>
        <a:spcBef>
          <a:spcPct val="0"/>
        </a:spcBef>
        <a:spcAft>
          <a:spcPct val="0"/>
        </a:spcAft>
        <a:buClr>
          <a:srgbClr val="000000"/>
        </a:buClr>
        <a:buSzPct val="45000"/>
        <a:buFont typeface="Wingdings" charset="0"/>
        <a:defRPr sz="4400">
          <a:solidFill>
            <a:srgbClr val="333399"/>
          </a:solidFill>
          <a:latin typeface="Tahoma" charset="0"/>
          <a:ea typeface="宋体" charset="0"/>
          <a:cs typeface="宋体" charset="0"/>
        </a:defRPr>
      </a:lvl7pPr>
      <a:lvl8pPr marL="2451100" indent="-215900" algn="l" defTabSz="457200" rtl="0" fontAlgn="base">
        <a:lnSpc>
          <a:spcPct val="96000"/>
        </a:lnSpc>
        <a:spcBef>
          <a:spcPct val="0"/>
        </a:spcBef>
        <a:spcAft>
          <a:spcPct val="0"/>
        </a:spcAft>
        <a:buClr>
          <a:srgbClr val="000000"/>
        </a:buClr>
        <a:buSzPct val="45000"/>
        <a:buFont typeface="Wingdings" charset="0"/>
        <a:defRPr sz="4400">
          <a:solidFill>
            <a:srgbClr val="333399"/>
          </a:solidFill>
          <a:latin typeface="Tahoma" charset="0"/>
          <a:ea typeface="宋体" charset="0"/>
          <a:cs typeface="宋体" charset="0"/>
        </a:defRPr>
      </a:lvl8pPr>
      <a:lvl9pPr marL="2908300" indent="-215900" algn="l" defTabSz="457200" rtl="0" fontAlgn="base">
        <a:lnSpc>
          <a:spcPct val="96000"/>
        </a:lnSpc>
        <a:spcBef>
          <a:spcPct val="0"/>
        </a:spcBef>
        <a:spcAft>
          <a:spcPct val="0"/>
        </a:spcAft>
        <a:buClr>
          <a:srgbClr val="000000"/>
        </a:buClr>
        <a:buSzPct val="45000"/>
        <a:buFont typeface="Wingdings" charset="0"/>
        <a:defRPr sz="4400">
          <a:solidFill>
            <a:srgbClr val="333399"/>
          </a:solidFill>
          <a:latin typeface="Tahoma" charset="0"/>
          <a:ea typeface="宋体" charset="0"/>
          <a:cs typeface="宋体" charset="0"/>
        </a:defRPr>
      </a:lvl9pPr>
    </p:titleStyle>
    <p:bodyStyle>
      <a:lvl1pPr marL="339725" indent="-339725" algn="l" defTabSz="457200" rtl="0" eaLnBrk="0" fontAlgn="base" hangingPunct="0">
        <a:lnSpc>
          <a:spcPct val="96000"/>
        </a:lnSpc>
        <a:spcBef>
          <a:spcPts val="800"/>
        </a:spcBef>
        <a:spcAft>
          <a:spcPct val="0"/>
        </a:spcAft>
        <a:buClr>
          <a:srgbClr val="3333CC"/>
        </a:buClr>
        <a:buSzPct val="60000"/>
        <a:buFont typeface="Wingdings" pitchFamily="2" charset="2"/>
        <a:buChar char=""/>
        <a:defRPr sz="3200">
          <a:solidFill>
            <a:srgbClr val="000000"/>
          </a:solidFill>
          <a:latin typeface="+mn-lt"/>
          <a:ea typeface="+mn-ea"/>
          <a:cs typeface="+mn-cs"/>
        </a:defRPr>
      </a:lvl1pPr>
      <a:lvl2pPr marL="739775" indent="-282575" algn="l" defTabSz="457200" rtl="0" eaLnBrk="0" fontAlgn="base" hangingPunct="0">
        <a:lnSpc>
          <a:spcPct val="96000"/>
        </a:lnSpc>
        <a:spcBef>
          <a:spcPts val="700"/>
        </a:spcBef>
        <a:spcAft>
          <a:spcPct val="0"/>
        </a:spcAft>
        <a:buClr>
          <a:srgbClr val="FF0000"/>
        </a:buClr>
        <a:buSzPct val="55000"/>
        <a:buFont typeface="Wingdings" pitchFamily="2" charset="2"/>
        <a:buChar char=""/>
        <a:defRPr sz="2800">
          <a:solidFill>
            <a:srgbClr val="000000"/>
          </a:solidFill>
          <a:latin typeface="+mn-lt"/>
          <a:ea typeface="+mn-ea"/>
          <a:cs typeface="+mn-cs"/>
        </a:defRPr>
      </a:lvl2pPr>
      <a:lvl3pPr marL="1143000" indent="-228600" algn="l" defTabSz="457200" rtl="0" eaLnBrk="0" fontAlgn="base" hangingPunct="0">
        <a:lnSpc>
          <a:spcPct val="96000"/>
        </a:lnSpc>
        <a:spcBef>
          <a:spcPts val="600"/>
        </a:spcBef>
        <a:spcAft>
          <a:spcPct val="0"/>
        </a:spcAft>
        <a:buClr>
          <a:srgbClr val="3333CC"/>
        </a:buClr>
        <a:buSzPct val="50000"/>
        <a:buFont typeface="Wingdings" pitchFamily="2" charset="2"/>
        <a:buChar char=""/>
        <a:defRPr sz="2400">
          <a:solidFill>
            <a:srgbClr val="000000"/>
          </a:solidFill>
          <a:latin typeface="+mn-lt"/>
          <a:ea typeface="+mn-ea"/>
          <a:cs typeface="+mn-cs"/>
        </a:defRPr>
      </a:lvl3pPr>
      <a:lvl4pPr marL="1600200" indent="-228600" algn="l" defTabSz="457200" rtl="0" eaLnBrk="0" fontAlgn="base" hangingPunct="0">
        <a:lnSpc>
          <a:spcPct val="96000"/>
        </a:lnSpc>
        <a:spcBef>
          <a:spcPts val="500"/>
        </a:spcBef>
        <a:spcAft>
          <a:spcPct val="0"/>
        </a:spcAft>
        <a:buClr>
          <a:srgbClr val="FFCF01"/>
        </a:buClr>
        <a:buSzPct val="55000"/>
        <a:buFont typeface="Wingdings" pitchFamily="2" charset="2"/>
        <a:buChar char=""/>
        <a:defRPr sz="2000">
          <a:solidFill>
            <a:srgbClr val="000000"/>
          </a:solidFill>
          <a:latin typeface="+mn-lt"/>
          <a:ea typeface="+mn-ea"/>
          <a:cs typeface="+mn-cs"/>
        </a:defRPr>
      </a:lvl4pPr>
      <a:lvl5pPr marL="2057400" indent="-228600" algn="l" defTabSz="457200" rtl="0" eaLnBrk="0" fontAlgn="base" hangingPunct="0">
        <a:lnSpc>
          <a:spcPct val="96000"/>
        </a:lnSpc>
        <a:spcBef>
          <a:spcPts val="500"/>
        </a:spcBef>
        <a:spcAft>
          <a:spcPct val="0"/>
        </a:spcAft>
        <a:buClr>
          <a:srgbClr val="FFCF01"/>
        </a:buClr>
        <a:buSzPct val="50000"/>
        <a:buFont typeface="Wingdings" pitchFamily="2" charset="2"/>
        <a:buChar char=""/>
        <a:defRPr sz="2000">
          <a:solidFill>
            <a:srgbClr val="000000"/>
          </a:solidFill>
          <a:latin typeface="+mn-lt"/>
          <a:ea typeface="+mn-ea"/>
          <a:cs typeface="+mn-cs"/>
        </a:defRPr>
      </a:lvl5pPr>
      <a:lvl6pPr marL="2514600" indent="-228600" algn="l" defTabSz="457200" rtl="0" fontAlgn="base">
        <a:lnSpc>
          <a:spcPct val="96000"/>
        </a:lnSpc>
        <a:spcBef>
          <a:spcPts val="500"/>
        </a:spcBef>
        <a:spcAft>
          <a:spcPct val="0"/>
        </a:spcAft>
        <a:buClr>
          <a:srgbClr val="FFCF01"/>
        </a:buClr>
        <a:buSzPct val="50000"/>
        <a:buFont typeface="Wingdings" charset="0"/>
        <a:buChar char=""/>
        <a:defRPr sz="2000">
          <a:solidFill>
            <a:srgbClr val="000000"/>
          </a:solidFill>
          <a:latin typeface="+mn-lt"/>
          <a:ea typeface="+mn-ea"/>
          <a:cs typeface="+mn-cs"/>
        </a:defRPr>
      </a:lvl6pPr>
      <a:lvl7pPr marL="2971800" indent="-228600" algn="l" defTabSz="457200" rtl="0" fontAlgn="base">
        <a:lnSpc>
          <a:spcPct val="96000"/>
        </a:lnSpc>
        <a:spcBef>
          <a:spcPts val="500"/>
        </a:spcBef>
        <a:spcAft>
          <a:spcPct val="0"/>
        </a:spcAft>
        <a:buClr>
          <a:srgbClr val="FFCF01"/>
        </a:buClr>
        <a:buSzPct val="50000"/>
        <a:buFont typeface="Wingdings" charset="0"/>
        <a:buChar char=""/>
        <a:defRPr sz="2000">
          <a:solidFill>
            <a:srgbClr val="000000"/>
          </a:solidFill>
          <a:latin typeface="+mn-lt"/>
          <a:ea typeface="+mn-ea"/>
          <a:cs typeface="+mn-cs"/>
        </a:defRPr>
      </a:lvl7pPr>
      <a:lvl8pPr marL="3429000" indent="-228600" algn="l" defTabSz="457200" rtl="0" fontAlgn="base">
        <a:lnSpc>
          <a:spcPct val="96000"/>
        </a:lnSpc>
        <a:spcBef>
          <a:spcPts val="500"/>
        </a:spcBef>
        <a:spcAft>
          <a:spcPct val="0"/>
        </a:spcAft>
        <a:buClr>
          <a:srgbClr val="FFCF01"/>
        </a:buClr>
        <a:buSzPct val="50000"/>
        <a:buFont typeface="Wingdings" charset="0"/>
        <a:buChar char=""/>
        <a:defRPr sz="2000">
          <a:solidFill>
            <a:srgbClr val="000000"/>
          </a:solidFill>
          <a:latin typeface="+mn-lt"/>
          <a:ea typeface="+mn-ea"/>
          <a:cs typeface="+mn-cs"/>
        </a:defRPr>
      </a:lvl8pPr>
      <a:lvl9pPr marL="3886200" indent="-228600" algn="l" defTabSz="457200" rtl="0" fontAlgn="base">
        <a:lnSpc>
          <a:spcPct val="96000"/>
        </a:lnSpc>
        <a:spcBef>
          <a:spcPts val="500"/>
        </a:spcBef>
        <a:spcAft>
          <a:spcPct val="0"/>
        </a:spcAft>
        <a:buClr>
          <a:srgbClr val="FFCF01"/>
        </a:buClr>
        <a:buSzPct val="50000"/>
        <a:buFont typeface="Wingdings" charset="0"/>
        <a:buChar char=""/>
        <a:defRPr sz="2000">
          <a:solidFill>
            <a:srgbClr val="000000"/>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990600" y="1676400"/>
            <a:ext cx="7772400" cy="1462088"/>
          </a:xfrm>
        </p:spPr>
        <p:txBody>
          <a:bodyPr lIns="90000" tIns="46800" rIns="90000" bIns="46800" anchor="b"/>
          <a:lstStyle/>
          <a:p>
            <a:r>
              <a:rPr lang="zh-CN" altLang="en-US" b="1" dirty="0"/>
              <a:t>第</a:t>
            </a:r>
            <a:r>
              <a:rPr lang="en-US" altLang="zh-CN" b="1" dirty="0"/>
              <a:t>7</a:t>
            </a:r>
            <a:r>
              <a:rPr lang="zh-CN" altLang="en-US" b="1" dirty="0"/>
              <a:t>章</a:t>
            </a:r>
            <a:r>
              <a:rPr lang="zh-CN" altLang="en-US" b="1" dirty="0" smtClean="0"/>
              <a:t>：可</a:t>
            </a:r>
            <a:r>
              <a:rPr lang="zh-CN" altLang="en-US" b="1" dirty="0"/>
              <a:t>执行程序的</a:t>
            </a:r>
            <a:r>
              <a:rPr lang="zh-CN" altLang="en-US" b="1" dirty="0" smtClean="0"/>
              <a:t>装载</a:t>
            </a:r>
            <a:endParaRPr lang="zh-CN" altLang="en-US" dirty="0"/>
          </a:p>
        </p:txBody>
      </p:sp>
      <p:sp>
        <p:nvSpPr>
          <p:cNvPr id="4098" name="Rectangle 2"/>
          <p:cNvSpPr>
            <a:spLocks noGrp="1" noChangeArrowheads="1"/>
          </p:cNvSpPr>
          <p:nvPr>
            <p:ph type="subTitle" idx="4294967295"/>
          </p:nvPr>
        </p:nvSpPr>
        <p:spPr>
          <a:xfrm>
            <a:off x="1371600" y="3886200"/>
            <a:ext cx="6400800" cy="1752600"/>
          </a:xfrm>
        </p:spPr>
        <p:txBody>
          <a:bodyPr lIns="90000" tIns="46800" rIns="90000" bIns="46800"/>
          <a:lstStyle/>
          <a:p>
            <a:pPr marL="0" indent="0" algn="ctr" eaLnBrk="1" hangingPunct="1">
              <a:lnSpc>
                <a:spcPct val="98000"/>
              </a:lnSpc>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zh-CN"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7.2 </a:t>
            </a:r>
            <a:r>
              <a:rPr lang="zh-CN" altLang="en-US" b="1" dirty="0"/>
              <a:t>程序</a:t>
            </a:r>
            <a:r>
              <a:rPr lang="zh-CN" altLang="en-US" b="1" dirty="0" smtClean="0"/>
              <a:t>编译</a:t>
            </a:r>
            <a:r>
              <a:rPr lang="en-US" altLang="zh-CN" b="1" dirty="0" smtClean="0"/>
              <a:t>-</a:t>
            </a:r>
            <a:r>
              <a:rPr lang="zh-CN" altLang="en-US" b="1" dirty="0" smtClean="0"/>
              <a:t>预处理</a:t>
            </a:r>
            <a:endParaRPr lang="zh-CN" altLang="en-US" dirty="0"/>
          </a:p>
        </p:txBody>
      </p:sp>
      <p:sp>
        <p:nvSpPr>
          <p:cNvPr id="3" name="Content Placeholder 2"/>
          <p:cNvSpPr>
            <a:spLocks noGrp="1"/>
          </p:cNvSpPr>
          <p:nvPr>
            <p:ph idx="1"/>
          </p:nvPr>
        </p:nvSpPr>
        <p:spPr/>
        <p:txBody>
          <a:bodyPr/>
          <a:lstStyle/>
          <a:p>
            <a:r>
              <a:rPr lang="zh-CN" altLang="en-US" dirty="0"/>
              <a:t>编译器主要完成的具体工作如下：</a:t>
            </a:r>
          </a:p>
          <a:p>
            <a:pPr lvl="1"/>
            <a:r>
              <a:rPr lang="zh-CN" altLang="en-US" dirty="0" smtClean="0"/>
              <a:t>删除</a:t>
            </a:r>
            <a:r>
              <a:rPr lang="zh-CN" altLang="en-US" dirty="0"/>
              <a:t>所有的注释“</a:t>
            </a:r>
            <a:r>
              <a:rPr lang="en-US" altLang="zh-CN" dirty="0"/>
              <a:t>//”</a:t>
            </a:r>
            <a:r>
              <a:rPr lang="zh-CN" altLang="en-US" dirty="0"/>
              <a:t>和“</a:t>
            </a:r>
            <a:r>
              <a:rPr lang="en-US" altLang="zh-CN" dirty="0"/>
              <a:t>/**/”;</a:t>
            </a:r>
            <a:endParaRPr lang="zh-CN" altLang="en-US" dirty="0"/>
          </a:p>
          <a:p>
            <a:pPr lvl="1"/>
            <a:r>
              <a:rPr lang="zh-CN" altLang="en-US" dirty="0" smtClean="0"/>
              <a:t>删除</a:t>
            </a:r>
            <a:r>
              <a:rPr lang="zh-CN" altLang="en-US" dirty="0"/>
              <a:t>所有的“</a:t>
            </a:r>
            <a:r>
              <a:rPr lang="en-US" altLang="zh-CN" dirty="0"/>
              <a:t>#define”,</a:t>
            </a:r>
            <a:r>
              <a:rPr lang="zh-CN" altLang="en-US" dirty="0"/>
              <a:t>展开所有的宏定义</a:t>
            </a:r>
            <a:r>
              <a:rPr lang="en-US" altLang="zh-CN" dirty="0"/>
              <a:t>;</a:t>
            </a:r>
            <a:endParaRPr lang="zh-CN" altLang="en-US" dirty="0"/>
          </a:p>
          <a:p>
            <a:pPr lvl="1"/>
            <a:r>
              <a:rPr lang="zh-CN" altLang="en-US" dirty="0" smtClean="0"/>
              <a:t>处理</a:t>
            </a:r>
            <a:r>
              <a:rPr lang="zh-CN" altLang="en-US" dirty="0"/>
              <a:t>所有的条件预编译指令；</a:t>
            </a:r>
          </a:p>
          <a:p>
            <a:pPr lvl="1"/>
            <a:r>
              <a:rPr lang="zh-CN" altLang="en-US" dirty="0" smtClean="0"/>
              <a:t>处理</a:t>
            </a:r>
            <a:r>
              <a:rPr lang="zh-CN" altLang="en-US" dirty="0"/>
              <a:t>“</a:t>
            </a:r>
            <a:r>
              <a:rPr lang="en-US" altLang="zh-CN" dirty="0"/>
              <a:t>#include”</a:t>
            </a:r>
            <a:r>
              <a:rPr lang="zh-CN" altLang="en-US" dirty="0"/>
              <a:t>预编译指令，将被包含的文件插入到该预编译指令的位置，这一过程是递归进行的</a:t>
            </a:r>
            <a:r>
              <a:rPr lang="en-US" altLang="zh-CN" dirty="0" smtClean="0"/>
              <a:t>;</a:t>
            </a:r>
            <a:endParaRPr lang="en-US" altLang="zh-CN" dirty="0"/>
          </a:p>
          <a:p>
            <a:pPr lvl="1"/>
            <a:r>
              <a:rPr lang="zh-CN" altLang="en-US" dirty="0" smtClean="0"/>
              <a:t>添加</a:t>
            </a:r>
            <a:r>
              <a:rPr lang="zh-CN" altLang="en-US" dirty="0"/>
              <a:t>行号和文件名标识</a:t>
            </a:r>
            <a:r>
              <a:rPr lang="zh-CN" altLang="en-US" dirty="0" smtClean="0"/>
              <a:t>。</a:t>
            </a:r>
            <a:endParaRPr lang="en-US" altLang="zh-CN" dirty="0" smtClean="0"/>
          </a:p>
          <a:p>
            <a:r>
              <a:rPr lang="zh-CN" altLang="en-US" dirty="0"/>
              <a:t> </a:t>
            </a:r>
            <a:r>
              <a:rPr lang="en-US" altLang="zh-CN" dirty="0" err="1"/>
              <a:t>gcc</a:t>
            </a:r>
            <a:r>
              <a:rPr lang="en-US" altLang="zh-CN" dirty="0"/>
              <a:t> -E </a:t>
            </a:r>
            <a:r>
              <a:rPr lang="en-US" altLang="zh-CN" dirty="0" err="1"/>
              <a:t>hello.c</a:t>
            </a:r>
            <a:r>
              <a:rPr lang="en-US" altLang="zh-CN" dirty="0"/>
              <a:t> -o </a:t>
            </a:r>
            <a:r>
              <a:rPr lang="en-US" altLang="zh-CN" dirty="0" err="1"/>
              <a:t>hello.i</a:t>
            </a:r>
            <a:endParaRPr lang="zh-CN" altLang="en-US" dirty="0"/>
          </a:p>
        </p:txBody>
      </p:sp>
    </p:spTree>
    <p:extLst>
      <p:ext uri="{BB962C8B-B14F-4D97-AF65-F5344CB8AC3E}">
        <p14:creationId xmlns:p14="http://schemas.microsoft.com/office/powerpoint/2010/main" val="287448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7.2 </a:t>
            </a:r>
            <a:r>
              <a:rPr lang="zh-CN" altLang="en-US" b="1" dirty="0"/>
              <a:t>程序编译</a:t>
            </a:r>
            <a:r>
              <a:rPr lang="en-US" altLang="zh-CN" b="1" dirty="0"/>
              <a:t>-</a:t>
            </a:r>
            <a:r>
              <a:rPr lang="zh-CN" altLang="en-US" b="1" dirty="0"/>
              <a:t>预处理</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575" y="2852936"/>
            <a:ext cx="7769225" cy="2754631"/>
          </a:xfrm>
        </p:spPr>
      </p:pic>
      <p:sp>
        <p:nvSpPr>
          <p:cNvPr id="5" name="文本框 4"/>
          <p:cNvSpPr txBox="1"/>
          <p:nvPr/>
        </p:nvSpPr>
        <p:spPr>
          <a:xfrm>
            <a:off x="1828800" y="2286000"/>
            <a:ext cx="4740400" cy="409984"/>
          </a:xfrm>
          <a:prstGeom prst="rect">
            <a:avLst/>
          </a:prstGeom>
          <a:noFill/>
        </p:spPr>
        <p:txBody>
          <a:bodyPr wrap="none" rtlCol="0">
            <a:spAutoFit/>
          </a:bodyPr>
          <a:lstStyle/>
          <a:p>
            <a:r>
              <a:rPr kumimoji="1" lang="en-US" altLang="zh-CN" dirty="0" smtClean="0">
                <a:solidFill>
                  <a:schemeClr val="tx1"/>
                </a:solidFill>
              </a:rPr>
              <a:t>Hello</a:t>
            </a:r>
            <a:r>
              <a:rPr kumimoji="1" lang="zh-CN" altLang="en-US" dirty="0" smtClean="0">
                <a:solidFill>
                  <a:schemeClr val="tx1"/>
                </a:solidFill>
              </a:rPr>
              <a:t> </a:t>
            </a:r>
            <a:r>
              <a:rPr kumimoji="1" lang="en-US" altLang="zh-CN" dirty="0" smtClean="0">
                <a:solidFill>
                  <a:schemeClr val="tx1"/>
                </a:solidFill>
              </a:rPr>
              <a:t>world</a:t>
            </a:r>
            <a:r>
              <a:rPr kumimoji="1" lang="zh-CN" altLang="en-US" dirty="0" smtClean="0">
                <a:solidFill>
                  <a:schemeClr val="tx1"/>
                </a:solidFill>
              </a:rPr>
              <a:t>经过预处理后的样子：</a:t>
            </a:r>
            <a:endParaRPr kumimoji="1" lang="zh-CN" altLang="en-US" dirty="0">
              <a:solidFill>
                <a:schemeClr val="tx1"/>
              </a:solidFill>
            </a:endParaRPr>
          </a:p>
        </p:txBody>
      </p:sp>
    </p:spTree>
    <p:extLst>
      <p:ext uri="{BB962C8B-B14F-4D97-AF65-F5344CB8AC3E}">
        <p14:creationId xmlns:p14="http://schemas.microsoft.com/office/powerpoint/2010/main" val="1400643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7.2 </a:t>
            </a:r>
            <a:r>
              <a:rPr lang="zh-CN" altLang="en-US" b="1" dirty="0"/>
              <a:t>程序编译</a:t>
            </a:r>
            <a:r>
              <a:rPr lang="en-US" altLang="zh-CN" b="1" dirty="0" smtClean="0"/>
              <a:t>-</a:t>
            </a:r>
            <a:r>
              <a:rPr lang="zh-CN" altLang="en-US" b="1" dirty="0" smtClean="0"/>
              <a:t>编译</a:t>
            </a:r>
            <a:endParaRPr kumimoji="1" lang="zh-CN" altLang="en-US" dirty="0"/>
          </a:p>
        </p:txBody>
      </p:sp>
      <p:sp>
        <p:nvSpPr>
          <p:cNvPr id="3" name="内容占位符 2"/>
          <p:cNvSpPr>
            <a:spLocks noGrp="1"/>
          </p:cNvSpPr>
          <p:nvPr>
            <p:ph idx="1"/>
          </p:nvPr>
        </p:nvSpPr>
        <p:spPr/>
        <p:txBody>
          <a:bodyPr/>
          <a:lstStyle/>
          <a:p>
            <a:r>
              <a:rPr lang="en-US" altLang="zh-CN" dirty="0" err="1" smtClean="0"/>
              <a:t>gcc</a:t>
            </a:r>
            <a:r>
              <a:rPr lang="zh-CN" altLang="en-US" dirty="0"/>
              <a:t>首先要检查代码的规范性、是否有语法错误等，以确定代码的实际要做的工作，在检查无误后，</a:t>
            </a:r>
            <a:r>
              <a:rPr lang="en-US" altLang="zh-CN" dirty="0" err="1"/>
              <a:t>gcc</a:t>
            </a:r>
            <a:r>
              <a:rPr lang="zh-CN" altLang="en-US" dirty="0"/>
              <a:t>把代码翻译成汇编语言。</a:t>
            </a:r>
          </a:p>
          <a:p>
            <a:r>
              <a:rPr lang="zh-CN" altLang="en-US" dirty="0"/>
              <a:t>  </a:t>
            </a:r>
          </a:p>
          <a:p>
            <a:r>
              <a:rPr lang="zh-CN" altLang="en-US" dirty="0"/>
              <a:t>  </a:t>
            </a:r>
            <a:r>
              <a:rPr lang="en-US" altLang="zh-CN" dirty="0" err="1"/>
              <a:t>gcc</a:t>
            </a:r>
            <a:r>
              <a:rPr lang="en-US" altLang="zh-CN" dirty="0"/>
              <a:t> –S </a:t>
            </a:r>
            <a:r>
              <a:rPr lang="en-US" altLang="zh-CN" dirty="0" err="1"/>
              <a:t>hello.i</a:t>
            </a:r>
            <a:r>
              <a:rPr lang="en-US" altLang="zh-CN" dirty="0"/>
              <a:t> –o </a:t>
            </a:r>
            <a:r>
              <a:rPr lang="en-US" altLang="zh-CN" dirty="0" err="1"/>
              <a:t>hello.s</a:t>
            </a:r>
            <a:r>
              <a:rPr lang="en-US" altLang="zh-CN" dirty="0"/>
              <a:t> -m32</a:t>
            </a:r>
            <a:endParaRPr lang="zh-CN" altLang="en-US" dirty="0"/>
          </a:p>
          <a:p>
            <a:endParaRPr kumimoji="1" lang="zh-CN" altLang="en-US" dirty="0"/>
          </a:p>
        </p:txBody>
      </p:sp>
    </p:spTree>
    <p:extLst>
      <p:ext uri="{BB962C8B-B14F-4D97-AF65-F5344CB8AC3E}">
        <p14:creationId xmlns:p14="http://schemas.microsoft.com/office/powerpoint/2010/main" val="350476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7.2 </a:t>
            </a:r>
            <a:r>
              <a:rPr lang="zh-CN" altLang="en-US" b="1" dirty="0"/>
              <a:t>程序编译</a:t>
            </a:r>
            <a:r>
              <a:rPr lang="en-US" altLang="zh-CN" b="1" dirty="0" smtClean="0"/>
              <a:t>-</a:t>
            </a:r>
            <a:r>
              <a:rPr lang="zh-CN" altLang="en-US" b="1" dirty="0" smtClean="0"/>
              <a:t>编译</a:t>
            </a:r>
            <a:endParaRPr kumimoji="1"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1776" y="2017713"/>
            <a:ext cx="3531048" cy="4111625"/>
          </a:xfrm>
        </p:spPr>
      </p:pic>
    </p:spTree>
    <p:extLst>
      <p:ext uri="{BB962C8B-B14F-4D97-AF65-F5344CB8AC3E}">
        <p14:creationId xmlns:p14="http://schemas.microsoft.com/office/powerpoint/2010/main" val="73693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7.2</a:t>
            </a:r>
            <a:r>
              <a:rPr kumimoji="1" lang="zh-CN" altLang="en-US" dirty="0" smtClean="0"/>
              <a:t>程序编译</a:t>
            </a:r>
            <a:r>
              <a:rPr kumimoji="1" lang="en-US" altLang="zh-CN" dirty="0" smtClean="0"/>
              <a:t>-</a:t>
            </a:r>
            <a:r>
              <a:rPr kumimoji="1" lang="zh-CN" altLang="en-US" dirty="0" smtClean="0"/>
              <a:t>汇编</a:t>
            </a:r>
            <a:endParaRPr kumimoji="1" lang="zh-CN" altLang="en-US" dirty="0"/>
          </a:p>
        </p:txBody>
      </p:sp>
      <p:sp>
        <p:nvSpPr>
          <p:cNvPr id="3" name="Content Placeholder 2"/>
          <p:cNvSpPr>
            <a:spLocks noGrp="1"/>
          </p:cNvSpPr>
          <p:nvPr>
            <p:ph idx="1"/>
          </p:nvPr>
        </p:nvSpPr>
        <p:spPr/>
        <p:txBody>
          <a:bodyPr/>
          <a:lstStyle/>
          <a:p>
            <a:r>
              <a:rPr kumimoji="1" lang="zh-CN" altLang="en-US" dirty="0" smtClean="0"/>
              <a:t>将汇编代码转换为机器码</a:t>
            </a:r>
            <a:r>
              <a:rPr kumimoji="1" lang="en-US" altLang="zh-CN" dirty="0" smtClean="0"/>
              <a:t> </a:t>
            </a:r>
            <a:endParaRPr kumimoji="1" lang="en-US" altLang="zh-CN" dirty="0"/>
          </a:p>
          <a:p>
            <a:pPr lvl="1"/>
            <a:r>
              <a:rPr kumimoji="1" lang="en-US" altLang="zh-CN" dirty="0"/>
              <a:t>Win1: vi </a:t>
            </a:r>
            <a:r>
              <a:rPr kumimoji="1" lang="en-US" altLang="zh-CN" dirty="0" err="1"/>
              <a:t>main.o</a:t>
            </a:r>
            <a:r>
              <a:rPr kumimoji="1" lang="en-US" altLang="zh-CN" dirty="0"/>
              <a:t> :%!</a:t>
            </a:r>
            <a:r>
              <a:rPr kumimoji="1" lang="en-US" altLang="zh-CN" dirty="0" err="1"/>
              <a:t>xxd</a:t>
            </a:r>
            <a:r>
              <a:rPr kumimoji="1" lang="en-US" altLang="zh-CN" dirty="0"/>
              <a:t> </a:t>
            </a:r>
            <a:endParaRPr kumimoji="1" lang="en-US" altLang="zh-CN" dirty="0" smtClean="0"/>
          </a:p>
          <a:p>
            <a:pPr lvl="2"/>
            <a:r>
              <a:rPr kumimoji="1" lang="zh-CN" altLang="en-US" dirty="0" smtClean="0"/>
              <a:t>显示</a:t>
            </a:r>
            <a:r>
              <a:rPr kumimoji="1" lang="en-US" altLang="zh-CN" dirty="0" smtClean="0"/>
              <a:t>HEX</a:t>
            </a:r>
            <a:endParaRPr kumimoji="1" lang="en-US" altLang="zh-CN" dirty="0"/>
          </a:p>
          <a:p>
            <a:pPr lvl="2"/>
            <a:r>
              <a:rPr kumimoji="1" lang="zh-CN" altLang="en-US" dirty="0" smtClean="0"/>
              <a:t>通过</a:t>
            </a:r>
            <a:r>
              <a:rPr kumimoji="1" lang="en-US" altLang="zh-CN" dirty="0"/>
              <a:t>win2</a:t>
            </a:r>
            <a:r>
              <a:rPr kumimoji="1" lang="zh-CN" altLang="en-US" dirty="0"/>
              <a:t>的值找到</a:t>
            </a:r>
            <a:r>
              <a:rPr kumimoji="1" lang="en-US" altLang="zh-CN" dirty="0"/>
              <a:t>.text</a:t>
            </a:r>
          </a:p>
          <a:p>
            <a:pPr lvl="1"/>
            <a:r>
              <a:rPr kumimoji="1" lang="en-US" altLang="zh-CN" dirty="0"/>
              <a:t>Win2: </a:t>
            </a:r>
            <a:r>
              <a:rPr kumimoji="1" lang="en-US" altLang="zh-CN" dirty="0" err="1"/>
              <a:t>objdump</a:t>
            </a:r>
            <a:r>
              <a:rPr kumimoji="1" lang="en-US" altLang="zh-CN" dirty="0"/>
              <a:t> –h </a:t>
            </a:r>
            <a:r>
              <a:rPr kumimoji="1" lang="en-US" altLang="zh-CN" dirty="0" err="1"/>
              <a:t>main.o</a:t>
            </a:r>
            <a:r>
              <a:rPr kumimoji="1" lang="en-US" altLang="zh-CN" dirty="0"/>
              <a:t> </a:t>
            </a:r>
            <a:endParaRPr kumimoji="1" lang="en-US" altLang="zh-CN" dirty="0" smtClean="0"/>
          </a:p>
          <a:p>
            <a:pPr lvl="2"/>
            <a:r>
              <a:rPr kumimoji="1" lang="zh-CN" altLang="en-US" dirty="0" smtClean="0"/>
              <a:t>显示</a:t>
            </a:r>
            <a:r>
              <a:rPr kumimoji="1" lang="en-US" altLang="zh-CN" dirty="0"/>
              <a:t>sections,</a:t>
            </a:r>
            <a:r>
              <a:rPr kumimoji="1" lang="zh-CN" altLang="en-US" dirty="0"/>
              <a:t>找到</a:t>
            </a:r>
            <a:r>
              <a:rPr kumimoji="1" lang="en-US" altLang="zh-CN" dirty="0"/>
              <a:t>.text</a:t>
            </a:r>
            <a:r>
              <a:rPr kumimoji="1" lang="zh-CN" altLang="en-US" dirty="0"/>
              <a:t>的偏移</a:t>
            </a:r>
            <a:endParaRPr kumimoji="1" lang="en-US" altLang="zh-CN" dirty="0"/>
          </a:p>
          <a:p>
            <a:pPr lvl="1"/>
            <a:r>
              <a:rPr kumimoji="1" lang="en-US" altLang="zh-CN" dirty="0"/>
              <a:t>Win3: </a:t>
            </a:r>
            <a:r>
              <a:rPr kumimoji="1" lang="en-US" altLang="zh-CN" dirty="0" err="1"/>
              <a:t>objdump</a:t>
            </a:r>
            <a:r>
              <a:rPr kumimoji="1" lang="en-US" altLang="zh-CN" dirty="0"/>
              <a:t> –d </a:t>
            </a:r>
            <a:r>
              <a:rPr kumimoji="1" lang="en-US" altLang="zh-CN" dirty="0" err="1"/>
              <a:t>main.o</a:t>
            </a:r>
            <a:r>
              <a:rPr kumimoji="1" lang="en-US" altLang="zh-CN" dirty="0"/>
              <a:t> </a:t>
            </a:r>
            <a:endParaRPr kumimoji="1" lang="en-US" altLang="zh-CN" dirty="0" smtClean="0"/>
          </a:p>
          <a:p>
            <a:pPr lvl="2"/>
            <a:r>
              <a:rPr kumimoji="1" lang="zh-CN" altLang="en-US" dirty="0" smtClean="0"/>
              <a:t>显示反汇编</a:t>
            </a:r>
            <a:r>
              <a:rPr kumimoji="1" lang="en-US" altLang="zh-CN" dirty="0"/>
              <a:t>,</a:t>
            </a:r>
            <a:r>
              <a:rPr kumimoji="1" lang="zh-CN" altLang="en-US" dirty="0"/>
              <a:t>同样找到</a:t>
            </a:r>
            <a:r>
              <a:rPr kumimoji="1" lang="en-US" altLang="zh-CN" dirty="0"/>
              <a:t>.text</a:t>
            </a:r>
            <a:endParaRPr kumimoji="1" lang="zh-CN" altLang="en-US" dirty="0"/>
          </a:p>
          <a:p>
            <a:pPr lvl="1"/>
            <a:endParaRPr kumimoji="1" lang="zh-CN" altLang="en-US" dirty="0"/>
          </a:p>
        </p:txBody>
      </p:sp>
    </p:spTree>
    <p:extLst>
      <p:ext uri="{BB962C8B-B14F-4D97-AF65-F5344CB8AC3E}">
        <p14:creationId xmlns:p14="http://schemas.microsoft.com/office/powerpoint/2010/main" val="276455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7.2 </a:t>
            </a:r>
            <a:r>
              <a:rPr lang="zh-CN" altLang="en-US" b="1" dirty="0"/>
              <a:t>程序编译</a:t>
            </a:r>
            <a:r>
              <a:rPr lang="en-US" altLang="zh-CN" b="1" dirty="0"/>
              <a:t>-</a:t>
            </a:r>
            <a:r>
              <a:rPr kumimoji="1" lang="zh-CN" altLang="en-US" dirty="0" smtClean="0"/>
              <a:t>链接</a:t>
            </a:r>
            <a:endParaRPr kumimoji="1" lang="zh-CN" altLang="en-US" dirty="0"/>
          </a:p>
        </p:txBody>
      </p:sp>
      <p:sp>
        <p:nvSpPr>
          <p:cNvPr id="3" name="Content Placeholder 2"/>
          <p:cNvSpPr>
            <a:spLocks noGrp="1"/>
          </p:cNvSpPr>
          <p:nvPr>
            <p:ph idx="1"/>
          </p:nvPr>
        </p:nvSpPr>
        <p:spPr/>
        <p:txBody>
          <a:bodyPr/>
          <a:lstStyle/>
          <a:p>
            <a:r>
              <a:rPr lang="zh-TW" altLang="en-US" b="1" dirty="0" smtClean="0"/>
              <a:t>就</a:t>
            </a:r>
            <a:r>
              <a:rPr lang="zh-TW" altLang="en-US" b="1" dirty="0"/>
              <a:t>是将不同部分代码和数据收集和组合为一个单一文件的过程，这个文件可以被加载到存储器并执行。</a:t>
            </a:r>
          </a:p>
          <a:p>
            <a:r>
              <a:rPr lang="zh-TW" altLang="en-US" b="1" dirty="0" smtClean="0"/>
              <a:t>链接的时间</a:t>
            </a:r>
            <a:endParaRPr lang="zh-TW" altLang="en-US" b="1" dirty="0"/>
          </a:p>
          <a:p>
            <a:pPr lvl="1"/>
            <a:r>
              <a:rPr lang="zh-TW" altLang="en-US" b="1" dirty="0" smtClean="0"/>
              <a:t>编译时</a:t>
            </a:r>
            <a:r>
              <a:rPr lang="zh-TW" altLang="en-US" b="1" dirty="0"/>
              <a:t>，</a:t>
            </a:r>
            <a:r>
              <a:rPr lang="zh-TW" altLang="en-US" b="1" dirty="0" smtClean="0"/>
              <a:t>即静态链接</a:t>
            </a:r>
          </a:p>
          <a:p>
            <a:pPr lvl="1"/>
            <a:r>
              <a:rPr lang="zh-TW" altLang="en-US" b="1" dirty="0" smtClean="0"/>
              <a:t>加载时</a:t>
            </a:r>
            <a:r>
              <a:rPr lang="zh-TW" altLang="en-US" b="1" dirty="0"/>
              <a:t>，</a:t>
            </a:r>
            <a:r>
              <a:rPr lang="zh-TW" altLang="en-US" b="1" dirty="0" smtClean="0"/>
              <a:t>即动态链接</a:t>
            </a:r>
            <a:endParaRPr lang="zh-TW" altLang="en-US" b="1" dirty="0"/>
          </a:p>
        </p:txBody>
      </p:sp>
    </p:spTree>
    <p:extLst>
      <p:ext uri="{BB962C8B-B14F-4D97-AF65-F5344CB8AC3E}">
        <p14:creationId xmlns:p14="http://schemas.microsoft.com/office/powerpoint/2010/main" val="959189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链接</a:t>
            </a:r>
          </a:p>
        </p:txBody>
      </p:sp>
      <p:sp>
        <p:nvSpPr>
          <p:cNvPr id="3" name="Content Placeholder 2"/>
          <p:cNvSpPr>
            <a:spLocks noGrp="1"/>
          </p:cNvSpPr>
          <p:nvPr>
            <p:ph idx="1"/>
          </p:nvPr>
        </p:nvSpPr>
        <p:spPr/>
        <p:txBody>
          <a:bodyPr/>
          <a:lstStyle/>
          <a:p>
            <a:r>
              <a:rPr lang="zh-TW" altLang="en-US" b="1" dirty="0"/>
              <a:t>带来的好处</a:t>
            </a:r>
          </a:p>
          <a:p>
            <a:pPr lvl="1"/>
            <a:r>
              <a:rPr lang="zh-TW" altLang="en-US" b="1" dirty="0" smtClean="0"/>
              <a:t>使模块划编程成为</a:t>
            </a:r>
            <a:r>
              <a:rPr lang="zh-TW" altLang="en-US" b="1" dirty="0"/>
              <a:t>可能</a:t>
            </a:r>
          </a:p>
          <a:p>
            <a:pPr lvl="1"/>
            <a:r>
              <a:rPr lang="zh-TW" altLang="en-US" b="1" dirty="0" smtClean="0"/>
              <a:t>各模块可以</a:t>
            </a:r>
            <a:r>
              <a:rPr lang="zh-TW" altLang="en-US" b="1" dirty="0"/>
              <a:t>独立的编译、维护；相互之间不受影响。</a:t>
            </a:r>
          </a:p>
          <a:p>
            <a:endParaRPr kumimoji="1" lang="zh-CN" altLang="en-US" dirty="0"/>
          </a:p>
        </p:txBody>
      </p:sp>
    </p:spTree>
    <p:extLst>
      <p:ext uri="{BB962C8B-B14F-4D97-AF65-F5344CB8AC3E}">
        <p14:creationId xmlns:p14="http://schemas.microsoft.com/office/powerpoint/2010/main" val="917228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7.3 </a:t>
            </a:r>
            <a:r>
              <a:rPr lang="zh-CN" altLang="en-US" b="1" dirty="0"/>
              <a:t>链接与库</a:t>
            </a:r>
            <a:r>
              <a:rPr lang="zh-CN" altLang="en-US" dirty="0"/>
              <a:t/>
            </a:r>
            <a:br>
              <a:rPr lang="zh-CN" altLang="en-US" dirty="0"/>
            </a:br>
            <a:r>
              <a:rPr lang="zh-TW" altLang="en-US" b="1" dirty="0" smtClean="0"/>
              <a:t>学习</a:t>
            </a:r>
            <a:r>
              <a:rPr lang="zh-TW" altLang="en-US" b="1" dirty="0"/>
              <a:t>链接知识的</a:t>
            </a:r>
            <a:r>
              <a:rPr lang="zh-TW" altLang="en-US" b="1" dirty="0" smtClean="0"/>
              <a:t>重要性</a:t>
            </a:r>
            <a:endParaRPr kumimoji="1" lang="zh-CN" altLang="en-US" dirty="0"/>
          </a:p>
        </p:txBody>
      </p:sp>
      <p:sp>
        <p:nvSpPr>
          <p:cNvPr id="3" name="Content Placeholder 2"/>
          <p:cNvSpPr>
            <a:spLocks noGrp="1"/>
          </p:cNvSpPr>
          <p:nvPr>
            <p:ph idx="1"/>
          </p:nvPr>
        </p:nvSpPr>
        <p:spPr/>
        <p:txBody>
          <a:bodyPr/>
          <a:lstStyle/>
          <a:p>
            <a:pPr marL="342900" lvl="1" indent="-342900">
              <a:buFontTx/>
              <a:buChar char="•"/>
            </a:pPr>
            <a:r>
              <a:rPr lang="zh-TW" altLang="en-US" b="1" dirty="0"/>
              <a:t>理解链接器将帮助你构</a:t>
            </a:r>
            <a:r>
              <a:rPr lang="zh-TW" altLang="en-US" b="1" dirty="0" smtClean="0"/>
              <a:t>造大型程序</a:t>
            </a:r>
            <a:endParaRPr lang="en-US" altLang="zh-TW" b="1" dirty="0" smtClean="0"/>
          </a:p>
          <a:p>
            <a:r>
              <a:rPr lang="zh-TW" altLang="en-US" b="1" dirty="0" smtClean="0"/>
              <a:t>帮助你避免一些危险的编程错误</a:t>
            </a:r>
            <a:endParaRPr lang="en-US" altLang="zh-TW" b="1" dirty="0" smtClean="0"/>
          </a:p>
          <a:p>
            <a:r>
              <a:rPr lang="zh-TW" altLang="en-US" b="1" dirty="0" smtClean="0"/>
              <a:t>帮助你理解语</a:t>
            </a:r>
            <a:r>
              <a:rPr lang="zh-TW" altLang="en-US" b="1" dirty="0"/>
              <a:t>言的作用域是如何实现</a:t>
            </a:r>
            <a:r>
              <a:rPr lang="zh-TW" altLang="en-US" b="1" dirty="0" smtClean="0"/>
              <a:t>的</a:t>
            </a:r>
            <a:endParaRPr lang="en-US" altLang="zh-TW" b="1" dirty="0" smtClean="0"/>
          </a:p>
          <a:p>
            <a:pPr lvl="1"/>
            <a:r>
              <a:rPr lang="zh-TW" altLang="en-US" dirty="0" smtClean="0"/>
              <a:t>全局的局部变</a:t>
            </a:r>
            <a:r>
              <a:rPr lang="zh-TW" altLang="en-US" dirty="0"/>
              <a:t>量的差别</a:t>
            </a:r>
          </a:p>
          <a:p>
            <a:pPr lvl="1"/>
            <a:r>
              <a:rPr lang="zh-TW" altLang="en-US" dirty="0"/>
              <a:t>静态变量或函数意味着什么</a:t>
            </a:r>
          </a:p>
          <a:p>
            <a:r>
              <a:rPr lang="zh-TW" altLang="en-US" b="1" dirty="0" smtClean="0"/>
              <a:t>帮助你</a:t>
            </a:r>
            <a:r>
              <a:rPr lang="zh-TW" altLang="en-US" b="1" dirty="0"/>
              <a:t>理解其他</a:t>
            </a:r>
            <a:r>
              <a:rPr lang="zh-TW" altLang="en-US" b="1" dirty="0" smtClean="0"/>
              <a:t>重要的概念</a:t>
            </a:r>
            <a:endParaRPr lang="en-US" altLang="zh-TW" b="1" dirty="0" smtClean="0"/>
          </a:p>
          <a:p>
            <a:pPr lvl="1"/>
            <a:r>
              <a:rPr lang="zh-TW" altLang="en-US" dirty="0" smtClean="0"/>
              <a:t>可执</a:t>
            </a:r>
            <a:r>
              <a:rPr lang="zh-TW" altLang="en-US" dirty="0"/>
              <a:t>行</a:t>
            </a:r>
            <a:r>
              <a:rPr lang="zh-TW" altLang="en-US" dirty="0" smtClean="0"/>
              <a:t>目标文件</a:t>
            </a:r>
            <a:r>
              <a:rPr lang="en-US" altLang="zh-TW" dirty="0" smtClean="0"/>
              <a:t>	</a:t>
            </a:r>
            <a:r>
              <a:rPr lang="zh-TW" altLang="en-US" dirty="0" smtClean="0"/>
              <a:t>加载运行程序的过程</a:t>
            </a:r>
            <a:endParaRPr lang="en-US" altLang="zh-TW" dirty="0" smtClean="0"/>
          </a:p>
          <a:p>
            <a:pPr lvl="1"/>
            <a:r>
              <a:rPr lang="zh-TW" altLang="en-US" dirty="0" smtClean="0"/>
              <a:t>虚拟存储器</a:t>
            </a:r>
            <a:endParaRPr lang="en-US" altLang="zh-TW" dirty="0"/>
          </a:p>
          <a:p>
            <a:r>
              <a:rPr lang="zh-TW" altLang="en-US" b="1" dirty="0" smtClean="0"/>
              <a:t>使你能够开发共享库</a:t>
            </a:r>
            <a:endParaRPr kumimoji="1" lang="zh-CN" altLang="en-US" dirty="0"/>
          </a:p>
        </p:txBody>
      </p:sp>
    </p:spTree>
    <p:extLst>
      <p:ext uri="{BB962C8B-B14F-4D97-AF65-F5344CB8AC3E}">
        <p14:creationId xmlns:p14="http://schemas.microsoft.com/office/powerpoint/2010/main" val="2115332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t>静态链接</a:t>
            </a:r>
            <a:endParaRPr kumimoji="1" lang="zh-CN" altLang="en-US" dirty="0"/>
          </a:p>
        </p:txBody>
      </p:sp>
      <p:sp>
        <p:nvSpPr>
          <p:cNvPr id="3" name="Content Placeholder 2"/>
          <p:cNvSpPr>
            <a:spLocks noGrp="1"/>
          </p:cNvSpPr>
          <p:nvPr>
            <p:ph idx="1"/>
          </p:nvPr>
        </p:nvSpPr>
        <p:spPr/>
        <p:txBody>
          <a:bodyPr/>
          <a:lstStyle/>
          <a:p>
            <a:r>
              <a:rPr lang="zh-TW" altLang="en-US" dirty="0" smtClean="0"/>
              <a:t>静态链接</a:t>
            </a:r>
            <a:r>
              <a:rPr lang="zh-TW" altLang="en-US" dirty="0"/>
              <a:t>的定义；</a:t>
            </a:r>
          </a:p>
          <a:p>
            <a:pPr lvl="1"/>
            <a:r>
              <a:rPr lang="zh-TW" altLang="en-US" dirty="0"/>
              <a:t>以一组可重定位目标文件和命令行参数作为输入</a:t>
            </a:r>
            <a:r>
              <a:rPr lang="zh-TW" altLang="en-US" dirty="0" smtClean="0"/>
              <a:t>，生成一个</a:t>
            </a:r>
            <a:r>
              <a:rPr lang="zh-TW" altLang="en-US" dirty="0"/>
              <a:t>完全链接的，可以加载和运行的可执行文件的过程</a:t>
            </a:r>
            <a:r>
              <a:rPr lang="zh-TW" altLang="en-US" dirty="0" smtClean="0"/>
              <a:t>。</a:t>
            </a:r>
            <a:endParaRPr lang="en-US" altLang="zh-TW" dirty="0" smtClean="0"/>
          </a:p>
          <a:p>
            <a:r>
              <a:rPr lang="zh-TW" altLang="en-US" dirty="0" smtClean="0"/>
              <a:t>分为两个步骤</a:t>
            </a:r>
            <a:endParaRPr lang="en-US" altLang="zh-TW" dirty="0" smtClean="0"/>
          </a:p>
          <a:p>
            <a:pPr lvl="1"/>
            <a:r>
              <a:rPr lang="zh-TW" altLang="en-US" dirty="0" smtClean="0"/>
              <a:t>符号解析</a:t>
            </a:r>
            <a:endParaRPr lang="en-US" altLang="zh-TW" dirty="0" smtClean="0"/>
          </a:p>
          <a:p>
            <a:pPr lvl="1"/>
            <a:r>
              <a:rPr lang="zh-TW" altLang="en-US" dirty="0" smtClean="0"/>
              <a:t>重定位</a:t>
            </a:r>
            <a:endParaRPr lang="zh-TW" altLang="en-US" dirty="0"/>
          </a:p>
        </p:txBody>
      </p:sp>
    </p:spTree>
    <p:extLst>
      <p:ext uri="{BB962C8B-B14F-4D97-AF65-F5344CB8AC3E}">
        <p14:creationId xmlns:p14="http://schemas.microsoft.com/office/powerpoint/2010/main" val="1684018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符号解析</a:t>
            </a:r>
            <a:endParaRPr kumimoji="1" lang="zh-CN" altLang="en-US" dirty="0"/>
          </a:p>
        </p:txBody>
      </p:sp>
      <p:sp>
        <p:nvSpPr>
          <p:cNvPr id="3" name="Content Placeholder 2"/>
          <p:cNvSpPr>
            <a:spLocks noGrp="1"/>
          </p:cNvSpPr>
          <p:nvPr>
            <p:ph idx="1"/>
          </p:nvPr>
        </p:nvSpPr>
        <p:spPr/>
        <p:txBody>
          <a:bodyPr/>
          <a:lstStyle/>
          <a:p>
            <a:r>
              <a:rPr lang="ja-JP" altLang="en-US" b="1" dirty="0" smtClean="0"/>
              <a:t>符号</a:t>
            </a:r>
            <a:endParaRPr lang="en-US" altLang="ja-JP" b="1" dirty="0" smtClean="0"/>
          </a:p>
          <a:p>
            <a:pPr lvl="1"/>
            <a:r>
              <a:rPr lang="en-US" altLang="en-US" b="1" dirty="0" smtClean="0"/>
              <a:t>全局函数或全局变量的名称</a:t>
            </a:r>
          </a:p>
          <a:p>
            <a:pPr lvl="1"/>
            <a:endParaRPr lang="en-US" altLang="en-US" b="1" dirty="0" smtClean="0"/>
          </a:p>
          <a:p>
            <a:r>
              <a:rPr lang="ja-JP" altLang="en-US" b="1" dirty="0" smtClean="0"/>
              <a:t>符号</a:t>
            </a:r>
            <a:r>
              <a:rPr lang="ja-JP" altLang="en-US" b="1" dirty="0"/>
              <a:t>解析</a:t>
            </a:r>
          </a:p>
          <a:p>
            <a:pPr lvl="1"/>
            <a:r>
              <a:rPr lang="zh-TW" altLang="en-US" dirty="0"/>
              <a:t>目标文件中都有定义和引用的符号。</a:t>
            </a:r>
          </a:p>
          <a:p>
            <a:pPr lvl="1"/>
            <a:r>
              <a:rPr lang="zh-TW" altLang="en-US" dirty="0"/>
              <a:t>符号解析的目的就是将每个符号引用和一个符号定义相关联。</a:t>
            </a:r>
          </a:p>
          <a:p>
            <a:endParaRPr kumimoji="1" lang="zh-CN" altLang="en-US" dirty="0"/>
          </a:p>
        </p:txBody>
      </p:sp>
    </p:spTree>
    <p:extLst>
      <p:ext uri="{BB962C8B-B14F-4D97-AF65-F5344CB8AC3E}">
        <p14:creationId xmlns:p14="http://schemas.microsoft.com/office/powerpoint/2010/main" val="1839595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040965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符号解析</a:t>
            </a:r>
            <a:endParaRPr kumimoji="1" lang="zh-CN" altLang="en-US" dirty="0"/>
          </a:p>
        </p:txBody>
      </p:sp>
      <p:sp>
        <p:nvSpPr>
          <p:cNvPr id="3" name="Content Placeholder 2"/>
          <p:cNvSpPr>
            <a:spLocks noGrp="1"/>
          </p:cNvSpPr>
          <p:nvPr>
            <p:ph idx="1"/>
          </p:nvPr>
        </p:nvSpPr>
        <p:spPr/>
        <p:txBody>
          <a:bodyPr/>
          <a:lstStyle/>
          <a:p>
            <a:r>
              <a:rPr kumimoji="1" lang="en-US" altLang="zh-CN" dirty="0" err="1" smtClean="0"/>
              <a:t>Main.c</a:t>
            </a:r>
            <a:r>
              <a:rPr kumimoji="1" lang="en-US" altLang="zh-CN" dirty="0" smtClean="0"/>
              <a:t> </a:t>
            </a:r>
            <a:r>
              <a:rPr kumimoji="1" lang="zh-CN" altLang="en-US" dirty="0" smtClean="0"/>
              <a:t>和</a:t>
            </a:r>
            <a:r>
              <a:rPr kumimoji="1" lang="en-US" altLang="zh-CN" dirty="0" smtClean="0"/>
              <a:t> </a:t>
            </a:r>
            <a:r>
              <a:rPr kumimoji="1" lang="en-US" altLang="zh-CN" dirty="0" err="1" smtClean="0"/>
              <a:t>swap.c</a:t>
            </a:r>
            <a:r>
              <a:rPr kumimoji="1" lang="en-US" altLang="zh-CN" dirty="0" smtClean="0"/>
              <a:t> </a:t>
            </a:r>
            <a:r>
              <a:rPr kumimoji="1" lang="zh-CN" altLang="en-US" dirty="0" smtClean="0"/>
              <a:t>中谁会是符号</a:t>
            </a:r>
            <a:endParaRPr kumimoji="1" lang="zh-CN" altLang="en-US" dirty="0"/>
          </a:p>
        </p:txBody>
      </p:sp>
      <p:pic>
        <p:nvPicPr>
          <p:cNvPr id="5" name="Picture 4" descr="屏幕快照 2012-03-10 上午11.18.5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464" y="4862080"/>
            <a:ext cx="5867400" cy="889000"/>
          </a:xfrm>
          <a:prstGeom prst="rect">
            <a:avLst/>
          </a:prstGeom>
        </p:spPr>
      </p:pic>
    </p:spTree>
    <p:extLst>
      <p:ext uri="{BB962C8B-B14F-4D97-AF65-F5344CB8AC3E}">
        <p14:creationId xmlns:p14="http://schemas.microsoft.com/office/powerpoint/2010/main" val="1903981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符号解析</a:t>
            </a:r>
          </a:p>
        </p:txBody>
      </p:sp>
      <p:sp>
        <p:nvSpPr>
          <p:cNvPr id="3" name="Content Placeholder 2"/>
          <p:cNvSpPr>
            <a:spLocks noGrp="1"/>
          </p:cNvSpPr>
          <p:nvPr>
            <p:ph idx="1"/>
          </p:nvPr>
        </p:nvSpPr>
        <p:spPr/>
        <p:txBody>
          <a:bodyPr/>
          <a:lstStyle/>
          <a:p>
            <a:r>
              <a:rPr lang="ja-JP" altLang="en-US" b="1" dirty="0" smtClean="0"/>
              <a:t>符号表</a:t>
            </a:r>
            <a:endParaRPr lang="ja-JP" altLang="en-US" b="1" dirty="0"/>
          </a:p>
          <a:p>
            <a:pPr lvl="1"/>
            <a:r>
              <a:rPr lang="zh-TW" altLang="en-US" dirty="0" smtClean="0"/>
              <a:t>符号表记录</a:t>
            </a:r>
            <a:r>
              <a:rPr lang="zh-TW" altLang="en-US" dirty="0"/>
              <a:t>了目标文件中存在哪些符号，分别在什么</a:t>
            </a:r>
            <a:r>
              <a:rPr lang="zh-TW" altLang="en-US" dirty="0" smtClean="0"/>
              <a:t>位置</a:t>
            </a:r>
            <a:endParaRPr lang="en-US" altLang="zh-TW" dirty="0" smtClean="0"/>
          </a:p>
          <a:p>
            <a:pPr lvl="1"/>
            <a:r>
              <a:rPr kumimoji="1" lang="en-US" altLang="zh-CN" dirty="0" err="1" smtClean="0"/>
              <a:t>Objdump</a:t>
            </a:r>
            <a:r>
              <a:rPr kumimoji="1" lang="en-US" altLang="zh-CN" dirty="0" smtClean="0"/>
              <a:t> –t  </a:t>
            </a:r>
            <a:r>
              <a:rPr kumimoji="1" lang="en-US" altLang="zh-CN" dirty="0" err="1" smtClean="0"/>
              <a:t>main.o</a:t>
            </a:r>
            <a:endParaRPr kumimoji="1" lang="en-US" altLang="zh-CN" dirty="0" smtClean="0"/>
          </a:p>
          <a:p>
            <a:pPr lvl="2"/>
            <a:r>
              <a:rPr kumimoji="1" lang="zh-CN" altLang="en-US" dirty="0" smtClean="0"/>
              <a:t>显示目标代码的所有符号</a:t>
            </a:r>
            <a:endParaRPr kumimoji="1" lang="zh-CN" altLang="en-US" dirty="0"/>
          </a:p>
        </p:txBody>
      </p:sp>
    </p:spTree>
    <p:extLst>
      <p:ext uri="{BB962C8B-B14F-4D97-AF65-F5344CB8AC3E}">
        <p14:creationId xmlns:p14="http://schemas.microsoft.com/office/powerpoint/2010/main" val="890729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050" y="2111375"/>
            <a:ext cx="7556500" cy="3924300"/>
          </a:xfrm>
        </p:spPr>
      </p:pic>
    </p:spTree>
    <p:extLst>
      <p:ext uri="{BB962C8B-B14F-4D97-AF65-F5344CB8AC3E}">
        <p14:creationId xmlns:p14="http://schemas.microsoft.com/office/powerpoint/2010/main" val="480744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符号解析</a:t>
            </a:r>
          </a:p>
        </p:txBody>
      </p:sp>
      <p:sp>
        <p:nvSpPr>
          <p:cNvPr id="3" name="Content Placeholder 2"/>
          <p:cNvSpPr>
            <a:spLocks noGrp="1"/>
          </p:cNvSpPr>
          <p:nvPr>
            <p:ph idx="1"/>
          </p:nvPr>
        </p:nvSpPr>
        <p:spPr/>
        <p:txBody>
          <a:bodyPr/>
          <a:lstStyle/>
          <a:p>
            <a:r>
              <a:rPr lang="zh-TW" altLang="en-US" b="1" dirty="0" smtClean="0"/>
              <a:t>符号的分类</a:t>
            </a:r>
            <a:endParaRPr lang="zh-TW" altLang="en-US" b="1" dirty="0"/>
          </a:p>
          <a:p>
            <a:pPr lvl="1"/>
            <a:r>
              <a:rPr lang="zh-TW" altLang="en-US" b="1" dirty="0" smtClean="0"/>
              <a:t>函数和已</a:t>
            </a:r>
            <a:r>
              <a:rPr lang="zh-TW" altLang="en-US" b="1" dirty="0"/>
              <a:t>初始化的全局变量是强符号</a:t>
            </a:r>
          </a:p>
          <a:p>
            <a:pPr lvl="1"/>
            <a:r>
              <a:rPr lang="zh-TW" altLang="en-US" b="1" dirty="0" smtClean="0"/>
              <a:t>未初</a:t>
            </a:r>
            <a:r>
              <a:rPr lang="zh-TW" altLang="en-US" b="1" dirty="0"/>
              <a:t>始化的全局变量是弱符号</a:t>
            </a:r>
          </a:p>
          <a:p>
            <a:r>
              <a:rPr lang="zh-TW" altLang="en-US" b="1" dirty="0" smtClean="0"/>
              <a:t>同名</a:t>
            </a:r>
            <a:r>
              <a:rPr lang="zh-TW" altLang="en-US" b="1" dirty="0"/>
              <a:t>符号多个存在时的解析规则</a:t>
            </a:r>
          </a:p>
          <a:p>
            <a:pPr lvl="1"/>
            <a:r>
              <a:rPr lang="zh-TW" altLang="en-US" b="1" dirty="0" smtClean="0"/>
              <a:t>规则</a:t>
            </a:r>
            <a:r>
              <a:rPr lang="zh-TW" altLang="en-US" b="1" dirty="0"/>
              <a:t>１：不允许有多个强符号</a:t>
            </a:r>
          </a:p>
          <a:p>
            <a:pPr lvl="1"/>
            <a:r>
              <a:rPr lang="zh-TW" altLang="en-US" b="1" dirty="0" smtClean="0"/>
              <a:t>规则</a:t>
            </a:r>
            <a:r>
              <a:rPr lang="zh-TW" altLang="en-US" b="1" dirty="0"/>
              <a:t>２</a:t>
            </a:r>
            <a:r>
              <a:rPr lang="en-US" altLang="zh-TW" b="1" dirty="0"/>
              <a:t>:</a:t>
            </a:r>
            <a:r>
              <a:rPr lang="zh-TW" altLang="en-US" b="1" dirty="0"/>
              <a:t>多个符号取强者</a:t>
            </a:r>
          </a:p>
          <a:p>
            <a:pPr lvl="1"/>
            <a:r>
              <a:rPr lang="zh-TW" altLang="en-US" b="1" dirty="0" smtClean="0"/>
              <a:t>规则</a:t>
            </a:r>
            <a:r>
              <a:rPr lang="zh-TW" altLang="en-US" b="1" dirty="0"/>
              <a:t>３：多个弱者任选１</a:t>
            </a:r>
            <a:endParaRPr kumimoji="1" lang="zh-CN" altLang="en-US" dirty="0"/>
          </a:p>
        </p:txBody>
      </p:sp>
    </p:spTree>
    <p:extLst>
      <p:ext uri="{BB962C8B-B14F-4D97-AF65-F5344CB8AC3E}">
        <p14:creationId xmlns:p14="http://schemas.microsoft.com/office/powerpoint/2010/main" val="871043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符号</a:t>
            </a:r>
            <a:r>
              <a:rPr lang="zh-CN" altLang="en-US" dirty="0"/>
              <a:t>与符号表练习</a:t>
            </a:r>
            <a:endParaRPr lang="zh-CN" altLang="en-GB" dirty="0"/>
          </a:p>
        </p:txBody>
      </p:sp>
      <p:sp>
        <p:nvSpPr>
          <p:cNvPr id="10243" name="Rectangle 3"/>
          <p:cNvSpPr>
            <a:spLocks noGrp="1" noChangeArrowheads="1"/>
          </p:cNvSpPr>
          <p:nvPr>
            <p:ph type="body" idx="1"/>
          </p:nvPr>
        </p:nvSpPr>
        <p:spPr/>
        <p:txBody>
          <a:bodyPr/>
          <a:lstStyle/>
          <a:p>
            <a:endParaRPr lang="zh-CN" altLang="en-US"/>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2057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191000"/>
            <a:ext cx="8229600" cy="15398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67969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blinds(horizontal)">
                                      <p:cBhvr>
                                        <p:cTn id="7"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endParaRPr lang="zh-CN" altLang="en-US"/>
          </a:p>
        </p:txBody>
      </p:sp>
      <p:sp>
        <p:nvSpPr>
          <p:cNvPr id="5123" name="Rectangle 3"/>
          <p:cNvSpPr>
            <a:spLocks noGrp="1" noChangeArrowheads="1"/>
          </p:cNvSpPr>
          <p:nvPr>
            <p:ph type="body" idx="1"/>
          </p:nvPr>
        </p:nvSpPr>
        <p:spPr/>
        <p:txBody>
          <a:bodyPr/>
          <a:lstStyle/>
          <a:p>
            <a:endParaRPr lang="zh-CN" altLang="en-US"/>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229600" cy="24177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95600"/>
            <a:ext cx="8229600" cy="345281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861866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endParaRPr lang="zh-CN" altLang="en-US"/>
          </a:p>
        </p:txBody>
      </p:sp>
      <p:sp>
        <p:nvSpPr>
          <p:cNvPr id="8195" name="Rectangle 3"/>
          <p:cNvSpPr>
            <a:spLocks noGrp="1" noChangeArrowheads="1"/>
          </p:cNvSpPr>
          <p:nvPr>
            <p:ph type="body" idx="1"/>
          </p:nvPr>
        </p:nvSpPr>
        <p:spPr/>
        <p:txBody>
          <a:bodyPr/>
          <a:lstStyle/>
          <a:p>
            <a:endParaRPr lang="zh-CN" altLang="en-US"/>
          </a:p>
        </p:txBody>
      </p:sp>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3937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397826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7.3.2</a:t>
            </a:r>
            <a:r>
              <a:rPr lang="zh-CN" altLang="en-US" b="1" dirty="0" smtClean="0"/>
              <a:t>重</a:t>
            </a:r>
            <a:r>
              <a:rPr lang="zh-CN" altLang="en-US" b="1" dirty="0"/>
              <a:t>定位</a:t>
            </a:r>
            <a:endParaRPr kumimoji="1" lang="zh-CN" altLang="en-US" dirty="0"/>
          </a:p>
        </p:txBody>
      </p:sp>
      <p:sp>
        <p:nvSpPr>
          <p:cNvPr id="3" name="Content Placeholder 2"/>
          <p:cNvSpPr>
            <a:spLocks noGrp="1"/>
          </p:cNvSpPr>
          <p:nvPr>
            <p:ph idx="1"/>
          </p:nvPr>
        </p:nvSpPr>
        <p:spPr/>
        <p:txBody>
          <a:bodyPr/>
          <a:lstStyle/>
          <a:p>
            <a:r>
              <a:rPr lang="zh-CN" altLang="en-US" b="1" dirty="0"/>
              <a:t>重定位</a:t>
            </a:r>
          </a:p>
          <a:p>
            <a:pPr lvl="1"/>
            <a:r>
              <a:rPr lang="zh-TW" altLang="en-US" dirty="0"/>
              <a:t>编译每个文件时，编译器和汇编器生成对从零地址</a:t>
            </a:r>
            <a:r>
              <a:rPr lang="zh-TW" altLang="en-US" dirty="0" smtClean="0"/>
              <a:t>开</a:t>
            </a:r>
            <a:r>
              <a:rPr lang="zh-CN" altLang="en-US" dirty="0"/>
              <a:t>始</a:t>
            </a:r>
            <a:r>
              <a:rPr lang="zh-TW" altLang="en-US" dirty="0" smtClean="0"/>
              <a:t>的</a:t>
            </a:r>
            <a:r>
              <a:rPr lang="zh-TW" altLang="en-US" dirty="0"/>
              <a:t>代码和数据节，生成目标文件。</a:t>
            </a:r>
          </a:p>
          <a:p>
            <a:pPr lvl="1"/>
            <a:r>
              <a:rPr lang="zh-TW" altLang="en-US" dirty="0"/>
              <a:t>链接器将多个目标合成一个文件时，需要把每个符号的定义与一个存储器位置联系起来，</a:t>
            </a:r>
          </a:p>
          <a:p>
            <a:pPr lvl="1"/>
            <a:r>
              <a:rPr lang="zh-TW" altLang="en-US" dirty="0"/>
              <a:t>然后修改所有对这些符号的引用，使它们指向这个存储器位置。这个过程称为重定位。</a:t>
            </a:r>
            <a:endParaRPr kumimoji="1" lang="zh-CN" altLang="en-US" dirty="0"/>
          </a:p>
          <a:p>
            <a:endParaRPr kumimoji="1" lang="zh-CN" altLang="en-US" dirty="0"/>
          </a:p>
        </p:txBody>
      </p:sp>
    </p:spTree>
    <p:extLst>
      <p:ext uri="{BB962C8B-B14F-4D97-AF65-F5344CB8AC3E}">
        <p14:creationId xmlns:p14="http://schemas.microsoft.com/office/powerpoint/2010/main" val="1945362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7.3.2</a:t>
            </a:r>
            <a:r>
              <a:rPr lang="zh-CN" altLang="en-US" b="1" dirty="0" smtClean="0"/>
              <a:t>重</a:t>
            </a:r>
            <a:r>
              <a:rPr lang="zh-CN" altLang="en-US" b="1" dirty="0"/>
              <a:t>定位</a:t>
            </a:r>
            <a:endParaRPr kumimoji="1" lang="zh-CN" altLang="en-US" dirty="0"/>
          </a:p>
        </p:txBody>
      </p:sp>
      <p:sp>
        <p:nvSpPr>
          <p:cNvPr id="3" name="Content Placeholder 2"/>
          <p:cNvSpPr>
            <a:spLocks noGrp="1"/>
          </p:cNvSpPr>
          <p:nvPr>
            <p:ph idx="1"/>
          </p:nvPr>
        </p:nvSpPr>
        <p:spPr/>
        <p:txBody>
          <a:bodyPr/>
          <a:lstStyle/>
          <a:p>
            <a:r>
              <a:rPr lang="zh-TW" altLang="en-US" b="1" dirty="0" smtClean="0"/>
              <a:t>重新定义节和</a:t>
            </a:r>
            <a:r>
              <a:rPr lang="zh-TW" altLang="en-US" b="1" dirty="0"/>
              <a:t>符号的定义</a:t>
            </a:r>
          </a:p>
          <a:p>
            <a:pPr lvl="1"/>
            <a:r>
              <a:rPr lang="zh-TW" altLang="en-US" dirty="0"/>
              <a:t>将所有相同类型的节合并为一个</a:t>
            </a:r>
            <a:r>
              <a:rPr lang="zh-TW" altLang="en-US" dirty="0" smtClean="0"/>
              <a:t>新的节</a:t>
            </a:r>
            <a:endParaRPr lang="en-US" altLang="zh-TW" dirty="0" smtClean="0"/>
          </a:p>
          <a:p>
            <a:pPr lvl="1"/>
            <a:r>
              <a:rPr lang="en-US" altLang="en-US" dirty="0" smtClean="0"/>
              <a:t>把</a:t>
            </a:r>
            <a:r>
              <a:rPr lang="zh-TW" altLang="en-US" dirty="0" smtClean="0"/>
              <a:t>所有输入模块</a:t>
            </a:r>
            <a:r>
              <a:rPr lang="zh-TW" altLang="en-US" dirty="0"/>
              <a:t>的</a:t>
            </a:r>
            <a:r>
              <a:rPr lang="en-US" altLang="zh-TW" dirty="0" smtClean="0"/>
              <a:t>.</a:t>
            </a:r>
            <a:r>
              <a:rPr lang="en-US" altLang="zh-TW" dirty="0" err="1" smtClean="0"/>
              <a:t>text</a:t>
            </a:r>
            <a:r>
              <a:rPr lang="en-US" altLang="en-US" dirty="0" err="1" smtClean="0"/>
              <a:t>合</a:t>
            </a:r>
            <a:r>
              <a:rPr lang="zh-TW" altLang="en-US" dirty="0" smtClean="0"/>
              <a:t>成为一个</a:t>
            </a:r>
            <a:r>
              <a:rPr lang="en-US" altLang="zh-TW" dirty="0" smtClean="0"/>
              <a:t>.text</a:t>
            </a:r>
            <a:r>
              <a:rPr lang="zh-TW" altLang="en-US" dirty="0" smtClean="0"/>
              <a:t>作为输出可执</a:t>
            </a:r>
            <a:r>
              <a:rPr lang="zh-TW" altLang="en-US" dirty="0"/>
              <a:t>行文件的</a:t>
            </a:r>
            <a:r>
              <a:rPr lang="en-US" altLang="zh-TW" dirty="0" smtClean="0"/>
              <a:t>.text</a:t>
            </a:r>
            <a:r>
              <a:rPr lang="zh-TW" altLang="en-US" dirty="0" smtClean="0"/>
              <a:t>节</a:t>
            </a:r>
            <a:r>
              <a:rPr lang="zh-TW" altLang="en-US" dirty="0"/>
              <a:t>。</a:t>
            </a:r>
          </a:p>
          <a:p>
            <a:r>
              <a:rPr lang="zh-TW" altLang="en-US" dirty="0"/>
              <a:t>然后，</a:t>
            </a:r>
            <a:r>
              <a:rPr lang="zh-TW" altLang="en-US" dirty="0" smtClean="0"/>
              <a:t>链接器将运行时存储器的地址赋给这个</a:t>
            </a:r>
            <a:r>
              <a:rPr lang="zh-TW" altLang="en-US" dirty="0"/>
              <a:t>新的节</a:t>
            </a:r>
            <a:r>
              <a:rPr lang="zh-TW" altLang="en-US" dirty="0" smtClean="0"/>
              <a:t>，</a:t>
            </a:r>
            <a:endParaRPr lang="en-US" altLang="zh-TW" dirty="0" smtClean="0"/>
          </a:p>
          <a:p>
            <a:r>
              <a:rPr lang="zh-CN" altLang="en-US" dirty="0" smtClean="0"/>
              <a:t>修改</a:t>
            </a:r>
            <a:r>
              <a:rPr lang="zh-TW" altLang="en-US" dirty="0" smtClean="0"/>
              <a:t>模块</a:t>
            </a:r>
            <a:r>
              <a:rPr lang="zh-CN" altLang="en-US" dirty="0" smtClean="0"/>
              <a:t>中符号表中每个符号的地址</a:t>
            </a:r>
            <a:endParaRPr lang="zh-TW" altLang="en-US" dirty="0"/>
          </a:p>
          <a:p>
            <a:r>
              <a:rPr lang="zh-TW" altLang="en-US" dirty="0"/>
              <a:t>当这一步完成时，程序中的每个指令生全局变量都有了唯一的运行时地址。</a:t>
            </a:r>
          </a:p>
          <a:p>
            <a:endParaRPr kumimoji="1" lang="zh-CN" altLang="en-US" dirty="0"/>
          </a:p>
        </p:txBody>
      </p:sp>
    </p:spTree>
    <p:extLst>
      <p:ext uri="{BB962C8B-B14F-4D97-AF65-F5344CB8AC3E}">
        <p14:creationId xmlns:p14="http://schemas.microsoft.com/office/powerpoint/2010/main" val="1221781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smtClean="0"/>
              <a:t>重定位表</a:t>
            </a:r>
            <a:endParaRPr kumimoji="1" lang="zh-CN" altLang="en-US" dirty="0"/>
          </a:p>
        </p:txBody>
      </p:sp>
      <p:sp>
        <p:nvSpPr>
          <p:cNvPr id="3" name="Content Placeholder 2"/>
          <p:cNvSpPr>
            <a:spLocks noGrp="1"/>
          </p:cNvSpPr>
          <p:nvPr>
            <p:ph idx="1"/>
          </p:nvPr>
        </p:nvSpPr>
        <p:spPr/>
        <p:txBody>
          <a:bodyPr/>
          <a:lstStyle/>
          <a:p>
            <a:r>
              <a:rPr lang="zh-TW" altLang="en-US" dirty="0" smtClean="0"/>
              <a:t>记录</a:t>
            </a:r>
            <a:r>
              <a:rPr lang="zh-TW" altLang="en-US" dirty="0"/>
              <a:t>了在什么地方使用过符号</a:t>
            </a:r>
            <a:r>
              <a:rPr lang="zh-TW" altLang="en-US" dirty="0" smtClean="0"/>
              <a:t>。</a:t>
            </a:r>
            <a:endParaRPr lang="en-US" altLang="zh-TW" dirty="0" smtClean="0"/>
          </a:p>
          <a:p>
            <a:pPr lvl="1"/>
            <a:r>
              <a:rPr lang="zh-TW" altLang="en-US" dirty="0" smtClean="0"/>
              <a:t>以便链接</a:t>
            </a:r>
            <a:r>
              <a:rPr lang="zh-TW" altLang="en-US" dirty="0"/>
              <a:t>器在生成可执行文件时修改这个引用。</a:t>
            </a:r>
          </a:p>
          <a:p>
            <a:pPr lvl="1"/>
            <a:r>
              <a:rPr lang="zh-TW" altLang="en-US" dirty="0"/>
              <a:t>代码的重定位表放在　</a:t>
            </a:r>
            <a:r>
              <a:rPr lang="en-US" altLang="zh-TW" dirty="0"/>
              <a:t>.</a:t>
            </a:r>
            <a:r>
              <a:rPr lang="en-US" altLang="zh-TW" dirty="0" err="1"/>
              <a:t>rel.text</a:t>
            </a:r>
            <a:endParaRPr lang="en-US" altLang="zh-TW" dirty="0"/>
          </a:p>
          <a:p>
            <a:pPr lvl="1"/>
            <a:r>
              <a:rPr lang="zh-TW" altLang="en-US" dirty="0"/>
              <a:t>已初始化数据的重定位表放在　</a:t>
            </a:r>
            <a:r>
              <a:rPr lang="en-US" altLang="zh-TW" dirty="0"/>
              <a:t>.</a:t>
            </a:r>
            <a:r>
              <a:rPr lang="en-US" altLang="zh-TW" dirty="0" err="1"/>
              <a:t>rel.data</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60" y="4492179"/>
            <a:ext cx="8394700" cy="1638300"/>
          </a:xfrm>
          <a:prstGeom prst="rect">
            <a:avLst/>
          </a:prstGeom>
        </p:spPr>
      </p:pic>
    </p:spTree>
    <p:extLst>
      <p:ext uri="{BB962C8B-B14F-4D97-AF65-F5344CB8AC3E}">
        <p14:creationId xmlns:p14="http://schemas.microsoft.com/office/powerpoint/2010/main" val="1761983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7.0 </a:t>
            </a:r>
            <a:r>
              <a:rPr lang="zh-CN" altLang="en-US" b="1" dirty="0"/>
              <a:t>要点</a:t>
            </a:r>
            <a:r>
              <a:rPr lang="zh-CN" altLang="en-US" b="1" dirty="0" smtClean="0"/>
              <a:t>概述</a:t>
            </a:r>
            <a:endParaRPr kumimoji="1" lang="zh-CN" altLang="en-US" dirty="0"/>
          </a:p>
        </p:txBody>
      </p:sp>
      <p:sp>
        <p:nvSpPr>
          <p:cNvPr id="3" name="内容占位符 2"/>
          <p:cNvSpPr>
            <a:spLocks noGrp="1"/>
          </p:cNvSpPr>
          <p:nvPr>
            <p:ph idx="1"/>
          </p:nvPr>
        </p:nvSpPr>
        <p:spPr/>
        <p:txBody>
          <a:bodyPr/>
          <a:lstStyle/>
          <a:p>
            <a:r>
              <a:rPr lang="zh-CN" altLang="en-US" dirty="0" smtClean="0"/>
              <a:t>本</a:t>
            </a:r>
            <a:r>
              <a:rPr lang="zh-CN" altLang="en-US" dirty="0"/>
              <a:t>章重点详细分析了两个过程：</a:t>
            </a:r>
          </a:p>
          <a:p>
            <a:pPr lvl="1"/>
            <a:r>
              <a:rPr lang="zh-CN" altLang="en-US" dirty="0" smtClean="0"/>
              <a:t>源代码</a:t>
            </a:r>
            <a:r>
              <a:rPr lang="zh-CN" altLang="en-US" dirty="0"/>
              <a:t>是如何变成可执行文件的</a:t>
            </a:r>
          </a:p>
          <a:p>
            <a:pPr lvl="1"/>
            <a:r>
              <a:rPr lang="zh-CN" altLang="en-US" dirty="0" smtClean="0"/>
              <a:t>可</a:t>
            </a:r>
            <a:r>
              <a:rPr lang="zh-CN" altLang="en-US" dirty="0"/>
              <a:t>执行文件是如何变成进程的</a:t>
            </a:r>
          </a:p>
          <a:p>
            <a:r>
              <a:rPr lang="zh-CN" altLang="en-US" dirty="0" smtClean="0"/>
              <a:t>在</a:t>
            </a:r>
            <a:r>
              <a:rPr lang="zh-CN" altLang="en-US" dirty="0"/>
              <a:t>学习本章的过程，需要掌握如下一些最为基础的概念：</a:t>
            </a:r>
          </a:p>
          <a:p>
            <a:pPr lvl="1"/>
            <a:r>
              <a:rPr lang="zh-CN" altLang="en-US" dirty="0" smtClean="0"/>
              <a:t>可</a:t>
            </a:r>
            <a:r>
              <a:rPr lang="zh-CN" altLang="en-US" dirty="0"/>
              <a:t>执行文件格式</a:t>
            </a:r>
            <a:r>
              <a:rPr lang="en-US" altLang="zh-CN" dirty="0"/>
              <a:t>ELF</a:t>
            </a:r>
            <a:endParaRPr lang="zh-CN" altLang="en-US" dirty="0"/>
          </a:p>
          <a:p>
            <a:pPr lvl="1"/>
            <a:r>
              <a:rPr lang="zh-CN" altLang="en-US" dirty="0" smtClean="0"/>
              <a:t>预处理</a:t>
            </a:r>
            <a:r>
              <a:rPr lang="zh-CN" altLang="en-US" dirty="0"/>
              <a:t>、编译、汇编、链接（静态链接、动态链接、符号解析、重定位）</a:t>
            </a:r>
          </a:p>
          <a:p>
            <a:pPr lvl="1"/>
            <a:r>
              <a:rPr lang="en-US" altLang="zh-CN" dirty="0" smtClean="0"/>
              <a:t>Linux</a:t>
            </a:r>
            <a:r>
              <a:rPr lang="zh-CN" altLang="en-US" dirty="0"/>
              <a:t>进程创建</a:t>
            </a:r>
            <a:r>
              <a:rPr lang="zh-CN" altLang="en-US" dirty="0" smtClean="0"/>
              <a:t>过程</a:t>
            </a:r>
            <a:endParaRPr lang="zh-CN" altLang="en-US" dirty="0"/>
          </a:p>
        </p:txBody>
      </p:sp>
    </p:spTree>
    <p:extLst>
      <p:ext uri="{BB962C8B-B14F-4D97-AF65-F5344CB8AC3E}">
        <p14:creationId xmlns:p14="http://schemas.microsoft.com/office/powerpoint/2010/main" val="747856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8425" y="2017713"/>
            <a:ext cx="4997751" cy="4111625"/>
          </a:xfrm>
        </p:spPr>
      </p:pic>
    </p:spTree>
    <p:extLst>
      <p:ext uri="{BB962C8B-B14F-4D97-AF65-F5344CB8AC3E}">
        <p14:creationId xmlns:p14="http://schemas.microsoft.com/office/powerpoint/2010/main" val="506422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1" lang="zh-CN" altLang="en-US"/>
          </a:p>
        </p:txBody>
      </p:sp>
      <p:pic>
        <p:nvPicPr>
          <p:cNvPr id="4" name="Content Placeholder 3"/>
          <p:cNvPicPr>
            <a:picLocks noGrp="1" noChangeAspect="1"/>
          </p:cNvPicPr>
          <p:nvPr>
            <p:ph idx="1"/>
          </p:nvPr>
        </p:nvPicPr>
        <p:blipFill>
          <a:blip r:embed="rId3"/>
          <a:srcRect t="5631" b="5631"/>
          <a:stretch>
            <a:fillRect/>
          </a:stretch>
        </p:blipFill>
        <p:spPr>
          <a:xfrm>
            <a:off x="338666" y="4497"/>
            <a:ext cx="8229600" cy="4525963"/>
          </a:xfrm>
        </p:spPr>
      </p:pic>
      <p:pic>
        <p:nvPicPr>
          <p:cNvPr id="1026" name="Picture 2" descr="C:\Users\Y.L\Desktop\swap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63493"/>
            <a:ext cx="9040283" cy="3694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14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可执行目标文件</a:t>
            </a:r>
            <a:endParaRPr kumimoji="1" lang="zh-CN" altLang="en-US" dirty="0"/>
          </a:p>
        </p:txBody>
      </p:sp>
      <p:pic>
        <p:nvPicPr>
          <p:cNvPr id="4" name="Content Placeholder 3"/>
          <p:cNvPicPr>
            <a:picLocks noGrp="1" noChangeAspect="1"/>
          </p:cNvPicPr>
          <p:nvPr>
            <p:ph idx="1"/>
          </p:nvPr>
        </p:nvPicPr>
        <p:blipFill>
          <a:blip r:embed="rId3"/>
          <a:srcRect t="-21248" b="-21248"/>
          <a:stretch>
            <a:fillRect/>
          </a:stretch>
        </p:blipFill>
        <p:spPr>
          <a:xfrm>
            <a:off x="0" y="1213639"/>
            <a:ext cx="9190036" cy="5054166"/>
          </a:xfrm>
        </p:spPr>
      </p:pic>
    </p:spTree>
    <p:extLst>
      <p:ext uri="{BB962C8B-B14F-4D97-AF65-F5344CB8AC3E}">
        <p14:creationId xmlns:p14="http://schemas.microsoft.com/office/powerpoint/2010/main" val="14503821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可执行目标文件</a:t>
            </a:r>
          </a:p>
        </p:txBody>
      </p:sp>
      <p:sp>
        <p:nvSpPr>
          <p:cNvPr id="3" name="Content Placeholder 2"/>
          <p:cNvSpPr>
            <a:spLocks noGrp="1"/>
          </p:cNvSpPr>
          <p:nvPr>
            <p:ph idx="1"/>
          </p:nvPr>
        </p:nvSpPr>
        <p:spPr>
          <a:xfrm>
            <a:off x="33842" y="1600200"/>
            <a:ext cx="2209800" cy="4525963"/>
          </a:xfrm>
        </p:spPr>
        <p:txBody>
          <a:bodyPr/>
          <a:lstStyle/>
          <a:p>
            <a:r>
              <a:rPr lang="zh-TW" altLang="en-US" b="1" dirty="0"/>
              <a:t>链接器经过一系列的过程，将多个目标模块合并为一个可执行目标文件</a:t>
            </a:r>
            <a:endParaRPr kumimoji="1" lang="zh-CN" altLang="en-US" dirty="0"/>
          </a:p>
        </p:txBody>
      </p:sp>
      <p:pic>
        <p:nvPicPr>
          <p:cNvPr id="5" name="Picture 4" descr="屏幕快照 2012-03-18 下午01.52.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640" y="1037124"/>
            <a:ext cx="7171337" cy="5447614"/>
          </a:xfrm>
          <a:prstGeom prst="rect">
            <a:avLst/>
          </a:prstGeom>
        </p:spPr>
      </p:pic>
    </p:spTree>
    <p:extLst>
      <p:ext uri="{BB962C8B-B14F-4D97-AF65-F5344CB8AC3E}">
        <p14:creationId xmlns:p14="http://schemas.microsoft.com/office/powerpoint/2010/main" val="15252596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可执行目标文件</a:t>
            </a:r>
          </a:p>
        </p:txBody>
      </p:sp>
      <p:pic>
        <p:nvPicPr>
          <p:cNvPr id="4" name="Content Placeholder 3" descr="屏幕快照 2012-03-18 下午01.52.40.png"/>
          <p:cNvPicPr>
            <a:picLocks noGrp="1" noChangeAspect="1"/>
          </p:cNvPicPr>
          <p:nvPr>
            <p:ph idx="1"/>
          </p:nvPr>
        </p:nvPicPr>
        <p:blipFill>
          <a:blip r:embed="rId2">
            <a:extLst>
              <a:ext uri="{28A0092B-C50C-407E-A947-70E740481C1C}">
                <a14:useLocalDpi xmlns:a14="http://schemas.microsoft.com/office/drawing/2010/main" val="0"/>
              </a:ext>
            </a:extLst>
          </a:blip>
          <a:srcRect l="-48764" r="-48764"/>
          <a:stretch>
            <a:fillRect/>
          </a:stretch>
        </p:blipFill>
        <p:spPr>
          <a:xfrm>
            <a:off x="-1325363" y="0"/>
            <a:ext cx="12469964" cy="6858000"/>
          </a:xfrm>
        </p:spPr>
      </p:pic>
    </p:spTree>
    <p:extLst>
      <p:ext uri="{BB962C8B-B14F-4D97-AF65-F5344CB8AC3E}">
        <p14:creationId xmlns:p14="http://schemas.microsoft.com/office/powerpoint/2010/main" val="5271307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1" lang="zh-CN" altLang="en-US"/>
          </a:p>
        </p:txBody>
      </p:sp>
      <p:sp>
        <p:nvSpPr>
          <p:cNvPr id="3" name="Content Placeholder 2"/>
          <p:cNvSpPr>
            <a:spLocks noGrp="1"/>
          </p:cNvSpPr>
          <p:nvPr>
            <p:ph idx="1"/>
          </p:nvPr>
        </p:nvSpPr>
        <p:spPr/>
        <p:txBody>
          <a:bodyPr/>
          <a:lstStyle/>
          <a:p>
            <a:r>
              <a:rPr lang="zh-TW" altLang="en-US" b="1" dirty="0"/>
              <a:t>可执行文</a:t>
            </a:r>
            <a:r>
              <a:rPr lang="zh-TW" altLang="en-US" b="1" dirty="0" smtClean="0"/>
              <a:t>件的加载</a:t>
            </a:r>
            <a:endParaRPr lang="en-US" altLang="zh-TW" b="1" dirty="0" smtClean="0"/>
          </a:p>
          <a:p>
            <a:pPr lvl="1"/>
            <a:r>
              <a:rPr lang="zh-TW" altLang="en-US" b="1" dirty="0" smtClean="0"/>
              <a:t>加载运</a:t>
            </a:r>
            <a:r>
              <a:rPr lang="zh-TW" altLang="en-US" b="1" dirty="0"/>
              <a:t>行</a:t>
            </a:r>
            <a:r>
              <a:rPr lang="en-US" altLang="zh-TW" b="1" dirty="0"/>
              <a:t>$ .</a:t>
            </a:r>
            <a:r>
              <a:rPr lang="en-US" altLang="zh-TW" b="1" dirty="0" smtClean="0"/>
              <a:t>/main</a:t>
            </a:r>
            <a:endParaRPr lang="en-US" altLang="zh-TW" b="1" dirty="0"/>
          </a:p>
          <a:p>
            <a:pPr lvl="1"/>
            <a:r>
              <a:rPr lang="en-US" altLang="zh-TW" b="1" dirty="0" smtClean="0"/>
              <a:t>main</a:t>
            </a:r>
            <a:r>
              <a:rPr lang="zh-TW" altLang="en-US" dirty="0" smtClean="0"/>
              <a:t>是一个可执</a:t>
            </a:r>
            <a:r>
              <a:rPr lang="zh-TW" altLang="en-US" dirty="0"/>
              <a:t>行目标文件，通过调用某个驻留在存储器中的</a:t>
            </a:r>
            <a:r>
              <a:rPr lang="en-US" altLang="zh-TW" dirty="0"/>
              <a:t>loader</a:t>
            </a:r>
            <a:r>
              <a:rPr lang="zh-TW" altLang="en-US" dirty="0"/>
              <a:t>，将其加载到内在中，并跳转到它的第一条指令，即其入口地址</a:t>
            </a:r>
            <a:r>
              <a:rPr lang="zh-TW" altLang="en-US" dirty="0" smtClean="0"/>
              <a:t>。</a:t>
            </a:r>
            <a:endParaRPr lang="en-US" altLang="zh-TW" dirty="0" smtClean="0"/>
          </a:p>
          <a:p>
            <a:r>
              <a:rPr lang="zh-TW" altLang="en-US" dirty="0" smtClean="0"/>
              <a:t>可执行文件</a:t>
            </a:r>
            <a:r>
              <a:rPr lang="zh-CN" altLang="en-US" dirty="0" smtClean="0"/>
              <a:t>分配运行时需要的资源，将其创建为一个进程的过程称为加载。</a:t>
            </a:r>
            <a:endParaRPr lang="en-US" altLang="zh-CN" dirty="0" smtClean="0"/>
          </a:p>
          <a:p>
            <a:pPr lvl="1"/>
            <a:r>
              <a:rPr kumimoji="1" lang="zh-CN" altLang="en-US" dirty="0" smtClean="0"/>
              <a:t>页目录表</a:t>
            </a:r>
            <a:r>
              <a:rPr kumimoji="1" lang="en-US" altLang="zh-CN" dirty="0" smtClean="0"/>
              <a:t> </a:t>
            </a:r>
            <a:r>
              <a:rPr kumimoji="1" lang="zh-CN" altLang="en-US" dirty="0" smtClean="0"/>
              <a:t>页表</a:t>
            </a:r>
            <a:r>
              <a:rPr kumimoji="1" lang="en-US" altLang="zh-CN" dirty="0" smtClean="0"/>
              <a:t> PCB </a:t>
            </a:r>
            <a:r>
              <a:rPr kumimoji="1" lang="zh-CN" altLang="en-US" dirty="0" smtClean="0"/>
              <a:t>堆</a:t>
            </a:r>
            <a:r>
              <a:rPr kumimoji="1" lang="en-US" altLang="zh-CN" dirty="0" smtClean="0"/>
              <a:t> </a:t>
            </a:r>
            <a:r>
              <a:rPr kumimoji="1" lang="zh-CN" altLang="en-US" dirty="0" smtClean="0"/>
              <a:t>栈</a:t>
            </a:r>
            <a:endParaRPr kumimoji="1" lang="zh-CN" altLang="en-US" dirty="0"/>
          </a:p>
        </p:txBody>
      </p:sp>
    </p:spTree>
    <p:extLst>
      <p:ext uri="{BB962C8B-B14F-4D97-AF65-F5344CB8AC3E}">
        <p14:creationId xmlns:p14="http://schemas.microsoft.com/office/powerpoint/2010/main" val="11158663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en-US" dirty="0" smtClean="0"/>
              <a:t>进程</a:t>
            </a:r>
            <a:r>
              <a:rPr kumimoji="1" lang="zh-CN" altLang="en-US" dirty="0" smtClean="0"/>
              <a:t>的内存结构</a:t>
            </a:r>
            <a:endParaRPr kumimoji="1" lang="zh-CN" altLang="en-US" dirty="0"/>
          </a:p>
        </p:txBody>
      </p:sp>
      <p:pic>
        <p:nvPicPr>
          <p:cNvPr id="4" name="Content Placeholder 3"/>
          <p:cNvPicPr>
            <a:picLocks noGrp="1" noChangeAspect="1"/>
          </p:cNvPicPr>
          <p:nvPr>
            <p:ph idx="1"/>
          </p:nvPr>
        </p:nvPicPr>
        <p:blipFill>
          <a:blip r:embed="rId2"/>
          <a:srcRect l="-36739" r="-36739"/>
          <a:stretch>
            <a:fillRect/>
          </a:stretch>
        </p:blipFill>
        <p:spPr/>
      </p:pic>
    </p:spTree>
    <p:extLst>
      <p:ext uri="{BB962C8B-B14F-4D97-AF65-F5344CB8AC3E}">
        <p14:creationId xmlns:p14="http://schemas.microsoft.com/office/powerpoint/2010/main" val="3906014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7.3.3 </a:t>
            </a:r>
            <a:r>
              <a:rPr lang="zh-CN" altLang="en-US" b="1" dirty="0"/>
              <a:t>静态链接与动态链接</a:t>
            </a:r>
            <a:endParaRPr lang="zh-CN" altLang="en-US" dirty="0"/>
          </a:p>
        </p:txBody>
      </p:sp>
      <p:sp>
        <p:nvSpPr>
          <p:cNvPr id="3" name="Content Placeholder 2"/>
          <p:cNvSpPr>
            <a:spLocks noGrp="1"/>
          </p:cNvSpPr>
          <p:nvPr>
            <p:ph idx="1"/>
          </p:nvPr>
        </p:nvSpPr>
        <p:spPr/>
        <p:txBody>
          <a:bodyPr/>
          <a:lstStyle/>
          <a:p>
            <a:r>
              <a:rPr lang="zh-TW" altLang="en-US" b="1" dirty="0" smtClean="0"/>
              <a:t>静态库</a:t>
            </a:r>
            <a:r>
              <a:rPr lang="zh-TW" altLang="en-US" b="1" dirty="0"/>
              <a:t>的起源</a:t>
            </a:r>
          </a:p>
          <a:p>
            <a:pPr lvl="1"/>
            <a:r>
              <a:rPr lang="zh-TW" altLang="en-US" dirty="0"/>
              <a:t>当前标准</a:t>
            </a:r>
            <a:r>
              <a:rPr lang="en-US" altLang="zh-TW" dirty="0"/>
              <a:t>C</a:t>
            </a:r>
            <a:r>
              <a:rPr lang="zh-TW" altLang="en-US" dirty="0"/>
              <a:t>的库文件提供了大量的功能：输入、输出；文件操作；算术运算</a:t>
            </a:r>
            <a:r>
              <a:rPr lang="en-US" altLang="zh-TW" dirty="0"/>
              <a:t>...</a:t>
            </a:r>
          </a:p>
          <a:p>
            <a:pPr lvl="1"/>
            <a:r>
              <a:rPr lang="zh-TW" altLang="en-US" b="1" dirty="0"/>
              <a:t>实际环境中，程序员都不用直接面对很多　可重定位目标文件；</a:t>
            </a:r>
          </a:p>
          <a:p>
            <a:pPr lvl="1"/>
            <a:r>
              <a:rPr lang="zh-TW" altLang="en-US" dirty="0"/>
              <a:t>更多的时候是与静态函数库进行链接</a:t>
            </a:r>
          </a:p>
          <a:p>
            <a:endParaRPr kumimoji="1" lang="zh-CN" altLang="en-US" dirty="0"/>
          </a:p>
        </p:txBody>
      </p:sp>
    </p:spTree>
    <p:extLst>
      <p:ext uri="{BB962C8B-B14F-4D97-AF65-F5344CB8AC3E}">
        <p14:creationId xmlns:p14="http://schemas.microsoft.com/office/powerpoint/2010/main" val="21278726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smtClean="0"/>
              <a:t>静态库链接库</a:t>
            </a:r>
            <a:endParaRPr kumimoji="1" lang="zh-CN" altLang="en-US" dirty="0"/>
          </a:p>
        </p:txBody>
      </p:sp>
      <p:sp>
        <p:nvSpPr>
          <p:cNvPr id="3" name="Content Placeholder 2"/>
          <p:cNvSpPr>
            <a:spLocks noGrp="1"/>
          </p:cNvSpPr>
          <p:nvPr>
            <p:ph idx="1"/>
          </p:nvPr>
        </p:nvSpPr>
        <p:spPr/>
        <p:txBody>
          <a:bodyPr/>
          <a:lstStyle/>
          <a:p>
            <a:r>
              <a:rPr lang="en-US" altLang="zh-CN" b="1" dirty="0" smtClean="0"/>
              <a:t>Options1</a:t>
            </a:r>
          </a:p>
          <a:p>
            <a:pPr lvl="1"/>
            <a:r>
              <a:rPr lang="zh-TW" altLang="en-US" b="1" dirty="0" smtClean="0"/>
              <a:t>让编译器可以识别这些函数名并直接生成相应代码</a:t>
            </a:r>
            <a:endParaRPr lang="en-US" altLang="zh-TW" b="1" dirty="0"/>
          </a:p>
          <a:p>
            <a:r>
              <a:rPr lang="zh-TW" altLang="en-US" b="1" dirty="0" smtClean="0"/>
              <a:t>优点：</a:t>
            </a:r>
            <a:endParaRPr lang="en-US" altLang="zh-TW" b="1" dirty="0" smtClean="0"/>
          </a:p>
          <a:p>
            <a:pPr lvl="1"/>
            <a:r>
              <a:rPr lang="zh-TW" altLang="en-US" b="1" dirty="0" smtClean="0"/>
              <a:t>使用简单</a:t>
            </a:r>
            <a:r>
              <a:rPr lang="en-US" altLang="zh-TW" b="1" dirty="0" smtClean="0"/>
              <a:t> </a:t>
            </a:r>
            <a:r>
              <a:rPr lang="zh-TW" altLang="en-US" b="1" dirty="0" smtClean="0"/>
              <a:t>总是可用</a:t>
            </a:r>
            <a:r>
              <a:rPr lang="en-US" altLang="zh-TW" b="1" dirty="0" smtClean="0"/>
              <a:t> </a:t>
            </a:r>
          </a:p>
          <a:p>
            <a:r>
              <a:rPr lang="zh-TW" altLang="en-US" b="1" dirty="0" smtClean="0"/>
              <a:t>缺点</a:t>
            </a:r>
            <a:endParaRPr lang="en-US" altLang="zh-TW" b="1" dirty="0"/>
          </a:p>
          <a:p>
            <a:pPr lvl="1"/>
            <a:r>
              <a:rPr lang="zh-TW" altLang="en-US" b="1" dirty="0" smtClean="0"/>
              <a:t>升级扩</a:t>
            </a:r>
            <a:r>
              <a:rPr lang="zh-TW" altLang="en-US" b="1" dirty="0"/>
              <a:t>充都需要重新生成一个</a:t>
            </a:r>
            <a:r>
              <a:rPr lang="zh-TW" altLang="en-US" b="1" dirty="0" smtClean="0"/>
              <a:t>新版的编译器</a:t>
            </a:r>
            <a:endParaRPr lang="en-US" altLang="zh-TW" b="1" dirty="0" smtClean="0"/>
          </a:p>
          <a:p>
            <a:pPr lvl="1"/>
            <a:r>
              <a:rPr lang="zh-TW" altLang="en-US" b="1" dirty="0" smtClean="0"/>
              <a:t>包含函数多时会增加编译</a:t>
            </a:r>
            <a:r>
              <a:rPr lang="zh-TW" altLang="en-US" b="1" dirty="0"/>
              <a:t>器的开发难度</a:t>
            </a:r>
          </a:p>
          <a:p>
            <a:endParaRPr kumimoji="1" lang="zh-CN" altLang="en-US" dirty="0"/>
          </a:p>
        </p:txBody>
      </p:sp>
    </p:spTree>
    <p:extLst>
      <p:ext uri="{BB962C8B-B14F-4D97-AF65-F5344CB8AC3E}">
        <p14:creationId xmlns:p14="http://schemas.microsoft.com/office/powerpoint/2010/main" val="5430648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t>静态库链接库</a:t>
            </a:r>
            <a:endParaRPr kumimoji="1" lang="zh-CN" altLang="en-US" dirty="0"/>
          </a:p>
        </p:txBody>
      </p:sp>
      <p:sp>
        <p:nvSpPr>
          <p:cNvPr id="3" name="Content Placeholder 2"/>
          <p:cNvSpPr>
            <a:spLocks noGrp="1"/>
          </p:cNvSpPr>
          <p:nvPr>
            <p:ph idx="1"/>
          </p:nvPr>
        </p:nvSpPr>
        <p:spPr/>
        <p:txBody>
          <a:bodyPr/>
          <a:lstStyle/>
          <a:p>
            <a:r>
              <a:rPr lang="en-US" altLang="zh-TW" b="1" dirty="0" smtClean="0"/>
              <a:t>Option2</a:t>
            </a:r>
          </a:p>
          <a:p>
            <a:pPr lvl="1"/>
            <a:r>
              <a:rPr lang="zh-TW" altLang="en-US" b="1" dirty="0" smtClean="0"/>
              <a:t>把</a:t>
            </a:r>
            <a:r>
              <a:rPr lang="zh-TW" altLang="en-US" b="1" dirty="0"/>
              <a:t>所有的标准函数都放到一个可重定位对象中</a:t>
            </a:r>
          </a:p>
          <a:p>
            <a:pPr lvl="1"/>
            <a:r>
              <a:rPr lang="zh-TW" altLang="en-US" dirty="0" smtClean="0"/>
              <a:t>每次都和这个对象链接</a:t>
            </a:r>
            <a:r>
              <a:rPr lang="en-US" altLang="zh-TW" dirty="0"/>
              <a:t>: </a:t>
            </a:r>
            <a:r>
              <a:rPr lang="en-US" altLang="zh-TW" dirty="0" err="1"/>
              <a:t>gcc</a:t>
            </a:r>
            <a:r>
              <a:rPr lang="en-US" altLang="zh-TW" dirty="0"/>
              <a:t> </a:t>
            </a:r>
            <a:r>
              <a:rPr lang="en-US" altLang="zh-TW" dirty="0" err="1"/>
              <a:t>main.c</a:t>
            </a:r>
            <a:r>
              <a:rPr lang="en-US" altLang="zh-TW" dirty="0"/>
              <a:t> </a:t>
            </a:r>
            <a:r>
              <a:rPr lang="en-US" altLang="zh-TW" dirty="0" err="1"/>
              <a:t>libc.o</a:t>
            </a:r>
            <a:endParaRPr lang="en-US" altLang="zh-TW" dirty="0"/>
          </a:p>
          <a:p>
            <a:r>
              <a:rPr lang="zh-TW" altLang="en-US" b="1" dirty="0" smtClean="0"/>
              <a:t>优点</a:t>
            </a:r>
            <a:endParaRPr lang="zh-TW" altLang="en-US" b="1" dirty="0"/>
          </a:p>
          <a:p>
            <a:pPr lvl="1"/>
            <a:r>
              <a:rPr lang="zh-TW" altLang="en-US" b="1" dirty="0" smtClean="0"/>
              <a:t>编译器自由了</a:t>
            </a:r>
            <a:endParaRPr lang="en-US" altLang="zh-TW" b="1" dirty="0" smtClean="0"/>
          </a:p>
          <a:p>
            <a:r>
              <a:rPr lang="zh-TW" altLang="en-US" b="1" dirty="0" smtClean="0"/>
              <a:t>缺点</a:t>
            </a:r>
            <a:endParaRPr lang="zh-TW" altLang="en-US" b="1" dirty="0"/>
          </a:p>
          <a:p>
            <a:pPr lvl="1"/>
            <a:r>
              <a:rPr lang="zh-TW" altLang="en-US" b="1" dirty="0" smtClean="0"/>
              <a:t>库的扩充还比较难</a:t>
            </a:r>
            <a:endParaRPr lang="en-US" altLang="zh-TW" b="1" dirty="0" smtClean="0"/>
          </a:p>
          <a:p>
            <a:pPr lvl="1"/>
            <a:r>
              <a:rPr lang="zh-TW" altLang="en-US" dirty="0" smtClean="0"/>
              <a:t>每变更一个库函数就</a:t>
            </a:r>
            <a:r>
              <a:rPr lang="zh-TW" altLang="en-US" dirty="0"/>
              <a:t>需要</a:t>
            </a:r>
            <a:r>
              <a:rPr lang="zh-TW" altLang="en-US" dirty="0" smtClean="0"/>
              <a:t>重新生成整个标准库</a:t>
            </a:r>
            <a:endParaRPr lang="zh-TW" altLang="en-US" dirty="0"/>
          </a:p>
        </p:txBody>
      </p:sp>
    </p:spTree>
    <p:extLst>
      <p:ext uri="{BB962C8B-B14F-4D97-AF65-F5344CB8AC3E}">
        <p14:creationId xmlns:p14="http://schemas.microsoft.com/office/powerpoint/2010/main" val="485299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7.0 </a:t>
            </a:r>
            <a:r>
              <a:rPr lang="zh-CN" altLang="en-US" b="1" dirty="0"/>
              <a:t>要点概述</a:t>
            </a:r>
            <a:endParaRPr kumimoji="1" lang="zh-CN" altLang="en-US" dirty="0"/>
          </a:p>
        </p:txBody>
      </p:sp>
      <p:sp>
        <p:nvSpPr>
          <p:cNvPr id="3" name="内容占位符 2"/>
          <p:cNvSpPr>
            <a:spLocks noGrp="1"/>
          </p:cNvSpPr>
          <p:nvPr>
            <p:ph idx="1"/>
          </p:nvPr>
        </p:nvSpPr>
        <p:spPr/>
        <p:txBody>
          <a:bodyPr/>
          <a:lstStyle/>
          <a:p>
            <a:r>
              <a:rPr lang="zh-CN" altLang="en-US" dirty="0" smtClean="0"/>
              <a:t>为了</a:t>
            </a:r>
            <a:r>
              <a:rPr lang="zh-CN" altLang="en-US" dirty="0"/>
              <a:t>更好的理解所学知识，有以下一些实践需要完成：</a:t>
            </a:r>
          </a:p>
          <a:p>
            <a:pPr lvl="1"/>
            <a:r>
              <a:rPr lang="zh-CN" altLang="en-US" dirty="0" smtClean="0"/>
              <a:t>分步</a:t>
            </a:r>
            <a:r>
              <a:rPr lang="zh-CN" altLang="en-US" dirty="0"/>
              <a:t>编译一个小程序</a:t>
            </a:r>
          </a:p>
          <a:p>
            <a:pPr lvl="1"/>
            <a:r>
              <a:rPr lang="zh-CN" altLang="en-US" dirty="0" smtClean="0"/>
              <a:t>编写</a:t>
            </a:r>
            <a:r>
              <a:rPr lang="zh-CN" altLang="en-US" dirty="0"/>
              <a:t>一个简单的动态链接库</a:t>
            </a:r>
          </a:p>
          <a:p>
            <a:pPr lvl="1"/>
            <a:r>
              <a:rPr lang="zh-CN" altLang="en-US" dirty="0" smtClean="0"/>
              <a:t>在</a:t>
            </a:r>
            <a:r>
              <a:rPr lang="en-US" altLang="zh-CN" dirty="0" err="1"/>
              <a:t>MenuOS</a:t>
            </a:r>
            <a:r>
              <a:rPr lang="zh-CN" altLang="en-US" dirty="0"/>
              <a:t>内核中增加一个创建进程的功能</a:t>
            </a:r>
          </a:p>
          <a:p>
            <a:endParaRPr kumimoji="1" lang="zh-CN" altLang="en-US" dirty="0"/>
          </a:p>
        </p:txBody>
      </p:sp>
    </p:spTree>
    <p:extLst>
      <p:ext uri="{BB962C8B-B14F-4D97-AF65-F5344CB8AC3E}">
        <p14:creationId xmlns:p14="http://schemas.microsoft.com/office/powerpoint/2010/main" val="1685668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t>静态库链接库</a:t>
            </a:r>
            <a:endParaRPr kumimoji="1" lang="zh-CN" altLang="en-US" dirty="0"/>
          </a:p>
        </p:txBody>
      </p:sp>
      <p:sp>
        <p:nvSpPr>
          <p:cNvPr id="3" name="Content Placeholder 2"/>
          <p:cNvSpPr>
            <a:spLocks noGrp="1"/>
          </p:cNvSpPr>
          <p:nvPr>
            <p:ph idx="1"/>
          </p:nvPr>
        </p:nvSpPr>
        <p:spPr/>
        <p:txBody>
          <a:bodyPr/>
          <a:lstStyle/>
          <a:p>
            <a:r>
              <a:rPr lang="en-US" altLang="zh-TW" b="1" dirty="0" smtClean="0"/>
              <a:t>Option3</a:t>
            </a:r>
            <a:r>
              <a:rPr lang="zh-TW" altLang="en-US" b="1" dirty="0" smtClean="0"/>
              <a:t>静态库</a:t>
            </a:r>
            <a:r>
              <a:rPr lang="zh-TW" altLang="en-US" b="1" dirty="0"/>
              <a:t>的方</a:t>
            </a:r>
            <a:r>
              <a:rPr lang="zh-TW" altLang="en-US" b="1" dirty="0" smtClean="0"/>
              <a:t>案</a:t>
            </a:r>
            <a:endParaRPr lang="en-US" altLang="zh-TW" b="1" dirty="0" smtClean="0"/>
          </a:p>
          <a:p>
            <a:pPr lvl="1"/>
            <a:r>
              <a:rPr lang="zh-TW" altLang="en-US" b="1" dirty="0" smtClean="0"/>
              <a:t>目标文件单独编译</a:t>
            </a:r>
            <a:endParaRPr lang="en-US" altLang="zh-TW" b="1" dirty="0"/>
          </a:p>
          <a:p>
            <a:pPr lvl="1"/>
            <a:r>
              <a:rPr lang="zh-TW" altLang="en-US" b="1" dirty="0" smtClean="0"/>
              <a:t>然后相关</a:t>
            </a:r>
            <a:r>
              <a:rPr lang="zh-TW" altLang="en-US" b="1" dirty="0"/>
              <a:t>目标文件打包为库文件</a:t>
            </a:r>
          </a:p>
          <a:p>
            <a:r>
              <a:rPr lang="zh-TW" altLang="en-US" b="1" dirty="0" smtClean="0"/>
              <a:t>优点</a:t>
            </a:r>
            <a:endParaRPr lang="zh-TW" altLang="en-US" b="1" dirty="0"/>
          </a:p>
          <a:p>
            <a:pPr lvl="1"/>
            <a:r>
              <a:rPr lang="zh-TW" altLang="en-US" b="1" dirty="0" smtClean="0"/>
              <a:t>程序员只需要包含少量库</a:t>
            </a:r>
            <a:r>
              <a:rPr lang="zh-TW" altLang="en-US" b="1" dirty="0"/>
              <a:t>文件，不用关心整个目标文件</a:t>
            </a:r>
          </a:p>
          <a:p>
            <a:pPr lvl="2"/>
            <a:r>
              <a:rPr lang="fr-FR" altLang="zh-CN" dirty="0" err="1" smtClean="0"/>
              <a:t>gcc</a:t>
            </a:r>
            <a:r>
              <a:rPr lang="fr-FR" altLang="zh-CN" dirty="0" smtClean="0"/>
              <a:t> </a:t>
            </a:r>
            <a:r>
              <a:rPr lang="fr-FR" altLang="zh-CN" dirty="0" err="1"/>
              <a:t>main.c</a:t>
            </a:r>
            <a:r>
              <a:rPr lang="fr-FR" altLang="zh-CN" dirty="0"/>
              <a:t> </a:t>
            </a:r>
            <a:r>
              <a:rPr lang="fr-FR" altLang="zh-CN" dirty="0" err="1"/>
              <a:t>libc.a</a:t>
            </a:r>
            <a:r>
              <a:rPr lang="fr-FR" altLang="zh-CN" dirty="0"/>
              <a:t> </a:t>
            </a:r>
            <a:r>
              <a:rPr lang="fr-FR" altLang="zh-CN" dirty="0" err="1"/>
              <a:t>libm.a</a:t>
            </a:r>
            <a:endParaRPr lang="fr-FR" altLang="zh-CN" dirty="0"/>
          </a:p>
          <a:p>
            <a:pPr lvl="1"/>
            <a:r>
              <a:rPr lang="zh-TW" altLang="en-US" b="1" dirty="0" smtClean="0"/>
              <a:t>链接时只拷贝被程序</a:t>
            </a:r>
            <a:r>
              <a:rPr lang="zh-TW" altLang="en-US" b="1" dirty="0"/>
              <a:t>引用</a:t>
            </a:r>
            <a:r>
              <a:rPr lang="zh-TW" altLang="en-US" b="1" dirty="0" smtClean="0"/>
              <a:t>到的模块</a:t>
            </a:r>
            <a:endParaRPr lang="zh-TW" altLang="en-US" b="1" dirty="0"/>
          </a:p>
          <a:p>
            <a:endParaRPr kumimoji="1" lang="zh-CN" altLang="en-US" dirty="0"/>
          </a:p>
        </p:txBody>
      </p:sp>
    </p:spTree>
    <p:extLst>
      <p:ext uri="{BB962C8B-B14F-4D97-AF65-F5344CB8AC3E}">
        <p14:creationId xmlns:p14="http://schemas.microsoft.com/office/powerpoint/2010/main" val="19589449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静态库链接练习</a:t>
            </a:r>
            <a:endParaRPr lang="zh-CN" altLang="en-GB" dirty="0"/>
          </a:p>
        </p:txBody>
      </p:sp>
      <p:sp>
        <p:nvSpPr>
          <p:cNvPr id="6147" name="Rectangle 3"/>
          <p:cNvSpPr>
            <a:spLocks noGrp="1" noChangeArrowheads="1"/>
          </p:cNvSpPr>
          <p:nvPr>
            <p:ph type="body" idx="1"/>
          </p:nvPr>
        </p:nvSpPr>
        <p:spPr/>
        <p:txBody>
          <a:bodyPr/>
          <a:lstStyle/>
          <a:p>
            <a:r>
              <a:rPr lang="zh-CN" altLang="en-US"/>
              <a:t>要生成库文件的源代码</a:t>
            </a:r>
            <a:endParaRPr lang="zh-CN" altLang="en-GB"/>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9144000" cy="33448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9154446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endParaRPr lang="zh-CN" altLang="en-US"/>
          </a:p>
        </p:txBody>
      </p:sp>
      <p:sp>
        <p:nvSpPr>
          <p:cNvPr id="7171" name="Rectangle 3"/>
          <p:cNvSpPr>
            <a:spLocks noGrp="1" noChangeArrowheads="1"/>
          </p:cNvSpPr>
          <p:nvPr>
            <p:ph type="body" idx="1"/>
          </p:nvPr>
        </p:nvSpPr>
        <p:spPr/>
        <p:txBody>
          <a:bodyPr/>
          <a:lstStyle/>
          <a:p>
            <a:r>
              <a:rPr lang="zh-CN" altLang="en-US"/>
              <a:t>编译并生成库文件</a:t>
            </a:r>
            <a:endParaRPr lang="zh-CN" altLang="en-GB"/>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8229600" cy="111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3057047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563562"/>
          </a:xfrm>
        </p:spPr>
        <p:txBody>
          <a:bodyPr/>
          <a:lstStyle/>
          <a:p>
            <a:pPr algn="l"/>
            <a:r>
              <a:rPr lang="zh-CN" altLang="en-US" sz="4000"/>
              <a:t>使用库文件</a:t>
            </a:r>
            <a:endParaRPr lang="zh-CN" altLang="en-GB" sz="4000"/>
          </a:p>
        </p:txBody>
      </p:sp>
      <p:sp>
        <p:nvSpPr>
          <p:cNvPr id="9219" name="Rectangle 3"/>
          <p:cNvSpPr>
            <a:spLocks noGrp="1" noChangeArrowheads="1"/>
          </p:cNvSpPr>
          <p:nvPr>
            <p:ph type="body" idx="1"/>
          </p:nvPr>
        </p:nvSpPr>
        <p:spPr/>
        <p:txBody>
          <a:bodyPr/>
          <a:lstStyle/>
          <a:p>
            <a:endParaRPr lang="zh-CN" altLang="en-GB"/>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181600"/>
            <a:ext cx="8153400" cy="9779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99224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blinds(horizontal)">
                                      <p:cBhvr>
                                        <p:cTn id="7"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639762"/>
          </a:xfrm>
        </p:spPr>
        <p:txBody>
          <a:bodyPr/>
          <a:lstStyle/>
          <a:p>
            <a:pPr algn="l"/>
            <a:r>
              <a:rPr lang="zh-CN" altLang="en-US" sz="4000"/>
              <a:t>链接的整个过程</a:t>
            </a:r>
            <a:endParaRPr lang="zh-CN" altLang="en-GB" sz="4000"/>
          </a:p>
        </p:txBody>
      </p:sp>
      <p:pic>
        <p:nvPicPr>
          <p:cNvPr id="11267"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534818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动态</a:t>
            </a:r>
            <a:r>
              <a:rPr lang="zh-CN" altLang="en-US" b="1" dirty="0" smtClean="0"/>
              <a:t>链接</a:t>
            </a:r>
            <a:endParaRPr kumimoji="1" lang="zh-CN" altLang="en-US" dirty="0"/>
          </a:p>
        </p:txBody>
      </p:sp>
      <p:sp>
        <p:nvSpPr>
          <p:cNvPr id="3" name="内容占位符 2"/>
          <p:cNvSpPr>
            <a:spLocks noGrp="1"/>
          </p:cNvSpPr>
          <p:nvPr>
            <p:ph idx="1"/>
          </p:nvPr>
        </p:nvSpPr>
        <p:spPr/>
        <p:txBody>
          <a:bodyPr/>
          <a:lstStyle/>
          <a:p>
            <a:r>
              <a:rPr lang="zh-CN" altLang="en-US" sz="2400" dirty="0"/>
              <a:t>是在编译的时候不直接拷贝可执行代码，而是通过记录一系列符号和参数，在程序运行或加载时将这些信息传递给操作系统，操作系统负责将需要的动态库加载到内存中，然后程序在运行到指定的代码时，去共享执行内存中已经加载的动态库可执行代码，最终达到运行时连接的目的</a:t>
            </a:r>
            <a:r>
              <a:rPr lang="zh-CN" altLang="en-US" sz="2400" dirty="0" smtClean="0"/>
              <a:t>。</a:t>
            </a:r>
            <a:endParaRPr lang="en-US" altLang="zh-CN" sz="2400" dirty="0" smtClean="0"/>
          </a:p>
          <a:p>
            <a:r>
              <a:rPr lang="zh-CN" altLang="en-US" sz="2400" dirty="0" smtClean="0"/>
              <a:t>优点</a:t>
            </a:r>
            <a:r>
              <a:rPr lang="zh-CN" altLang="en-US" sz="2400" dirty="0"/>
              <a:t>是多个程序可以共享同一段代码，而不需要在磁盘上存储多个拷贝</a:t>
            </a:r>
            <a:r>
              <a:rPr lang="zh-CN" altLang="en-US" sz="2400" dirty="0" smtClean="0"/>
              <a:t>，</a:t>
            </a:r>
            <a:endParaRPr lang="en-US" altLang="zh-CN" sz="2400" dirty="0" smtClean="0"/>
          </a:p>
          <a:p>
            <a:r>
              <a:rPr lang="zh-CN" altLang="en-US" sz="2400" dirty="0" smtClean="0"/>
              <a:t>缺点</a:t>
            </a:r>
            <a:r>
              <a:rPr lang="zh-CN" altLang="en-US" sz="2400" dirty="0"/>
              <a:t>是由于是运行时加载，可能会影响程序的前期执行性能，而且对使用的库依赖性较高，在升级时特别容易出现版本不兼容的问题。</a:t>
            </a:r>
          </a:p>
          <a:p>
            <a:endParaRPr kumimoji="1" lang="zh-CN" altLang="en-US" dirty="0"/>
          </a:p>
        </p:txBody>
      </p:sp>
    </p:spTree>
    <p:extLst>
      <p:ext uri="{BB962C8B-B14F-4D97-AF65-F5344CB8AC3E}">
        <p14:creationId xmlns:p14="http://schemas.microsoft.com/office/powerpoint/2010/main" val="1965254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动态链接</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2688" y="3410601"/>
            <a:ext cx="7769225" cy="1325848"/>
          </a:xfrm>
        </p:spPr>
      </p:pic>
    </p:spTree>
    <p:extLst>
      <p:ext uri="{BB962C8B-B14F-4D97-AF65-F5344CB8AC3E}">
        <p14:creationId xmlns:p14="http://schemas.microsoft.com/office/powerpoint/2010/main" val="1279172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实例讲解</a:t>
            </a:r>
            <a:r>
              <a:rPr kumimoji="1" lang="en-US" altLang="zh-CN" dirty="0" smtClean="0"/>
              <a:t>-</a:t>
            </a:r>
            <a:r>
              <a:rPr lang="zh-CN" altLang="en-US" b="1" dirty="0"/>
              <a:t>装载时动态</a:t>
            </a:r>
            <a:r>
              <a:rPr lang="zh-CN" altLang="en-US" b="1" dirty="0" smtClean="0"/>
              <a:t>链接</a:t>
            </a:r>
            <a:endParaRPr kumimoji="1" lang="zh-CN" altLang="en-US" dirty="0"/>
          </a:p>
        </p:txBody>
      </p:sp>
      <p:sp>
        <p:nvSpPr>
          <p:cNvPr id="3" name="内容占位符 2"/>
          <p:cNvSpPr>
            <a:spLocks noGrp="1"/>
          </p:cNvSpPr>
          <p:nvPr>
            <p:ph idx="1"/>
          </p:nvPr>
        </p:nvSpPr>
        <p:spPr/>
        <p:txBody>
          <a:bodyPr/>
          <a:lstStyle/>
          <a:p>
            <a:r>
              <a:rPr lang="en-US" altLang="zh-CN" dirty="0" err="1"/>
              <a:t>shlibexample.h</a:t>
            </a:r>
            <a:r>
              <a:rPr lang="zh-CN" altLang="en-US" dirty="0"/>
              <a:t>与</a:t>
            </a:r>
            <a:r>
              <a:rPr lang="en-US" altLang="zh-CN" dirty="0" err="1"/>
              <a:t>shlibexample.c</a:t>
            </a:r>
            <a:r>
              <a:rPr lang="zh-CN" altLang="en-US" dirty="0"/>
              <a:t>是一个简单动态库的源码，只提供一个函数</a:t>
            </a:r>
            <a:r>
              <a:rPr lang="en-US" altLang="zh-CN" dirty="0" err="1"/>
              <a:t>SharedLibApi</a:t>
            </a:r>
            <a:r>
              <a:rPr lang="en-US" altLang="zh-CN" dirty="0"/>
              <a:t>()</a:t>
            </a:r>
            <a:r>
              <a:rPr lang="zh-CN" altLang="en-US" dirty="0"/>
              <a:t>。使用如下指令可能将其编译成</a:t>
            </a:r>
            <a:r>
              <a:rPr lang="en-US" altLang="zh-CN" dirty="0" err="1"/>
              <a:t>libshlibexample.so</a:t>
            </a:r>
            <a:r>
              <a:rPr lang="zh-CN" altLang="en-US" dirty="0"/>
              <a:t>文件。</a:t>
            </a:r>
          </a:p>
          <a:p>
            <a:r>
              <a:rPr lang="en-US" altLang="zh-CN" dirty="0"/>
              <a:t> $ </a:t>
            </a:r>
            <a:r>
              <a:rPr lang="en-US" altLang="zh-CN" dirty="0" err="1"/>
              <a:t>gcc</a:t>
            </a:r>
            <a:r>
              <a:rPr lang="en-US" altLang="zh-CN" dirty="0"/>
              <a:t> -shared </a:t>
            </a:r>
            <a:r>
              <a:rPr lang="en-US" altLang="zh-CN" dirty="0" err="1"/>
              <a:t>shlibexample.c</a:t>
            </a:r>
            <a:r>
              <a:rPr lang="en-US" altLang="zh-CN" dirty="0"/>
              <a:t> -o </a:t>
            </a:r>
            <a:r>
              <a:rPr lang="en-US" altLang="zh-CN" dirty="0" err="1"/>
              <a:t>libshlibexample.so</a:t>
            </a:r>
            <a:r>
              <a:rPr lang="en-US" altLang="zh-CN" dirty="0"/>
              <a:t> -m32</a:t>
            </a:r>
          </a:p>
          <a:p>
            <a:endParaRPr kumimoji="1" lang="zh-CN" altLang="en-US" dirty="0"/>
          </a:p>
        </p:txBody>
      </p:sp>
    </p:spTree>
    <p:extLst>
      <p:ext uri="{BB962C8B-B14F-4D97-AF65-F5344CB8AC3E}">
        <p14:creationId xmlns:p14="http://schemas.microsoft.com/office/powerpoint/2010/main" val="1421944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实例讲解</a:t>
            </a:r>
            <a:r>
              <a:rPr kumimoji="1" lang="en-US" altLang="zh-CN" dirty="0" smtClean="0"/>
              <a:t>-</a:t>
            </a:r>
            <a:r>
              <a:rPr lang="zh-CN" altLang="en-US" b="1" dirty="0"/>
              <a:t>运行时动态链接</a:t>
            </a:r>
            <a:endParaRPr lang="zh-CN" altLang="en-US" dirty="0"/>
          </a:p>
        </p:txBody>
      </p:sp>
      <p:sp>
        <p:nvSpPr>
          <p:cNvPr id="3" name="内容占位符 2"/>
          <p:cNvSpPr>
            <a:spLocks noGrp="1"/>
          </p:cNvSpPr>
          <p:nvPr>
            <p:ph idx="1"/>
          </p:nvPr>
        </p:nvSpPr>
        <p:spPr/>
        <p:txBody>
          <a:bodyPr/>
          <a:lstStyle/>
          <a:p>
            <a:r>
              <a:rPr lang="zh-CN" altLang="en-US" dirty="0"/>
              <a:t>运行时动态链接库源文件为</a:t>
            </a:r>
            <a:r>
              <a:rPr lang="en-US" altLang="zh-CN" dirty="0" err="1"/>
              <a:t>dllibexample.h</a:t>
            </a:r>
            <a:r>
              <a:rPr lang="en-US" altLang="zh-CN" dirty="0"/>
              <a:t> </a:t>
            </a:r>
            <a:r>
              <a:rPr lang="zh-CN" altLang="en-US" dirty="0"/>
              <a:t>、</a:t>
            </a:r>
            <a:r>
              <a:rPr lang="en-US" altLang="zh-CN" dirty="0" err="1"/>
              <a:t>dllibexample.c</a:t>
            </a:r>
            <a:r>
              <a:rPr lang="zh-CN" altLang="en-US" dirty="0"/>
              <a:t>，见下文。编译成</a:t>
            </a:r>
            <a:r>
              <a:rPr lang="en-US" altLang="zh-CN" dirty="0" err="1"/>
              <a:t>libdllibexample.so</a:t>
            </a:r>
            <a:r>
              <a:rPr lang="zh-CN" altLang="en-US" dirty="0"/>
              <a:t>文件的指令如下：</a:t>
            </a:r>
          </a:p>
          <a:p>
            <a:r>
              <a:rPr lang="en-US" altLang="zh-CN" dirty="0" err="1" smtClean="0"/>
              <a:t>gcc</a:t>
            </a:r>
            <a:r>
              <a:rPr lang="en-US" altLang="zh-CN" dirty="0" smtClean="0"/>
              <a:t> </a:t>
            </a:r>
            <a:r>
              <a:rPr lang="en-US" altLang="zh-CN" dirty="0"/>
              <a:t>-shared </a:t>
            </a:r>
            <a:r>
              <a:rPr lang="en-US" altLang="zh-CN" dirty="0" err="1"/>
              <a:t>dllibexample.c</a:t>
            </a:r>
            <a:r>
              <a:rPr lang="en-US" altLang="zh-CN" dirty="0"/>
              <a:t> -o </a:t>
            </a:r>
            <a:r>
              <a:rPr lang="en-US" altLang="zh-CN" dirty="0" err="1"/>
              <a:t>libdllibexample.so</a:t>
            </a:r>
            <a:r>
              <a:rPr lang="en-US" altLang="zh-CN" dirty="0"/>
              <a:t> -m32</a:t>
            </a:r>
          </a:p>
          <a:p>
            <a:endParaRPr kumimoji="1" lang="zh-CN" altLang="en-US" dirty="0"/>
          </a:p>
        </p:txBody>
      </p:sp>
    </p:spTree>
    <p:extLst>
      <p:ext uri="{BB962C8B-B14F-4D97-AF65-F5344CB8AC3E}">
        <p14:creationId xmlns:p14="http://schemas.microsoft.com/office/powerpoint/2010/main" val="866257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实例讲解</a:t>
            </a:r>
            <a:r>
              <a:rPr kumimoji="1" lang="en-US" altLang="zh-CN" dirty="0"/>
              <a:t>-</a:t>
            </a:r>
            <a:r>
              <a:rPr lang="zh-CN" altLang="en-US" b="1" dirty="0"/>
              <a:t>运行时动态链接</a:t>
            </a:r>
            <a:endParaRPr kumimoji="1" lang="zh-CN" altLang="en-US" dirty="0"/>
          </a:p>
        </p:txBody>
      </p:sp>
      <p:sp>
        <p:nvSpPr>
          <p:cNvPr id="3" name="内容占位符 2"/>
          <p:cNvSpPr>
            <a:spLocks noGrp="1"/>
          </p:cNvSpPr>
          <p:nvPr>
            <p:ph idx="1"/>
          </p:nvPr>
        </p:nvSpPr>
        <p:spPr/>
        <p:txBody>
          <a:bodyPr/>
          <a:lstStyle/>
          <a:p>
            <a:r>
              <a:rPr lang="zh-CN" altLang="en-US" sz="2400" dirty="0"/>
              <a:t>运行时动态链接本质上是由程序员自己来控制整个过程，基本流程如下：</a:t>
            </a:r>
          </a:p>
          <a:p>
            <a:r>
              <a:rPr lang="zh-CN" altLang="en-US" sz="2400" dirty="0" smtClean="0"/>
              <a:t>先</a:t>
            </a:r>
            <a:r>
              <a:rPr lang="zh-CN" altLang="en-US" sz="2400" dirty="0"/>
              <a:t>将动态库加载进来</a:t>
            </a:r>
          </a:p>
          <a:p>
            <a:pPr lvl="1"/>
            <a:r>
              <a:rPr lang="en-US" altLang="zh-CN" sz="2400" dirty="0" smtClean="0"/>
              <a:t>`</a:t>
            </a:r>
            <a:r>
              <a:rPr lang="en-US" altLang="zh-CN" sz="2400" dirty="0"/>
              <a:t>void * handle </a:t>
            </a:r>
            <a:r>
              <a:rPr lang="en-US" altLang="zh-CN" sz="2400" dirty="0" smtClean="0"/>
              <a:t>=</a:t>
            </a:r>
            <a:r>
              <a:rPr lang="en-US" altLang="zh-CN" sz="2400" dirty="0" err="1" smtClean="0"/>
              <a:t>dlopen</a:t>
            </a:r>
            <a:r>
              <a:rPr lang="en-US" altLang="zh-CN" sz="2400" dirty="0"/>
              <a:t>("</a:t>
            </a:r>
            <a:r>
              <a:rPr lang="en-US" altLang="zh-CN" sz="2400" dirty="0" err="1"/>
              <a:t>libdllibexample.so",RTLD_NOW</a:t>
            </a:r>
            <a:r>
              <a:rPr lang="en-US" altLang="zh-CN" sz="2400" dirty="0"/>
              <a:t>);`</a:t>
            </a:r>
            <a:endParaRPr lang="zh-CN" altLang="en-US" sz="2400" dirty="0"/>
          </a:p>
          <a:p>
            <a:r>
              <a:rPr lang="zh-CN" altLang="en-US" sz="2400" dirty="0" smtClean="0"/>
              <a:t>声明</a:t>
            </a:r>
            <a:r>
              <a:rPr lang="zh-CN" altLang="en-US" sz="2400" dirty="0"/>
              <a:t>一个函数指针    </a:t>
            </a:r>
          </a:p>
          <a:p>
            <a:pPr lvl="1"/>
            <a:r>
              <a:rPr lang="en-US" altLang="zh-CN" sz="2400" dirty="0" smtClean="0"/>
              <a:t>`</a:t>
            </a:r>
            <a:r>
              <a:rPr lang="en-US" altLang="zh-CN" sz="2400" dirty="0" err="1"/>
              <a:t>int</a:t>
            </a:r>
            <a:r>
              <a:rPr lang="en-US" altLang="zh-CN" sz="2400" dirty="0"/>
              <a:t> (*</a:t>
            </a:r>
            <a:r>
              <a:rPr lang="en-US" altLang="zh-CN" sz="2400" dirty="0" err="1"/>
              <a:t>func</a:t>
            </a:r>
            <a:r>
              <a:rPr lang="en-US" altLang="zh-CN" sz="2400" dirty="0"/>
              <a:t>)(void);`</a:t>
            </a:r>
            <a:endParaRPr lang="zh-CN" altLang="en-US" sz="2400" dirty="0"/>
          </a:p>
          <a:p>
            <a:r>
              <a:rPr lang="zh-CN" altLang="en-US" sz="2400" dirty="0" smtClean="0"/>
              <a:t>根据</a:t>
            </a:r>
            <a:r>
              <a:rPr lang="zh-CN" altLang="en-US" sz="2400" dirty="0"/>
              <a:t>名称找到函数指针    </a:t>
            </a:r>
          </a:p>
          <a:p>
            <a:pPr lvl="1"/>
            <a:r>
              <a:rPr lang="zh-CN" altLang="en-US" sz="2400" dirty="0" smtClean="0"/>
              <a:t> </a:t>
            </a:r>
            <a:r>
              <a:rPr lang="en-US" altLang="zh-CN" sz="2400" dirty="0"/>
              <a:t>`</a:t>
            </a:r>
            <a:r>
              <a:rPr lang="en-US" altLang="zh-CN" sz="2400" dirty="0" err="1"/>
              <a:t>func</a:t>
            </a:r>
            <a:r>
              <a:rPr lang="en-US" altLang="zh-CN" sz="2400" dirty="0"/>
              <a:t> </a:t>
            </a:r>
            <a:r>
              <a:rPr lang="en-US" altLang="zh-CN" sz="2400" dirty="0" smtClean="0"/>
              <a:t>=</a:t>
            </a:r>
            <a:r>
              <a:rPr lang="en-US" altLang="zh-CN" sz="2400" dirty="0" err="1" smtClean="0"/>
              <a:t>dlsym</a:t>
            </a:r>
            <a:r>
              <a:rPr lang="en-US" altLang="zh-CN" sz="2400" dirty="0" smtClean="0"/>
              <a:t>(handle</a:t>
            </a:r>
            <a:r>
              <a:rPr lang="en-US" altLang="zh-CN" sz="2400" dirty="0"/>
              <a:t>,"</a:t>
            </a:r>
            <a:r>
              <a:rPr lang="en-US" altLang="zh-CN" sz="2400" dirty="0" err="1"/>
              <a:t>DynamicalLoadingLibApi</a:t>
            </a:r>
            <a:r>
              <a:rPr lang="en-US" altLang="zh-CN" sz="2400" dirty="0"/>
              <a:t>");`</a:t>
            </a:r>
            <a:endParaRPr lang="zh-CN" altLang="en-US" sz="2400" dirty="0"/>
          </a:p>
          <a:p>
            <a:r>
              <a:rPr lang="zh-CN" altLang="en-US" sz="2400" dirty="0" smtClean="0"/>
              <a:t>调</a:t>
            </a:r>
            <a:r>
              <a:rPr lang="zh-CN" altLang="en-US" sz="2400" dirty="0"/>
              <a:t>用已声明函数   </a:t>
            </a:r>
          </a:p>
          <a:p>
            <a:pPr lvl="1"/>
            <a:r>
              <a:rPr lang="en-US" altLang="zh-CN" sz="2000" dirty="0" smtClean="0"/>
              <a:t>`</a:t>
            </a:r>
            <a:r>
              <a:rPr lang="en-US" altLang="zh-CN" sz="2000" dirty="0" err="1"/>
              <a:t>func</a:t>
            </a:r>
            <a:r>
              <a:rPr lang="en-US" altLang="zh-CN" sz="2000" dirty="0"/>
              <a:t>();`</a:t>
            </a:r>
            <a:r>
              <a:rPr lang="zh-CN" altLang="en-US" sz="2000" dirty="0"/>
              <a:t> </a:t>
            </a:r>
          </a:p>
          <a:p>
            <a:endParaRPr kumimoji="1" lang="zh-CN" altLang="en-US" sz="2400" dirty="0"/>
          </a:p>
        </p:txBody>
      </p:sp>
    </p:spTree>
    <p:extLst>
      <p:ext uri="{BB962C8B-B14F-4D97-AF65-F5344CB8AC3E}">
        <p14:creationId xmlns:p14="http://schemas.microsoft.com/office/powerpoint/2010/main" val="269853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7.1 ELF</a:t>
            </a:r>
            <a:r>
              <a:rPr lang="zh-CN" altLang="en-US" b="1" dirty="0"/>
              <a:t>目标文件格式</a:t>
            </a:r>
            <a:endParaRPr lang="zh-CN" altLang="en-US" dirty="0"/>
          </a:p>
        </p:txBody>
      </p:sp>
      <p:sp>
        <p:nvSpPr>
          <p:cNvPr id="3" name="Content Placeholder 2"/>
          <p:cNvSpPr>
            <a:spLocks noGrp="1"/>
          </p:cNvSpPr>
          <p:nvPr>
            <p:ph idx="1"/>
          </p:nvPr>
        </p:nvSpPr>
        <p:spPr/>
        <p:txBody>
          <a:bodyPr/>
          <a:lstStyle/>
          <a:p>
            <a:r>
              <a:rPr lang="zh-TW" altLang="en-US" b="1" dirty="0"/>
              <a:t>目标文</a:t>
            </a:r>
            <a:r>
              <a:rPr lang="zh-TW" altLang="en-US" b="1" dirty="0" smtClean="0"/>
              <a:t>件</a:t>
            </a:r>
            <a:endParaRPr lang="en-US" altLang="zh-TW" b="1" dirty="0" smtClean="0"/>
          </a:p>
          <a:p>
            <a:pPr lvl="1"/>
            <a:r>
              <a:rPr lang="en-US" altLang="zh-CN" dirty="0" err="1" smtClean="0"/>
              <a:t>obj</a:t>
            </a:r>
            <a:r>
              <a:rPr lang="en-US" altLang="zh-CN" dirty="0"/>
              <a:t>, object file</a:t>
            </a:r>
          </a:p>
          <a:p>
            <a:r>
              <a:rPr lang="zh-TW" altLang="en-US" b="1" dirty="0" smtClean="0"/>
              <a:t>按用途可分为</a:t>
            </a:r>
            <a:endParaRPr lang="zh-TW" altLang="en-US" b="1" dirty="0"/>
          </a:p>
          <a:p>
            <a:pPr lvl="1"/>
            <a:r>
              <a:rPr lang="zh-TW" altLang="en-US" b="1" dirty="0" smtClean="0"/>
              <a:t>可重定位</a:t>
            </a:r>
            <a:r>
              <a:rPr lang="zh-TW" altLang="en-US" b="1" dirty="0"/>
              <a:t>目标文件</a:t>
            </a:r>
          </a:p>
          <a:p>
            <a:pPr lvl="2"/>
            <a:r>
              <a:rPr lang="zh-TW" altLang="en-US" dirty="0"/>
              <a:t>编译后未链接前</a:t>
            </a:r>
          </a:p>
          <a:p>
            <a:pPr lvl="1"/>
            <a:r>
              <a:rPr lang="zh-TW" altLang="en-US" b="1" dirty="0" smtClean="0"/>
              <a:t>可执</a:t>
            </a:r>
            <a:r>
              <a:rPr lang="zh-TW" altLang="en-US" b="1" dirty="0"/>
              <a:t>行目标文件</a:t>
            </a:r>
          </a:p>
          <a:p>
            <a:pPr lvl="1"/>
            <a:r>
              <a:rPr lang="zh-TW" altLang="en-US" b="1" dirty="0" smtClean="0"/>
              <a:t>共</a:t>
            </a:r>
            <a:r>
              <a:rPr lang="zh-TW" altLang="en-US" b="1" dirty="0"/>
              <a:t>享目标文</a:t>
            </a:r>
            <a:r>
              <a:rPr lang="zh-TW" altLang="en-US" b="1" dirty="0" smtClean="0"/>
              <a:t>件</a:t>
            </a:r>
            <a:endParaRPr lang="en-US" altLang="zh-TW" b="1" dirty="0" smtClean="0"/>
          </a:p>
          <a:p>
            <a:pPr lvl="2"/>
            <a:r>
              <a:rPr lang="zh-TW" altLang="en-US" dirty="0" smtClean="0"/>
              <a:t>一般指动态链接库</a:t>
            </a:r>
            <a:endParaRPr lang="zh-TW" altLang="en-US" dirty="0"/>
          </a:p>
        </p:txBody>
      </p:sp>
    </p:spTree>
    <p:extLst>
      <p:ext uri="{BB962C8B-B14F-4D97-AF65-F5344CB8AC3E}">
        <p14:creationId xmlns:p14="http://schemas.microsoft.com/office/powerpoint/2010/main" val="8482572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7.4 </a:t>
            </a:r>
            <a:r>
              <a:rPr lang="zh-CN" altLang="en-US" b="1" dirty="0"/>
              <a:t>程序</a:t>
            </a:r>
            <a:r>
              <a:rPr lang="zh-CN" altLang="en-US" b="1" dirty="0" smtClean="0"/>
              <a:t>装载</a:t>
            </a:r>
            <a:endParaRPr kumimoji="1" lang="zh-CN" altLang="en-US" dirty="0"/>
          </a:p>
        </p:txBody>
      </p:sp>
      <p:sp>
        <p:nvSpPr>
          <p:cNvPr id="3" name="内容占位符 2"/>
          <p:cNvSpPr>
            <a:spLocks noGrp="1"/>
          </p:cNvSpPr>
          <p:nvPr>
            <p:ph idx="1"/>
          </p:nvPr>
        </p:nvSpPr>
        <p:spPr/>
        <p:txBody>
          <a:bodyPr/>
          <a:lstStyle/>
          <a:p>
            <a:r>
              <a:rPr lang="en-US" altLang="zh-CN" dirty="0"/>
              <a:t>1.</a:t>
            </a:r>
            <a:r>
              <a:rPr lang="zh-CN" altLang="en-US" dirty="0"/>
              <a:t> </a:t>
            </a:r>
            <a:r>
              <a:rPr lang="en-US" altLang="zh-CN" dirty="0" smtClean="0"/>
              <a:t>	</a:t>
            </a:r>
            <a:r>
              <a:rPr lang="zh-CN" altLang="en-US" dirty="0" smtClean="0"/>
              <a:t>还要</a:t>
            </a:r>
            <a:r>
              <a:rPr lang="zh-CN" altLang="en-US" dirty="0"/>
              <a:t>了解一下可执行程序的执行环境，一般都是</a:t>
            </a:r>
            <a:r>
              <a:rPr lang="en-US" altLang="zh-CN" dirty="0"/>
              <a:t>shell</a:t>
            </a:r>
            <a:r>
              <a:rPr lang="zh-CN" altLang="en-US" dirty="0"/>
              <a:t>程序来启动一个可执行程序的，</a:t>
            </a:r>
            <a:r>
              <a:rPr lang="en-US" altLang="zh-CN" dirty="0"/>
              <a:t>shell</a:t>
            </a:r>
            <a:r>
              <a:rPr lang="zh-CN" altLang="en-US" dirty="0"/>
              <a:t>程序做了什么。</a:t>
            </a:r>
          </a:p>
          <a:p>
            <a:r>
              <a:rPr lang="en-US" altLang="zh-CN" dirty="0"/>
              <a:t>2.</a:t>
            </a:r>
            <a:r>
              <a:rPr lang="zh-CN" altLang="en-US" dirty="0"/>
              <a:t> 当</a:t>
            </a:r>
            <a:r>
              <a:rPr lang="en-US" altLang="zh-CN" dirty="0"/>
              <a:t>shell</a:t>
            </a:r>
            <a:r>
              <a:rPr lang="zh-CN" altLang="en-US" dirty="0"/>
              <a:t>启动加载一个可执行程序的时候（发起一个系统调用），准备了哪些执行的上下文环境。</a:t>
            </a:r>
          </a:p>
          <a:p>
            <a:r>
              <a:rPr lang="en-US" altLang="zh-CN" dirty="0"/>
              <a:t>3.</a:t>
            </a:r>
            <a:r>
              <a:rPr lang="zh-CN" altLang="en-US" dirty="0"/>
              <a:t> 这样大概把在用户态的执行环境了解一下，然后再来看一个系统调用怎么把一个可执行文件在内核里装载起来又返回到用户态。</a:t>
            </a:r>
          </a:p>
          <a:p>
            <a:endParaRPr kumimoji="1" lang="zh-CN" altLang="en-US" dirty="0"/>
          </a:p>
        </p:txBody>
      </p:sp>
    </p:spTree>
    <p:extLst>
      <p:ext uri="{BB962C8B-B14F-4D97-AF65-F5344CB8AC3E}">
        <p14:creationId xmlns:p14="http://schemas.microsoft.com/office/powerpoint/2010/main" val="597602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 </a:t>
            </a:r>
            <a:r>
              <a:rPr lang="zh-CN" altLang="en-US" b="1" dirty="0"/>
              <a:t>程序装载</a:t>
            </a:r>
            <a:endParaRPr kumimoji="1" lang="zh-CN" altLang="en-US" dirty="0"/>
          </a:p>
        </p:txBody>
      </p:sp>
      <p:sp>
        <p:nvSpPr>
          <p:cNvPr id="3" name="内容占位符 2"/>
          <p:cNvSpPr>
            <a:spLocks noGrp="1"/>
          </p:cNvSpPr>
          <p:nvPr>
            <p:ph idx="1"/>
          </p:nvPr>
        </p:nvSpPr>
        <p:spPr/>
        <p:txBody>
          <a:bodyPr/>
          <a:lstStyle/>
          <a:p>
            <a:r>
              <a:rPr lang="en-US" altLang="zh-CN" dirty="0" smtClean="0"/>
              <a:t>ls </a:t>
            </a:r>
            <a:r>
              <a:rPr lang="en-US" altLang="zh-CN" dirty="0"/>
              <a:t>-l /</a:t>
            </a:r>
            <a:r>
              <a:rPr lang="en-US" altLang="zh-CN" dirty="0" err="1" smtClean="0"/>
              <a:t>usr</a:t>
            </a:r>
            <a:r>
              <a:rPr lang="en-US" altLang="zh-CN" dirty="0" smtClean="0"/>
              <a:t>/bin</a:t>
            </a:r>
          </a:p>
          <a:p>
            <a:r>
              <a:rPr lang="zh-CN" altLang="en-US" dirty="0" smtClean="0"/>
              <a:t>典型</a:t>
            </a:r>
            <a:r>
              <a:rPr lang="zh-CN" altLang="en-US" dirty="0"/>
              <a:t>的</a:t>
            </a:r>
            <a:r>
              <a:rPr lang="en-US" altLang="zh-CN" dirty="0"/>
              <a:t>main</a:t>
            </a:r>
            <a:r>
              <a:rPr lang="zh-CN" altLang="en-US" dirty="0"/>
              <a:t>函数可以写成如下几种：</a:t>
            </a:r>
          </a:p>
          <a:p>
            <a:pPr lvl="1"/>
            <a:r>
              <a:rPr lang="en-US" altLang="zh-CN" dirty="0" err="1"/>
              <a:t>int</a:t>
            </a:r>
            <a:r>
              <a:rPr lang="en-US" altLang="zh-CN" dirty="0"/>
              <a:t> main</a:t>
            </a:r>
            <a:r>
              <a:rPr lang="zh-CN" altLang="en-US" dirty="0"/>
              <a:t>（）</a:t>
            </a:r>
          </a:p>
          <a:p>
            <a:pPr lvl="1"/>
            <a:r>
              <a:rPr lang="en-US" altLang="zh-CN" dirty="0" err="1"/>
              <a:t>int</a:t>
            </a:r>
            <a:r>
              <a:rPr lang="en-US" altLang="zh-CN" dirty="0"/>
              <a:t> main</a:t>
            </a:r>
            <a:r>
              <a:rPr lang="zh-CN" altLang="en-US" dirty="0"/>
              <a:t>（</a:t>
            </a:r>
            <a:r>
              <a:rPr lang="en-US" altLang="zh-CN" dirty="0" err="1"/>
              <a:t>int</a:t>
            </a:r>
            <a:r>
              <a:rPr lang="en-US" altLang="zh-CN" dirty="0"/>
              <a:t> </a:t>
            </a:r>
            <a:r>
              <a:rPr lang="en-US" altLang="zh-CN" dirty="0" err="1"/>
              <a:t>argc</a:t>
            </a:r>
            <a:r>
              <a:rPr lang="zh-CN" altLang="en-US" dirty="0"/>
              <a:t>，</a:t>
            </a:r>
            <a:r>
              <a:rPr lang="en-US" altLang="zh-CN" dirty="0"/>
              <a:t>char*</a:t>
            </a:r>
            <a:r>
              <a:rPr lang="en-US" altLang="zh-CN" dirty="0" err="1"/>
              <a:t>argv</a:t>
            </a:r>
            <a:r>
              <a:rPr lang="en-US" altLang="zh-CN" dirty="0"/>
              <a:t>[]</a:t>
            </a:r>
            <a:r>
              <a:rPr lang="zh-CN" altLang="en-US" dirty="0"/>
              <a:t>）</a:t>
            </a:r>
          </a:p>
          <a:p>
            <a:pPr lvl="1"/>
            <a:r>
              <a:rPr lang="en-US" altLang="zh-CN" dirty="0" err="1"/>
              <a:t>int</a:t>
            </a:r>
            <a:r>
              <a:rPr lang="en-US" altLang="zh-CN" dirty="0"/>
              <a:t> main (</a:t>
            </a:r>
            <a:r>
              <a:rPr lang="en-US" altLang="zh-CN" dirty="0" err="1"/>
              <a:t>int</a:t>
            </a:r>
            <a:r>
              <a:rPr lang="en-US" altLang="zh-CN" dirty="0"/>
              <a:t> </a:t>
            </a:r>
            <a:r>
              <a:rPr lang="en-US" altLang="zh-CN" dirty="0" err="1"/>
              <a:t>argc</a:t>
            </a:r>
            <a:r>
              <a:rPr lang="zh-CN" altLang="en-US" dirty="0"/>
              <a:t>，</a:t>
            </a:r>
            <a:r>
              <a:rPr lang="en-US" altLang="zh-CN" dirty="0"/>
              <a:t>char *</a:t>
            </a:r>
            <a:r>
              <a:rPr lang="en-US" altLang="zh-CN" dirty="0" err="1"/>
              <a:t>argv</a:t>
            </a:r>
            <a:r>
              <a:rPr lang="en-US" altLang="zh-CN" dirty="0"/>
              <a:t>[]</a:t>
            </a:r>
            <a:r>
              <a:rPr lang="zh-CN" altLang="en-US" dirty="0"/>
              <a:t>，</a:t>
            </a:r>
            <a:r>
              <a:rPr lang="en-US" altLang="zh-CN" dirty="0"/>
              <a:t>char *</a:t>
            </a:r>
            <a:r>
              <a:rPr lang="en-US" altLang="zh-CN" dirty="0" err="1"/>
              <a:t>envp</a:t>
            </a:r>
            <a:r>
              <a:rPr lang="en-US" altLang="zh-CN" dirty="0" smtClean="0"/>
              <a:t>[])</a:t>
            </a:r>
          </a:p>
          <a:p>
            <a:r>
              <a:rPr lang="en-US" altLang="zh-CN" dirty="0" smtClean="0"/>
              <a:t>Shell</a:t>
            </a:r>
            <a:r>
              <a:rPr lang="zh-CN" altLang="en-US" dirty="0" smtClean="0"/>
              <a:t>调用</a:t>
            </a:r>
            <a:r>
              <a:rPr lang="en-US" altLang="zh-CN" dirty="0" err="1"/>
              <a:t>execve</a:t>
            </a:r>
            <a:r>
              <a:rPr lang="zh-CN" altLang="en-US" dirty="0"/>
              <a:t>将命令行参数核环境参数传递给可执行程序的</a:t>
            </a:r>
            <a:r>
              <a:rPr lang="en-US" altLang="zh-CN" dirty="0"/>
              <a:t>main</a:t>
            </a:r>
            <a:r>
              <a:rPr lang="zh-CN" altLang="en-US" dirty="0"/>
              <a:t>函数</a:t>
            </a:r>
            <a:r>
              <a:rPr lang="zh-CN" altLang="en-US" dirty="0" smtClean="0"/>
              <a:t>。</a:t>
            </a:r>
            <a:endParaRPr lang="en-US" altLang="zh-CN" dirty="0" smtClean="0"/>
          </a:p>
          <a:p>
            <a:pPr lvl="1"/>
            <a:r>
              <a:rPr lang="en-US" altLang="zh-CN" dirty="0" err="1" smtClean="0"/>
              <a:t>int</a:t>
            </a:r>
            <a:r>
              <a:rPr lang="en-US" altLang="zh-CN" dirty="0" smtClean="0"/>
              <a:t> </a:t>
            </a:r>
            <a:r>
              <a:rPr lang="en-US" altLang="zh-CN" dirty="0" err="1"/>
              <a:t>execve</a:t>
            </a:r>
            <a:r>
              <a:rPr lang="en-US" altLang="zh-CN" dirty="0"/>
              <a:t>(</a:t>
            </a:r>
            <a:r>
              <a:rPr lang="en-US" altLang="zh-CN" dirty="0" err="1"/>
              <a:t>const</a:t>
            </a:r>
            <a:r>
              <a:rPr lang="en-US" altLang="zh-CN" dirty="0"/>
              <a:t> char *filename, char *</a:t>
            </a:r>
            <a:r>
              <a:rPr lang="en-US" altLang="zh-CN" dirty="0" err="1"/>
              <a:t>const</a:t>
            </a:r>
            <a:r>
              <a:rPr lang="en-US" altLang="zh-CN" dirty="0"/>
              <a:t> </a:t>
            </a:r>
            <a:r>
              <a:rPr lang="en-US" altLang="zh-CN" dirty="0" err="1"/>
              <a:t>argv</a:t>
            </a:r>
            <a:r>
              <a:rPr lang="en-US" altLang="zh-CN" dirty="0"/>
              <a:t>[],char *</a:t>
            </a:r>
            <a:r>
              <a:rPr lang="en-US" altLang="zh-CN" dirty="0" err="1"/>
              <a:t>const</a:t>
            </a:r>
            <a:r>
              <a:rPr lang="en-US" altLang="zh-CN" dirty="0"/>
              <a:t> </a:t>
            </a:r>
            <a:r>
              <a:rPr lang="en-US" altLang="zh-CN" dirty="0" err="1"/>
              <a:t>envp</a:t>
            </a:r>
            <a:r>
              <a:rPr lang="en-US" altLang="zh-CN" dirty="0"/>
              <a:t>[]);</a:t>
            </a:r>
          </a:p>
          <a:p>
            <a:endParaRPr kumimoji="1" lang="zh-CN" altLang="en-US" dirty="0"/>
          </a:p>
        </p:txBody>
      </p:sp>
    </p:spTree>
    <p:extLst>
      <p:ext uri="{BB962C8B-B14F-4D97-AF65-F5344CB8AC3E}">
        <p14:creationId xmlns:p14="http://schemas.microsoft.com/office/powerpoint/2010/main" val="6120421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 </a:t>
            </a:r>
            <a:r>
              <a:rPr lang="zh-CN" altLang="en-US" b="1" dirty="0"/>
              <a:t>程序装载</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736" y="1632941"/>
            <a:ext cx="4852995" cy="5225059"/>
          </a:xfrm>
        </p:spPr>
      </p:pic>
    </p:spTree>
    <p:extLst>
      <p:ext uri="{BB962C8B-B14F-4D97-AF65-F5344CB8AC3E}">
        <p14:creationId xmlns:p14="http://schemas.microsoft.com/office/powerpoint/2010/main" val="14419444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 </a:t>
            </a:r>
            <a:r>
              <a:rPr lang="zh-CN" altLang="en-US" b="1" dirty="0"/>
              <a:t>程序装载</a:t>
            </a:r>
            <a:endParaRPr kumimoji="1"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1046460"/>
            <a:ext cx="5187722" cy="5334867"/>
          </a:xfrm>
        </p:spPr>
      </p:pic>
    </p:spTree>
    <p:extLst>
      <p:ext uri="{BB962C8B-B14F-4D97-AF65-F5344CB8AC3E}">
        <p14:creationId xmlns:p14="http://schemas.microsoft.com/office/powerpoint/2010/main" val="8358500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 </a:t>
            </a:r>
            <a:r>
              <a:rPr lang="zh-CN" altLang="en-US" b="1" dirty="0"/>
              <a:t>程序装载</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0505" y="2017713"/>
            <a:ext cx="4893590" cy="4111625"/>
          </a:xfrm>
        </p:spPr>
      </p:pic>
    </p:spTree>
    <p:extLst>
      <p:ext uri="{BB962C8B-B14F-4D97-AF65-F5344CB8AC3E}">
        <p14:creationId xmlns:p14="http://schemas.microsoft.com/office/powerpoint/2010/main" val="406742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ro-RO" altLang="zh-CN" b="1" dirty="0"/>
              <a:t>7.4.2 </a:t>
            </a:r>
            <a:r>
              <a:rPr lang="ro-RO" altLang="zh-CN" b="1" dirty="0" err="1"/>
              <a:t>fork</a:t>
            </a:r>
            <a:r>
              <a:rPr lang="zh-CN" altLang="ro-RO" b="1" dirty="0"/>
              <a:t>与</a:t>
            </a:r>
            <a:r>
              <a:rPr lang="ro-RO" altLang="zh-CN" b="1" dirty="0" err="1"/>
              <a:t>execve</a:t>
            </a:r>
            <a:r>
              <a:rPr lang="zh-CN" altLang="ro-RO" b="1" dirty="0"/>
              <a:t>内核处理过程</a:t>
            </a:r>
            <a:endParaRPr lang="ro-RO" altLang="zh-CN" dirty="0"/>
          </a:p>
        </p:txBody>
      </p:sp>
      <p:sp>
        <p:nvSpPr>
          <p:cNvPr id="3" name="内容占位符 2"/>
          <p:cNvSpPr>
            <a:spLocks noGrp="1"/>
          </p:cNvSpPr>
          <p:nvPr>
            <p:ph idx="1"/>
          </p:nvPr>
        </p:nvSpPr>
        <p:spPr/>
        <p:txBody>
          <a:bodyPr/>
          <a:lstStyle/>
          <a:p>
            <a:r>
              <a:rPr lang="en-US" altLang="zh-CN" dirty="0"/>
              <a:t>Linux</a:t>
            </a:r>
            <a:r>
              <a:rPr lang="zh-CN" altLang="en-US" dirty="0"/>
              <a:t>提供了</a:t>
            </a:r>
            <a:r>
              <a:rPr lang="en-US" altLang="zh-CN" dirty="0" err="1"/>
              <a:t>execl</a:t>
            </a:r>
            <a:r>
              <a:rPr lang="zh-CN" altLang="en-US" dirty="0"/>
              <a:t>、</a:t>
            </a:r>
            <a:r>
              <a:rPr lang="en-US" altLang="zh-CN" dirty="0" err="1"/>
              <a:t>execlp</a:t>
            </a:r>
            <a:r>
              <a:rPr lang="zh-CN" altLang="en-US" dirty="0"/>
              <a:t>、</a:t>
            </a:r>
            <a:r>
              <a:rPr lang="en-US" altLang="zh-CN" dirty="0" err="1"/>
              <a:t>execle</a:t>
            </a:r>
            <a:r>
              <a:rPr lang="zh-CN" altLang="en-US" dirty="0"/>
              <a:t>、</a:t>
            </a:r>
            <a:r>
              <a:rPr lang="en-US" altLang="zh-CN" dirty="0" err="1"/>
              <a:t>execv</a:t>
            </a:r>
            <a:r>
              <a:rPr lang="zh-CN" altLang="en-US" dirty="0"/>
              <a:t>、</a:t>
            </a:r>
            <a:r>
              <a:rPr lang="en-US" altLang="zh-CN" dirty="0" err="1"/>
              <a:t>execvp</a:t>
            </a:r>
            <a:r>
              <a:rPr lang="zh-CN" altLang="en-US" dirty="0"/>
              <a:t>和</a:t>
            </a:r>
            <a:r>
              <a:rPr lang="en-US" altLang="zh-CN" dirty="0" err="1"/>
              <a:t>execve</a:t>
            </a:r>
            <a:r>
              <a:rPr lang="zh-CN" altLang="en-US" dirty="0"/>
              <a:t>等六个用以执行一个可执行文件的</a:t>
            </a:r>
            <a:r>
              <a:rPr lang="zh-CN" altLang="en-US" dirty="0" smtClean="0"/>
              <a:t>函数</a:t>
            </a:r>
            <a:endParaRPr lang="zh-CN" altLang="en-US" dirty="0"/>
          </a:p>
          <a:p>
            <a:r>
              <a:rPr lang="zh-CN" altLang="en-US" dirty="0" smtClean="0"/>
              <a:t>整体</a:t>
            </a:r>
            <a:r>
              <a:rPr lang="zh-CN" altLang="en-US" dirty="0"/>
              <a:t>的调用关系为</a:t>
            </a:r>
            <a:r>
              <a:rPr lang="en-US" altLang="zh-CN" dirty="0" err="1"/>
              <a:t>execve</a:t>
            </a:r>
            <a:r>
              <a:rPr lang="en-US" altLang="zh-CN" dirty="0"/>
              <a:t> -&gt; do\_</a:t>
            </a:r>
            <a:r>
              <a:rPr lang="en-US" altLang="zh-CN" dirty="0" err="1"/>
              <a:t>execve</a:t>
            </a:r>
            <a:r>
              <a:rPr lang="en-US" altLang="zh-CN" dirty="0"/>
              <a:t>() –&gt; do\_</a:t>
            </a:r>
            <a:r>
              <a:rPr lang="en-US" altLang="zh-CN" dirty="0" err="1"/>
              <a:t>execve</a:t>
            </a:r>
            <a:r>
              <a:rPr lang="en-US" altLang="zh-CN" dirty="0"/>
              <a:t>\_common() -&gt; exec\_</a:t>
            </a:r>
            <a:r>
              <a:rPr lang="en-US" altLang="zh-CN" dirty="0" err="1"/>
              <a:t>binprm</a:t>
            </a:r>
            <a:r>
              <a:rPr lang="en-US" altLang="zh-CN" dirty="0"/>
              <a:t>()-&gt; search\_binary\_handler() -&gt; load\_elf\_binary() -&gt; start\_thread()</a:t>
            </a:r>
            <a:r>
              <a:rPr lang="zh-CN" altLang="en-US" dirty="0"/>
              <a:t>。</a:t>
            </a:r>
          </a:p>
          <a:p>
            <a:endParaRPr kumimoji="1" lang="zh-CN" altLang="en-US" dirty="0"/>
          </a:p>
        </p:txBody>
      </p:sp>
    </p:spTree>
    <p:extLst>
      <p:ext uri="{BB962C8B-B14F-4D97-AF65-F5344CB8AC3E}">
        <p14:creationId xmlns:p14="http://schemas.microsoft.com/office/powerpoint/2010/main" val="6803289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7.4.2 </a:t>
            </a:r>
            <a:r>
              <a:rPr lang="zh-CN" altLang="en-US" b="1" dirty="0" smtClean="0"/>
              <a:t>庄周梦蝶</a:t>
            </a:r>
            <a:endParaRPr kumimoji="1" lang="zh-CN" altLang="en-US" dirty="0"/>
          </a:p>
        </p:txBody>
      </p:sp>
      <p:sp>
        <p:nvSpPr>
          <p:cNvPr id="3" name="内容占位符 2"/>
          <p:cNvSpPr>
            <a:spLocks noGrp="1"/>
          </p:cNvSpPr>
          <p:nvPr>
            <p:ph idx="1"/>
          </p:nvPr>
        </p:nvSpPr>
        <p:spPr/>
        <p:txBody>
          <a:bodyPr/>
          <a:lstStyle/>
          <a:p>
            <a:r>
              <a:rPr lang="zh-CN" altLang="en-US" dirty="0"/>
              <a:t>昔者庄周梦为胡蝶，栩栩然胡蝶也，自喻适志与，不知周也。俄然觉，则蘧蘧然周也。不知周之梦为胡蝶与，胡蝶之梦为周与？周与胡蝶，则必有分矣。此之谓物化。（</a:t>
            </a:r>
            <a:r>
              <a:rPr lang="en-US" altLang="zh-CN" dirty="0"/>
              <a:t>《</a:t>
            </a:r>
            <a:r>
              <a:rPr lang="zh-CN" altLang="en-US" dirty="0"/>
              <a:t>庄子</a:t>
            </a:r>
            <a:r>
              <a:rPr lang="en-US" altLang="zh-CN" dirty="0"/>
              <a:t>·</a:t>
            </a:r>
            <a:r>
              <a:rPr lang="zh-CN" altLang="en-US" dirty="0"/>
              <a:t>齐物论</a:t>
            </a:r>
            <a:r>
              <a:rPr lang="en-US" altLang="zh-CN" dirty="0"/>
              <a:t>》</a:t>
            </a:r>
            <a:r>
              <a:rPr lang="zh-CN" altLang="en-US" dirty="0"/>
              <a:t>）</a:t>
            </a:r>
            <a:endParaRPr kumimoji="1" lang="zh-CN" altLang="en-US" dirty="0"/>
          </a:p>
        </p:txBody>
      </p:sp>
      <p:pic>
        <p:nvPicPr>
          <p:cNvPr id="1026" name="Picture 2" descr="http://img2.imgtn.bdimg.com/it/u=1476834718,3789268214&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7" y="4411580"/>
            <a:ext cx="4248472" cy="2391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8745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7.4.2 </a:t>
            </a:r>
            <a:r>
              <a:rPr lang="zh-CN" altLang="en-US" b="1" dirty="0"/>
              <a:t>庄周梦蝶</a:t>
            </a:r>
            <a:endParaRPr kumimoji="1" lang="zh-CN" altLang="en-US" dirty="0"/>
          </a:p>
        </p:txBody>
      </p:sp>
      <p:sp>
        <p:nvSpPr>
          <p:cNvPr id="3" name="内容占位符 2"/>
          <p:cNvSpPr>
            <a:spLocks noGrp="1"/>
          </p:cNvSpPr>
          <p:nvPr>
            <p:ph idx="1"/>
          </p:nvPr>
        </p:nvSpPr>
        <p:spPr/>
        <p:txBody>
          <a:bodyPr/>
          <a:lstStyle/>
          <a:p>
            <a:r>
              <a:rPr lang="zh-CN" altLang="en-US" sz="1800" dirty="0"/>
              <a:t>在解析</a:t>
            </a:r>
            <a:r>
              <a:rPr lang="en-US" altLang="zh-CN" sz="1800" dirty="0"/>
              <a:t>ELF</a:t>
            </a:r>
            <a:r>
              <a:rPr lang="zh-CN" altLang="en-US" sz="1800" dirty="0"/>
              <a:t>文件格式的代码的时候还有一个很关键的位置，就是</a:t>
            </a:r>
            <a:r>
              <a:rPr lang="en-US" altLang="zh-CN" sz="1800" dirty="0" err="1"/>
              <a:t>load_elf_binary</a:t>
            </a:r>
            <a:r>
              <a:rPr lang="zh-CN" altLang="en-US" sz="1800" dirty="0"/>
              <a:t>里面还有一个</a:t>
            </a:r>
            <a:r>
              <a:rPr lang="en-US" altLang="zh-CN" sz="1800" dirty="0" err="1"/>
              <a:t>start_thread</a:t>
            </a:r>
            <a:r>
              <a:rPr lang="zh-CN" altLang="en-US" sz="1800" dirty="0"/>
              <a:t>，</a:t>
            </a:r>
            <a:r>
              <a:rPr lang="en-US" altLang="zh-CN" sz="1800" dirty="0" err="1"/>
              <a:t>start_thread</a:t>
            </a:r>
            <a:r>
              <a:rPr lang="zh-CN" altLang="en-US" sz="1800" dirty="0"/>
              <a:t>是一个比较关键的地方，前面的东西除了这个观察者模式外其他都和传统的系统调用是一样的，读者都可以自己一步步追踪，但是这里特殊一点，在</a:t>
            </a:r>
            <a:r>
              <a:rPr lang="en-US" altLang="zh-CN" sz="1800" dirty="0" err="1"/>
              <a:t>load_elf_binary</a:t>
            </a:r>
            <a:r>
              <a:rPr lang="zh-CN" altLang="en-US" sz="1800" dirty="0"/>
              <a:t>里面调用了一个</a:t>
            </a:r>
            <a:r>
              <a:rPr lang="en-US" altLang="zh-CN" sz="1800" dirty="0" err="1"/>
              <a:t>start_thread</a:t>
            </a:r>
            <a:r>
              <a:rPr lang="zh-CN" altLang="en-US" sz="1800" dirty="0"/>
              <a:t>函数，这个函数有个</a:t>
            </a:r>
            <a:r>
              <a:rPr lang="en-US" altLang="zh-CN" sz="1800" dirty="0" err="1"/>
              <a:t>pt_regs</a:t>
            </a:r>
            <a:r>
              <a:rPr lang="en-US" altLang="zh-CN" sz="1800" dirty="0"/>
              <a:t>,</a:t>
            </a:r>
            <a:r>
              <a:rPr lang="zh-CN" altLang="en-US" sz="1800" dirty="0"/>
              <a:t>和</a:t>
            </a:r>
            <a:r>
              <a:rPr lang="en-US" altLang="zh-CN" sz="1800" dirty="0" err="1"/>
              <a:t>new_ip,new_sp</a:t>
            </a:r>
            <a:r>
              <a:rPr lang="zh-CN" altLang="en-US" sz="1800" dirty="0"/>
              <a:t>，这个地方实际上就是改了</a:t>
            </a:r>
            <a:r>
              <a:rPr lang="en-US" altLang="zh-CN" sz="1800" dirty="0" err="1"/>
              <a:t>pt_regs</a:t>
            </a:r>
            <a:r>
              <a:rPr lang="en-US" altLang="zh-CN" sz="1800" dirty="0"/>
              <a:t>(</a:t>
            </a:r>
            <a:r>
              <a:rPr lang="zh-CN" altLang="en-US" sz="1800" dirty="0"/>
              <a:t>就是内核堆栈的栈底的那一部分</a:t>
            </a:r>
            <a:r>
              <a:rPr lang="en-US" altLang="zh-CN" sz="1800" dirty="0"/>
              <a:t>)</a:t>
            </a:r>
            <a:r>
              <a:rPr lang="zh-CN" altLang="en-US" sz="1800" dirty="0"/>
              <a:t>。在发生系统调用的时候，内核把</a:t>
            </a:r>
            <a:r>
              <a:rPr lang="en-US" altLang="zh-CN" sz="1800" dirty="0" err="1"/>
              <a:t>new_ip,new_sp</a:t>
            </a:r>
            <a:r>
              <a:rPr lang="zh-CN" altLang="en-US" sz="1800" dirty="0"/>
              <a:t>都压栈了，那么当一个新进程执行的时候，内核需要把它的起点位置给他替换掉，也就是</a:t>
            </a:r>
            <a:r>
              <a:rPr lang="en-US" altLang="zh-CN" sz="1800" dirty="0" err="1"/>
              <a:t>new_ip</a:t>
            </a:r>
            <a:r>
              <a:rPr lang="zh-CN" altLang="en-US" sz="1800" dirty="0"/>
              <a:t>。 读者可以看到</a:t>
            </a:r>
            <a:r>
              <a:rPr lang="en-US" altLang="zh-CN" sz="1800" dirty="0" err="1"/>
              <a:t>start_thread</a:t>
            </a:r>
            <a:r>
              <a:rPr lang="en-US" altLang="zh-CN" sz="1800" dirty="0"/>
              <a:t>(</a:t>
            </a:r>
            <a:r>
              <a:rPr lang="en-US" altLang="zh-CN" sz="1800" dirty="0" err="1"/>
              <a:t>regs,elf_entry</a:t>
            </a:r>
            <a:r>
              <a:rPr lang="en-US" altLang="zh-CN" sz="1800" dirty="0"/>
              <a:t>, </a:t>
            </a:r>
            <a:r>
              <a:rPr lang="en-US" altLang="zh-CN" sz="1800" dirty="0" err="1"/>
              <a:t>bprm</a:t>
            </a:r>
            <a:r>
              <a:rPr lang="en-US" altLang="zh-CN" sz="1800" dirty="0"/>
              <a:t>-&gt;p)</a:t>
            </a:r>
            <a:r>
              <a:rPr lang="zh-CN" altLang="en-US" sz="1800" dirty="0"/>
              <a:t>，对于一个静态链接的可执行文件，</a:t>
            </a:r>
            <a:r>
              <a:rPr lang="en-US" altLang="zh-CN" sz="1800" dirty="0" err="1"/>
              <a:t>elf_entry</a:t>
            </a:r>
            <a:r>
              <a:rPr lang="zh-CN" altLang="en-US" sz="1800" dirty="0"/>
              <a:t>就是可执行文件的</a:t>
            </a:r>
            <a:r>
              <a:rPr lang="en-US" altLang="zh-CN" sz="1800" dirty="0"/>
              <a:t>entry</a:t>
            </a:r>
            <a:r>
              <a:rPr lang="zh-CN" altLang="en-US" sz="1800" dirty="0"/>
              <a:t>。在一个新的可执行文件返回到用户态之前，需要将进入内核时压入内核栈的</a:t>
            </a:r>
            <a:r>
              <a:rPr lang="en-US" altLang="zh-CN" sz="1800" dirty="0" err="1"/>
              <a:t>eip</a:t>
            </a:r>
            <a:r>
              <a:rPr lang="zh-CN" altLang="en-US" sz="1800" dirty="0"/>
              <a:t>给修改掉，用新的可执行程序的起点来修改，当然动态链接的过程更复杂一点。</a:t>
            </a:r>
            <a:endParaRPr kumimoji="1" lang="zh-CN" altLang="en-US" sz="1800" dirty="0"/>
          </a:p>
        </p:txBody>
      </p:sp>
    </p:spTree>
    <p:extLst>
      <p:ext uri="{BB962C8B-B14F-4D97-AF65-F5344CB8AC3E}">
        <p14:creationId xmlns:p14="http://schemas.microsoft.com/office/powerpoint/2010/main" val="791536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7.4.2 </a:t>
            </a:r>
            <a:r>
              <a:rPr lang="zh-CN" altLang="en-US" b="1" dirty="0"/>
              <a:t>庄周梦蝶</a:t>
            </a:r>
            <a:endParaRPr kumimoji="1" lang="zh-CN" altLang="en-US" dirty="0"/>
          </a:p>
        </p:txBody>
      </p:sp>
      <p:sp>
        <p:nvSpPr>
          <p:cNvPr id="3" name="内容占位符 2"/>
          <p:cNvSpPr>
            <a:spLocks noGrp="1"/>
          </p:cNvSpPr>
          <p:nvPr>
            <p:ph idx="1"/>
          </p:nvPr>
        </p:nvSpPr>
        <p:spPr/>
        <p:txBody>
          <a:bodyPr/>
          <a:lstStyle/>
          <a:p>
            <a:r>
              <a:rPr lang="zh-CN" altLang="en-US" dirty="0" smtClean="0"/>
              <a:t>希望</a:t>
            </a:r>
            <a:r>
              <a:rPr lang="zh-CN" altLang="en-US" dirty="0"/>
              <a:t>读者仔细体会两点：</a:t>
            </a:r>
          </a:p>
          <a:p>
            <a:pPr lvl="1"/>
            <a:r>
              <a:rPr lang="zh-CN" altLang="en-US" dirty="0"/>
              <a:t>一、其实所谓进程切换的关键就在内核堆栈上，修改内核堆栈上的返回地址后返回到用户态进程就完全变了；</a:t>
            </a:r>
          </a:p>
          <a:p>
            <a:pPr lvl="1"/>
            <a:r>
              <a:rPr lang="zh-CN" altLang="en-US" dirty="0"/>
              <a:t>二、在内核态其实可以理解为不分进程的，进了内核就不分了，都是内核代码，只在离开内核返回到用户态进程才有意义，才会再次运行可执行文件中的代码。</a:t>
            </a:r>
          </a:p>
          <a:p>
            <a:endParaRPr kumimoji="1" lang="zh-CN" altLang="en-US" dirty="0"/>
          </a:p>
        </p:txBody>
      </p:sp>
    </p:spTree>
    <p:extLst>
      <p:ext uri="{BB962C8B-B14F-4D97-AF65-F5344CB8AC3E}">
        <p14:creationId xmlns:p14="http://schemas.microsoft.com/office/powerpoint/2010/main" val="18465990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7.4.2 </a:t>
            </a:r>
            <a:r>
              <a:rPr lang="zh-CN" altLang="en-US" b="1" dirty="0"/>
              <a:t>庄周梦蝶</a:t>
            </a:r>
            <a:endParaRPr kumimoji="1" lang="zh-CN" altLang="en-US" dirty="0"/>
          </a:p>
        </p:txBody>
      </p:sp>
      <p:sp>
        <p:nvSpPr>
          <p:cNvPr id="3" name="内容占位符 2"/>
          <p:cNvSpPr>
            <a:spLocks noGrp="1"/>
          </p:cNvSpPr>
          <p:nvPr>
            <p:ph idx="1"/>
          </p:nvPr>
        </p:nvSpPr>
        <p:spPr/>
        <p:txBody>
          <a:bodyPr/>
          <a:lstStyle/>
          <a:p>
            <a:r>
              <a:rPr lang="zh-CN" altLang="en-US" dirty="0"/>
              <a:t>庄周疑惑：是我梦到了蝴蝶还是蝴蝶梦到了我呢</a:t>
            </a:r>
            <a:r>
              <a:rPr lang="zh-CN" altLang="en-US" dirty="0" smtClean="0"/>
              <a:t>？</a:t>
            </a:r>
            <a:endParaRPr lang="en-US" altLang="zh-CN" dirty="0" smtClean="0"/>
          </a:p>
          <a:p>
            <a:pPr lvl="1"/>
            <a:r>
              <a:rPr lang="zh-CN" altLang="en-US" dirty="0" smtClean="0"/>
              <a:t>庄周</a:t>
            </a:r>
            <a:r>
              <a:rPr lang="zh-CN" altLang="en-US" dirty="0"/>
              <a:t>（调用</a:t>
            </a:r>
            <a:r>
              <a:rPr lang="en-US" altLang="zh-CN" dirty="0" err="1"/>
              <a:t>execve</a:t>
            </a:r>
            <a:r>
              <a:rPr lang="zh-CN" altLang="en-US" dirty="0"/>
              <a:t>加载可执行程序</a:t>
            </a:r>
            <a:r>
              <a:rPr lang="en-US" altLang="zh-CN" dirty="0"/>
              <a:t>——</a:t>
            </a:r>
            <a:r>
              <a:rPr lang="zh-CN" altLang="en-US" dirty="0"/>
              <a:t>蝴蝶）</a:t>
            </a:r>
          </a:p>
          <a:p>
            <a:pPr lvl="1"/>
            <a:r>
              <a:rPr lang="zh-CN" altLang="en-US" dirty="0"/>
              <a:t>入睡（调用</a:t>
            </a:r>
            <a:r>
              <a:rPr lang="en-US" altLang="zh-CN" dirty="0" err="1"/>
              <a:t>execve</a:t>
            </a:r>
            <a:r>
              <a:rPr lang="zh-CN" altLang="en-US" dirty="0"/>
              <a:t>陷入内核）</a:t>
            </a:r>
          </a:p>
          <a:p>
            <a:pPr lvl="1"/>
            <a:r>
              <a:rPr lang="zh-CN" altLang="en-US" dirty="0"/>
              <a:t>醒来（系统调用</a:t>
            </a:r>
            <a:r>
              <a:rPr lang="en-US" altLang="zh-CN" dirty="0" err="1"/>
              <a:t>execve</a:t>
            </a:r>
            <a:r>
              <a:rPr lang="zh-CN" altLang="en-US" dirty="0"/>
              <a:t>返回用户态）</a:t>
            </a:r>
          </a:p>
          <a:p>
            <a:pPr lvl="1"/>
            <a:r>
              <a:rPr lang="zh-CN" altLang="en-US" dirty="0"/>
              <a:t>发现自己是蝴蝶（被</a:t>
            </a:r>
            <a:r>
              <a:rPr lang="en-US" altLang="zh-CN" dirty="0" err="1"/>
              <a:t>execve</a:t>
            </a:r>
            <a:r>
              <a:rPr lang="zh-CN" altLang="en-US" dirty="0"/>
              <a:t>加载的可执行程序）</a:t>
            </a:r>
          </a:p>
          <a:p>
            <a:endParaRPr kumimoji="1" lang="zh-CN" altLang="en-US" dirty="0"/>
          </a:p>
        </p:txBody>
      </p:sp>
    </p:spTree>
    <p:extLst>
      <p:ext uri="{BB962C8B-B14F-4D97-AF65-F5344CB8AC3E}">
        <p14:creationId xmlns:p14="http://schemas.microsoft.com/office/powerpoint/2010/main" val="123330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t>目标文</a:t>
            </a:r>
            <a:r>
              <a:rPr lang="zh-TW" altLang="en-US" b="1" dirty="0" smtClean="0"/>
              <a:t>件的</a:t>
            </a:r>
            <a:r>
              <a:rPr lang="zh-TW" altLang="en-US" b="1" dirty="0"/>
              <a:t>格式</a:t>
            </a:r>
            <a:endParaRPr kumimoji="1" lang="zh-CN" altLang="en-US" dirty="0"/>
          </a:p>
        </p:txBody>
      </p:sp>
      <p:sp>
        <p:nvSpPr>
          <p:cNvPr id="3" name="Content Placeholder 2"/>
          <p:cNvSpPr>
            <a:spLocks noGrp="1"/>
          </p:cNvSpPr>
          <p:nvPr>
            <p:ph idx="1"/>
          </p:nvPr>
        </p:nvSpPr>
        <p:spPr>
          <a:xfrm>
            <a:off x="457200" y="1600200"/>
            <a:ext cx="8229600" cy="4935131"/>
          </a:xfrm>
        </p:spPr>
        <p:txBody>
          <a:bodyPr/>
          <a:lstStyle/>
          <a:p>
            <a:r>
              <a:rPr lang="es-ES_tradnl" altLang="zh-CN" b="1" dirty="0" err="1" smtClean="0"/>
              <a:t>a.out</a:t>
            </a:r>
            <a:endParaRPr lang="es-ES_tradnl" altLang="zh-CN" b="1" dirty="0"/>
          </a:p>
          <a:p>
            <a:pPr lvl="1"/>
            <a:r>
              <a:rPr lang="zh-TW" altLang="en-US" dirty="0"/>
              <a:t>ＵＮＩＸ系统使用的第一种可执行文件格式</a:t>
            </a:r>
            <a:r>
              <a:rPr lang="en-US" altLang="zh-TW" dirty="0"/>
              <a:t>`</a:t>
            </a:r>
          </a:p>
          <a:p>
            <a:r>
              <a:rPr lang="en-US" altLang="zh-CN" b="1" dirty="0" smtClean="0"/>
              <a:t>COFF</a:t>
            </a:r>
            <a:r>
              <a:rPr lang="en-US" altLang="zh-CN" b="1" dirty="0"/>
              <a:t> </a:t>
            </a:r>
            <a:r>
              <a:rPr lang="zh-CN" altLang="en-US" b="1" dirty="0" smtClean="0"/>
              <a:t>（</a:t>
            </a:r>
            <a:r>
              <a:rPr lang="en-US" altLang="zh-CN" dirty="0" smtClean="0"/>
              <a:t>Common </a:t>
            </a:r>
            <a:r>
              <a:rPr lang="en-US" altLang="zh-CN" dirty="0"/>
              <a:t>Object File </a:t>
            </a:r>
            <a:r>
              <a:rPr lang="en-US" altLang="zh-CN" dirty="0" smtClean="0"/>
              <a:t>Format</a:t>
            </a:r>
            <a:r>
              <a:rPr lang="zh-CN" altLang="en-US" dirty="0" smtClean="0"/>
              <a:t>）</a:t>
            </a:r>
            <a:endParaRPr lang="en-US" altLang="zh-CN" dirty="0"/>
          </a:p>
          <a:p>
            <a:pPr lvl="1"/>
            <a:r>
              <a:rPr lang="en-US" altLang="zh-TW" dirty="0"/>
              <a:t>SYSTEM V</a:t>
            </a:r>
            <a:r>
              <a:rPr lang="zh-TW" altLang="en-US" dirty="0"/>
              <a:t>的早期版本使用的文件格式</a:t>
            </a:r>
          </a:p>
          <a:p>
            <a:r>
              <a:rPr lang="en-US" altLang="zh-CN" b="1" dirty="0" smtClean="0"/>
              <a:t>PE</a:t>
            </a:r>
            <a:r>
              <a:rPr lang="en-US" altLang="zh-CN" b="1" dirty="0"/>
              <a:t> </a:t>
            </a:r>
            <a:r>
              <a:rPr lang="zh-CN" altLang="en-US" b="1" dirty="0" smtClean="0"/>
              <a:t>（</a:t>
            </a:r>
            <a:r>
              <a:rPr lang="en-US" altLang="zh-CN" dirty="0" smtClean="0"/>
              <a:t>Portable Executable</a:t>
            </a:r>
            <a:r>
              <a:rPr lang="zh-CN" altLang="en-US" dirty="0" smtClean="0"/>
              <a:t>）</a:t>
            </a:r>
            <a:endParaRPr lang="en-US" altLang="zh-CN" dirty="0"/>
          </a:p>
          <a:p>
            <a:pPr lvl="1"/>
            <a:r>
              <a:rPr lang="en-US" altLang="zh-TW" dirty="0"/>
              <a:t>Windows</a:t>
            </a:r>
            <a:r>
              <a:rPr lang="zh-TW" altLang="en-US" dirty="0" smtClean="0"/>
              <a:t>使用，是</a:t>
            </a:r>
            <a:r>
              <a:rPr lang="en-US" altLang="zh-TW" dirty="0" smtClean="0"/>
              <a:t>COFF</a:t>
            </a:r>
            <a:r>
              <a:rPr lang="zh-TW" altLang="en-US" dirty="0" smtClean="0"/>
              <a:t>的一个变种</a:t>
            </a:r>
            <a:endParaRPr lang="zh-TW" altLang="en-US" dirty="0"/>
          </a:p>
          <a:p>
            <a:r>
              <a:rPr lang="en-US" altLang="zh-CN" b="1" dirty="0" smtClean="0"/>
              <a:t>ELF(</a:t>
            </a:r>
            <a:r>
              <a:rPr lang="en-US" altLang="zh-CN" b="1" dirty="0"/>
              <a:t>Executable and Linkable Format</a:t>
            </a:r>
            <a:r>
              <a:rPr lang="en-US" altLang="zh-CN" b="1" dirty="0" smtClean="0"/>
              <a:t>)</a:t>
            </a:r>
            <a:endParaRPr lang="en-US" altLang="zh-CN" b="1" dirty="0"/>
          </a:p>
          <a:p>
            <a:pPr lvl="1"/>
            <a:r>
              <a:rPr lang="zh-TW" altLang="en-US" b="1" dirty="0" smtClean="0"/>
              <a:t>现代</a:t>
            </a:r>
            <a:r>
              <a:rPr lang="en-US" altLang="zh-TW" b="1" dirty="0"/>
              <a:t>Unix</a:t>
            </a:r>
            <a:r>
              <a:rPr lang="zh-TW" altLang="en-US" b="1" dirty="0"/>
              <a:t>系统使用的文件</a:t>
            </a:r>
            <a:r>
              <a:rPr lang="zh-TW" altLang="en-US" b="1" dirty="0" smtClean="0"/>
              <a:t>格式</a:t>
            </a:r>
            <a:endParaRPr lang="en-US" altLang="zh-TW" b="1" dirty="0" smtClean="0"/>
          </a:p>
          <a:p>
            <a:pPr lvl="1"/>
            <a:r>
              <a:rPr lang="en-US" altLang="zh-TW" b="1" dirty="0" err="1" smtClean="0"/>
              <a:t>Linux</a:t>
            </a:r>
            <a:r>
              <a:rPr lang="en-US" altLang="zh-TW" b="1" dirty="0" err="1"/>
              <a:t>,BSD,SUN</a:t>
            </a:r>
            <a:r>
              <a:rPr lang="en-US" altLang="zh-TW" b="1" dirty="0"/>
              <a:t> </a:t>
            </a:r>
            <a:r>
              <a:rPr lang="en-US" altLang="zh-TW" b="1" dirty="0" smtClean="0"/>
              <a:t>Solaris</a:t>
            </a:r>
            <a:endParaRPr lang="en-US" altLang="zh-CN" b="1" dirty="0"/>
          </a:p>
          <a:p>
            <a:endParaRPr kumimoji="1" lang="zh-CN" altLang="en-US" dirty="0"/>
          </a:p>
        </p:txBody>
      </p:sp>
    </p:spTree>
    <p:extLst>
      <p:ext uri="{BB962C8B-B14F-4D97-AF65-F5344CB8AC3E}">
        <p14:creationId xmlns:p14="http://schemas.microsoft.com/office/powerpoint/2010/main" val="16635049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7.4.2 </a:t>
            </a:r>
            <a:r>
              <a:rPr lang="zh-CN" altLang="en-US" b="1" dirty="0"/>
              <a:t>庄周梦蝶</a:t>
            </a:r>
            <a:endParaRPr kumimoji="1" lang="zh-CN" altLang="en-US" dirty="0"/>
          </a:p>
        </p:txBody>
      </p:sp>
      <p:sp>
        <p:nvSpPr>
          <p:cNvPr id="3" name="内容占位符 2"/>
          <p:cNvSpPr>
            <a:spLocks noGrp="1"/>
          </p:cNvSpPr>
          <p:nvPr>
            <p:ph idx="1"/>
          </p:nvPr>
        </p:nvSpPr>
        <p:spPr/>
        <p:txBody>
          <a:bodyPr/>
          <a:lstStyle/>
          <a:p>
            <a:r>
              <a:rPr lang="zh-CN" altLang="en-US" dirty="0"/>
              <a:t>反之，蝴蝶调用</a:t>
            </a:r>
            <a:r>
              <a:rPr lang="en-US" altLang="zh-CN" dirty="0" err="1"/>
              <a:t>execve</a:t>
            </a:r>
            <a:r>
              <a:rPr lang="zh-CN" altLang="en-US" dirty="0"/>
              <a:t>加载可执行程序</a:t>
            </a:r>
            <a:r>
              <a:rPr lang="en-US" altLang="zh-CN" dirty="0"/>
              <a:t>——</a:t>
            </a:r>
            <a:r>
              <a:rPr lang="zh-CN" altLang="en-US" dirty="0"/>
              <a:t>庄周</a:t>
            </a:r>
          </a:p>
          <a:p>
            <a:pPr lvl="1"/>
            <a:r>
              <a:rPr lang="zh-CN" altLang="en-US" dirty="0"/>
              <a:t>蝴蝶（调用</a:t>
            </a:r>
            <a:r>
              <a:rPr lang="en-US" altLang="zh-CN" dirty="0" err="1"/>
              <a:t>execve</a:t>
            </a:r>
            <a:r>
              <a:rPr lang="zh-CN" altLang="en-US" dirty="0"/>
              <a:t>加载可执行程序</a:t>
            </a:r>
            <a:r>
              <a:rPr lang="en-US" altLang="zh-CN" dirty="0"/>
              <a:t>——</a:t>
            </a:r>
            <a:r>
              <a:rPr lang="zh-CN" altLang="en-US" dirty="0"/>
              <a:t>庄周）</a:t>
            </a:r>
          </a:p>
          <a:p>
            <a:pPr lvl="1"/>
            <a:r>
              <a:rPr lang="zh-CN" altLang="en-US" dirty="0"/>
              <a:t>入睡（调用</a:t>
            </a:r>
            <a:r>
              <a:rPr lang="en-US" altLang="zh-CN" dirty="0" err="1"/>
              <a:t>execve</a:t>
            </a:r>
            <a:r>
              <a:rPr lang="zh-CN" altLang="en-US" dirty="0"/>
              <a:t>陷入内核）</a:t>
            </a:r>
          </a:p>
          <a:p>
            <a:pPr lvl="1"/>
            <a:r>
              <a:rPr lang="zh-CN" altLang="en-US" dirty="0"/>
              <a:t>醒来（系统调用</a:t>
            </a:r>
            <a:r>
              <a:rPr lang="en-US" altLang="zh-CN" dirty="0" err="1"/>
              <a:t>execve</a:t>
            </a:r>
            <a:r>
              <a:rPr lang="zh-CN" altLang="en-US" dirty="0"/>
              <a:t>返回用户态）</a:t>
            </a:r>
          </a:p>
          <a:p>
            <a:pPr lvl="1"/>
            <a:r>
              <a:rPr lang="zh-CN" altLang="en-US" dirty="0"/>
              <a:t>发现自己是庄周（被</a:t>
            </a:r>
            <a:r>
              <a:rPr lang="en-US" altLang="zh-CN" dirty="0" err="1"/>
              <a:t>execve</a:t>
            </a:r>
            <a:r>
              <a:rPr lang="zh-CN" altLang="en-US" dirty="0"/>
              <a:t>加载的可执行程序）</a:t>
            </a:r>
          </a:p>
          <a:p>
            <a:endParaRPr kumimoji="1" lang="zh-CN" altLang="en-US" dirty="0"/>
          </a:p>
        </p:txBody>
      </p:sp>
    </p:spTree>
    <p:extLst>
      <p:ext uri="{BB962C8B-B14F-4D97-AF65-F5344CB8AC3E}">
        <p14:creationId xmlns:p14="http://schemas.microsoft.com/office/powerpoint/2010/main" val="817874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小结</a:t>
            </a:r>
            <a:endParaRPr kumimoji="1" lang="zh-CN" altLang="en-US" dirty="0"/>
          </a:p>
        </p:txBody>
      </p:sp>
      <p:sp>
        <p:nvSpPr>
          <p:cNvPr id="3" name="Content Placeholder 2"/>
          <p:cNvSpPr>
            <a:spLocks noGrp="1"/>
          </p:cNvSpPr>
          <p:nvPr>
            <p:ph idx="1"/>
          </p:nvPr>
        </p:nvSpPr>
        <p:spPr/>
        <p:txBody>
          <a:bodyPr/>
          <a:lstStyle/>
          <a:p>
            <a:r>
              <a:rPr lang="zh-CN" altLang="en-US" dirty="0"/>
              <a:t>可执行文件开始执行的起点在哪里</a:t>
            </a:r>
            <a:r>
              <a:rPr lang="zh-CN" altLang="en-US" dirty="0" smtClean="0"/>
              <a:t>？</a:t>
            </a:r>
            <a:endParaRPr lang="en-US" altLang="zh-CN" dirty="0" smtClean="0"/>
          </a:p>
          <a:p>
            <a:r>
              <a:rPr lang="zh-CN" altLang="en-US" dirty="0" smtClean="0"/>
              <a:t>如何</a:t>
            </a:r>
            <a:r>
              <a:rPr lang="zh-CN" altLang="en-US" dirty="0"/>
              <a:t>才能让</a:t>
            </a:r>
            <a:r>
              <a:rPr lang="en-US" altLang="zh-CN" dirty="0" err="1"/>
              <a:t>execve</a:t>
            </a:r>
            <a:r>
              <a:rPr lang="zh-CN" altLang="en-US" dirty="0"/>
              <a:t>系统调用返回到用户态时执行新程序？</a:t>
            </a:r>
          </a:p>
          <a:p>
            <a:r>
              <a:rPr lang="en-US" altLang="zh-CN" dirty="0" smtClean="0"/>
              <a:t>Linux</a:t>
            </a:r>
            <a:r>
              <a:rPr lang="zh-CN" altLang="en-US" dirty="0"/>
              <a:t>内核是如何支持多种不同的可执行文件格式的？</a:t>
            </a:r>
          </a:p>
          <a:p>
            <a:endParaRPr kumimoji="1" lang="zh-CN" altLang="en-US" dirty="0"/>
          </a:p>
          <a:p>
            <a:endParaRPr kumimoji="1" lang="zh-CN" altLang="en-US" dirty="0"/>
          </a:p>
        </p:txBody>
      </p:sp>
    </p:spTree>
    <p:extLst>
      <p:ext uri="{BB962C8B-B14F-4D97-AF65-F5344CB8AC3E}">
        <p14:creationId xmlns:p14="http://schemas.microsoft.com/office/powerpoint/2010/main" val="4412399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idx="4294967295"/>
          </p:nvPr>
        </p:nvSpPr>
        <p:spPr>
          <a:xfrm>
            <a:off x="1150938" y="303213"/>
            <a:ext cx="7793037" cy="1465262"/>
          </a:xfrm>
        </p:spPr>
        <p:txBody>
          <a:bodyPr/>
          <a:lstStyle/>
          <a:p>
            <a:pPr eaLnBrk="1" hangingPunct="1">
              <a:buFont typeface="Tahoma" charset="0"/>
              <a:buNone/>
              <a:defRPr/>
            </a:pPr>
            <a:endParaRPr lang="zh-CN" altLang="en-US" smtClean="0"/>
          </a:p>
        </p:txBody>
      </p:sp>
      <p:sp>
        <p:nvSpPr>
          <p:cNvPr id="48130" name="Rectangle 2"/>
          <p:cNvSpPr>
            <a:spLocks noGrp="1" noChangeArrowheads="1"/>
          </p:cNvSpPr>
          <p:nvPr>
            <p:ph type="body" idx="4294967295"/>
          </p:nvPr>
        </p:nvSpPr>
        <p:spPr>
          <a:xfrm>
            <a:off x="1182688" y="2017713"/>
            <a:ext cx="7772400" cy="4114800"/>
          </a:xfrm>
        </p:spPr>
        <p:txBody>
          <a:bodyPr lIns="90000" tIns="46800" rIns="90000" bIns="46800"/>
          <a:lstStyle/>
          <a:p>
            <a:pPr algn="ctr" eaLnBrk="1" hangingPunct="1">
              <a:lnSpc>
                <a:spcPct val="98000"/>
              </a:lnSpc>
              <a:spcBef>
                <a:spcPts val="1500"/>
              </a:spcBef>
              <a:buFont typeface="Wingdings" charset="0"/>
              <a:buNone/>
              <a:defRPr/>
            </a:pPr>
            <a:r>
              <a:rPr lang="en-GB" altLang="zh-CN" sz="6000" smtClean="0"/>
              <a:t>The end</a:t>
            </a:r>
          </a:p>
          <a:p>
            <a:pPr algn="ctr" eaLnBrk="1" hangingPunct="1">
              <a:lnSpc>
                <a:spcPct val="98000"/>
              </a:lnSpc>
              <a:spcBef>
                <a:spcPts val="1500"/>
              </a:spcBef>
              <a:buFont typeface="Wingdings" charset="0"/>
              <a:buNone/>
              <a:defRPr/>
            </a:pPr>
            <a:r>
              <a:rPr lang="en-GB" altLang="zh-CN" sz="6000" smtClean="0"/>
              <a:t>Thanks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smtClean="0"/>
              <a:t>ELF</a:t>
            </a:r>
            <a:r>
              <a:rPr kumimoji="1" lang="zh-CN" altLang="en-US" dirty="0" smtClean="0"/>
              <a:t>文件格式</a:t>
            </a:r>
            <a:endParaRPr kumimoji="1" lang="zh-CN" altLang="en-US" dirty="0"/>
          </a:p>
        </p:txBody>
      </p:sp>
      <p:pic>
        <p:nvPicPr>
          <p:cNvPr id="5" name="Picture 4"/>
          <p:cNvPicPr>
            <a:picLocks noChangeAspect="1"/>
          </p:cNvPicPr>
          <p:nvPr/>
        </p:nvPicPr>
        <p:blipFill>
          <a:blip r:embed="rId3"/>
          <a:stretch>
            <a:fillRect/>
          </a:stretch>
        </p:blipFill>
        <p:spPr>
          <a:xfrm>
            <a:off x="457200" y="1644047"/>
            <a:ext cx="7921172" cy="4976121"/>
          </a:xfrm>
          <a:prstGeom prst="rect">
            <a:avLst/>
          </a:prstGeom>
        </p:spPr>
      </p:pic>
    </p:spTree>
    <p:extLst>
      <p:ext uri="{BB962C8B-B14F-4D97-AF65-F5344CB8AC3E}">
        <p14:creationId xmlns:p14="http://schemas.microsoft.com/office/powerpoint/2010/main" val="1198799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ELF</a:t>
            </a:r>
            <a:r>
              <a:rPr kumimoji="1" lang="zh-CN" altLang="en-US" dirty="0"/>
              <a:t>文件格式</a:t>
            </a:r>
          </a:p>
        </p:txBody>
      </p:sp>
      <p:pic>
        <p:nvPicPr>
          <p:cNvPr id="4" name="Picture 3" descr="屏幕快照 2012-03-10 上午10.10.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5715000"/>
          </a:xfrm>
          <a:prstGeom prst="rect">
            <a:avLst/>
          </a:prstGeom>
        </p:spPr>
      </p:pic>
    </p:spTree>
    <p:extLst>
      <p:ext uri="{BB962C8B-B14F-4D97-AF65-F5344CB8AC3E}">
        <p14:creationId xmlns:p14="http://schemas.microsoft.com/office/powerpoint/2010/main" val="1901501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生成目标文件的过程</a:t>
            </a:r>
            <a:endParaRPr kumimoji="1" lang="zh-CN" altLang="en-US" dirty="0"/>
          </a:p>
        </p:txBody>
      </p:sp>
      <p:sp>
        <p:nvSpPr>
          <p:cNvPr id="3" name="Content Placeholder 2"/>
          <p:cNvSpPr>
            <a:spLocks noGrp="1"/>
          </p:cNvSpPr>
          <p:nvPr>
            <p:ph idx="1"/>
          </p:nvPr>
        </p:nvSpPr>
        <p:spPr/>
        <p:txBody>
          <a:bodyPr/>
          <a:lstStyle/>
          <a:p>
            <a:r>
              <a:rPr lang="zh-TW" altLang="en-US" b="1" dirty="0" smtClean="0"/>
              <a:t>预处理：</a:t>
            </a:r>
            <a:r>
              <a:rPr lang="en-US" altLang="zh-TW" b="1" dirty="0" err="1" smtClean="0"/>
              <a:t>gcc</a:t>
            </a:r>
            <a:r>
              <a:rPr lang="en-US" altLang="zh-TW" b="1" dirty="0" smtClean="0"/>
              <a:t> </a:t>
            </a:r>
            <a:r>
              <a:rPr lang="en-US" altLang="zh-TW" b="1" dirty="0"/>
              <a:t>-E -o </a:t>
            </a:r>
            <a:r>
              <a:rPr lang="en-US" altLang="zh-TW" b="1" dirty="0" err="1"/>
              <a:t>main.i</a:t>
            </a:r>
            <a:r>
              <a:rPr lang="en-US" altLang="zh-TW" b="1" dirty="0"/>
              <a:t> </a:t>
            </a:r>
            <a:r>
              <a:rPr lang="en-US" altLang="zh-TW" b="1" dirty="0" err="1"/>
              <a:t>main.c</a:t>
            </a:r>
            <a:endParaRPr lang="en-US" altLang="zh-TW" b="1" dirty="0"/>
          </a:p>
          <a:p>
            <a:r>
              <a:rPr lang="zh-TW" altLang="en-US" b="1" dirty="0" smtClean="0"/>
              <a:t>编译 </a:t>
            </a:r>
            <a:r>
              <a:rPr lang="en-US" altLang="zh-TW" b="1" dirty="0" err="1"/>
              <a:t>gcc</a:t>
            </a:r>
            <a:r>
              <a:rPr lang="en-US" altLang="zh-TW" b="1" dirty="0"/>
              <a:t> -S -o </a:t>
            </a:r>
            <a:r>
              <a:rPr lang="en-US" altLang="zh-TW" b="1" dirty="0" err="1"/>
              <a:t>main.s</a:t>
            </a:r>
            <a:r>
              <a:rPr lang="en-US" altLang="zh-TW" b="1" dirty="0"/>
              <a:t> </a:t>
            </a:r>
            <a:r>
              <a:rPr lang="en-US" altLang="zh-TW" b="1" dirty="0" err="1" smtClean="0"/>
              <a:t>main.</a:t>
            </a:r>
            <a:r>
              <a:rPr lang="en-US" altLang="zh-CN" b="1" dirty="0" err="1" smtClean="0"/>
              <a:t>i</a:t>
            </a:r>
            <a:endParaRPr lang="en-US" altLang="zh-TW" b="1" dirty="0"/>
          </a:p>
          <a:p>
            <a:r>
              <a:rPr lang="zh-TW" altLang="en-US" b="1" dirty="0" smtClean="0"/>
              <a:t>汇编</a:t>
            </a:r>
            <a:r>
              <a:rPr lang="en-US" altLang="zh-TW" b="1" dirty="0"/>
              <a:t>: </a:t>
            </a:r>
            <a:r>
              <a:rPr lang="en-US" altLang="zh-TW" b="1" dirty="0" err="1"/>
              <a:t>gcc</a:t>
            </a:r>
            <a:r>
              <a:rPr lang="en-US" altLang="zh-TW" b="1" dirty="0"/>
              <a:t> -c -o </a:t>
            </a:r>
            <a:r>
              <a:rPr lang="en-US" altLang="zh-TW" b="1" dirty="0" err="1"/>
              <a:t>main.o</a:t>
            </a:r>
            <a:r>
              <a:rPr lang="en-US" altLang="zh-TW" b="1" dirty="0"/>
              <a:t> </a:t>
            </a:r>
            <a:r>
              <a:rPr lang="en-US" altLang="zh-TW" b="1" dirty="0" err="1" smtClean="0"/>
              <a:t>main.s</a:t>
            </a:r>
            <a:endParaRPr lang="en-US" altLang="zh-TW" b="1" dirty="0"/>
          </a:p>
          <a:p>
            <a:r>
              <a:rPr lang="zh-CN" altLang="pt-BR" b="1" dirty="0" smtClean="0"/>
              <a:t>链接</a:t>
            </a:r>
            <a:r>
              <a:rPr lang="pt-BR" altLang="zh-CN" b="1" dirty="0"/>
              <a:t>: </a:t>
            </a:r>
            <a:r>
              <a:rPr lang="pt-BR" altLang="zh-CN" b="1" dirty="0" err="1"/>
              <a:t>gcc</a:t>
            </a:r>
            <a:r>
              <a:rPr lang="pt-BR" altLang="zh-CN" b="1" dirty="0"/>
              <a:t> -o </a:t>
            </a:r>
            <a:r>
              <a:rPr lang="pt-BR" altLang="zh-CN" b="1" dirty="0" err="1" smtClean="0"/>
              <a:t>main</a:t>
            </a:r>
            <a:r>
              <a:rPr lang="pt-BR" altLang="zh-CN" b="1" dirty="0" smtClean="0"/>
              <a:t> </a:t>
            </a:r>
            <a:r>
              <a:rPr lang="pt-BR" altLang="zh-CN" b="1" dirty="0" err="1" smtClean="0"/>
              <a:t>main.o</a:t>
            </a:r>
            <a:endParaRPr lang="pt-BR" altLang="zh-CN" b="1" dirty="0" smtClean="0"/>
          </a:p>
          <a:p>
            <a:r>
              <a:rPr lang="zh-TW" altLang="en-US" dirty="0" smtClean="0"/>
              <a:t>四步</a:t>
            </a:r>
            <a:r>
              <a:rPr lang="zh-TW" altLang="en-US" dirty="0"/>
              <a:t>合一</a:t>
            </a:r>
          </a:p>
          <a:p>
            <a:pPr marL="0" indent="0">
              <a:buNone/>
            </a:pPr>
            <a:r>
              <a:rPr lang="en-US" altLang="zh-TW" dirty="0"/>
              <a:t>	</a:t>
            </a:r>
            <a:r>
              <a:rPr lang="en-US" altLang="zh-TW" dirty="0" err="1" smtClean="0"/>
              <a:t>gcc</a:t>
            </a:r>
            <a:r>
              <a:rPr lang="en-US" altLang="zh-TW" dirty="0" smtClean="0"/>
              <a:t> </a:t>
            </a:r>
            <a:r>
              <a:rPr lang="en-US" altLang="zh-CN" dirty="0" smtClean="0"/>
              <a:t>–o main </a:t>
            </a:r>
            <a:r>
              <a:rPr lang="en-US" altLang="zh-TW" dirty="0" err="1" smtClean="0"/>
              <a:t>main.c</a:t>
            </a:r>
            <a:endParaRPr kumimoji="1" lang="zh-CN" altLang="en-US" dirty="0"/>
          </a:p>
        </p:txBody>
      </p:sp>
    </p:spTree>
    <p:extLst>
      <p:ext uri="{BB962C8B-B14F-4D97-AF65-F5344CB8AC3E}">
        <p14:creationId xmlns:p14="http://schemas.microsoft.com/office/powerpoint/2010/main" val="233877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宋体"/>
        <a:cs typeface="宋体"/>
      </a:majorFont>
      <a:minorFont>
        <a:latin typeface="Tahoma"/>
        <a:ea typeface="宋体"/>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8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宋体" charset="0"/>
            <a:cs typeface="宋体"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8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宋体" charset="0"/>
            <a:cs typeface="宋体"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宋体"/>
        <a:cs typeface="宋体"/>
      </a:majorFont>
      <a:minorFont>
        <a:latin typeface="Tahoma"/>
        <a:ea typeface="宋体"/>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8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宋体" charset="0"/>
            <a:cs typeface="宋体"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8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宋体" charset="0"/>
            <a:cs typeface="宋体"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1376</TotalTime>
  <Words>3019</Words>
  <Application>Microsoft Macintosh PowerPoint</Application>
  <PresentationFormat>全屏显示(4:3)</PresentationFormat>
  <Paragraphs>365</Paragraphs>
  <Slides>62</Slides>
  <Notes>23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62</vt:i4>
      </vt:variant>
    </vt:vector>
  </HeadingPairs>
  <TitlesOfParts>
    <vt:vector size="74" baseType="lpstr">
      <vt:lpstr>Calibri</vt:lpstr>
      <vt:lpstr>DejaVu LGC Sans</vt:lpstr>
      <vt:lpstr>MS PGothic</vt:lpstr>
      <vt:lpstr>ＭＳ Ｐゴシック</vt:lpstr>
      <vt:lpstr>Tahoma</vt:lpstr>
      <vt:lpstr>Times New Roman</vt:lpstr>
      <vt:lpstr>Wingdings</vt:lpstr>
      <vt:lpstr>宋体</vt:lpstr>
      <vt:lpstr>新細明體</vt:lpstr>
      <vt:lpstr>Arial</vt:lpstr>
      <vt:lpstr>Office Theme</vt:lpstr>
      <vt:lpstr>1_Office Theme</vt:lpstr>
      <vt:lpstr>第7章：可执行程序的装载</vt:lpstr>
      <vt:lpstr>PowerPoint 演示文稿</vt:lpstr>
      <vt:lpstr>7.0 要点概述</vt:lpstr>
      <vt:lpstr>7.0 要点概述</vt:lpstr>
      <vt:lpstr>7.1 ELF目标文件格式</vt:lpstr>
      <vt:lpstr>目标文件的格式</vt:lpstr>
      <vt:lpstr>ELF文件格式</vt:lpstr>
      <vt:lpstr>ELF文件格式</vt:lpstr>
      <vt:lpstr>生成目标文件的过程</vt:lpstr>
      <vt:lpstr>7.2 程序编译-预处理</vt:lpstr>
      <vt:lpstr>7.2 程序编译-预处理</vt:lpstr>
      <vt:lpstr>7.2 程序编译-编译</vt:lpstr>
      <vt:lpstr>7.2 程序编译-编译</vt:lpstr>
      <vt:lpstr>7.2程序编译-汇编</vt:lpstr>
      <vt:lpstr>7.2 程序编译-链接</vt:lpstr>
      <vt:lpstr>链接</vt:lpstr>
      <vt:lpstr>7.3 链接与库 学习链接知识的重要性</vt:lpstr>
      <vt:lpstr>静态链接</vt:lpstr>
      <vt:lpstr>符号解析</vt:lpstr>
      <vt:lpstr>符号解析</vt:lpstr>
      <vt:lpstr>符号解析</vt:lpstr>
      <vt:lpstr>PowerPoint 演示文稿</vt:lpstr>
      <vt:lpstr>符号解析</vt:lpstr>
      <vt:lpstr>符号与符号表练习</vt:lpstr>
      <vt:lpstr>PowerPoint 演示文稿</vt:lpstr>
      <vt:lpstr>PowerPoint 演示文稿</vt:lpstr>
      <vt:lpstr>7.3.2重定位</vt:lpstr>
      <vt:lpstr>7.3.2重定位</vt:lpstr>
      <vt:lpstr>重定位表</vt:lpstr>
      <vt:lpstr>PowerPoint 演示文稿</vt:lpstr>
      <vt:lpstr>PowerPoint 演示文稿</vt:lpstr>
      <vt:lpstr>可执行目标文件</vt:lpstr>
      <vt:lpstr>可执行目标文件</vt:lpstr>
      <vt:lpstr>可执行目标文件</vt:lpstr>
      <vt:lpstr>PowerPoint 演示文稿</vt:lpstr>
      <vt:lpstr>进程的内存结构</vt:lpstr>
      <vt:lpstr>7.3.3 静态链接与动态链接</vt:lpstr>
      <vt:lpstr>静态库链接库</vt:lpstr>
      <vt:lpstr>静态库链接库</vt:lpstr>
      <vt:lpstr>静态库链接库</vt:lpstr>
      <vt:lpstr>静态库链接练习</vt:lpstr>
      <vt:lpstr>PowerPoint 演示文稿</vt:lpstr>
      <vt:lpstr>使用库文件</vt:lpstr>
      <vt:lpstr>链接的整个过程</vt:lpstr>
      <vt:lpstr>动态链接</vt:lpstr>
      <vt:lpstr>动态链接</vt:lpstr>
      <vt:lpstr>实例讲解-装载时动态链接</vt:lpstr>
      <vt:lpstr>实例讲解-运行时动态链接</vt:lpstr>
      <vt:lpstr>实例讲解-运行时动态链接</vt:lpstr>
      <vt:lpstr>7.4 程序装载</vt:lpstr>
      <vt:lpstr>7.4 程序装载</vt:lpstr>
      <vt:lpstr>7.4 程序装载</vt:lpstr>
      <vt:lpstr>7.4 程序装载</vt:lpstr>
      <vt:lpstr>7.4 程序装载</vt:lpstr>
      <vt:lpstr>7.4.2 fork与execve内核处理过程</vt:lpstr>
      <vt:lpstr>7.4.2 庄周梦蝶</vt:lpstr>
      <vt:lpstr>7.4.2 庄周梦蝶</vt:lpstr>
      <vt:lpstr>7.4.2 庄周梦蝶</vt:lpstr>
      <vt:lpstr>7.4.2 庄周梦蝶</vt:lpstr>
      <vt:lpstr>7.4.2 庄周梦蝶</vt:lpstr>
      <vt:lpstr>小结</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Y.L</dc:creator>
  <cp:lastModifiedBy>Yudong</cp:lastModifiedBy>
  <cp:revision>94</cp:revision>
  <dcterms:modified xsi:type="dcterms:W3CDTF">2019-04-10T03:18:49Z</dcterms:modified>
</cp:coreProperties>
</file>