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engning/linuxkernel/tree/master/src/kerneldebuging" TargetMode="External"/><Relationship Id="rId3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engning/linuxkernel/tree/master/src/kerneldebuging" TargetMode="Externa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庖丁解牛Linux内核分析</a:t>
            </a:r>
          </a:p>
          <a:p>
            <a:pPr/>
            <a:r>
              <a:t>源码阅读、编译调试和启动过程</a:t>
            </a:r>
          </a:p>
        </p:txBody>
      </p:sp>
      <p:pic>
        <p:nvPicPr>
          <p:cNvPr id="1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777" y="9340198"/>
            <a:ext cx="3604906" cy="360490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20070080" y="12798845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关注孟宁</a:t>
            </a:r>
          </a:p>
        </p:txBody>
      </p:sp>
      <p:sp>
        <p:nvSpPr>
          <p:cNvPr id="122" name="Shape 122"/>
          <p:cNvSpPr/>
          <p:nvPr/>
        </p:nvSpPr>
        <p:spPr>
          <a:xfrm>
            <a:off x="1778000" y="8417759"/>
            <a:ext cx="20828000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4400"/>
            </a:lvl1pPr>
          </a:lstStyle>
          <a:p>
            <a:pPr/>
            <a:r>
              <a:t>孟宁</a:t>
            </a:r>
          </a:p>
        </p:txBody>
      </p:sp>
      <p:pic>
        <p:nvPicPr>
          <p:cNvPr id="12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82463" y="8889223"/>
            <a:ext cx="4506855" cy="4506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用VSCode阅读Linux内核源代码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0700" indent="-520700" defTabSz="676909">
              <a:spcBef>
                <a:spcPts val="4800"/>
              </a:spcBef>
              <a:defRPr sz="4264"/>
            </a:pPr>
            <a:r>
              <a:t>Visual Studio Code（以下简称 VSCode）近年来获得了爆炸式增长，成为广大开发者工具库中的必备神器。VSCode 是一个轻量且强大的代码编辑器，支持 Windows，macOS X 和 Linux。内置 JavaScript、TypeScript 和 Node.js 支持，而且拥有丰富的插件生态系统，可通过安装插件来支持 C++、C#、Python、PHP 等其他语言。Visual Studio Code 的官方下载地址为： https://code.visualstudio.com/#alt-downloads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下载完 vscode 安装文件在 Windows 和 OS X 下即可图形化安装，在此不做赘述；在 Linux 下以 Ubuntu Linux 为例可以使用类似如下命令安装：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 sudo apt install ./&lt;filename&gt;.deb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VSCode的基本使用方法可以参考官网使用手册或者二维码，在此不在赘述。</a:t>
            </a:r>
          </a:p>
        </p:txBody>
      </p:sp>
      <p:pic>
        <p:nvPicPr>
          <p:cNvPr id="1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59585" y="9310026"/>
            <a:ext cx="2768601" cy="276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 VSCode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2450" indent="-552450" defTabSz="718184">
              <a:spcBef>
                <a:spcPts val="5100"/>
              </a:spcBef>
              <a:defRPr sz="4524"/>
            </a:pPr>
            <a:r>
              <a:t>由于 Linux 内核高度定制化，所以没有办法直接通过配置 includePath 等让 Intellisense 正常提示，这里借助一个 Python 脚本来生成 compile_commands.json 文件帮助 Intellisense 正常提示（包括头文件和宏定义等）。在Linux源代码目录下直接运行如下命令就可以生成 compile_commands.json 了。</a:t>
            </a:r>
          </a:p>
          <a:p>
            <a:pPr marL="552450" indent="-552450" defTabSz="718184">
              <a:spcBef>
                <a:spcPts val="5100"/>
              </a:spcBef>
              <a:defRPr sz="4524"/>
            </a:pPr>
            <a:r>
              <a:t>python ./scripts/gen_compile_commands.py</a:t>
            </a:r>
          </a:p>
          <a:p>
            <a:pPr marL="552450" indent="-552450" defTabSz="718184">
              <a:spcBef>
                <a:spcPts val="5100"/>
              </a:spcBef>
              <a:defRPr sz="4524"/>
            </a:pPr>
            <a:r>
              <a:t>还要安装VSCode插件C/C++ Intellisense和C/C++ Themes。由于插件C/C++ Intellisense需要GNU Global，还需要使用如下命令安装GNU Global。</a:t>
            </a:r>
          </a:p>
          <a:p>
            <a:pPr marL="552450" indent="-552450" defTabSz="718184">
              <a:spcBef>
                <a:spcPts val="5100"/>
              </a:spcBef>
              <a:defRPr sz="4524"/>
            </a:pPr>
            <a:r>
              <a:t>sudo apt install global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 VSCode</a:t>
            </a:r>
          </a:p>
        </p:txBody>
      </p:sp>
      <p:sp>
        <p:nvSpPr>
          <p:cNvPr id="159" name="Shape 159"/>
          <p:cNvSpPr/>
          <p:nvPr>
            <p:ph type="body" sz="half" idx="1"/>
          </p:nvPr>
        </p:nvSpPr>
        <p:spPr>
          <a:xfrm>
            <a:off x="1689100" y="3238500"/>
            <a:ext cx="9702404" cy="9207500"/>
          </a:xfrm>
          <a:prstGeom prst="rect">
            <a:avLst/>
          </a:prstGeom>
        </p:spPr>
        <p:txBody>
          <a:bodyPr/>
          <a:lstStyle/>
          <a:p>
            <a:pPr marL="514350" indent="-514350" defTabSz="668655">
              <a:spcBef>
                <a:spcPts val="4700"/>
              </a:spcBef>
              <a:defRPr sz="4212"/>
            </a:pPr>
            <a:r>
              <a:t>配置 VSCode 配置文件.vscode/c_cpp_properties.json</a:t>
            </a:r>
          </a:p>
          <a:p>
            <a:pPr marL="514350" indent="-514350" defTabSz="668655">
              <a:spcBef>
                <a:spcPts val="4700"/>
              </a:spcBef>
              <a:defRPr sz="4212"/>
            </a:pPr>
            <a:r>
              <a:t>这样VSCode就能自动搜索跳转到函数定义了，阅读代码会方便很多。由于Linux内核代码非常庞大，为加速搜索速度还可以设置排除一些干扰文件，比如修改配置文件.vscode/settings.json</a:t>
            </a:r>
          </a:p>
          <a:p>
            <a:pPr marL="514350" indent="-514350" defTabSz="668655">
              <a:spcBef>
                <a:spcPts val="4700"/>
              </a:spcBef>
              <a:defRPr sz="4212"/>
            </a:pPr>
            <a:r>
              <a:t>配置文件参见</a:t>
            </a:r>
            <a:r>
              <a:rPr u="sng">
                <a:hlinkClick r:id="rId2" invalidUrl="" action="" tgtFrame="" tooltip="" history="1" highlightClick="0" endSnd="0"/>
              </a:rPr>
              <a:t>https://github.com/mengning/linuxkernel/tree/master/src/kerneldebuging</a:t>
            </a:r>
          </a:p>
        </p:txBody>
      </p:sp>
      <p:pic>
        <p:nvPicPr>
          <p:cNvPr id="16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44006" y="3150599"/>
            <a:ext cx="10724992" cy="1005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编译配置安装Linux内核的步骤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950" indent="-361950" defTabSz="470534">
              <a:spcBef>
                <a:spcPts val="3300"/>
              </a:spcBef>
              <a:defRPr sz="2964"/>
            </a:pPr>
            <a:r>
              <a:t>（1）安装开发工具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（2）下载内核源代码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（3）准备配置文件.config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（4）make menuconfig：配置内核选项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（5）make [-j #] 编译内核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（6）make modules_install：安装模块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（7）make install ：安装内核文件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（8）安装bzImage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（9）生成initramfs根文件系统镜像，也习惯于命名为rootfs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（10）编辑bootloader的配置文件启用新内核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配置Linux内核的方法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400" indent="-406400" defTabSz="528319">
              <a:spcBef>
                <a:spcPts val="3700"/>
              </a:spcBef>
              <a:defRPr sz="3328"/>
            </a:pPr>
            <a:r>
              <a:t>“更新”模式进行配置Linux内核：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（a）make config：基于命令行以遍历的方式去配置内核中可配置的每个选项。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（b）make menuconfig：基于curses的文本窗口界面。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（c）make gconfig：基于GTK (GNOME)环境窗口界面。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（d）make xconfig：基于QT(KDE)环境的窗口界面。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“全新配置”模式进行配置重新生成.config文件的方法：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（a）make defconfig：基于本机内核为目标平台提供的“默认”配置进行配置。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（b）make allyesconfig: 所有选项均回答为“yes”。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（c）make allnoconfig: 所有选项均回答为"no”。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安装开发工具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sudo apt install build-essential</a:t>
            </a:r>
          </a:p>
          <a:p>
            <a:pPr/>
            <a:r>
              <a:t>sudo apt install qemu # install QEMU</a:t>
            </a:r>
          </a:p>
          <a:p>
            <a:pPr/>
            <a:r>
              <a:t>sudo apt install libncurses5-dev bison flex libssl-dev libelf-dev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下载内核源代码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sudo apt install axel</a:t>
            </a:r>
          </a:p>
          <a:p>
            <a:pPr/>
            <a:r>
              <a:t>axel -n 20 https://mirrors.edge.kernel.org/pub/linux/kernel/v5.x/linux-5.4.34.tar.xz</a:t>
            </a:r>
          </a:p>
          <a:p>
            <a:pPr/>
            <a:r>
              <a:t>xz -d linux-5.4.34.tar.xz</a:t>
            </a:r>
          </a:p>
          <a:p>
            <a:pPr/>
            <a:r>
              <a:t>tar -xvf linux-5.4.34.tar</a:t>
            </a:r>
          </a:p>
          <a:p>
            <a:pPr/>
            <a:r>
              <a:t>cd linux-5.4.34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配置内核选项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 defTabSz="445770">
              <a:spcBef>
                <a:spcPts val="3100"/>
              </a:spcBef>
              <a:defRPr sz="2808"/>
            </a:pPr>
            <a:r>
              <a:t>make defconfig # Default configuration is based on 'x86_64_defconfig'</a:t>
            </a:r>
          </a:p>
          <a:p>
            <a:pPr marL="342900" indent="-342900" defTabSz="445770">
              <a:spcBef>
                <a:spcPts val="3100"/>
              </a:spcBef>
              <a:defRPr sz="2808"/>
            </a:pPr>
            <a:r>
              <a:t>make menuconfig</a:t>
            </a:r>
          </a:p>
          <a:p>
            <a:pPr marL="342900" indent="-342900" defTabSz="445770">
              <a:spcBef>
                <a:spcPts val="3100"/>
              </a:spcBef>
              <a:defRPr sz="2808"/>
            </a:pPr>
            <a:r>
              <a:t># 打开debug相关选项</a:t>
            </a:r>
          </a:p>
          <a:p>
            <a:pPr marL="342900" indent="-342900" defTabSz="445770">
              <a:spcBef>
                <a:spcPts val="3100"/>
              </a:spcBef>
              <a:defRPr sz="2808"/>
            </a:pPr>
            <a:r>
              <a:t>Kernel hacking  ---&gt;</a:t>
            </a:r>
          </a:p>
          <a:p>
            <a:pPr marL="342900" indent="-342900" defTabSz="445770">
              <a:spcBef>
                <a:spcPts val="3100"/>
              </a:spcBef>
              <a:defRPr sz="2808"/>
            </a:pPr>
            <a:r>
              <a:t>    Compile-time checks and compiler options  ---&gt;</a:t>
            </a:r>
          </a:p>
          <a:p>
            <a:pPr marL="342900" indent="-342900" defTabSz="445770">
              <a:spcBef>
                <a:spcPts val="3100"/>
              </a:spcBef>
              <a:defRPr sz="2808"/>
            </a:pPr>
            <a:r>
              <a:t>        [*] Compile the kernel with debug info</a:t>
            </a:r>
          </a:p>
          <a:p>
            <a:pPr marL="342900" indent="-342900" defTabSz="445770">
              <a:spcBef>
                <a:spcPts val="3100"/>
              </a:spcBef>
              <a:defRPr sz="2808"/>
            </a:pPr>
            <a:r>
              <a:t>        [*]   Provide GDB scripts for kernel debugging</a:t>
            </a:r>
          </a:p>
          <a:p>
            <a:pPr marL="342900" indent="-342900" defTabSz="445770">
              <a:spcBef>
                <a:spcPts val="3100"/>
              </a:spcBef>
              <a:defRPr sz="2808"/>
            </a:pPr>
            <a:r>
              <a:t> [*] Kernel debugging</a:t>
            </a:r>
          </a:p>
          <a:p>
            <a:pPr marL="342900" indent="-342900" defTabSz="445770">
              <a:spcBef>
                <a:spcPts val="3100"/>
              </a:spcBef>
              <a:defRPr sz="2808"/>
            </a:pPr>
            <a:r>
              <a:t># 关闭KASLR，否则会导致打断点失败</a:t>
            </a:r>
          </a:p>
          <a:p>
            <a:pPr marL="342900" indent="-342900" defTabSz="445770">
              <a:spcBef>
                <a:spcPts val="3100"/>
              </a:spcBef>
              <a:defRPr sz="2808"/>
            </a:pPr>
            <a:r>
              <a:t>Processor type and features ----&gt;</a:t>
            </a:r>
          </a:p>
          <a:p>
            <a:pPr marL="342900" indent="-342900" defTabSz="445770">
              <a:spcBef>
                <a:spcPts val="3100"/>
              </a:spcBef>
              <a:defRPr sz="2808"/>
            </a:pPr>
            <a:r>
              <a:t>    [] Randomize the address of the kernel image (KASLR)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编译和运行内核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-j$(nproc) # nproc gives the number of CPU cores/threads available</a:t>
            </a:r>
          </a:p>
          <a:p>
            <a:pPr/>
            <a:r>
              <a:t># 测试一下内核能不能正常加载运行，因为没有文件系统最终会kernel panic</a:t>
            </a:r>
          </a:p>
          <a:p>
            <a:pPr/>
            <a:r>
              <a:t>qemu-system-x86_64 -kernel arch/x86/boot/bzImage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制作根文件系统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电脑加电启动首先由bootloader加载内核，内核紧接着需要挂载内存根文件系统，其中包含必要的设备驱动和工具，bootloader加载根文件系统到内存中，内核会将其挂载到根目录/下，然后运行根文件系统中init脚本执行一些启动任务，最后才挂载真正的磁盘根文件系统。</a:t>
            </a:r>
          </a:p>
          <a:p>
            <a:pPr/>
            <a:r>
              <a:t>我们这里为了简化实验环境，仅制作内存根文件系统。这里借助BusyBox 构建极简内存根文件系统，提供基本的用户态可执行程序。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庖丁解牛Linux内核分析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Linux内核源代码概述</a:t>
            </a:r>
          </a:p>
          <a:p>
            <a:pPr/>
            <a:r>
              <a:t>用VSCode阅读Linux内核源代码</a:t>
            </a:r>
          </a:p>
          <a:p>
            <a:pPr/>
            <a:r>
              <a:t>搭建Linux内核调试环境</a:t>
            </a:r>
          </a:p>
          <a:p>
            <a:pPr/>
            <a:r>
              <a:t>跟踪Linux内核的启动过程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制作内存根文件系统的过程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首先从https://www.busybox.net下载 busybox源代码解压，解压完成后，跟内核一样先配置编译，并安装。</a:t>
            </a:r>
          </a:p>
          <a:p>
            <a:pPr/>
            <a:r>
              <a:t>axel -n 20 https://busybox.net/downloads/busybox-1.31.1.tar.bz2</a:t>
            </a:r>
          </a:p>
          <a:p>
            <a:pPr/>
            <a:r>
              <a:t>tar -jxvf busybox-1.31.1.tar.bz2</a:t>
            </a:r>
          </a:p>
          <a:p>
            <a:pPr/>
            <a:r>
              <a:t>cd busybox-1.31.1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制作内存根文件系统的过程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menuconfig</a:t>
            </a:r>
          </a:p>
          <a:p>
            <a:pPr/>
            <a:r>
              <a:t>记得要编译成静态链接，不用动态链接库。</a:t>
            </a:r>
          </a:p>
          <a:p>
            <a:pPr/>
            <a:r>
              <a:t>Settings  ---&gt;</a:t>
            </a:r>
          </a:p>
          <a:p>
            <a:pPr/>
            <a:r>
              <a:t>    [*] Build static binary (no shared libs)</a:t>
            </a:r>
          </a:p>
          <a:p>
            <a:pPr/>
            <a:r>
              <a:t>然后编译安装，默认会安装到源码目录下的 _install 目录中。</a:t>
            </a:r>
          </a:p>
          <a:p>
            <a:pPr/>
            <a:r>
              <a:t>make -j$(nproc) &amp;&amp; make install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制作内存根文件系统的过程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然后制作内存根文件系统镜像，大致过程如下：</a:t>
            </a:r>
          </a:p>
          <a:p>
            <a:pPr/>
            <a:r>
              <a:t>mkdir rootfs</a:t>
            </a:r>
          </a:p>
          <a:p>
            <a:pPr/>
            <a:r>
              <a:t>cd rootfs</a:t>
            </a:r>
          </a:p>
          <a:p>
            <a:pPr/>
            <a:r>
              <a:t>cp ../busybox-1.31.1/_install/* ./ -rf</a:t>
            </a:r>
          </a:p>
          <a:p>
            <a:pPr/>
            <a:r>
              <a:t>mkdir dev proc sys home</a:t>
            </a:r>
          </a:p>
          <a:p>
            <a:pPr/>
            <a:r>
              <a:t>sudo cp -a /dev/{null,console,tty,tty1,tty2,tty3,tty4} dev/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制作内存根文件系统的过程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7350" indent="-387350" defTabSz="503555">
              <a:spcBef>
                <a:spcPts val="3500"/>
              </a:spcBef>
              <a:defRPr sz="3172"/>
            </a:pPr>
            <a:r>
              <a:t>准备init脚本文件放在根文件系统跟目录下（rootfs/init），添加如下内容到init文件。</a:t>
            </a:r>
          </a:p>
          <a:p>
            <a:pPr lvl="1" marL="774700" indent="-387350" defTabSz="503555">
              <a:spcBef>
                <a:spcPts val="3500"/>
              </a:spcBef>
              <a:defRPr sz="3172"/>
            </a:pPr>
            <a:r>
              <a:t>#!/bin/sh</a:t>
            </a:r>
          </a:p>
          <a:p>
            <a:pPr lvl="1" marL="774700" indent="-387350" defTabSz="503555">
              <a:spcBef>
                <a:spcPts val="3500"/>
              </a:spcBef>
              <a:defRPr sz="3172"/>
            </a:pPr>
            <a:r>
              <a:t>mount -t proc none /proc</a:t>
            </a:r>
          </a:p>
          <a:p>
            <a:pPr lvl="1" marL="774700" indent="-387350" defTabSz="503555">
              <a:spcBef>
                <a:spcPts val="3500"/>
              </a:spcBef>
              <a:defRPr sz="3172"/>
            </a:pPr>
            <a:r>
              <a:t>mount -t sysfs none /sys</a:t>
            </a:r>
          </a:p>
          <a:p>
            <a:pPr lvl="1" marL="774700" indent="-387350" defTabSz="503555">
              <a:spcBef>
                <a:spcPts val="3500"/>
              </a:spcBef>
              <a:defRPr sz="3172"/>
            </a:pPr>
            <a:r>
              <a:t>echo "Wellcome MengningOS!"</a:t>
            </a:r>
          </a:p>
          <a:p>
            <a:pPr lvl="1" marL="774700" indent="-387350" defTabSz="503555">
              <a:spcBef>
                <a:spcPts val="3500"/>
              </a:spcBef>
              <a:defRPr sz="3172"/>
            </a:pPr>
            <a:r>
              <a:t>echo "--------------------"</a:t>
            </a:r>
          </a:p>
          <a:p>
            <a:pPr lvl="1" marL="774700" indent="-387350" defTabSz="503555">
              <a:spcBef>
                <a:spcPts val="3500"/>
              </a:spcBef>
              <a:defRPr sz="3172"/>
            </a:pPr>
            <a:r>
              <a:t>cd home</a:t>
            </a:r>
          </a:p>
          <a:p>
            <a:pPr lvl="1" marL="774700" indent="-387350" defTabSz="503555">
              <a:spcBef>
                <a:spcPts val="3500"/>
              </a:spcBef>
              <a:defRPr sz="3172"/>
            </a:pPr>
            <a:r>
              <a:t>/bin/sh</a:t>
            </a:r>
          </a:p>
          <a:p>
            <a:pPr marL="387350" indent="-387350" defTabSz="503555">
              <a:spcBef>
                <a:spcPts val="3500"/>
              </a:spcBef>
              <a:defRPr sz="3172"/>
            </a:pPr>
            <a:r>
              <a:t>给init脚本添加可执行权限</a:t>
            </a:r>
          </a:p>
          <a:p>
            <a:pPr lvl="1" marL="774700" indent="-387350" defTabSz="503555">
              <a:spcBef>
                <a:spcPts val="3500"/>
              </a:spcBef>
              <a:defRPr sz="3172"/>
            </a:pPr>
            <a:r>
              <a:t>chmod +x init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制作内存根文件系统的过程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打包成内存根文件系统镜像</a:t>
            </a:r>
          </a:p>
          <a:p>
            <a:pPr/>
            <a:r>
              <a:t>find . -print0 | cpio --null -ov --format=newc | gzip -9 &gt; ../rootfs.cpio.gz </a:t>
            </a:r>
          </a:p>
          <a:p>
            <a:pPr/>
            <a:r>
              <a:t>测试挂载根文件系统，看内核启动完成后是否执行init脚本</a:t>
            </a:r>
          </a:p>
          <a:p>
            <a:pPr/>
            <a:r>
              <a:t>qemu-system-x86_64 -kernel linux-5.4.34/arch/x86/boot/bzImage -initrd rootfs.cpio.gz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跟踪调试Linux内核的基本方法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下面具体看看如何使用gdb跟踪调试Linux内核。使用gdb跟踪调试内核，加两个参数，一个是-s，在TCP 1234端口上创建了一个gdb-server。可以另外打开一个窗口，用gdb把带有符号表的内核镜像vmlinux加载进来，然后连接gdb server，设置断点跟踪内核。若不想使用1234端口，可以使用-gdb tcp:xxxx来替代-s选项），另一个是-S代表启动时暂停虚拟机，等待 gdb 执行 continue指令（可以简写为c）。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跟踪调试Linux内核的基本方法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7850" indent="-577850" defTabSz="751205">
              <a:spcBef>
                <a:spcPts val="5300"/>
              </a:spcBef>
              <a:defRPr sz="4732"/>
            </a:pPr>
            <a:r>
              <a:t>qemu-system-x86_64 -kernel linux-5.4.34/arch/x86/boot/bzImage -initrd rootfs.cpio.gz -S -s</a:t>
            </a:r>
          </a:p>
          <a:p>
            <a:pPr marL="577850" indent="-577850" defTabSz="751205">
              <a:spcBef>
                <a:spcPts val="5300"/>
              </a:spcBef>
              <a:defRPr sz="4732"/>
            </a:pPr>
            <a:r>
              <a:t># 纯命令行下启动虚拟机</a:t>
            </a:r>
          </a:p>
          <a:p>
            <a:pPr marL="577850" indent="-577850" defTabSz="751205">
              <a:spcBef>
                <a:spcPts val="5300"/>
              </a:spcBef>
              <a:defRPr sz="4732"/>
            </a:pPr>
            <a:r>
              <a:t>qemu-system-x86_64 -kernel linux-5.4.34/arch/x86/boot/bzImage -initrd rootfs.cpio.gz -S -s -nographic -append "console=ttyS0"</a:t>
            </a:r>
          </a:p>
          <a:p>
            <a:pPr marL="577850" indent="-577850" defTabSz="751205">
              <a:spcBef>
                <a:spcPts val="5300"/>
              </a:spcBef>
              <a:defRPr sz="4732"/>
            </a:pPr>
            <a:r>
              <a:t>用以上命令先启动，然后可以看到虚拟机一启动就暂停了。加-nographic -append "console=ttyS0"参数启动不会弹出QEMU虚拟机窗口，可以在纯命令行下启动虚拟机，此时可以通过“killall qemu-system-x86_64”命令强行关闭虚拟机。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跟踪调试Linux内核的基本方法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再打开一个窗口，启动gdb，把内核符号表加载进来，建立连接：</a:t>
            </a:r>
          </a:p>
          <a:p>
            <a:pPr/>
            <a:r>
              <a:t>cd linux-5.4.34/</a:t>
            </a:r>
          </a:p>
          <a:p>
            <a:pPr/>
            <a:r>
              <a:t>gdb vmlinux</a:t>
            </a:r>
          </a:p>
          <a:p>
            <a:pPr/>
            <a:r>
              <a:t>(gdb) target remote:1234</a:t>
            </a:r>
          </a:p>
          <a:p>
            <a:pPr/>
            <a:r>
              <a:t>(gdb) b start_kernel</a:t>
            </a:r>
          </a:p>
          <a:p>
            <a:pPr/>
            <a:r>
              <a:t>c、bt、list、next、step....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配置VSCode调试Linux内核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命令行下打断点跟踪代码还是不够方便，用VSCode边看代码随时打断点单步执行会更方便一些，这需要配置.vscode/tasks.json和.vscode/launch.json。</a:t>
            </a:r>
          </a:p>
          <a:p>
            <a:pPr/>
            <a:r>
              <a:t>配置文件参见</a:t>
            </a:r>
            <a:r>
              <a:rPr u="sng">
                <a:hlinkClick r:id="rId2" invalidUrl="" action="" tgtFrame="" tooltip="" history="1" highlightClick="0" endSnd="0"/>
              </a:rPr>
              <a:t>https://github.com/mengning/linuxkernel/tree/master/src/kerneldebuging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跟踪Linux内核的启动过程</a:t>
            </a:r>
          </a:p>
        </p:txBody>
      </p:sp>
      <p:sp>
        <p:nvSpPr>
          <p:cNvPr id="211" name="Shape 211"/>
          <p:cNvSpPr/>
          <p:nvPr>
            <p:ph type="body" sz="half" idx="1"/>
          </p:nvPr>
        </p:nvSpPr>
        <p:spPr>
          <a:xfrm>
            <a:off x="1689100" y="3238500"/>
            <a:ext cx="9578828" cy="9207500"/>
          </a:xfrm>
          <a:prstGeom prst="rect">
            <a:avLst/>
          </a:prstGeom>
        </p:spPr>
        <p:txBody>
          <a:bodyPr/>
          <a:lstStyle/>
          <a:p>
            <a:pPr/>
            <a:r>
              <a:t>start_kernel</a:t>
            </a:r>
          </a:p>
          <a:p>
            <a:pPr/>
            <a:r>
              <a:t>0号进程init_task</a:t>
            </a:r>
          </a:p>
          <a:p>
            <a:pPr/>
            <a:r>
              <a:t>kernel_thread - fork</a:t>
            </a:r>
          </a:p>
          <a:p>
            <a:pPr/>
            <a:r>
              <a:t>run_init_process - execve</a:t>
            </a:r>
          </a:p>
          <a:p>
            <a:pPr/>
            <a:r>
              <a:t>1号进程kernel_init</a:t>
            </a:r>
          </a:p>
          <a:p>
            <a:pPr/>
            <a:r>
              <a:t>2号进程kthreadd</a:t>
            </a:r>
          </a:p>
        </p:txBody>
      </p:sp>
      <p:sp>
        <p:nvSpPr>
          <p:cNvPr id="212" name="Shape 212"/>
          <p:cNvSpPr/>
          <p:nvPr/>
        </p:nvSpPr>
        <p:spPr>
          <a:xfrm>
            <a:off x="15758878" y="4674684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16160198" y="4877884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4" name="Shape 214"/>
          <p:cNvSpPr/>
          <p:nvPr/>
        </p:nvSpPr>
        <p:spPr>
          <a:xfrm>
            <a:off x="14013786" y="6814184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14415106" y="7017384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6" name="Shape 216"/>
          <p:cNvSpPr/>
          <p:nvPr/>
        </p:nvSpPr>
        <p:spPr>
          <a:xfrm>
            <a:off x="17570761" y="6814184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17972081" y="7017384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8" name="Shape 218"/>
          <p:cNvSpPr/>
          <p:nvPr/>
        </p:nvSpPr>
        <p:spPr>
          <a:xfrm>
            <a:off x="13016814" y="9255186"/>
            <a:ext cx="3263944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13321636" y="9394886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用户进程</a:t>
            </a:r>
          </a:p>
        </p:txBody>
      </p:sp>
      <p:sp>
        <p:nvSpPr>
          <p:cNvPr id="220" name="Shape 220"/>
          <p:cNvSpPr/>
          <p:nvPr/>
        </p:nvSpPr>
        <p:spPr>
          <a:xfrm>
            <a:off x="16573789" y="9255186"/>
            <a:ext cx="3263944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16878611" y="9394886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内核线程</a:t>
            </a:r>
          </a:p>
        </p:txBody>
      </p:sp>
      <p:sp>
        <p:nvSpPr>
          <p:cNvPr id="222" name="Shape 222"/>
          <p:cNvSpPr/>
          <p:nvPr/>
        </p:nvSpPr>
        <p:spPr>
          <a:xfrm flipH="1">
            <a:off x="15148110" y="5830809"/>
            <a:ext cx="920742" cy="12624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3" name="Shape 223"/>
          <p:cNvSpPr/>
          <p:nvPr/>
        </p:nvSpPr>
        <p:spPr>
          <a:xfrm>
            <a:off x="16834235" y="5691018"/>
            <a:ext cx="968233" cy="12590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22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14139517" y="8514427"/>
            <a:ext cx="1018539" cy="352234"/>
          </a:xfrm>
          <a:prstGeom prst="rect">
            <a:avLst/>
          </a:prstGeom>
        </p:spPr>
      </p:pic>
      <p:pic>
        <p:nvPicPr>
          <p:cNvPr id="226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17696492" y="8546177"/>
            <a:ext cx="1018539" cy="35223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body" sz="half" idx="1"/>
          </p:nvPr>
        </p:nvSpPr>
        <p:spPr>
          <a:xfrm>
            <a:off x="1689100" y="3238500"/>
            <a:ext cx="13116870" cy="9207500"/>
          </a:xfrm>
          <a:prstGeom prst="rect">
            <a:avLst/>
          </a:prstGeom>
        </p:spPr>
        <p:txBody>
          <a:bodyPr/>
          <a:lstStyle/>
          <a:p>
            <a:pPr marL="520700" indent="-520700" defTabSz="676909">
              <a:spcBef>
                <a:spcPts val="4800"/>
              </a:spcBef>
              <a:defRPr sz="4264"/>
            </a:pPr>
            <a:r>
              <a:t>Linux内核源代码非常庞大，截止到2015年据统计代码总量就已经超过1500万行（LOC，Line of Code），看代码总量非常吓人，具体看这1500万行代码的大致分布情况如图。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显然占比最大的drivers和arch目录下的代码合计占比超过70%，而驱动程序和体系结构需要支持大量相似的不同硬件，结构上重复代码居多，可称为繁杂（complicated），而占比很小的init、kernel、mm、ipc、net等目录，是Linux内核的核心，尽管代码总量不是特别大，但是却可以称为复杂（complex）。</a:t>
            </a:r>
          </a:p>
        </p:txBody>
      </p:sp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Linux内核源代码概述</a:t>
            </a:r>
          </a:p>
        </p:txBody>
      </p:sp>
      <p:pic>
        <p:nvPicPr>
          <p:cNvPr id="13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3161" y="259015"/>
            <a:ext cx="8490695" cy="13197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实验任务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构造一个Linux系统并跟踪分析Linux内核启动过程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主要的代码目录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目录是与体系结构相关的子目录列表，里面存放了许多CPU体系结构的相关代码，比如arm、x86、MIPS、PPC等。arch目录中的代码在Linux内核代码中占比相当庞大，主要原因是arch目录中的代码可以使Linux内核支持不同的CPU和体系结构。alpha、arm、arm64等不同目录分别支持不同的CPU，我们最需要关心的是x86目录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主要的代码目录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	•	init目录，init是初始化的意思，存放Linux内核启动时的初始化代码。init目录中的main.c源文件负责整个Linux内核启动，而main.c源文件中的start_kernel函数是Linux内核启动过程的起点，</a:t>
            </a:r>
          </a:p>
          <a:p>
            <a:pPr/>
            <a:r>
              <a:t>	•	kernel目录包含主内核代码，可谓Linux内核的内核，kernel的意思是内核，就是Linux内核，这个文件夹存放内核本身需要的一些核心代码文件，其中有很多关键代码。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主要的代码目录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	•	mm目录包含所有的内存管理的代码，mm是memory management，即内存管理。</a:t>
            </a:r>
          </a:p>
          <a:p>
            <a:pPr/>
            <a:r>
              <a:t>	•	fs目录，fs是指文件系统（file system），里面列出了Linux支持的各种文件系统的实现。</a:t>
            </a:r>
          </a:p>
          <a:p>
            <a:pPr/>
            <a:r>
              <a:t>	•	ipc目录包含进程间通信的代码，IPC就是进程间通信（inter-process communication）。</a:t>
            </a:r>
          </a:p>
          <a:p>
            <a:pPr/>
            <a:r>
              <a:t>	•	net目录包含内核中关于网络的代码，比如TCP/IP协议栈等。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主要的代码目录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3400" indent="-533400" defTabSz="693419">
              <a:spcBef>
                <a:spcPts val="4900"/>
              </a:spcBef>
              <a:defRPr sz="4368"/>
            </a:pPr>
            <a:r>
              <a:t>	•	drivers目录包含内核中所有的设备驱动程序，如字符设备、块设备、SCSI设备等。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	•	lib目录：公用的库文件，里面是一些公用的库函数。注意这里的库函数和C语言的库函数是不一样的，在内核编程中不能用C语言标准库函数，这里的lib目录下的库函数就是用来替代那些标准库函数的。譬如把字符串转成数字要用atoi函数，但是内核编程中只能用lib目录下的atoi函数，不能用标准C语言库中的atoi函数。譬如在内核中要打印信息时不能用printf，而要用printk，这个printk就是lib目录下的。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	•	include目录包含建立内核代码时所需的公共的头文件，包括各种体系结构共用的头文件，而模块内部的头文件放在各自模块内部，比如ARM架构特有的一些头文件在arch/arm/include目录及其子目录下。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主要的代码目录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9750" indent="-539750" defTabSz="701675">
              <a:spcBef>
                <a:spcPts val="5000"/>
              </a:spcBef>
              <a:defRPr sz="4420"/>
            </a:pPr>
            <a:r>
              <a:t>此外还有一些与声音、安全、脚本、工具相关的目录不再一一赘述。Linux内核分析中比较重要的是arch目录下的x86目录下的源文件、init目录下的main.c、kernel目录下和进程调度相关的代码等，其他还有内存管理mm、网络net、文件系统fs等代码。</a:t>
            </a:r>
          </a:p>
          <a:p>
            <a:pPr marL="539750" indent="-539750" defTabSz="701675">
              <a:spcBef>
                <a:spcPts val="5000"/>
              </a:spcBef>
              <a:defRPr sz="4420"/>
            </a:pPr>
            <a:r>
              <a:t>要弄清楚Linux内核从哪里开始执行的，有一个关键目录是init目录，内核启动相关的代码都在这个目录下。在init目录下有main.c源文件。普通C代码程序是从main函数开始运行的，C程序的阅读一般也从main函数开始。init目录中的main.c源文件是整个Linux内核启动的起点，但它的起点不是main函数，而是main.c源文件中的start_kernel函数，start_kernel函数是初始化Linux内核启动的起点，start_kernel前的代码使用汇编语言来进行硬件初始化，启动代码会在后文中详细分析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827" y="-30189"/>
            <a:ext cx="22042203" cy="13776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