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b="def" i="def"/>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b="def" i="def"/>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b="def" i="def"/>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
          </p:nvPr>
        </p:nvSpPr>
        <p:spPr>
          <a:xfrm>
            <a:off x="2387600" y="8953500"/>
            <a:ext cx="19621500" cy="685800"/>
          </a:xfrm>
          <a:prstGeom prst="rect">
            <a:avLst/>
          </a:prstGeom>
        </p:spPr>
        <p:txBody>
          <a:bodyPr anchor="t"/>
          <a:lstStyle>
            <a:lvl1pPr marL="0" indent="0" algn="ctr">
              <a:spcBef>
                <a:spcPts val="0"/>
              </a:spcBef>
              <a:buSzTx/>
              <a:buNone/>
              <a:defRPr sz="3800">
                <a:latin typeface="+mj-lt"/>
                <a:ea typeface="+mj-ea"/>
                <a:cs typeface="+mj-cs"/>
                <a:sym typeface="Helvetica"/>
              </a:defRPr>
            </a:lvl1pPr>
          </a:lstStyle>
          <a:p>
            <a:pPr/>
            <a:r>
              <a:t>–Johnny Appleseed</a:t>
            </a:r>
          </a:p>
        </p:txBody>
      </p:sp>
      <p:sp>
        <p:nvSpPr>
          <p:cNvPr id="94" name="Shape 94"/>
          <p:cNvSpPr/>
          <p:nvPr>
            <p:ph type="body" sz="quarter" idx="13"/>
          </p:nvPr>
        </p:nvSpPr>
        <p:spPr>
          <a:xfrm>
            <a:off x="2387600" y="5975348"/>
            <a:ext cx="19621500" cy="1028702"/>
          </a:xfrm>
          <a:prstGeom prst="rect">
            <a:avLst/>
          </a:prstGeom>
        </p:spPr>
        <p:txBody>
          <a:bodyPr/>
          <a:lstStyle/>
          <a:p>
            <a:pPr marL="0" indent="0" algn="ctr">
              <a:spcBef>
                <a:spcPts val="0"/>
              </a:spcBef>
              <a:buSzTx/>
              <a:buNone/>
            </a:pP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17" name="Shape 117"/>
          <p:cNvSpPr/>
          <p:nvPr>
            <p:ph type="title"/>
          </p:nvPr>
        </p:nvSpPr>
        <p:spPr>
          <a:xfrm>
            <a:off x="6432550" y="549275"/>
            <a:ext cx="13989050" cy="2286000"/>
          </a:xfrm>
          <a:prstGeom prst="rect">
            <a:avLst/>
          </a:prstGeom>
        </p:spPr>
        <p:txBody>
          <a:bodyPr lIns="91438" tIns="91438" rIns="91438" bIns="91438"/>
          <a:lstStyle>
            <a:lvl1pPr defTabSz="1828800">
              <a:defRPr sz="8800">
                <a:latin typeface="Arial"/>
                <a:ea typeface="Arial"/>
                <a:cs typeface="Arial"/>
                <a:sym typeface="Arial"/>
              </a:defRPr>
            </a:lvl1pPr>
          </a:lstStyle>
          <a:p>
            <a:pPr/>
            <a:r>
              <a:t>标题文本</a:t>
            </a:r>
          </a:p>
        </p:txBody>
      </p:sp>
      <p:sp>
        <p:nvSpPr>
          <p:cNvPr id="118" name="Shape 118"/>
          <p:cNvSpPr/>
          <p:nvPr>
            <p:ph type="body" idx="1"/>
          </p:nvPr>
        </p:nvSpPr>
        <p:spPr>
          <a:xfrm>
            <a:off x="3962400" y="3200400"/>
            <a:ext cx="16459200" cy="9051925"/>
          </a:xfrm>
          <a:prstGeom prst="rect">
            <a:avLst/>
          </a:prstGeom>
        </p:spPr>
        <p:txBody>
          <a:bodyPr lIns="91438" tIns="91438" rIns="91438" bIns="91438" anchor="t"/>
          <a:lstStyle>
            <a:lvl1pPr marL="685800" indent="-685800" defTabSz="1828800">
              <a:spcBef>
                <a:spcPts val="1500"/>
              </a:spcBef>
              <a:buClr>
                <a:srgbClr val="99CC00"/>
              </a:buClr>
              <a:buSzPct val="100000"/>
              <a:buFont typeface="Arial"/>
              <a:buChar char="»"/>
              <a:defRPr sz="6400">
                <a:latin typeface="Arial"/>
                <a:ea typeface="Arial"/>
                <a:cs typeface="Arial"/>
                <a:sym typeface="Arial"/>
              </a:defRPr>
            </a:lvl1pPr>
            <a:lvl2pPr marL="1110342" indent="-653142" defTabSz="1828800">
              <a:spcBef>
                <a:spcPts val="1500"/>
              </a:spcBef>
              <a:buClr>
                <a:srgbClr val="99CC00"/>
              </a:buClr>
              <a:buSzPct val="100000"/>
              <a:buFont typeface="Arial"/>
              <a:buChar char="–"/>
              <a:defRPr sz="6400">
                <a:latin typeface="Arial"/>
                <a:ea typeface="Arial"/>
                <a:cs typeface="Arial"/>
                <a:sym typeface="Arial"/>
              </a:defRPr>
            </a:lvl2pPr>
            <a:lvl3pPr marL="1524000" indent="-609600" defTabSz="1828800">
              <a:spcBef>
                <a:spcPts val="1500"/>
              </a:spcBef>
              <a:buClr>
                <a:srgbClr val="99CC00"/>
              </a:buClr>
              <a:buSzPct val="100000"/>
              <a:buFont typeface="Arial"/>
              <a:defRPr sz="6400">
                <a:latin typeface="Arial"/>
                <a:ea typeface="Arial"/>
                <a:cs typeface="Arial"/>
                <a:sym typeface="Arial"/>
              </a:defRPr>
            </a:lvl3pPr>
            <a:lvl4pPr marL="2103120" indent="-731519" defTabSz="1828800">
              <a:spcBef>
                <a:spcPts val="1500"/>
              </a:spcBef>
              <a:buClr>
                <a:srgbClr val="99CC00"/>
              </a:buClr>
              <a:buSzPct val="100000"/>
              <a:buFont typeface="Arial"/>
              <a:buChar char="–"/>
              <a:defRPr sz="6400">
                <a:latin typeface="Arial"/>
                <a:ea typeface="Arial"/>
                <a:cs typeface="Arial"/>
                <a:sym typeface="Arial"/>
              </a:defRPr>
            </a:lvl4pPr>
            <a:lvl5pPr marL="2641600" indent="-812800" defTabSz="1828800">
              <a:spcBef>
                <a:spcPts val="1500"/>
              </a:spcBef>
              <a:buClr>
                <a:srgbClr val="99CC00"/>
              </a:buClr>
              <a:buSzPct val="100000"/>
              <a:buFont typeface="Arial"/>
              <a:buChar char="»"/>
              <a:defRPr sz="64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xfrm>
            <a:off x="5984311" y="12477750"/>
            <a:ext cx="591115" cy="577645"/>
          </a:xfrm>
          <a:prstGeom prst="rect">
            <a:avLst/>
          </a:prstGeom>
        </p:spPr>
        <p:txBody>
          <a:bodyPr lIns="91438" tIns="91438" rIns="91438" bIns="91438"/>
          <a:lstStyle>
            <a:lvl1pPr algn="r" defTabSz="1828800">
              <a:defRPr sz="28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26" name="Shape 126"/>
          <p:cNvSpPr/>
          <p:nvPr>
            <p:ph type="title"/>
          </p:nvPr>
        </p:nvSpPr>
        <p:spPr>
          <a:xfrm>
            <a:off x="6432550" y="549275"/>
            <a:ext cx="13989050" cy="2286000"/>
          </a:xfrm>
          <a:prstGeom prst="rect">
            <a:avLst/>
          </a:prstGeom>
        </p:spPr>
        <p:txBody>
          <a:bodyPr lIns="91438" tIns="91438" rIns="91438" bIns="91438"/>
          <a:lstStyle>
            <a:lvl1pPr defTabSz="1828800">
              <a:defRPr sz="8800">
                <a:latin typeface="Arial"/>
                <a:ea typeface="Arial"/>
                <a:cs typeface="Arial"/>
                <a:sym typeface="Arial"/>
              </a:defRPr>
            </a:lvl1pPr>
          </a:lstStyle>
          <a:p>
            <a:pPr/>
            <a:r>
              <a:t>标题文本</a:t>
            </a:r>
          </a:p>
        </p:txBody>
      </p:sp>
      <p:sp>
        <p:nvSpPr>
          <p:cNvPr id="127" name="Shape 127"/>
          <p:cNvSpPr/>
          <p:nvPr>
            <p:ph type="body" sz="half" idx="1"/>
          </p:nvPr>
        </p:nvSpPr>
        <p:spPr>
          <a:xfrm>
            <a:off x="3962400" y="3200400"/>
            <a:ext cx="8077200" cy="9051925"/>
          </a:xfrm>
          <a:prstGeom prst="rect">
            <a:avLst/>
          </a:prstGeom>
        </p:spPr>
        <p:txBody>
          <a:bodyPr lIns="91438" tIns="91438" rIns="91438" bIns="91438" anchor="t"/>
          <a:lstStyle>
            <a:lvl1pPr marL="685800" indent="-685800" defTabSz="1828800">
              <a:spcBef>
                <a:spcPts val="1500"/>
              </a:spcBef>
              <a:buClr>
                <a:srgbClr val="99CC00"/>
              </a:buClr>
              <a:buSzPct val="100000"/>
              <a:buFont typeface="Arial"/>
              <a:buChar char="»"/>
              <a:defRPr sz="6400">
                <a:latin typeface="Arial"/>
                <a:ea typeface="Arial"/>
                <a:cs typeface="Arial"/>
                <a:sym typeface="Arial"/>
              </a:defRPr>
            </a:lvl1pPr>
            <a:lvl2pPr marL="1110342" indent="-653142" defTabSz="1828800">
              <a:spcBef>
                <a:spcPts val="1500"/>
              </a:spcBef>
              <a:buClr>
                <a:srgbClr val="99CC00"/>
              </a:buClr>
              <a:buSzPct val="100000"/>
              <a:buFont typeface="Arial"/>
              <a:buChar char="–"/>
              <a:defRPr sz="6400">
                <a:latin typeface="Arial"/>
                <a:ea typeface="Arial"/>
                <a:cs typeface="Arial"/>
                <a:sym typeface="Arial"/>
              </a:defRPr>
            </a:lvl2pPr>
            <a:lvl3pPr marL="1524000" indent="-609600" defTabSz="1828800">
              <a:spcBef>
                <a:spcPts val="1500"/>
              </a:spcBef>
              <a:buClr>
                <a:srgbClr val="99CC00"/>
              </a:buClr>
              <a:buSzPct val="100000"/>
              <a:buFont typeface="Arial"/>
              <a:defRPr sz="6400">
                <a:latin typeface="Arial"/>
                <a:ea typeface="Arial"/>
                <a:cs typeface="Arial"/>
                <a:sym typeface="Arial"/>
              </a:defRPr>
            </a:lvl3pPr>
            <a:lvl4pPr marL="2103120" indent="-731519" defTabSz="1828800">
              <a:spcBef>
                <a:spcPts val="1500"/>
              </a:spcBef>
              <a:buClr>
                <a:srgbClr val="99CC00"/>
              </a:buClr>
              <a:buSzPct val="100000"/>
              <a:buFont typeface="Arial"/>
              <a:buChar char="–"/>
              <a:defRPr sz="6400">
                <a:latin typeface="Arial"/>
                <a:ea typeface="Arial"/>
                <a:cs typeface="Arial"/>
                <a:sym typeface="Arial"/>
              </a:defRPr>
            </a:lvl4pPr>
            <a:lvl5pPr marL="2641600" indent="-812800" defTabSz="1828800">
              <a:spcBef>
                <a:spcPts val="1500"/>
              </a:spcBef>
              <a:buClr>
                <a:srgbClr val="99CC00"/>
              </a:buClr>
              <a:buSzPct val="100000"/>
              <a:buFont typeface="Arial"/>
              <a:buChar char="»"/>
              <a:defRPr sz="64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28" name="Shape 128"/>
          <p:cNvSpPr/>
          <p:nvPr>
            <p:ph type="sldNum" sz="quarter" idx="2"/>
          </p:nvPr>
        </p:nvSpPr>
        <p:spPr>
          <a:xfrm>
            <a:off x="5984311" y="12477750"/>
            <a:ext cx="591115" cy="577645"/>
          </a:xfrm>
          <a:prstGeom prst="rect">
            <a:avLst/>
          </a:prstGeom>
        </p:spPr>
        <p:txBody>
          <a:bodyPr lIns="91438" tIns="91438" rIns="91438" bIns="91438"/>
          <a:lstStyle>
            <a:lvl1pPr algn="r" defTabSz="1828800">
              <a:defRPr sz="28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35" name="Shape 135"/>
          <p:cNvSpPr/>
          <p:nvPr>
            <p:ph type="title"/>
          </p:nvPr>
        </p:nvSpPr>
        <p:spPr>
          <a:xfrm>
            <a:off x="6432550" y="549275"/>
            <a:ext cx="13989050" cy="2286000"/>
          </a:xfrm>
          <a:prstGeom prst="rect">
            <a:avLst/>
          </a:prstGeom>
        </p:spPr>
        <p:txBody>
          <a:bodyPr lIns="91438" tIns="91438" rIns="91438" bIns="91438"/>
          <a:lstStyle>
            <a:lvl1pPr defTabSz="1828800">
              <a:defRPr sz="8800">
                <a:latin typeface="Arial"/>
                <a:ea typeface="Arial"/>
                <a:cs typeface="Arial"/>
                <a:sym typeface="Arial"/>
              </a:defRPr>
            </a:lvl1pPr>
          </a:lstStyle>
          <a:p>
            <a:pPr/>
            <a:r>
              <a:t>标题文本</a:t>
            </a:r>
          </a:p>
        </p:txBody>
      </p:sp>
      <p:sp>
        <p:nvSpPr>
          <p:cNvPr id="136" name="Shape 136"/>
          <p:cNvSpPr/>
          <p:nvPr>
            <p:ph type="body" idx="1"/>
          </p:nvPr>
        </p:nvSpPr>
        <p:spPr>
          <a:xfrm>
            <a:off x="3962400" y="3200400"/>
            <a:ext cx="16459200" cy="9051925"/>
          </a:xfrm>
          <a:prstGeom prst="rect">
            <a:avLst/>
          </a:prstGeom>
        </p:spPr>
        <p:txBody>
          <a:bodyPr lIns="91438" tIns="91438" rIns="91438" bIns="91438" anchor="t"/>
          <a:lstStyle>
            <a:lvl1pPr marL="685800" indent="-685800" defTabSz="1828800">
              <a:spcBef>
                <a:spcPts val="1500"/>
              </a:spcBef>
              <a:buClr>
                <a:srgbClr val="99CC00"/>
              </a:buClr>
              <a:buSzPct val="100000"/>
              <a:buFont typeface="Arial"/>
              <a:buChar char="»"/>
              <a:defRPr sz="6400">
                <a:latin typeface="Arial"/>
                <a:ea typeface="Arial"/>
                <a:cs typeface="Arial"/>
                <a:sym typeface="Arial"/>
              </a:defRPr>
            </a:lvl1pPr>
            <a:lvl2pPr marL="1110342" indent="-653142" defTabSz="1828800">
              <a:spcBef>
                <a:spcPts val="1500"/>
              </a:spcBef>
              <a:buClr>
                <a:srgbClr val="99CC00"/>
              </a:buClr>
              <a:buSzPct val="100000"/>
              <a:buFont typeface="Arial"/>
              <a:buChar char="–"/>
              <a:defRPr sz="6400">
                <a:latin typeface="Arial"/>
                <a:ea typeface="Arial"/>
                <a:cs typeface="Arial"/>
                <a:sym typeface="Arial"/>
              </a:defRPr>
            </a:lvl2pPr>
            <a:lvl3pPr marL="1524000" indent="-609600" defTabSz="1828800">
              <a:spcBef>
                <a:spcPts val="1500"/>
              </a:spcBef>
              <a:buClr>
                <a:srgbClr val="99CC00"/>
              </a:buClr>
              <a:buSzPct val="100000"/>
              <a:buFont typeface="Arial"/>
              <a:defRPr sz="6400">
                <a:latin typeface="Arial"/>
                <a:ea typeface="Arial"/>
                <a:cs typeface="Arial"/>
                <a:sym typeface="Arial"/>
              </a:defRPr>
            </a:lvl3pPr>
            <a:lvl4pPr marL="2103120" indent="-731519" defTabSz="1828800">
              <a:spcBef>
                <a:spcPts val="1500"/>
              </a:spcBef>
              <a:buClr>
                <a:srgbClr val="99CC00"/>
              </a:buClr>
              <a:buSzPct val="100000"/>
              <a:buFont typeface="Arial"/>
              <a:buChar char="–"/>
              <a:defRPr sz="6400">
                <a:latin typeface="Arial"/>
                <a:ea typeface="Arial"/>
                <a:cs typeface="Arial"/>
                <a:sym typeface="Arial"/>
              </a:defRPr>
            </a:lvl4pPr>
            <a:lvl5pPr marL="2641600" indent="-812800" defTabSz="1828800">
              <a:spcBef>
                <a:spcPts val="1500"/>
              </a:spcBef>
              <a:buClr>
                <a:srgbClr val="99CC00"/>
              </a:buClr>
              <a:buSzPct val="100000"/>
              <a:buFont typeface="Arial"/>
              <a:buChar char="»"/>
              <a:defRPr sz="64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37" name="Shape 137"/>
          <p:cNvSpPr/>
          <p:nvPr>
            <p:ph type="sldNum" sz="quarter" idx="2"/>
          </p:nvPr>
        </p:nvSpPr>
        <p:spPr>
          <a:xfrm>
            <a:off x="5984311" y="12477750"/>
            <a:ext cx="591115" cy="577645"/>
          </a:xfrm>
          <a:prstGeom prst="rect">
            <a:avLst/>
          </a:prstGeom>
        </p:spPr>
        <p:txBody>
          <a:bodyPr lIns="91438" tIns="91438" rIns="91438" bIns="91438"/>
          <a:lstStyle>
            <a:lvl1pPr algn="r" defTabSz="1828800">
              <a:defRPr sz="28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44" name="Shape 144"/>
          <p:cNvSpPr/>
          <p:nvPr>
            <p:ph type="title"/>
          </p:nvPr>
        </p:nvSpPr>
        <p:spPr>
          <a:xfrm>
            <a:off x="6432550" y="549275"/>
            <a:ext cx="13989050" cy="2286000"/>
          </a:xfrm>
          <a:prstGeom prst="rect">
            <a:avLst/>
          </a:prstGeom>
        </p:spPr>
        <p:txBody>
          <a:bodyPr lIns="91438" tIns="91438" rIns="91438" bIns="91438"/>
          <a:lstStyle>
            <a:lvl1pPr defTabSz="1828800">
              <a:defRPr sz="8800">
                <a:latin typeface="Arial"/>
                <a:ea typeface="Arial"/>
                <a:cs typeface="Arial"/>
                <a:sym typeface="Arial"/>
              </a:defRPr>
            </a:lvl1pPr>
          </a:lstStyle>
          <a:p>
            <a:pPr/>
            <a:r>
              <a:t>标题文本</a:t>
            </a:r>
          </a:p>
        </p:txBody>
      </p:sp>
      <p:sp>
        <p:nvSpPr>
          <p:cNvPr id="145" name="Shape 145"/>
          <p:cNvSpPr/>
          <p:nvPr>
            <p:ph type="body" idx="1"/>
          </p:nvPr>
        </p:nvSpPr>
        <p:spPr>
          <a:xfrm>
            <a:off x="3962400" y="3200400"/>
            <a:ext cx="16459200" cy="9051925"/>
          </a:xfrm>
          <a:prstGeom prst="rect">
            <a:avLst/>
          </a:prstGeom>
        </p:spPr>
        <p:txBody>
          <a:bodyPr lIns="91438" tIns="91438" rIns="91438" bIns="91438" anchor="t"/>
          <a:lstStyle>
            <a:lvl1pPr marL="685800" indent="-685800" defTabSz="1828800">
              <a:spcBef>
                <a:spcPts val="1500"/>
              </a:spcBef>
              <a:buClr>
                <a:srgbClr val="99CC00"/>
              </a:buClr>
              <a:buSzPct val="100000"/>
              <a:buFont typeface="Arial"/>
              <a:buChar char="»"/>
              <a:defRPr sz="6400">
                <a:latin typeface="Arial"/>
                <a:ea typeface="Arial"/>
                <a:cs typeface="Arial"/>
                <a:sym typeface="Arial"/>
              </a:defRPr>
            </a:lvl1pPr>
            <a:lvl2pPr marL="1110342" indent="-653142" defTabSz="1828800">
              <a:spcBef>
                <a:spcPts val="1500"/>
              </a:spcBef>
              <a:buClr>
                <a:srgbClr val="99CC00"/>
              </a:buClr>
              <a:buSzPct val="100000"/>
              <a:buFont typeface="Arial"/>
              <a:buChar char="–"/>
              <a:defRPr sz="6400">
                <a:latin typeface="Arial"/>
                <a:ea typeface="Arial"/>
                <a:cs typeface="Arial"/>
                <a:sym typeface="Arial"/>
              </a:defRPr>
            </a:lvl2pPr>
            <a:lvl3pPr marL="1524000" indent="-609600" defTabSz="1828800">
              <a:spcBef>
                <a:spcPts val="1500"/>
              </a:spcBef>
              <a:buClr>
                <a:srgbClr val="99CC00"/>
              </a:buClr>
              <a:buSzPct val="100000"/>
              <a:buFont typeface="Arial"/>
              <a:defRPr sz="6400">
                <a:latin typeface="Arial"/>
                <a:ea typeface="Arial"/>
                <a:cs typeface="Arial"/>
                <a:sym typeface="Arial"/>
              </a:defRPr>
            </a:lvl3pPr>
            <a:lvl4pPr marL="2103120" indent="-731519" defTabSz="1828800">
              <a:spcBef>
                <a:spcPts val="1500"/>
              </a:spcBef>
              <a:buClr>
                <a:srgbClr val="99CC00"/>
              </a:buClr>
              <a:buSzPct val="100000"/>
              <a:buFont typeface="Arial"/>
              <a:buChar char="–"/>
              <a:defRPr sz="6400">
                <a:latin typeface="Arial"/>
                <a:ea typeface="Arial"/>
                <a:cs typeface="Arial"/>
                <a:sym typeface="Arial"/>
              </a:defRPr>
            </a:lvl4pPr>
            <a:lvl5pPr marL="2641600" indent="-812800" defTabSz="1828800">
              <a:spcBef>
                <a:spcPts val="1500"/>
              </a:spcBef>
              <a:buClr>
                <a:srgbClr val="99CC00"/>
              </a:buClr>
              <a:buSzPct val="100000"/>
              <a:buFont typeface="Arial"/>
              <a:buChar char="»"/>
              <a:defRPr sz="6400">
                <a:latin typeface="Arial"/>
                <a:ea typeface="Arial"/>
                <a:cs typeface="Arial"/>
                <a:sym typeface="Arial"/>
              </a:defRPr>
            </a:lvl5pPr>
          </a:lstStyle>
          <a:p>
            <a:pPr/>
            <a:r>
              <a:t>正文级别 1</a:t>
            </a:r>
          </a:p>
          <a:p>
            <a:pPr lvl="1"/>
            <a:r>
              <a:t>正文级别 2</a:t>
            </a:r>
          </a:p>
          <a:p>
            <a:pPr lvl="2"/>
            <a:r>
              <a:t>正文级别 3</a:t>
            </a:r>
          </a:p>
          <a:p>
            <a:pPr lvl="3"/>
            <a:r>
              <a:t>正文级别 4</a:t>
            </a:r>
          </a:p>
          <a:p>
            <a:pPr lvl="4"/>
            <a:r>
              <a:t>正文级别 5</a:t>
            </a:r>
          </a:p>
        </p:txBody>
      </p:sp>
      <p:sp>
        <p:nvSpPr>
          <p:cNvPr id="146" name="Shape 146"/>
          <p:cNvSpPr/>
          <p:nvPr>
            <p:ph type="sldNum" sz="quarter" idx="2"/>
          </p:nvPr>
        </p:nvSpPr>
        <p:spPr>
          <a:xfrm>
            <a:off x="5984311" y="12477750"/>
            <a:ext cx="591115" cy="577645"/>
          </a:xfrm>
          <a:prstGeom prst="rect">
            <a:avLst/>
          </a:prstGeom>
        </p:spPr>
        <p:txBody>
          <a:bodyPr lIns="91438" tIns="91438" rIns="91438" bIns="91438"/>
          <a:lstStyle>
            <a:lvl1pPr algn="r" defTabSz="1828800">
              <a:defRPr sz="2800">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7" y="673100"/>
            <a:ext cx="18135603"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79" y="1104900"/>
            <a:ext cx="9525002"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3.png"/><Relationship Id="rId3" Type="http://schemas.openxmlformats.org/officeDocument/2006/relationships/image" Target="../media/image14.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0" Type="http://schemas.openxmlformats.org/officeDocument/2006/relationships/image" Target="../media/image24.png"/><Relationship Id="rId11" Type="http://schemas.openxmlformats.org/officeDocument/2006/relationships/image" Target="../media/image25.png"/><Relationship Id="rId12" Type="http://schemas.openxmlformats.org/officeDocument/2006/relationships/image" Target="../media/image26.png"/></Relationships>

</file>

<file path=ppt/slides/_rels/slide7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7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ctrTitle"/>
          </p:nvPr>
        </p:nvSpPr>
        <p:spPr>
          <a:prstGeom prst="rect">
            <a:avLst/>
          </a:prstGeom>
        </p:spPr>
        <p:txBody>
          <a:bodyPr/>
          <a:lstStyle/>
          <a:p>
            <a:pPr/>
            <a:r>
              <a:t>庖丁解牛Linux操作系统</a:t>
            </a:r>
          </a:p>
          <a:p>
            <a:pPr/>
            <a:r>
              <a:t>计算机系统的基本工作原理</a:t>
            </a:r>
          </a:p>
        </p:txBody>
      </p:sp>
      <p:pic>
        <p:nvPicPr>
          <p:cNvPr id="156" name="image2.png"/>
          <p:cNvPicPr>
            <a:picLocks noChangeAspect="1"/>
          </p:cNvPicPr>
          <p:nvPr/>
        </p:nvPicPr>
        <p:blipFill>
          <a:blip r:embed="rId2">
            <a:extLst/>
          </a:blip>
          <a:stretch>
            <a:fillRect/>
          </a:stretch>
        </p:blipFill>
        <p:spPr>
          <a:xfrm>
            <a:off x="19086777" y="9340198"/>
            <a:ext cx="3604907" cy="3604906"/>
          </a:xfrm>
          <a:prstGeom prst="rect">
            <a:avLst/>
          </a:prstGeom>
          <a:ln w="12700">
            <a:miter lim="400000"/>
          </a:ln>
        </p:spPr>
      </p:pic>
      <p:sp>
        <p:nvSpPr>
          <p:cNvPr id="157" name="Shape 157"/>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
        <p:nvSpPr>
          <p:cNvPr id="158" name="Shape 158"/>
          <p:cNvSpPr/>
          <p:nvPr/>
        </p:nvSpPr>
        <p:spPr>
          <a:xfrm>
            <a:off x="1778000" y="8417759"/>
            <a:ext cx="20828000"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vl1pPr>
          </a:lstStyle>
          <a:p>
            <a:pPr/>
            <a:r>
              <a:t>孟宁</a:t>
            </a:r>
          </a:p>
        </p:txBody>
      </p:sp>
      <p:pic>
        <p:nvPicPr>
          <p:cNvPr id="159" name="image3.png"/>
          <p:cNvPicPr>
            <a:picLocks noChangeAspect="1"/>
          </p:cNvPicPr>
          <p:nvPr/>
        </p:nvPicPr>
        <p:blipFill>
          <a:blip r:embed="rId3">
            <a:extLst/>
          </a:blip>
          <a:stretch>
            <a:fillRect/>
          </a:stretch>
        </p:blipFill>
        <p:spPr>
          <a:xfrm>
            <a:off x="18982463" y="8889223"/>
            <a:ext cx="4506856" cy="450685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a:r>
              <a:t>内存（Memory）</a:t>
            </a:r>
          </a:p>
        </p:txBody>
      </p:sp>
      <p:sp>
        <p:nvSpPr>
          <p:cNvPr id="189" name="Shape 189"/>
          <p:cNvSpPr/>
          <p:nvPr>
            <p:ph type="body" idx="1"/>
          </p:nvPr>
        </p:nvSpPr>
        <p:spPr>
          <a:prstGeom prst="rect">
            <a:avLst/>
          </a:prstGeom>
        </p:spPr>
        <p:txBody>
          <a:bodyPr/>
          <a:lstStyle/>
          <a:p>
            <a:pPr/>
            <a:r>
              <a:t>计算机的存储体系中最关键的是内存（Memory），是存储程序计算机模型中两个关键部件之一。每个内存单元有一个地址（Address），内存地址是从0开始编号的整数，CPU通过地址找到相应的内存单元，取其中的指令或者读写其中的数据。一个地址所对应的内存单元不能存很多东西，只能存一个字节，指令或int、float等多字节的数据保存在内存中要占用连续的多个字节的地址，这种情况下指令或数据的地址是它所占内存单元的起始字节的地址。</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pPr/>
            <a:r>
              <a:t>计算机存储系统的层次结构</a:t>
            </a:r>
          </a:p>
        </p:txBody>
      </p:sp>
      <p:sp>
        <p:nvSpPr>
          <p:cNvPr id="192" name="Shape 192"/>
          <p:cNvSpPr/>
          <p:nvPr/>
        </p:nvSpPr>
        <p:spPr>
          <a:xfrm>
            <a:off x="7063430" y="3468820"/>
            <a:ext cx="10761911" cy="87595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193" name="Shape 193"/>
          <p:cNvSpPr/>
          <p:nvPr/>
        </p:nvSpPr>
        <p:spPr>
          <a:xfrm>
            <a:off x="9847235" y="10984955"/>
            <a:ext cx="519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互联网分布式存储</a:t>
            </a:r>
          </a:p>
        </p:txBody>
      </p:sp>
      <p:sp>
        <p:nvSpPr>
          <p:cNvPr id="194" name="Shape 194"/>
          <p:cNvSpPr/>
          <p:nvPr/>
        </p:nvSpPr>
        <p:spPr>
          <a:xfrm>
            <a:off x="7882562" y="10836712"/>
            <a:ext cx="9123648" cy="2"/>
          </a:xfrm>
          <a:prstGeom prst="line">
            <a:avLst/>
          </a:prstGeom>
          <a:ln w="25400">
            <a:solidFill>
              <a:srgbClr val="FFFFFF"/>
            </a:solidFill>
            <a:miter lim="400000"/>
          </a:ln>
        </p:spPr>
        <p:txBody>
          <a:bodyPr lIns="45718" tIns="45718" rIns="45718" bIns="45718"/>
          <a:lstStyle/>
          <a:p>
            <a:pPr/>
          </a:p>
        </p:txBody>
      </p:sp>
      <p:sp>
        <p:nvSpPr>
          <p:cNvPr id="195" name="Shape 195"/>
          <p:cNvSpPr/>
          <p:nvPr/>
        </p:nvSpPr>
        <p:spPr>
          <a:xfrm>
            <a:off x="8712144" y="9512841"/>
            <a:ext cx="8584874" cy="2"/>
          </a:xfrm>
          <a:prstGeom prst="line">
            <a:avLst/>
          </a:prstGeom>
          <a:ln w="25400">
            <a:solidFill>
              <a:srgbClr val="FFFFFF"/>
            </a:solidFill>
            <a:miter lim="400000"/>
          </a:ln>
        </p:spPr>
        <p:txBody>
          <a:bodyPr lIns="45718" tIns="45718" rIns="45718" bIns="45718"/>
          <a:lstStyle/>
          <a:p>
            <a:pPr/>
          </a:p>
        </p:txBody>
      </p:sp>
      <p:sp>
        <p:nvSpPr>
          <p:cNvPr id="196" name="Shape 196"/>
          <p:cNvSpPr/>
          <p:nvPr/>
        </p:nvSpPr>
        <p:spPr>
          <a:xfrm>
            <a:off x="8712144" y="8188969"/>
            <a:ext cx="8584874" cy="2"/>
          </a:xfrm>
          <a:prstGeom prst="line">
            <a:avLst/>
          </a:prstGeom>
          <a:ln w="25400">
            <a:solidFill>
              <a:srgbClr val="FFFFFF"/>
            </a:solidFill>
            <a:miter lim="400000"/>
          </a:ln>
        </p:spPr>
        <p:txBody>
          <a:bodyPr lIns="45718" tIns="45718" rIns="45718" bIns="45718"/>
          <a:lstStyle/>
          <a:p>
            <a:pPr/>
          </a:p>
        </p:txBody>
      </p:sp>
      <p:sp>
        <p:nvSpPr>
          <p:cNvPr id="197" name="Shape 197"/>
          <p:cNvSpPr/>
          <p:nvPr/>
        </p:nvSpPr>
        <p:spPr>
          <a:xfrm>
            <a:off x="8441325" y="7031256"/>
            <a:ext cx="8584873" cy="2"/>
          </a:xfrm>
          <a:prstGeom prst="line">
            <a:avLst/>
          </a:prstGeom>
          <a:ln w="25400">
            <a:solidFill>
              <a:srgbClr val="FFFFFF"/>
            </a:solidFill>
            <a:miter lim="400000"/>
          </a:ln>
        </p:spPr>
        <p:txBody>
          <a:bodyPr lIns="45718" tIns="45718" rIns="45718" bIns="45718"/>
          <a:lstStyle/>
          <a:p>
            <a:pPr/>
          </a:p>
        </p:txBody>
      </p:sp>
      <p:sp>
        <p:nvSpPr>
          <p:cNvPr id="198" name="Shape 198"/>
          <p:cNvSpPr/>
          <p:nvPr/>
        </p:nvSpPr>
        <p:spPr>
          <a:xfrm>
            <a:off x="8441325" y="5873543"/>
            <a:ext cx="8584873" cy="2"/>
          </a:xfrm>
          <a:prstGeom prst="line">
            <a:avLst/>
          </a:prstGeom>
          <a:ln w="25400">
            <a:solidFill>
              <a:srgbClr val="FFFFFF"/>
            </a:solidFill>
            <a:miter lim="400000"/>
          </a:ln>
        </p:spPr>
        <p:txBody>
          <a:bodyPr lIns="45718" tIns="45718" rIns="45718" bIns="45718"/>
          <a:lstStyle/>
          <a:p>
            <a:pPr/>
          </a:p>
        </p:txBody>
      </p:sp>
      <p:sp>
        <p:nvSpPr>
          <p:cNvPr id="199" name="Shape 199"/>
          <p:cNvSpPr/>
          <p:nvPr/>
        </p:nvSpPr>
        <p:spPr>
          <a:xfrm>
            <a:off x="11752235" y="9697870"/>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硬盘</a:t>
            </a:r>
          </a:p>
        </p:txBody>
      </p:sp>
      <p:sp>
        <p:nvSpPr>
          <p:cNvPr id="200" name="Shape 200"/>
          <p:cNvSpPr/>
          <p:nvPr/>
        </p:nvSpPr>
        <p:spPr>
          <a:xfrm>
            <a:off x="11117235" y="8337212"/>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固态硬盘</a:t>
            </a:r>
          </a:p>
        </p:txBody>
      </p:sp>
      <p:sp>
        <p:nvSpPr>
          <p:cNvPr id="201" name="Shape 201"/>
          <p:cNvSpPr/>
          <p:nvPr/>
        </p:nvSpPr>
        <p:spPr>
          <a:xfrm>
            <a:off x="11752235" y="5959228"/>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缓存</a:t>
            </a:r>
          </a:p>
        </p:txBody>
      </p:sp>
      <p:sp>
        <p:nvSpPr>
          <p:cNvPr id="202" name="Shape 202"/>
          <p:cNvSpPr/>
          <p:nvPr/>
        </p:nvSpPr>
        <p:spPr>
          <a:xfrm>
            <a:off x="11752235" y="7111727"/>
            <a:ext cx="138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内存</a:t>
            </a:r>
          </a:p>
        </p:txBody>
      </p:sp>
      <p:sp>
        <p:nvSpPr>
          <p:cNvPr id="203" name="Shape 203"/>
          <p:cNvSpPr/>
          <p:nvPr/>
        </p:nvSpPr>
        <p:spPr>
          <a:xfrm>
            <a:off x="11434735" y="4797256"/>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寄存器</a:t>
            </a:r>
          </a:p>
        </p:txBody>
      </p:sp>
      <p:pic>
        <p:nvPicPr>
          <p:cNvPr id="204" name="image6.png"/>
          <p:cNvPicPr>
            <a:picLocks noChangeAspect="1"/>
          </p:cNvPicPr>
          <p:nvPr/>
        </p:nvPicPr>
        <p:blipFill>
          <a:blip r:embed="rId3">
            <a:extLst/>
          </a:blip>
          <a:stretch>
            <a:fillRect/>
          </a:stretch>
        </p:blipFill>
        <p:spPr>
          <a:xfrm rot="16200000">
            <a:off x="2058503" y="7651622"/>
            <a:ext cx="8753554" cy="352236"/>
          </a:xfrm>
          <a:prstGeom prst="rect">
            <a:avLst/>
          </a:prstGeom>
          <a:ln w="12700">
            <a:miter lim="400000"/>
          </a:ln>
        </p:spPr>
      </p:pic>
      <p:sp>
        <p:nvSpPr>
          <p:cNvPr id="205" name="Shape 205"/>
          <p:cNvSpPr/>
          <p:nvPr/>
        </p:nvSpPr>
        <p:spPr>
          <a:xfrm>
            <a:off x="6759532" y="4054371"/>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速度快</a:t>
            </a:r>
          </a:p>
        </p:txBody>
      </p:sp>
      <p:pic>
        <p:nvPicPr>
          <p:cNvPr id="206" name="image6.png"/>
          <p:cNvPicPr>
            <a:picLocks noChangeAspect="1"/>
          </p:cNvPicPr>
          <p:nvPr/>
        </p:nvPicPr>
        <p:blipFill>
          <a:blip r:embed="rId3">
            <a:extLst/>
          </a:blip>
          <a:stretch>
            <a:fillRect/>
          </a:stretch>
        </p:blipFill>
        <p:spPr>
          <a:xfrm rot="16200000">
            <a:off x="14076712" y="7651622"/>
            <a:ext cx="8753555" cy="352236"/>
          </a:xfrm>
          <a:prstGeom prst="rect">
            <a:avLst/>
          </a:prstGeom>
          <a:ln w="12700">
            <a:miter lim="400000"/>
          </a:ln>
        </p:spPr>
      </p:pic>
      <p:sp>
        <p:nvSpPr>
          <p:cNvPr id="207" name="Shape 207"/>
          <p:cNvSpPr/>
          <p:nvPr/>
        </p:nvSpPr>
        <p:spPr>
          <a:xfrm>
            <a:off x="16109937" y="3890562"/>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价格高</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pPr/>
            <a:r>
              <a:t>计算机存储系统的层次结构</a:t>
            </a:r>
          </a:p>
        </p:txBody>
      </p:sp>
      <p:pic>
        <p:nvPicPr>
          <p:cNvPr id="210" name="image7.png"/>
          <p:cNvPicPr>
            <a:picLocks noChangeAspect="1"/>
          </p:cNvPicPr>
          <p:nvPr/>
        </p:nvPicPr>
        <p:blipFill>
          <a:blip r:embed="rId2">
            <a:extLst/>
          </a:blip>
          <a:stretch>
            <a:fillRect/>
          </a:stretch>
        </p:blipFill>
        <p:spPr>
          <a:xfrm>
            <a:off x="7954794" y="3276306"/>
            <a:ext cx="15588362" cy="9792422"/>
          </a:xfrm>
          <a:prstGeom prst="rect">
            <a:avLst/>
          </a:prstGeom>
          <a:ln w="12700">
            <a:miter lim="400000"/>
          </a:ln>
        </p:spPr>
      </p:pic>
      <p:sp>
        <p:nvSpPr>
          <p:cNvPr id="211" name="Shape 211"/>
          <p:cNvSpPr/>
          <p:nvPr/>
        </p:nvSpPr>
        <p:spPr>
          <a:xfrm>
            <a:off x="807971" y="4686298"/>
            <a:ext cx="7303004" cy="632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需要提一下5G网络的空口延迟可达1ms，也就是网络访问速度可以提升到与本地硬盘访问速度大致相当，这意味着互联网云存储有逐步替代本地硬盘的潜力。</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r>
              <a:t>计算机的总线结构</a:t>
            </a:r>
          </a:p>
        </p:txBody>
      </p:sp>
      <p:sp>
        <p:nvSpPr>
          <p:cNvPr id="214" name="Shape 214"/>
          <p:cNvSpPr/>
          <p:nvPr>
            <p:ph type="body" sz="half" idx="1"/>
          </p:nvPr>
        </p:nvSpPr>
        <p:spPr>
          <a:xfrm>
            <a:off x="1689099" y="3238500"/>
            <a:ext cx="7424999" cy="9207500"/>
          </a:xfrm>
          <a:prstGeom prst="rect">
            <a:avLst/>
          </a:prstGeom>
        </p:spPr>
        <p:txBody>
          <a:bodyPr/>
          <a:lstStyle/>
          <a:p>
            <a:pPr marL="501650" indent="-501650" defTabSz="652144">
              <a:spcBef>
                <a:spcPts val="4600"/>
              </a:spcBef>
              <a:defRPr sz="4100"/>
            </a:pPr>
            <a:r>
              <a:t>CPU执行指令除了访问内存之外还要访问很多设备（Device），如键盘、鼠标、硬盘、显示器等，那么它们和CPU之间如何连接呢？如下总线结构示意图所示。</a:t>
            </a:r>
          </a:p>
          <a:p>
            <a:pPr marL="501650" indent="-501650" defTabSz="652144">
              <a:spcBef>
                <a:spcPts val="4600"/>
              </a:spcBef>
              <a:defRPr sz="4100"/>
            </a:pPr>
            <a:r>
              <a:t>有些设备像内存芯片一样连接到处理器接口上，正因为处理器接口上可以挂多个设备和内存芯片所以才叫“总线”（Bus）。</a:t>
            </a:r>
          </a:p>
        </p:txBody>
      </p:sp>
      <p:pic>
        <p:nvPicPr>
          <p:cNvPr id="215" name="image8.png"/>
          <p:cNvPicPr>
            <a:picLocks noChangeAspect="1"/>
          </p:cNvPicPr>
          <p:nvPr/>
        </p:nvPicPr>
        <p:blipFill>
          <a:blip r:embed="rId2">
            <a:extLst/>
          </a:blip>
          <a:stretch>
            <a:fillRect/>
          </a:stretch>
        </p:blipFill>
        <p:spPr>
          <a:xfrm>
            <a:off x="10169883" y="3898010"/>
            <a:ext cx="13680591" cy="6983798"/>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p>
            <a:pPr/>
            <a:r>
              <a:t>从内存读一个数到寄存器</a:t>
            </a:r>
          </a:p>
        </p:txBody>
      </p:sp>
      <p:sp>
        <p:nvSpPr>
          <p:cNvPr id="218" name="Shape 218"/>
          <p:cNvSpPr/>
          <p:nvPr>
            <p:ph type="body" sz="half" idx="1"/>
          </p:nvPr>
        </p:nvSpPr>
        <p:spPr>
          <a:xfrm>
            <a:off x="1689100" y="3238500"/>
            <a:ext cx="12771612" cy="9207500"/>
          </a:xfrm>
          <a:prstGeom prst="rect">
            <a:avLst/>
          </a:prstGeom>
        </p:spPr>
        <p:txBody>
          <a:bodyPr/>
          <a:lstStyle/>
          <a:p>
            <a:pPr marL="495300" indent="-495300" defTabSz="643888">
              <a:spcBef>
                <a:spcPts val="4600"/>
              </a:spcBef>
              <a:defRPr sz="4000"/>
            </a:pPr>
            <a:r>
              <a:t>总线（Bus）内部又细分为地址总线、数据总线和控制总线。</a:t>
            </a:r>
          </a:p>
          <a:p>
            <a:pPr marL="495300" indent="-495300" defTabSz="643888">
              <a:spcBef>
                <a:spcPts val="4600"/>
              </a:spcBef>
              <a:defRPr sz="4000"/>
            </a:pPr>
            <a:r>
              <a:t>以32位CPU和内存之间用地址总线、数据总线和控制总线连接起来为例，每条线上有1和0两种状态。如果在执行指令过程中需要访问内存，比如从内存读一个数到寄存器，执行过程可以想像成这样：1）CPU通过控制总线RD发一个读请求，并且将内存地址通过地址总线A0-A31发给内存；2）内存芯片收到地址和读请求之后，将相应的内存单元对接到数据总线D0-D31；这样，内存单元每一位的1或0状态通过一条数据线到达CPU寄存器中相应的位，就完成了数据传送。</a:t>
            </a:r>
          </a:p>
        </p:txBody>
      </p:sp>
      <p:pic>
        <p:nvPicPr>
          <p:cNvPr id="219" name="image9.png"/>
          <p:cNvPicPr>
            <a:picLocks noChangeAspect="1"/>
          </p:cNvPicPr>
          <p:nvPr/>
        </p:nvPicPr>
        <p:blipFill>
          <a:blip r:embed="rId2">
            <a:extLst/>
          </a:blip>
          <a:stretch>
            <a:fillRect/>
          </a:stretch>
        </p:blipFill>
        <p:spPr>
          <a:xfrm>
            <a:off x="14698422" y="4415370"/>
            <a:ext cx="8870672" cy="6853760"/>
          </a:xfrm>
          <a:prstGeom prst="rect">
            <a:avLst/>
          </a:prstGeom>
          <a:ln w="12700">
            <a:miter lim="400000"/>
          </a:ln>
        </p:spPr>
      </p:pic>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pPr/>
            <a:r>
              <a:t>可寻址的地址空间</a:t>
            </a:r>
          </a:p>
        </p:txBody>
      </p:sp>
      <p:sp>
        <p:nvSpPr>
          <p:cNvPr id="222" name="Shape 222"/>
          <p:cNvSpPr/>
          <p:nvPr>
            <p:ph type="body" idx="1"/>
          </p:nvPr>
        </p:nvSpPr>
        <p:spPr>
          <a:prstGeom prst="rect">
            <a:avLst/>
          </a:prstGeom>
        </p:spPr>
        <p:txBody>
          <a:bodyPr/>
          <a:lstStyle/>
          <a:p>
            <a:pPr/>
            <a:r>
              <a:t>上图中画了32条地址线、32条数据线和1条控制线，CPU寄存器也是32位，地址线、数据线和CPU寄存器的位数通常是一致的。32位计算机有32条地址线，可寻址的逻辑地址空间（Address Space）从0x00000000到0xffffffff，共4GB（2^32），而64位计算机增加到了256TB（2^48），而且这一逻辑地址空间在未来可能增加到16EB（2^64，1EB=1024PB，1PB=1024TB，1TB=1024GB）。这里所说的地址线、数据线是指CPU内部逻辑上应该具有的总线条数，实际CPU的总线由于MMU和总线接口的转换总线条数可能不同，例如32位处理器由于MMU和总线接口的转换可寻址的空间可以大于4GB。</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总线上的设备</a:t>
            </a:r>
          </a:p>
        </p:txBody>
      </p:sp>
      <p:sp>
        <p:nvSpPr>
          <p:cNvPr id="225" name="Shape 225"/>
          <p:cNvSpPr/>
          <p:nvPr>
            <p:ph type="body" idx="1"/>
          </p:nvPr>
        </p:nvSpPr>
        <p:spPr>
          <a:prstGeom prst="rect">
            <a:avLst/>
          </a:prstGeom>
        </p:spPr>
        <p:txBody>
          <a:bodyPr/>
          <a:lstStyle/>
          <a:p>
            <a:pPr marL="488950" indent="-488950" defTabSz="635634">
              <a:spcBef>
                <a:spcPts val="4500"/>
              </a:spcBef>
              <a:defRPr sz="4000"/>
            </a:pPr>
            <a:r>
              <a:t>由于很多设备和内存一样直接通过总线和CPU相连，我们称之为总线上的设备，总线上的设备和内存芯片应该占不同的地址范围。访问这种总线上的设备就像访问内存一样，按地址读写即可，但和访问内存不同的是，往一个地址写数据只是给设备发一个命令，数据不一定要保存，而从一个地址读数据也不一定是读先前保存在这个地址的数据，而是得到设备的当前状态。</a:t>
            </a:r>
          </a:p>
          <a:p>
            <a:pPr marL="488950" indent="-488950" defTabSz="635634">
              <a:spcBef>
                <a:spcPts val="4500"/>
              </a:spcBef>
              <a:defRPr sz="4000"/>
            </a:pPr>
            <a:r>
              <a:t>总线上的设备中往往也具有可供读写访问的存储单元通常称为设备寄存器。注意设备寄存器和CPU寄存器不是一回事，但又是一回事，因为设备芯片是一个专用微型处理器，和通用处理器CPU一样内部可能包含一些存储单元，为了与CPU寄存器做区分也就称之为设备寄存器。</a:t>
            </a:r>
          </a:p>
          <a:p>
            <a:pPr marL="488950" indent="-488950" defTabSz="635634">
              <a:spcBef>
                <a:spcPts val="4500"/>
              </a:spcBef>
              <a:defRPr sz="4000"/>
            </a:pPr>
            <a:r>
              <a:t>操作设备的过程就是读写这些设备寄存器的过程，比如向串口发送寄存器里写数据，串口设备就会把数据发送出去，读串口接收寄存器的值，就可以读取串口设备接收到的数据。</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pPr/>
            <a:r>
              <a:t>内存映射I/O或端口I/O</a:t>
            </a:r>
          </a:p>
        </p:txBody>
      </p:sp>
      <p:sp>
        <p:nvSpPr>
          <p:cNvPr id="228" name="Shape 228"/>
          <p:cNvSpPr/>
          <p:nvPr>
            <p:ph type="body" idx="1"/>
          </p:nvPr>
        </p:nvSpPr>
        <p:spPr>
          <a:prstGeom prst="rect">
            <a:avLst/>
          </a:prstGeom>
        </p:spPr>
        <p:txBody>
          <a:bodyPr/>
          <a:lstStyle/>
          <a:p>
            <a:pPr marL="482600" indent="-482600" defTabSz="627379">
              <a:spcBef>
                <a:spcPts val="4400"/>
              </a:spcBef>
              <a:defRPr sz="3900"/>
            </a:pPr>
            <a:r>
              <a:t>还有一些设备集成在处理器芯片内部，但无论是在CPU外部接总线的设备还是在CPU内部接总线的设备都有各自的地址范围，都可以像访问内存一样访问，很多体系结构（比如ARM）采用这种方式操作设备，称为内存映射I/O（Memory-mapped I/O）。但是X86比较特殊，X86对于设备有独立的端口地址空间，CPU核需要引出额外的地址线来连接处理器芯片内部集成的设备，和访问内存所用的地址总线不同，访问设备寄存器时用特殊的in/out指令，而不是和访问内存用同样的指令，这种方式称为端口I/O（Port I/O）。</a:t>
            </a:r>
          </a:p>
          <a:p>
            <a:pPr marL="482600" indent="-482600" defTabSz="627379">
              <a:spcBef>
                <a:spcPts val="4400"/>
              </a:spcBef>
              <a:defRPr sz="3900"/>
            </a:pPr>
            <a:r>
              <a:t>从CPU的角度来看，访问设备只有内存映射I/O和端口I/O两种，要么像内存一样访问，要么用一种专用的指令访问。其实访问设备是相当复杂的，计算机的设备五花八门，各种设备的性能要求都不一样，有的要求带宽大，有的要求响应快，有的要求热插拔，于是出现了各种适应不同要求的设备总线，比如PCI、AGP、USB、1394、SATA等等，这些设备总线并不直接和CPU相连，CPU通过内存映射I/O或端口I/O访问相应的总线控制器，通过总线控制器再去访问挂在总线上的设备。</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pPr/>
            <a:r>
              <a:t>总线和硬盘</a:t>
            </a:r>
          </a:p>
        </p:txBody>
      </p:sp>
      <p:sp>
        <p:nvSpPr>
          <p:cNvPr id="231" name="Shape 231"/>
          <p:cNvSpPr/>
          <p:nvPr>
            <p:ph type="body" idx="1"/>
          </p:nvPr>
        </p:nvSpPr>
        <p:spPr>
          <a:prstGeom prst="rect">
            <a:avLst/>
          </a:prstGeom>
        </p:spPr>
        <p:txBody>
          <a:bodyPr/>
          <a:lstStyle/>
          <a:p>
            <a:pPr/>
            <a:r>
              <a:t>在X86平台上，硬盘是挂在IDE、SATA或SCSI上的，不是直接挂总线上的，保存在硬盘上的程序是不能被CPU直接取指令执行的，操作系统在执行程序时会把它从硬盘拷贝到内存，这样CPU才能取指令执行，这个过程称为加载（Load）。程序加载到内存之后，成为操作系统调度执行的一个任务，就称为进程（Process）。操作系统（Operating System）本身也是一段保存在磁盘上的程序，计算机在启动时执行一段固定的启动代码（称为Bootloader）首先把操作系统从磁盘加载到内存，然后执行操作系统中的代码把用户需要的其它程序加载到内存。</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pPr/>
            <a:r>
              <a:t>二、汇编语言基础</a:t>
            </a:r>
          </a:p>
        </p:txBody>
      </p:sp>
      <p:sp>
        <p:nvSpPr>
          <p:cNvPr id="234" name="Shape 234"/>
          <p:cNvSpPr/>
          <p:nvPr>
            <p:ph type="body" idx="1"/>
          </p:nvPr>
        </p:nvSpPr>
        <p:spPr>
          <a:prstGeom prst="rect">
            <a:avLst/>
          </a:prstGeom>
        </p:spPr>
        <p:txBody>
          <a:bodyPr/>
          <a:lstStyle/>
          <a:p>
            <a:pPr/>
            <a:r>
              <a:t>CPU的寄存器</a:t>
            </a:r>
          </a:p>
          <a:p>
            <a:pPr/>
            <a:r>
              <a:t>基本汇编语法规则</a:t>
            </a:r>
          </a:p>
          <a:p>
            <a:pPr/>
            <a:r>
              <a:t>完整的汇编程序分析</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参考书</a:t>
            </a:r>
          </a:p>
        </p:txBody>
      </p:sp>
      <p:sp>
        <p:nvSpPr>
          <p:cNvPr id="162" name="Shape 162"/>
          <p:cNvSpPr/>
          <p:nvPr>
            <p:ph type="body" sz="half" idx="1"/>
          </p:nvPr>
        </p:nvSpPr>
        <p:spPr>
          <a:xfrm>
            <a:off x="4005814" y="3238500"/>
            <a:ext cx="9299283" cy="9207500"/>
          </a:xfrm>
          <a:prstGeom prst="rect">
            <a:avLst/>
          </a:prstGeom>
        </p:spPr>
        <p:txBody>
          <a:bodyPr/>
          <a:lstStyle/>
          <a:p>
            <a:pPr marL="406400" indent="-406400" defTabSz="528319">
              <a:spcBef>
                <a:spcPts val="3700"/>
              </a:spcBef>
              <a:defRPr sz="3300"/>
            </a:pPr>
            <a:r>
              <a:t>从零开始学习Linux</a:t>
            </a:r>
          </a:p>
          <a:p>
            <a:pPr marL="406400" indent="-406400" defTabSz="528319">
              <a:spcBef>
                <a:spcPts val="3700"/>
              </a:spcBef>
              <a:defRPr sz="3300"/>
            </a:pPr>
            <a:r>
              <a:t>计算机系统的基本工作原理</a:t>
            </a:r>
          </a:p>
          <a:p>
            <a:pPr lvl="1" marL="812800" indent="-406400" defTabSz="528319">
              <a:spcBef>
                <a:spcPts val="3700"/>
              </a:spcBef>
              <a:defRPr sz="3300"/>
            </a:pPr>
            <a:r>
              <a:t>存储程序计算机</a:t>
            </a:r>
          </a:p>
          <a:p>
            <a:pPr lvl="1" marL="812800" indent="-406400" defTabSz="528319">
              <a:spcBef>
                <a:spcPts val="3700"/>
              </a:spcBef>
              <a:defRPr sz="3300"/>
            </a:pPr>
            <a:r>
              <a:t>汇编语言基础</a:t>
            </a:r>
          </a:p>
          <a:p>
            <a:pPr lvl="1" marL="812800" indent="-406400" defTabSz="528319">
              <a:spcBef>
                <a:spcPts val="3700"/>
              </a:spcBef>
              <a:defRPr sz="3300"/>
            </a:pPr>
            <a:r>
              <a:t>函数调用堆栈框架</a:t>
            </a:r>
          </a:p>
          <a:p>
            <a:pPr lvl="1" marL="812800" indent="-406400" defTabSz="528319">
              <a:spcBef>
                <a:spcPts val="3700"/>
              </a:spcBef>
              <a:defRPr sz="3300"/>
            </a:pPr>
            <a:r>
              <a:t>最精简的操作系统内核mykernel</a:t>
            </a:r>
          </a:p>
          <a:p>
            <a:pPr marL="406400" indent="-406400" defTabSz="528319">
              <a:spcBef>
                <a:spcPts val="3700"/>
              </a:spcBef>
              <a:defRPr sz="3300"/>
            </a:pPr>
            <a:r>
              <a:t>庖丁解牛Linux内核分析</a:t>
            </a:r>
          </a:p>
          <a:p>
            <a:pPr lvl="1" marL="812800" indent="-406400" defTabSz="528319">
              <a:spcBef>
                <a:spcPts val="3700"/>
              </a:spcBef>
              <a:defRPr sz="3300"/>
            </a:pPr>
            <a:r>
              <a:t>系统调用</a:t>
            </a:r>
          </a:p>
          <a:p>
            <a:pPr lvl="1" marL="812800" indent="-406400" defTabSz="528319">
              <a:spcBef>
                <a:spcPts val="3700"/>
              </a:spcBef>
              <a:defRPr sz="3300"/>
            </a:pPr>
            <a:r>
              <a:t>进程的创建和加载</a:t>
            </a:r>
          </a:p>
        </p:txBody>
      </p:sp>
      <p:pic>
        <p:nvPicPr>
          <p:cNvPr id="163" name="image4.png"/>
          <p:cNvPicPr>
            <a:picLocks noChangeAspect="1"/>
          </p:cNvPicPr>
          <p:nvPr/>
        </p:nvPicPr>
        <p:blipFill>
          <a:blip r:embed="rId2">
            <a:extLst/>
          </a:blip>
          <a:stretch>
            <a:fillRect/>
          </a:stretch>
        </p:blipFill>
        <p:spPr>
          <a:xfrm>
            <a:off x="14187008" y="3028948"/>
            <a:ext cx="7578997" cy="9639304"/>
          </a:xfrm>
          <a:prstGeom prst="rect">
            <a:avLst/>
          </a:prstGeom>
          <a:ln w="12700">
            <a:miter lim="400000"/>
          </a:ln>
        </p:spPr>
      </p:pic>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a:r>
              <a:t>AT&amp;T汇编和Intel汇编</a:t>
            </a:r>
          </a:p>
        </p:txBody>
      </p:sp>
      <p:sp>
        <p:nvSpPr>
          <p:cNvPr id="237" name="Shape 237"/>
          <p:cNvSpPr/>
          <p:nvPr>
            <p:ph type="body" idx="1"/>
          </p:nvPr>
        </p:nvSpPr>
        <p:spPr>
          <a:prstGeom prst="rect">
            <a:avLst/>
          </a:prstGeom>
        </p:spPr>
        <p:txBody>
          <a:bodyPr/>
          <a:lstStyle/>
          <a:p>
            <a:pPr marL="577850" indent="-577850" defTabSz="751205">
              <a:spcBef>
                <a:spcPts val="5300"/>
              </a:spcBef>
              <a:defRPr sz="4700"/>
            </a:pPr>
            <a:r>
              <a:t>汇编语言分为AT&amp;T汇编和Intel汇编，我们与Linux内核采用的汇编格式保持一致，采用AT&amp;T汇编。movl %edx,%eax这条指令如果用Intel语法来写，就是MOV EAX,EDX，寄存器名不加%号，源操作数和目标操作数的位置互换，字长也不是用指令的后缀l表示而是用另外的方式表示，我们不详细讨论这两种语法之间的区别。</a:t>
            </a:r>
          </a:p>
          <a:p>
            <a:pPr marL="577850" indent="-577850" defTabSz="751205">
              <a:spcBef>
                <a:spcPts val="5300"/>
              </a:spcBef>
              <a:defRPr sz="4700"/>
            </a:pPr>
            <a:r>
              <a:t>以X86体系结构的汇编指令为例，经过不断的发展X86体系结构经历了16位（8086，1978）、32位（i386，1985）和64位（Pentium 4E，2004）几个关键阶段。由于很长一段时间32位的CPU处于主流地位，因此X86常常默认指32位的X86体系结构，也称为IA32（Intel Architecture 32bit），64位X86体系结构一般称为x86-64。</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title"/>
          </p:nvPr>
        </p:nvSpPr>
        <p:spPr>
          <a:prstGeom prst="rect">
            <a:avLst/>
          </a:prstGeom>
        </p:spPr>
        <p:txBody>
          <a:bodyPr/>
          <a:lstStyle/>
          <a:p>
            <a:pPr/>
            <a:r>
              <a:t>CPU的寄存器</a:t>
            </a:r>
          </a:p>
        </p:txBody>
      </p:sp>
      <p:sp>
        <p:nvSpPr>
          <p:cNvPr id="240" name="Shape 240"/>
          <p:cNvSpPr/>
          <p:nvPr>
            <p:ph type="body" idx="1"/>
          </p:nvPr>
        </p:nvSpPr>
        <p:spPr>
          <a:prstGeom prst="rect">
            <a:avLst/>
          </a:prstGeom>
        </p:spPr>
        <p:txBody>
          <a:bodyPr/>
          <a:lstStyle/>
          <a:p>
            <a:pPr marL="444500" indent="-444500" defTabSz="577850">
              <a:spcBef>
                <a:spcPts val="4100"/>
              </a:spcBef>
              <a:defRPr sz="3600"/>
            </a:pPr>
            <a:r>
              <a:t>为了便于读者理解，下面先来介绍16位的8086 CPU的寄存器。8086 CPU中总共有14个16位的寄存器：AX、BX、CX、DX、SP、BP、SI、DI、IP、FLAG、CS、DS、SS和ES。这14个寄存器分为通用寄存器、控制寄存器和段寄存器3种类型。</a:t>
            </a:r>
          </a:p>
          <a:p>
            <a:pPr marL="444500" indent="-444500" defTabSz="577850">
              <a:spcBef>
                <a:spcPts val="4100"/>
              </a:spcBef>
              <a:defRPr sz="3600"/>
            </a:pPr>
            <a:r>
              <a:t>通用寄存器又分为数据寄存器、指针寄存器和变址寄存器。</a:t>
            </a:r>
          </a:p>
          <a:p>
            <a:pPr lvl="1" marL="889000" indent="-444500" defTabSz="577850">
              <a:spcBef>
                <a:spcPts val="4100"/>
              </a:spcBef>
              <a:defRPr sz="3600"/>
            </a:pPr>
            <a:r>
              <a:t>AX、BX、CX和DX统称为数据寄存器。</a:t>
            </a:r>
          </a:p>
          <a:p>
            <a:pPr lvl="1" marL="889000" indent="-444500" defTabSz="577850">
              <a:spcBef>
                <a:spcPts val="4100"/>
              </a:spcBef>
              <a:defRPr sz="3600"/>
            </a:pPr>
            <a:r>
              <a:t>SP和BP 统称为指针寄存器。</a:t>
            </a:r>
          </a:p>
          <a:p>
            <a:pPr lvl="1" marL="889000" indent="-444500" defTabSz="577850">
              <a:spcBef>
                <a:spcPts val="4100"/>
              </a:spcBef>
              <a:defRPr sz="3600"/>
            </a:pPr>
            <a:r>
              <a:t>SI和DI统称为变址寄存器。</a:t>
            </a:r>
          </a:p>
          <a:p>
            <a:pPr marL="444500" indent="-444500" defTabSz="577850">
              <a:spcBef>
                <a:spcPts val="4100"/>
              </a:spcBef>
              <a:defRPr sz="3600"/>
            </a:pPr>
            <a:r>
              <a:t>控制寄存器主要分为指令指针寄存器和标志寄存器。</a:t>
            </a:r>
          </a:p>
          <a:p>
            <a:pPr marL="444500" indent="-444500" defTabSz="577850">
              <a:spcBef>
                <a:spcPts val="4100"/>
              </a:spcBef>
              <a:defRPr sz="3600"/>
            </a:pPr>
            <a:r>
              <a:t>段寄存器主要有代码段寄存器、数据段寄存器、堆栈段寄存器和附加段寄存器。</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p>
            <a:pPr/>
            <a:r>
              <a:t>CPU的寄存器</a:t>
            </a:r>
          </a:p>
        </p:txBody>
      </p:sp>
      <p:sp>
        <p:nvSpPr>
          <p:cNvPr id="243" name="Shape 243"/>
          <p:cNvSpPr/>
          <p:nvPr>
            <p:ph type="body" idx="1"/>
          </p:nvPr>
        </p:nvSpPr>
        <p:spPr>
          <a:prstGeom prst="rect">
            <a:avLst/>
          </a:prstGeom>
        </p:spPr>
        <p:txBody>
          <a:bodyPr/>
          <a:lstStyle/>
          <a:p>
            <a:pPr marL="482600" indent="-482600" defTabSz="627379">
              <a:spcBef>
                <a:spcPts val="4400"/>
              </a:spcBef>
              <a:defRPr sz="3900"/>
            </a:pPr>
            <a:r>
              <a:t>了解了16位的8086 CPU的寄存器之后，我们再来看32位的寄存器。IA32所含有的寄存器包括：</a:t>
            </a:r>
          </a:p>
          <a:p>
            <a:pPr marL="482600" indent="-482600" defTabSz="627379">
              <a:spcBef>
                <a:spcPts val="4400"/>
              </a:spcBef>
              <a:defRPr sz="3900"/>
            </a:pPr>
            <a:r>
              <a:t>❑ 4个数据寄存器（EAX、EBX、ECX和EDX）；</a:t>
            </a:r>
          </a:p>
          <a:p>
            <a:pPr marL="482600" indent="-482600" defTabSz="627379">
              <a:spcBef>
                <a:spcPts val="4400"/>
              </a:spcBef>
              <a:defRPr sz="3900"/>
            </a:pPr>
            <a:r>
              <a:t>❑ 2个变址和指针寄存器（ESI和EDI）； </a:t>
            </a:r>
          </a:p>
          <a:p>
            <a:pPr marL="482600" indent="-482600" defTabSz="627379">
              <a:spcBef>
                <a:spcPts val="4400"/>
              </a:spcBef>
              <a:defRPr sz="3900"/>
            </a:pPr>
            <a:r>
              <a:t>❑ 2个指针寄存器（ESP和EBP）；</a:t>
            </a:r>
          </a:p>
          <a:p>
            <a:pPr marL="482600" indent="-482600" defTabSz="627379">
              <a:spcBef>
                <a:spcPts val="4400"/>
              </a:spcBef>
              <a:defRPr sz="3900"/>
            </a:pPr>
            <a:r>
              <a:t>❑ 6个段寄存器（ES、CS、SS、DS、FS和GS）；</a:t>
            </a:r>
          </a:p>
          <a:p>
            <a:pPr marL="482600" indent="-482600" defTabSz="627379">
              <a:spcBef>
                <a:spcPts val="4400"/>
              </a:spcBef>
              <a:defRPr sz="3900"/>
            </a:pPr>
            <a:r>
              <a:t>❑ 1个指令指针寄存器（EIP）； </a:t>
            </a:r>
          </a:p>
          <a:p>
            <a:pPr marL="482600" indent="-482600" defTabSz="627379">
              <a:spcBef>
                <a:spcPts val="4400"/>
              </a:spcBef>
              <a:defRPr sz="3900"/>
            </a:pPr>
            <a:r>
              <a:t>❑ 1个标志寄存器（EFlags）。</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5" name="Shape 245"/>
          <p:cNvSpPr/>
          <p:nvPr>
            <p:ph type="title"/>
          </p:nvPr>
        </p:nvSpPr>
        <p:spPr>
          <a:prstGeom prst="rect">
            <a:avLst/>
          </a:prstGeom>
        </p:spPr>
        <p:txBody>
          <a:bodyPr/>
          <a:lstStyle/>
          <a:p>
            <a:pPr/>
            <a:r>
              <a:t>CPU的寄存器</a:t>
            </a:r>
          </a:p>
        </p:txBody>
      </p:sp>
      <p:sp>
        <p:nvSpPr>
          <p:cNvPr id="246" name="Shape 246"/>
          <p:cNvSpPr/>
          <p:nvPr>
            <p:ph type="body" idx="1"/>
          </p:nvPr>
        </p:nvSpPr>
        <p:spPr>
          <a:prstGeom prst="rect">
            <a:avLst/>
          </a:prstGeom>
        </p:spPr>
        <p:txBody>
          <a:bodyPr/>
          <a:lstStyle/>
          <a:p>
            <a:pPr marL="450850" indent="-450850" defTabSz="586104">
              <a:spcBef>
                <a:spcPts val="4100"/>
              </a:spcBef>
              <a:defRPr sz="3600"/>
            </a:pPr>
            <a:r>
              <a:t>现在主流的计算机大多都是采用64位的CPU，那么我们也需要简单了解一下X86-64的寄存器。X86-64是X86系列中集大成者，继承了向后兼容的优良传统，最早由AMD公司提出，代号AMD64；正是由于能向后兼容，AMD公司打了一场漂亮翻身战。导致Intel公司不得不转而生产兼容AMD64的CPU。这是IT行业以弱胜强的经典战役。不过为了名称延续性，更习惯称这种体系结构为X86-64。</a:t>
            </a:r>
          </a:p>
          <a:p>
            <a:pPr marL="450850" indent="-450850" defTabSz="586104">
              <a:spcBef>
                <a:spcPts val="4100"/>
              </a:spcBef>
              <a:defRPr sz="3600"/>
            </a:pPr>
            <a:r>
              <a:t>在X86-64体系接结构中，所有寄存器都是64位，相对32位的X86来说，寄存器的标识符发生了变化，比如原来的EBP变成了RBP。为了向后兼容性，EBP依然可以使用，不过指向了RBP的低32位。</a:t>
            </a:r>
          </a:p>
          <a:p>
            <a:pPr marL="450850" indent="-450850" defTabSz="586104">
              <a:spcBef>
                <a:spcPts val="4100"/>
              </a:spcBef>
              <a:defRPr sz="3600"/>
            </a:pPr>
            <a:r>
              <a:t>X86-64寄存器的变化，不仅体现在位数上，更加体现在通用寄存器数量上。新增加寄存器R8到R15。加上X86的原有的8个，一共16个通用寄存器。寄存器集成在CPU内部，存取速度比内存快好几个数量级，寄存器数量增多，编译器（比如GCC）就可以更多的使用寄存器，替换部分内存堆栈存储从而大大提升性能。</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a:r>
              <a:t>CPU的寄存器</a:t>
            </a:r>
          </a:p>
        </p:txBody>
      </p:sp>
      <p:sp>
        <p:nvSpPr>
          <p:cNvPr id="249" name="Shape 249"/>
          <p:cNvSpPr/>
          <p:nvPr>
            <p:ph type="body" idx="1"/>
          </p:nvPr>
        </p:nvSpPr>
        <p:spPr>
          <a:prstGeom prst="rect">
            <a:avLst/>
          </a:prstGeom>
        </p:spPr>
        <p:txBody>
          <a:bodyPr/>
          <a:lstStyle/>
          <a:p>
            <a:pPr marL="533400" indent="-533400" defTabSz="693419">
              <a:spcBef>
                <a:spcPts val="4900"/>
              </a:spcBef>
              <a:defRPr sz="4300"/>
            </a:pPr>
            <a:r>
              <a:t>X86-64有16个64位寄存器，分别是：RAX、RBX、RCX、RDX、RSI、RDI、RBP、RSP以及新增的R8-R15。这些寄存器在编译器GCC中的基本使用约定大致如下：</a:t>
            </a:r>
          </a:p>
          <a:p>
            <a:pPr marL="533400" indent="-533400" defTabSz="693419">
              <a:spcBef>
                <a:spcPts val="4900"/>
              </a:spcBef>
              <a:defRPr sz="4300"/>
            </a:pPr>
            <a:r>
              <a:t>	•	RAX作为函数返回值使用。</a:t>
            </a:r>
          </a:p>
          <a:p>
            <a:pPr marL="533400" indent="-533400" defTabSz="693419">
              <a:spcBef>
                <a:spcPts val="4900"/>
              </a:spcBef>
              <a:defRPr sz="4300"/>
            </a:pPr>
            <a:r>
              <a:t>	•	RSP栈指针寄存器，指向栈顶。</a:t>
            </a:r>
          </a:p>
          <a:p>
            <a:pPr marL="533400" indent="-533400" defTabSz="693419">
              <a:spcBef>
                <a:spcPts val="4900"/>
              </a:spcBef>
              <a:defRPr sz="4300"/>
            </a:pPr>
            <a:r>
              <a:t>	•	RDI、RSI、RDX、RCX、R8、R9用作函数参数，依次对应第1参数到第6个参数。</a:t>
            </a:r>
          </a:p>
          <a:p>
            <a:pPr marL="533400" indent="-533400" defTabSz="693419">
              <a:spcBef>
                <a:spcPts val="4900"/>
              </a:spcBef>
              <a:defRPr sz="4300"/>
            </a:pPr>
            <a:r>
              <a:t>	•	RBX、RBP、R10、R11、R12、R13、R14、R15用作数据存储，遵循被调用者使用规则。</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CPU的寄存器</a:t>
            </a:r>
          </a:p>
        </p:txBody>
      </p:sp>
      <p:graphicFrame>
        <p:nvGraphicFramePr>
          <p:cNvPr id="252" name="Table 252"/>
          <p:cNvGraphicFramePr/>
          <p:nvPr/>
        </p:nvGraphicFramePr>
        <p:xfrm>
          <a:off x="1371600" y="3725267"/>
          <a:ext cx="22106129" cy="3175001"/>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tblGrid>
              <a:tr h="635000">
                <a:tc gridSpan="64">
                  <a:txBody>
                    <a:bodyPr/>
                    <a:lstStyle/>
                    <a:p>
                      <a:pPr defTabSz="914400">
                        <a:defRPr sz="1800"/>
                      </a:pPr>
                      <a:r>
                        <a:rPr sz="3600"/>
                        <a:t>RAX</a:t>
                      </a: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32">
                  <a:txBody>
                    <a:bodyPr/>
                    <a:lstStyle/>
                    <a:p>
                      <a:pPr defTabSz="914400">
                        <a:defRPr sz="1800"/>
                      </a:pPr>
                      <a:r>
                        <a:rPr sz="3600"/>
                        <a:t>EAX</a:t>
                      </a: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1800"/>
                      </a:pPr>
                      <a:r>
                        <a:rPr sz="3600"/>
                        <a:t>AX</a:t>
                      </a: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8">
                  <a:txBody>
                    <a:bodyPr/>
                    <a:lstStyle/>
                    <a:p>
                      <a:pPr defTabSz="914400">
                        <a:defRPr sz="1800"/>
                      </a:pPr>
                      <a:r>
                        <a:rPr sz="3600"/>
                        <a:t>AH</a:t>
                      </a: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c gridSpan="8">
                  <a:txBody>
                    <a:bodyPr/>
                    <a:lstStyle/>
                    <a:p>
                      <a:pPr defTabSz="914400">
                        <a:defRPr sz="1800"/>
                      </a:pPr>
                      <a:r>
                        <a:rPr sz="3600"/>
                        <a:t>AL</a:t>
                      </a: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hMerge="1">
                  <a:tcPr/>
                </a:tc>
                <a:tc hMerge="1">
                  <a:tcPr/>
                </a:tc>
                <a:tc hMerge="1">
                  <a:tcPr/>
                </a:tc>
                <a:tc hMerge="1">
                  <a:tcPr/>
                </a:tc>
                <a:tc hMerge="1">
                  <a:tcPr/>
                </a:tc>
                <a:tc hMerge="1">
                  <a:tcPr/>
                </a:tc>
                <a:tc hMerge="1">
                  <a:tcPr/>
                </a:tc>
              </a:tr>
              <a:tr h="635000">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c>
                  <a:txBody>
                    <a:bodyPr/>
                    <a:lstStyle/>
                    <a:p>
                      <a:pPr defTabSz="914400">
                        <a:defRPr sz="3600"/>
                      </a:pPr>
                    </a:p>
                  </a:txBody>
                  <a:tcPr marL="50800" marR="50800" marT="50800" marB="50800" anchor="ctr" anchorCtr="0" horzOverflow="overflow">
                    <a:lnL w="12700">
                      <a:solidFill>
                        <a:srgbClr val="002452"/>
                      </a:solidFill>
                      <a:miter lim="400000"/>
                    </a:lnL>
                    <a:lnR w="12700">
                      <a:solidFill>
                        <a:srgbClr val="002452"/>
                      </a:solidFill>
                      <a:miter lim="400000"/>
                    </a:lnR>
                    <a:lnT w="12700">
                      <a:solidFill>
                        <a:srgbClr val="002452"/>
                      </a:solidFill>
                      <a:miter lim="400000"/>
                    </a:lnT>
                    <a:lnB w="12700">
                      <a:solidFill>
                        <a:srgbClr val="002452"/>
                      </a:solidFill>
                      <a:miter lim="400000"/>
                    </a:lnB>
                  </a:tcPr>
                </a:tc>
              </a:tr>
            </a:tbl>
          </a:graphicData>
        </a:graphic>
      </p:graphicFrame>
      <p:sp>
        <p:nvSpPr>
          <p:cNvPr id="253" name="Shape 253"/>
          <p:cNvSpPr/>
          <p:nvPr>
            <p:ph type="body" sz="half" idx="1"/>
          </p:nvPr>
        </p:nvSpPr>
        <p:spPr>
          <a:xfrm>
            <a:off x="1689100" y="7387034"/>
            <a:ext cx="21005800" cy="4887517"/>
          </a:xfrm>
          <a:prstGeom prst="rect">
            <a:avLst/>
          </a:prstGeom>
        </p:spPr>
        <p:txBody>
          <a:bodyPr/>
          <a:lstStyle/>
          <a:p>
            <a:pPr marL="546100" indent="-546100" defTabSz="709930">
              <a:spcBef>
                <a:spcPts val="5000"/>
              </a:spcBef>
              <a:defRPr sz="4400"/>
            </a:pPr>
            <a:r>
              <a:t>64位寄存器只是把对应的32位寄存器扩展到了64位，如图所示为RAX寄存器示意图，寄存器的标识符中EAX换成了RAX。所有开头为R的寄存器，一般是64位的。</a:t>
            </a:r>
          </a:p>
          <a:p>
            <a:pPr marL="546100" indent="-546100" defTabSz="709930">
              <a:spcBef>
                <a:spcPts val="5000"/>
              </a:spcBef>
              <a:defRPr sz="4400"/>
            </a:pPr>
            <a:r>
              <a:t>X86 64位和32位的寄存器在逻辑上差别不大，只是从32位扩展到了64位。寄存器的标识符中前面的“E”换成了“R”指64位寄存器，除了前述8个通用寄存器及新增的8个通用寄存器，常用的还有EFlags改为了RFlags，EIP改为了RIP等。</a:t>
            </a:r>
          </a:p>
        </p:txBody>
      </p:sp>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title"/>
          </p:nvPr>
        </p:nvSpPr>
        <p:spPr>
          <a:prstGeom prst="rect">
            <a:avLst/>
          </a:prstGeom>
        </p:spPr>
        <p:txBody>
          <a:bodyPr/>
          <a:lstStyle/>
          <a:p>
            <a:pPr/>
            <a:r>
              <a:t>基本汇编语法规则</a:t>
            </a:r>
          </a:p>
        </p:txBody>
      </p:sp>
      <p:sp>
        <p:nvSpPr>
          <p:cNvPr id="256" name="Shape 256"/>
          <p:cNvSpPr/>
          <p:nvPr>
            <p:ph type="body" idx="1"/>
          </p:nvPr>
        </p:nvSpPr>
        <p:spPr>
          <a:prstGeom prst="rect">
            <a:avLst/>
          </a:prstGeom>
        </p:spPr>
        <p:txBody>
          <a:bodyPr/>
          <a:lstStyle/>
          <a:p>
            <a:pPr marL="546100" indent="-546100" defTabSz="709930">
              <a:spcBef>
                <a:spcPts val="5000"/>
              </a:spcBef>
              <a:defRPr sz="4400"/>
            </a:pPr>
            <a:r>
              <a:t>汇编指令包含操作码和操作数，操作码主要一些常见的汇编指令，比如最常见的汇编指令是mov指令，movb中的b是指8位，movw中的w是指16位，movl中的l是指32位，movq中的q是指64位；操作数分为立即数、寄存器和存储器3种：</a:t>
            </a:r>
          </a:p>
          <a:p>
            <a:pPr marL="546100" indent="-546100" defTabSz="709930">
              <a:spcBef>
                <a:spcPts val="5000"/>
              </a:spcBef>
              <a:defRPr sz="4400"/>
            </a:pPr>
            <a:r>
              <a:t>❑ 立即数即常数，如$8，用$开头后面跟一个数值；</a:t>
            </a:r>
          </a:p>
          <a:p>
            <a:pPr marL="546100" indent="-546100" defTabSz="709930">
              <a:spcBef>
                <a:spcPts val="5000"/>
              </a:spcBef>
              <a:defRPr sz="4400"/>
            </a:pPr>
            <a:r>
              <a:t>❑ 寄存器，表示某个寄存器中保存的值，如%rax、%eax，EAX是指RAX的低32位；对字节操作而言，是8个单字节寄存器中的一个，如%al（RAX寄存器中的低8位）；</a:t>
            </a:r>
          </a:p>
          <a:p>
            <a:pPr marL="546100" indent="-546100" defTabSz="709930">
              <a:spcBef>
                <a:spcPts val="5000"/>
              </a:spcBef>
              <a:defRPr sz="4400"/>
            </a:pPr>
            <a:r>
              <a:t>❑ 存储器，根据计算出的有效地址来访问存储器的某个位置，这就涉及到几种寻址方式。</a:t>
            </a: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prstGeom prst="rect">
            <a:avLst/>
          </a:prstGeom>
        </p:spPr>
        <p:txBody>
          <a:bodyPr/>
          <a:lstStyle/>
          <a:p>
            <a:pPr/>
            <a:r>
              <a:t>寄存器寻址（Register mode）</a:t>
            </a:r>
          </a:p>
        </p:txBody>
      </p:sp>
      <p:sp>
        <p:nvSpPr>
          <p:cNvPr id="259" name="Shape 259"/>
          <p:cNvSpPr/>
          <p:nvPr>
            <p:ph type="body" idx="1"/>
          </p:nvPr>
        </p:nvSpPr>
        <p:spPr>
          <a:prstGeom prst="rect">
            <a:avLst/>
          </a:prstGeom>
        </p:spPr>
        <p:txBody>
          <a:bodyPr/>
          <a:lstStyle/>
          <a:p>
            <a:pPr marL="520700" indent="-520700" defTabSz="676909">
              <a:spcBef>
                <a:spcPts val="4800"/>
              </a:spcBef>
              <a:defRPr sz="4200"/>
            </a:pPr>
            <a:r>
              <a:t>首先介绍寄存器寻址（Register mode）。所谓寄存器寻址就是操作的是寄存器，不和内存打交道，如%eax，其中%开头后面跟一个寄存器名称。</a:t>
            </a:r>
          </a:p>
          <a:p>
            <a:pPr marL="520700" indent="-520700" defTabSz="676909">
              <a:spcBef>
                <a:spcPts val="4800"/>
              </a:spcBef>
              <a:defRPr sz="4200"/>
            </a:pPr>
            <a:r>
              <a:t>movl %eax，%edx //32位</a:t>
            </a:r>
          </a:p>
          <a:p>
            <a:pPr marL="520700" indent="-520700" defTabSz="676909">
              <a:spcBef>
                <a:spcPts val="4800"/>
              </a:spcBef>
              <a:defRPr sz="4200"/>
            </a:pPr>
            <a:r>
              <a:t>movq %rax，%rdx //64位</a:t>
            </a:r>
          </a:p>
          <a:p>
            <a:pPr marL="520700" indent="-520700" defTabSz="676909">
              <a:spcBef>
                <a:spcPts val="4800"/>
              </a:spcBef>
              <a:defRPr sz="4200"/>
            </a:pPr>
            <a:r>
              <a:t>上述代码把寄存器%eax的内容放到%edx中。如果把寄存器名当作C语言代码中的变量名，它就相当于：</a:t>
            </a:r>
          </a:p>
          <a:p>
            <a:pPr marL="520700" indent="-520700" defTabSz="676909">
              <a:spcBef>
                <a:spcPts val="4800"/>
              </a:spcBef>
              <a:defRPr sz="4200"/>
            </a:pPr>
            <a:r>
              <a:t>edx = eax; //32位</a:t>
            </a:r>
          </a:p>
          <a:p>
            <a:pPr marL="520700" indent="-520700" defTabSz="676909">
              <a:spcBef>
                <a:spcPts val="4800"/>
              </a:spcBef>
              <a:defRPr sz="4200"/>
            </a:pPr>
            <a:r>
              <a:t>rdx = rax；//64位</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title"/>
          </p:nvPr>
        </p:nvSpPr>
        <p:spPr>
          <a:prstGeom prst="rect">
            <a:avLst/>
          </a:prstGeom>
        </p:spPr>
        <p:txBody>
          <a:bodyPr/>
          <a:lstStyle/>
          <a:p>
            <a:pPr/>
            <a:r>
              <a:t>立即寻址（immediate）</a:t>
            </a:r>
          </a:p>
        </p:txBody>
      </p:sp>
      <p:sp>
        <p:nvSpPr>
          <p:cNvPr id="262" name="Shape 262"/>
          <p:cNvSpPr/>
          <p:nvPr>
            <p:ph type="body" idx="1"/>
          </p:nvPr>
        </p:nvSpPr>
        <p:spPr>
          <a:prstGeom prst="rect">
            <a:avLst/>
          </a:prstGeom>
        </p:spPr>
        <p:txBody>
          <a:bodyPr/>
          <a:lstStyle/>
          <a:p>
            <a:pPr marL="482600" indent="-482600" defTabSz="627379">
              <a:spcBef>
                <a:spcPts val="4400"/>
              </a:spcBef>
              <a:defRPr sz="3900"/>
            </a:pPr>
            <a:r>
              <a:t>立即寻址（immediate）是用一个$开头后面跟一个数值。例如：</a:t>
            </a:r>
          </a:p>
          <a:p>
            <a:pPr marL="482600" indent="-482600" defTabSz="627379">
              <a:spcBef>
                <a:spcPts val="4400"/>
              </a:spcBef>
              <a:defRPr sz="3900"/>
            </a:pPr>
            <a:r>
              <a:t>movl $0x123， %edx //32位</a:t>
            </a:r>
          </a:p>
          <a:p>
            <a:pPr marL="482600" indent="-482600" defTabSz="627379">
              <a:spcBef>
                <a:spcPts val="4400"/>
              </a:spcBef>
              <a:defRPr sz="3900"/>
            </a:pPr>
            <a:r>
              <a:t>movq $0x123， %rdx //64位</a:t>
            </a:r>
          </a:p>
          <a:p>
            <a:pPr marL="482600" indent="-482600" defTabSz="627379">
              <a:spcBef>
                <a:spcPts val="4400"/>
              </a:spcBef>
              <a:defRPr sz="3900"/>
            </a:pPr>
            <a:r>
              <a:t>就是把0x123这个十六进制的数值直接放到EDX寄存器中。如果把寄存器名当作C语言代码中的变量名，它就相当于：</a:t>
            </a:r>
          </a:p>
          <a:p>
            <a:pPr marL="482600" indent="-482600" defTabSz="627379">
              <a:spcBef>
                <a:spcPts val="4400"/>
              </a:spcBef>
              <a:defRPr sz="3900"/>
            </a:pPr>
            <a:r>
              <a:t>edx = 0x123; //32位</a:t>
            </a:r>
          </a:p>
          <a:p>
            <a:pPr marL="482600" indent="-482600" defTabSz="627379">
              <a:spcBef>
                <a:spcPts val="4400"/>
              </a:spcBef>
              <a:defRPr sz="3900"/>
            </a:pPr>
            <a:r>
              <a:t>rdx = 0x123; //64位</a:t>
            </a:r>
          </a:p>
          <a:p>
            <a:pPr marL="482600" indent="-482600" defTabSz="627379">
              <a:spcBef>
                <a:spcPts val="4400"/>
              </a:spcBef>
              <a:defRPr sz="3900"/>
            </a:pPr>
            <a:r>
              <a:t>立即寻址也和内存没有关系。</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pPr/>
            <a:r>
              <a:t>直接寻址（direct）</a:t>
            </a:r>
          </a:p>
        </p:txBody>
      </p:sp>
      <p:sp>
        <p:nvSpPr>
          <p:cNvPr id="265" name="Shape 265"/>
          <p:cNvSpPr/>
          <p:nvPr>
            <p:ph type="body" idx="1"/>
          </p:nvPr>
        </p:nvSpPr>
        <p:spPr>
          <a:prstGeom prst="rect">
            <a:avLst/>
          </a:prstGeom>
        </p:spPr>
        <p:txBody>
          <a:bodyPr/>
          <a:lstStyle/>
          <a:p>
            <a:pPr marL="419100" indent="-419100" defTabSz="544830">
              <a:spcBef>
                <a:spcPts val="3800"/>
              </a:spcBef>
              <a:defRPr sz="3400"/>
            </a:pPr>
            <a:r>
              <a:t>直接寻址（direct）是直接用一个数值，开头没有$符号。开头有$符号的数值表示这是一个立即数；没有$符号表示这是一个地址。例如：</a:t>
            </a:r>
          </a:p>
          <a:p>
            <a:pPr marL="419100" indent="-419100" defTabSz="544830">
              <a:spcBef>
                <a:spcPts val="3800"/>
              </a:spcBef>
              <a:defRPr sz="3400"/>
            </a:pPr>
            <a:r>
              <a:t>movl 0x123， %edx //32位</a:t>
            </a:r>
          </a:p>
          <a:p>
            <a:pPr marL="419100" indent="-419100" defTabSz="544830">
              <a:spcBef>
                <a:spcPts val="3800"/>
              </a:spcBef>
              <a:defRPr sz="3400"/>
            </a:pPr>
            <a:r>
              <a:t>movq 0x123， %rdx //64位</a:t>
            </a:r>
          </a:p>
          <a:p>
            <a:pPr marL="419100" indent="-419100" defTabSz="544830">
              <a:spcBef>
                <a:spcPts val="3800"/>
              </a:spcBef>
              <a:defRPr sz="3400"/>
            </a:pPr>
            <a:r>
              <a:t>就是把十六进制的0x123内存地址所指向的那块内存里存储的数据放到EDX寄存器里，这相当于C语言代码：</a:t>
            </a:r>
          </a:p>
          <a:p>
            <a:pPr marL="419100" indent="-419100" defTabSz="544830">
              <a:spcBef>
                <a:spcPts val="3800"/>
              </a:spcBef>
              <a:defRPr sz="3400"/>
            </a:pPr>
            <a:r>
              <a:t>edx = *(int*)0x123;//32位</a:t>
            </a:r>
          </a:p>
          <a:p>
            <a:pPr marL="419100" indent="-419100" defTabSz="544830">
              <a:spcBef>
                <a:spcPts val="3800"/>
              </a:spcBef>
              <a:defRPr sz="3400"/>
            </a:pPr>
            <a:r>
              <a:t>rdx = *(long*)0x123;//64位</a:t>
            </a:r>
          </a:p>
          <a:p>
            <a:pPr marL="419100" indent="-419100" defTabSz="544830">
              <a:spcBef>
                <a:spcPts val="3800"/>
              </a:spcBef>
              <a:defRPr sz="3400"/>
            </a:pPr>
            <a:r>
              <a:t>把0x123这个数值强制转化为一个32位的int型变量的指针，再用一个*取它指向的值，然后放到EDX寄存器中，这就称为直接寻址。换句话说，就是用内存地址直接访问内存中的数据。</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一、存储程序计算机</a:t>
            </a:r>
          </a:p>
        </p:txBody>
      </p:sp>
      <p:sp>
        <p:nvSpPr>
          <p:cNvPr id="166" name="Shape 166"/>
          <p:cNvSpPr/>
          <p:nvPr>
            <p:ph type="body" idx="1"/>
          </p:nvPr>
        </p:nvSpPr>
        <p:spPr>
          <a:prstGeom prst="rect">
            <a:avLst/>
          </a:prstGeom>
        </p:spPr>
        <p:txBody>
          <a:bodyPr/>
          <a:lstStyle/>
          <a:p>
            <a:pPr/>
            <a:r>
              <a:t>什么是冯·诺依曼体系结构？</a:t>
            </a:r>
          </a:p>
          <a:p>
            <a:pPr/>
            <a:r>
              <a:t>计算机的存储系统</a:t>
            </a:r>
          </a:p>
          <a:p>
            <a:pPr/>
            <a:r>
              <a:t>计算机的总线结构</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pPr/>
            <a:r>
              <a:t>间接寻址（indirect）</a:t>
            </a:r>
          </a:p>
        </p:txBody>
      </p:sp>
      <p:sp>
        <p:nvSpPr>
          <p:cNvPr id="268" name="Shape 268"/>
          <p:cNvSpPr/>
          <p:nvPr>
            <p:ph type="body" idx="1"/>
          </p:nvPr>
        </p:nvSpPr>
        <p:spPr>
          <a:prstGeom prst="rect">
            <a:avLst/>
          </a:prstGeom>
        </p:spPr>
        <p:txBody>
          <a:bodyPr/>
          <a:lstStyle/>
          <a:p>
            <a:pPr marL="444500" indent="-444500" defTabSz="577850">
              <a:spcBef>
                <a:spcPts val="4100"/>
              </a:spcBef>
              <a:defRPr sz="3600"/>
            </a:pPr>
            <a:r>
              <a:t>间接寻址（indirect）就是寄存器加个小括号。举例说明，%ebx这个寄存器中存的值是一个内存地址，加个小括号表示这个内存地址所存储的数据，我们把它放到EDX寄存器中：</a:t>
            </a:r>
          </a:p>
          <a:p>
            <a:pPr marL="444500" indent="-444500" defTabSz="577850">
              <a:spcBef>
                <a:spcPts val="4100"/>
              </a:spcBef>
              <a:defRPr sz="3600"/>
            </a:pPr>
            <a:r>
              <a:t>movl (%ebx), %edx # 32位</a:t>
            </a:r>
          </a:p>
          <a:p>
            <a:pPr marL="444500" indent="-444500" defTabSz="577850">
              <a:spcBef>
                <a:spcPts val="4100"/>
              </a:spcBef>
              <a:defRPr sz="3600"/>
            </a:pPr>
            <a:r>
              <a:t>movq (%rbx), %rdx # 64位</a:t>
            </a:r>
          </a:p>
          <a:p>
            <a:pPr marL="444500" indent="-444500" defTabSz="577850">
              <a:spcBef>
                <a:spcPts val="4100"/>
              </a:spcBef>
              <a:defRPr sz="3600"/>
            </a:pPr>
            <a:r>
              <a:t>就相当于：</a:t>
            </a:r>
          </a:p>
          <a:p>
            <a:pPr marL="444500" indent="-444500" defTabSz="577850">
              <a:spcBef>
                <a:spcPts val="4100"/>
              </a:spcBef>
              <a:defRPr sz="3600"/>
            </a:pPr>
            <a:r>
              <a:t>edx = *(int*)ebx; # 32位</a:t>
            </a:r>
          </a:p>
          <a:p>
            <a:pPr marL="444500" indent="-444500" defTabSz="577850">
              <a:spcBef>
                <a:spcPts val="4100"/>
              </a:spcBef>
              <a:defRPr sz="3600"/>
            </a:pPr>
            <a:r>
              <a:t>rdx = *(long*)ebx; # 64位</a:t>
            </a:r>
          </a:p>
          <a:p>
            <a:pPr marL="444500" indent="-444500" defTabSz="577850">
              <a:spcBef>
                <a:spcPts val="4100"/>
              </a:spcBef>
              <a:defRPr sz="3600"/>
            </a:pPr>
            <a:r>
              <a:t>把这个EBX寄存器中存储的数值强制转化为一个32位的int型变量的指针，再用一个*取它指向的值，然后放到EDX寄存器中，这称为间接寻址。</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a:r>
              <a:t>变址寻址（displaced）</a:t>
            </a:r>
          </a:p>
        </p:txBody>
      </p:sp>
      <p:sp>
        <p:nvSpPr>
          <p:cNvPr id="271" name="Shape 271"/>
          <p:cNvSpPr/>
          <p:nvPr>
            <p:ph type="body" idx="1"/>
          </p:nvPr>
        </p:nvSpPr>
        <p:spPr>
          <a:prstGeom prst="rect">
            <a:avLst/>
          </a:prstGeom>
        </p:spPr>
        <p:txBody>
          <a:bodyPr/>
          <a:lstStyle/>
          <a:p>
            <a:pPr marL="444500" indent="-444500" defTabSz="577850">
              <a:spcBef>
                <a:spcPts val="4100"/>
              </a:spcBef>
              <a:defRPr sz="3600"/>
            </a:pPr>
            <a:r>
              <a:t>变址寻址（displaced）比间接寻址稍微复杂一点。例如：</a:t>
            </a:r>
          </a:p>
          <a:p>
            <a:pPr marL="444500" indent="-444500" defTabSz="577850">
              <a:spcBef>
                <a:spcPts val="4100"/>
              </a:spcBef>
              <a:defRPr sz="3600"/>
            </a:pPr>
            <a:r>
              <a:t>movl 4(%ebx), %edx # 32位</a:t>
            </a:r>
          </a:p>
          <a:p>
            <a:pPr marL="444500" indent="-444500" defTabSz="577850">
              <a:spcBef>
                <a:spcPts val="4100"/>
              </a:spcBef>
              <a:defRPr sz="3600"/>
            </a:pPr>
            <a:r>
              <a:t>movq 4(%rbx), %rdx # 64位</a:t>
            </a:r>
          </a:p>
          <a:p>
            <a:pPr marL="444500" indent="-444500" defTabSz="577850">
              <a:spcBef>
                <a:spcPts val="4100"/>
              </a:spcBef>
              <a:defRPr sz="3600"/>
            </a:pPr>
            <a:r>
              <a:t>您会发现代码中“（%ebx）”前面出现了一个4，也就是在间接寻址的基础上，在原地址上加上一个立即数4，相当于：</a:t>
            </a:r>
          </a:p>
          <a:p>
            <a:pPr marL="444500" indent="-444500" defTabSz="577850">
              <a:spcBef>
                <a:spcPts val="4100"/>
              </a:spcBef>
              <a:defRPr sz="3600"/>
            </a:pPr>
            <a:r>
              <a:t>edx = *(int*)(ebx+4); // 32位</a:t>
            </a:r>
          </a:p>
          <a:p>
            <a:pPr marL="444500" indent="-444500" defTabSz="577850">
              <a:spcBef>
                <a:spcPts val="4100"/>
              </a:spcBef>
              <a:defRPr sz="3600"/>
            </a:pPr>
            <a:r>
              <a:t>rdx = *(long*)(rbx+4); // 64位</a:t>
            </a:r>
          </a:p>
          <a:p>
            <a:pPr marL="444500" indent="-444500" defTabSz="577850">
              <a:spcBef>
                <a:spcPts val="4100"/>
              </a:spcBef>
              <a:defRPr sz="3600"/>
            </a:pPr>
            <a:r>
              <a:t>把这个EBX寄存器存储的数值加4，然后强制转化为一个32位的int类型的指针，再用一个*取它指向的值，然后放到EDX寄存器中，这称为变址寻址。</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p>
            <a:pPr/>
            <a:r>
              <a:t>堆栈操作</a:t>
            </a:r>
          </a:p>
        </p:txBody>
      </p:sp>
      <p:sp>
        <p:nvSpPr>
          <p:cNvPr id="274" name="Shape 274"/>
          <p:cNvSpPr/>
          <p:nvPr>
            <p:ph type="body" idx="1"/>
          </p:nvPr>
        </p:nvSpPr>
        <p:spPr>
          <a:prstGeom prst="rect">
            <a:avLst/>
          </a:prstGeom>
        </p:spPr>
        <p:txBody>
          <a:bodyPr/>
          <a:lstStyle/>
          <a:p>
            <a:pPr marL="355600" indent="-355600" defTabSz="462280">
              <a:spcBef>
                <a:spcPts val="3300"/>
              </a:spcBef>
              <a:defRPr sz="2900"/>
            </a:pPr>
            <a:r>
              <a:t>pushl %eax # 32位</a:t>
            </a:r>
          </a:p>
          <a:p>
            <a:pPr marL="355600" indent="-355600" defTabSz="462280">
              <a:spcBef>
                <a:spcPts val="3300"/>
              </a:spcBef>
              <a:defRPr sz="2900"/>
            </a:pPr>
            <a:r>
              <a:t>pushq %rax # 64位</a:t>
            </a:r>
          </a:p>
          <a:p>
            <a:pPr marL="355600" indent="-355600" defTabSz="462280">
              <a:spcBef>
                <a:spcPts val="3300"/>
              </a:spcBef>
              <a:defRPr sz="2900"/>
            </a:pPr>
            <a:r>
              <a:t>就是把EAX寄存器的值压到堆栈栈顶。它实际上做了这样两个动作，其中第一个动作为：</a:t>
            </a:r>
          </a:p>
          <a:p>
            <a:pPr marL="355600" indent="-355600" defTabSz="462280">
              <a:spcBef>
                <a:spcPts val="3300"/>
              </a:spcBef>
              <a:defRPr sz="2900"/>
            </a:pPr>
            <a:r>
              <a:t>subl $4， %esp # 32位</a:t>
            </a:r>
          </a:p>
          <a:p>
            <a:pPr marL="355600" indent="-355600" defTabSz="462280">
              <a:spcBef>
                <a:spcPts val="3300"/>
              </a:spcBef>
              <a:defRPr sz="2900"/>
            </a:pPr>
            <a:r>
              <a:t>subq $8， %rsp # 64位</a:t>
            </a:r>
          </a:p>
          <a:p>
            <a:pPr marL="355600" indent="-355600" defTabSz="462280">
              <a:spcBef>
                <a:spcPts val="3300"/>
              </a:spcBef>
              <a:defRPr sz="2900"/>
            </a:pPr>
            <a:r>
              <a:t>把堆栈的栈顶ESP寄存器的值减4。因为堆栈是向下增长的，所以用减指令subl，也就是在栈顶预留出一个存储单元。第二个动作为：</a:t>
            </a:r>
          </a:p>
          <a:p>
            <a:pPr marL="355600" indent="-355600" defTabSz="462280">
              <a:spcBef>
                <a:spcPts val="3300"/>
              </a:spcBef>
              <a:defRPr sz="2900"/>
            </a:pPr>
            <a:r>
              <a:t>movl %eax， (%esp) # 32位</a:t>
            </a:r>
          </a:p>
          <a:p>
            <a:pPr marL="355600" indent="-355600" defTabSz="462280">
              <a:spcBef>
                <a:spcPts val="3300"/>
              </a:spcBef>
              <a:defRPr sz="2900"/>
            </a:pPr>
            <a:r>
              <a:t>movq %rax， (%rsp) # 64位</a:t>
            </a:r>
          </a:p>
          <a:p>
            <a:pPr marL="355600" indent="-355600" defTabSz="462280">
              <a:spcBef>
                <a:spcPts val="3300"/>
              </a:spcBef>
              <a:defRPr sz="2900"/>
            </a:pPr>
            <a:r>
              <a:t>把ESP寄存器加一个小括号（间接寻址），就是把EAX寄存器的值放到ESP寄存器所指向的地方，这时ESP寄存器已经指向预留出的存储单元了。</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6" name="Shape 276"/>
          <p:cNvSpPr/>
          <p:nvPr>
            <p:ph type="title"/>
          </p:nvPr>
        </p:nvSpPr>
        <p:spPr>
          <a:prstGeom prst="rect">
            <a:avLst/>
          </a:prstGeom>
        </p:spPr>
        <p:txBody>
          <a:bodyPr/>
          <a:lstStyle/>
          <a:p>
            <a:pPr/>
            <a:r>
              <a:t>堆栈操作</a:t>
            </a:r>
          </a:p>
        </p:txBody>
      </p:sp>
      <p:sp>
        <p:nvSpPr>
          <p:cNvPr id="277" name="Shape 277"/>
          <p:cNvSpPr/>
          <p:nvPr>
            <p:ph type="body" idx="1"/>
          </p:nvPr>
        </p:nvSpPr>
        <p:spPr>
          <a:prstGeom prst="rect">
            <a:avLst/>
          </a:prstGeom>
        </p:spPr>
        <p:txBody>
          <a:bodyPr/>
          <a:lstStyle/>
          <a:p>
            <a:pPr marL="368300" indent="-368300" defTabSz="478790">
              <a:spcBef>
                <a:spcPts val="3400"/>
              </a:spcBef>
              <a:defRPr sz="3000"/>
            </a:pPr>
            <a:r>
              <a:t>popl %eax # 32位 就是从堆栈的栈顶取一个存储单元（32位数值），从堆栈栈顶的位置放到EAX寄存器里，这称为出栈。</a:t>
            </a:r>
          </a:p>
          <a:p>
            <a:pPr marL="368300" indent="-368300" defTabSz="478790">
              <a:spcBef>
                <a:spcPts val="3400"/>
              </a:spcBef>
              <a:defRPr sz="3000"/>
            </a:pPr>
            <a:r>
              <a:t>popq %rax # 64位</a:t>
            </a:r>
          </a:p>
          <a:p>
            <a:pPr marL="368300" indent="-368300" defTabSz="478790">
              <a:spcBef>
                <a:spcPts val="3400"/>
              </a:spcBef>
              <a:defRPr sz="3000"/>
            </a:pPr>
            <a:r>
              <a:t># 32位</a:t>
            </a:r>
          </a:p>
          <a:p>
            <a:pPr marL="368300" indent="-368300" defTabSz="478790">
              <a:spcBef>
                <a:spcPts val="3400"/>
              </a:spcBef>
              <a:defRPr sz="3000"/>
            </a:pPr>
            <a:r>
              <a:t>movl (%esp), %eax</a:t>
            </a:r>
          </a:p>
          <a:p>
            <a:pPr marL="368300" indent="-368300" defTabSz="478790">
              <a:spcBef>
                <a:spcPts val="3400"/>
              </a:spcBef>
              <a:defRPr sz="3000"/>
            </a:pPr>
            <a:r>
              <a:t>addl $4, %esp</a:t>
            </a:r>
          </a:p>
          <a:p>
            <a:pPr marL="368300" indent="-368300" defTabSz="478790">
              <a:spcBef>
                <a:spcPts val="3400"/>
              </a:spcBef>
              <a:defRPr sz="3000"/>
            </a:pPr>
            <a:r>
              <a:t># 64位</a:t>
            </a:r>
          </a:p>
          <a:p>
            <a:pPr marL="368300" indent="-368300" defTabSz="478790">
              <a:spcBef>
                <a:spcPts val="3400"/>
              </a:spcBef>
              <a:defRPr sz="3000"/>
            </a:pPr>
            <a:r>
              <a:t>movq (%rsp), %rax</a:t>
            </a:r>
          </a:p>
          <a:p>
            <a:pPr marL="368300" indent="-368300" defTabSz="478790">
              <a:spcBef>
                <a:spcPts val="3400"/>
              </a:spcBef>
              <a:defRPr sz="3000"/>
            </a:pPr>
            <a:r>
              <a:t>addq $8, %rsp</a:t>
            </a:r>
          </a:p>
          <a:p>
            <a:pPr marL="368300" indent="-368300" defTabSz="478790">
              <a:spcBef>
                <a:spcPts val="3400"/>
              </a:spcBef>
              <a:defRPr sz="3000"/>
            </a:pPr>
            <a:r>
              <a:t>第一步是把栈顶的数值放到EAX寄存器里，然后用指令addl把栈顶加4，相当于栈向上回退了一个存储单元的位置，也就是栈在收缩。每次执行指令pushl栈都在增长，执行指令popl栈都在收缩。</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Shape 279"/>
          <p:cNvSpPr/>
          <p:nvPr>
            <p:ph type="title"/>
          </p:nvPr>
        </p:nvSpPr>
        <p:spPr>
          <a:xfrm>
            <a:off x="6432550" y="549274"/>
            <a:ext cx="13989050" cy="2286002"/>
          </a:xfrm>
          <a:prstGeom prst="rect">
            <a:avLst/>
          </a:prstGeom>
        </p:spPr>
        <p:txBody>
          <a:bodyPr/>
          <a:lstStyle>
            <a:lvl1pPr algn="l">
              <a:defRPr>
                <a:latin typeface="宋体"/>
                <a:ea typeface="宋体"/>
                <a:cs typeface="宋体"/>
                <a:sym typeface="宋体"/>
              </a:defRPr>
            </a:lvl1pPr>
          </a:lstStyle>
          <a:p>
            <a:pPr/>
            <a:r>
              <a:t>练习</a:t>
            </a:r>
          </a:p>
        </p:txBody>
      </p:sp>
      <p:sp>
        <p:nvSpPr>
          <p:cNvPr id="280" name="Shape 280"/>
          <p:cNvSpPr/>
          <p:nvPr>
            <p:ph type="body" idx="1"/>
          </p:nvPr>
        </p:nvSpPr>
        <p:spPr>
          <a:prstGeom prst="rect">
            <a:avLst/>
          </a:prstGeom>
        </p:spPr>
        <p:txBody>
          <a:bodyPr/>
          <a:lstStyle/>
          <a:p>
            <a:pPr>
              <a:buChar char="♦"/>
            </a:pPr>
          </a:p>
        </p:txBody>
      </p:sp>
      <p:sp>
        <p:nvSpPr>
          <p:cNvPr id="281" name="Shape 281"/>
          <p:cNvSpPr/>
          <p:nvPr/>
        </p:nvSpPr>
        <p:spPr>
          <a:xfrm>
            <a:off x="4559299" y="4841875"/>
            <a:ext cx="4111992" cy="2622345"/>
          </a:xfrm>
          <a:prstGeom prst="rect">
            <a:avLst/>
          </a:prstGeom>
          <a:ln w="12700">
            <a:solidFill>
              <a:srgbClr val="000000"/>
            </a:solidFill>
          </a:ln>
          <a:extLst>
            <a:ext uri="{C572A759-6A51-4108-AA02-DFA0A04FC94B}">
              <ma14:wrappingTextBoxFlag xmlns:ma14="http://schemas.microsoft.com/office/mac/drawingml/2011/main" val="1"/>
            </a:ext>
          </a:extLst>
        </p:spPr>
        <p:txBody>
          <a:bodyPr wrap="none" lIns="91438" tIns="91438" rIns="91438" bIns="91438">
            <a:spAutoFit/>
          </a:bodyPr>
          <a:lstStyle/>
          <a:p>
            <a:pPr algn="l" defTabSz="1828800">
              <a:defRPr b="1" sz="2800">
                <a:latin typeface="Arial"/>
                <a:ea typeface="Arial"/>
                <a:cs typeface="Arial"/>
                <a:sym typeface="Arial"/>
              </a:defRPr>
            </a:pPr>
            <a:r>
              <a:t>...</a:t>
            </a:r>
          </a:p>
          <a:p>
            <a:pPr algn="l" defTabSz="1828800">
              <a:defRPr b="1" sz="2800">
                <a:latin typeface="Arial"/>
                <a:ea typeface="Arial"/>
                <a:cs typeface="Arial"/>
                <a:sym typeface="Arial"/>
              </a:defRPr>
            </a:pPr>
            <a:r>
              <a:t>pushl	$8</a:t>
            </a:r>
          </a:p>
          <a:p>
            <a:pPr algn="l" defTabSz="1828800">
              <a:defRPr b="1" sz="2800">
                <a:latin typeface="Arial"/>
                <a:ea typeface="Arial"/>
                <a:cs typeface="Arial"/>
                <a:sym typeface="Arial"/>
              </a:defRPr>
            </a:pPr>
            <a:r>
              <a:t>movl	%esp, %ebp</a:t>
            </a:r>
          </a:p>
          <a:p>
            <a:pPr algn="l" defTabSz="1828800">
              <a:defRPr b="1" sz="2800">
                <a:latin typeface="Arial"/>
                <a:ea typeface="Arial"/>
                <a:cs typeface="Arial"/>
                <a:sym typeface="Arial"/>
              </a:defRPr>
            </a:pPr>
            <a:r>
              <a:t>subl	$4, %esp</a:t>
            </a:r>
          </a:p>
          <a:p>
            <a:pPr algn="l" defTabSz="1828800">
              <a:defRPr b="1" sz="2800">
                <a:latin typeface="Arial"/>
                <a:ea typeface="Arial"/>
                <a:cs typeface="Arial"/>
                <a:sym typeface="Arial"/>
              </a:defRPr>
            </a:pPr>
            <a:r>
              <a:t>movl	$8, (%esp)</a:t>
            </a:r>
          </a:p>
          <a:p>
            <a:pPr algn="l" defTabSz="1828800">
              <a:defRPr b="1" sz="2800">
                <a:latin typeface="Arial"/>
                <a:ea typeface="Arial"/>
                <a:cs typeface="Arial"/>
                <a:sym typeface="Arial"/>
              </a:defRPr>
            </a:pPr>
            <a:r>
              <a:t>...</a:t>
            </a:r>
          </a:p>
        </p:txBody>
      </p:sp>
      <p:sp>
        <p:nvSpPr>
          <p:cNvPr id="282" name="Shape 282"/>
          <p:cNvSpPr/>
          <p:nvPr/>
        </p:nvSpPr>
        <p:spPr>
          <a:xfrm>
            <a:off x="9886949" y="4984750"/>
            <a:ext cx="4111992" cy="2215945"/>
          </a:xfrm>
          <a:prstGeom prst="rect">
            <a:avLst/>
          </a:prstGeom>
          <a:ln w="12700">
            <a:solidFill>
              <a:srgbClr val="000000"/>
            </a:solidFill>
          </a:ln>
          <a:extLst>
            <a:ext uri="{C572A759-6A51-4108-AA02-DFA0A04FC94B}">
              <ma14:wrappingTextBoxFlag xmlns:ma14="http://schemas.microsoft.com/office/mac/drawingml/2011/main" val="1"/>
            </a:ext>
          </a:extLst>
        </p:spPr>
        <p:txBody>
          <a:bodyPr wrap="none" lIns="91438" tIns="91438" rIns="91438" bIns="91438">
            <a:spAutoFit/>
          </a:bodyPr>
          <a:lstStyle/>
          <a:p>
            <a:pPr algn="l" defTabSz="1828800">
              <a:defRPr b="1" sz="2800">
                <a:latin typeface="Arial"/>
                <a:ea typeface="Arial"/>
                <a:cs typeface="Arial"/>
                <a:sym typeface="Arial"/>
              </a:defRPr>
            </a:pPr>
            <a:r>
              <a:t>...</a:t>
            </a:r>
          </a:p>
          <a:p>
            <a:pPr algn="l" defTabSz="1828800">
              <a:defRPr b="1" sz="2800">
                <a:latin typeface="Arial"/>
                <a:ea typeface="Arial"/>
                <a:cs typeface="Arial"/>
                <a:sym typeface="Arial"/>
              </a:defRPr>
            </a:pPr>
            <a:r>
              <a:t>pushl	$8</a:t>
            </a:r>
          </a:p>
          <a:p>
            <a:pPr algn="l" defTabSz="1828800">
              <a:defRPr b="1" sz="2800">
                <a:latin typeface="Arial"/>
                <a:ea typeface="Arial"/>
                <a:cs typeface="Arial"/>
                <a:sym typeface="Arial"/>
              </a:defRPr>
            </a:pPr>
            <a:r>
              <a:t>movl	%esp, %ebp</a:t>
            </a:r>
          </a:p>
          <a:p>
            <a:pPr algn="l" defTabSz="1828800">
              <a:defRPr b="1" sz="2800">
                <a:latin typeface="Arial"/>
                <a:ea typeface="Arial"/>
                <a:cs typeface="Arial"/>
                <a:sym typeface="Arial"/>
              </a:defRPr>
            </a:pPr>
            <a:r>
              <a:t>pushl	$8</a:t>
            </a:r>
          </a:p>
          <a:p>
            <a:pPr algn="l" defTabSz="1828800">
              <a:defRPr b="1" sz="2800">
                <a:latin typeface="Arial"/>
                <a:ea typeface="Arial"/>
                <a:cs typeface="Arial"/>
                <a:sym typeface="Arial"/>
              </a:defRPr>
            </a:pPr>
            <a:r>
              <a:t>...</a:t>
            </a:r>
          </a:p>
        </p:txBody>
      </p:sp>
      <p:sp>
        <p:nvSpPr>
          <p:cNvPr id="283" name="Shape 283"/>
          <p:cNvSpPr/>
          <p:nvPr/>
        </p:nvSpPr>
        <p:spPr>
          <a:xfrm>
            <a:off x="15217774" y="4410075"/>
            <a:ext cx="4111992" cy="3435145"/>
          </a:xfrm>
          <a:prstGeom prst="rect">
            <a:avLst/>
          </a:prstGeom>
          <a:ln w="12700">
            <a:solidFill>
              <a:srgbClr val="000000"/>
            </a:solidFill>
          </a:ln>
          <a:extLst>
            <a:ext uri="{C572A759-6A51-4108-AA02-DFA0A04FC94B}">
              <ma14:wrappingTextBoxFlag xmlns:ma14="http://schemas.microsoft.com/office/mac/drawingml/2011/main" val="1"/>
            </a:ext>
          </a:extLst>
        </p:spPr>
        <p:txBody>
          <a:bodyPr wrap="none" lIns="91438" tIns="91438" rIns="91438" bIns="91438">
            <a:spAutoFit/>
          </a:bodyPr>
          <a:lstStyle/>
          <a:p>
            <a:pPr algn="l" defTabSz="1828800">
              <a:defRPr b="1" sz="2800">
                <a:latin typeface="Arial"/>
                <a:ea typeface="Arial"/>
                <a:cs typeface="Arial"/>
                <a:sym typeface="Arial"/>
              </a:defRPr>
            </a:pPr>
            <a:r>
              <a:t>...</a:t>
            </a:r>
          </a:p>
          <a:p>
            <a:pPr algn="l" defTabSz="1828800">
              <a:defRPr b="1" sz="2800">
                <a:latin typeface="Arial"/>
                <a:ea typeface="Arial"/>
                <a:cs typeface="Arial"/>
                <a:sym typeface="Arial"/>
              </a:defRPr>
            </a:pPr>
            <a:r>
              <a:t>pushl	$8</a:t>
            </a:r>
          </a:p>
          <a:p>
            <a:pPr algn="l" defTabSz="1828800">
              <a:defRPr b="1" sz="2800">
                <a:latin typeface="Arial"/>
                <a:ea typeface="Arial"/>
                <a:cs typeface="Arial"/>
                <a:sym typeface="Arial"/>
              </a:defRPr>
            </a:pPr>
            <a:r>
              <a:t>movl	%esp, %ebp</a:t>
            </a:r>
          </a:p>
          <a:p>
            <a:pPr algn="l" defTabSz="1828800">
              <a:defRPr b="1" sz="2800">
                <a:latin typeface="Arial"/>
                <a:ea typeface="Arial"/>
                <a:cs typeface="Arial"/>
                <a:sym typeface="Arial"/>
              </a:defRPr>
            </a:pPr>
            <a:r>
              <a:t>pushl	%ebp</a:t>
            </a:r>
          </a:p>
          <a:p>
            <a:pPr algn="l" defTabSz="1828800">
              <a:defRPr b="1" sz="2800">
                <a:latin typeface="Arial"/>
                <a:ea typeface="Arial"/>
                <a:cs typeface="Arial"/>
                <a:sym typeface="Arial"/>
              </a:defRPr>
            </a:pPr>
            <a:r>
              <a:t>pushl	$8</a:t>
            </a:r>
          </a:p>
          <a:p>
            <a:pPr algn="l" defTabSz="1828800">
              <a:defRPr b="1" sz="2800">
                <a:latin typeface="Arial"/>
                <a:ea typeface="Arial"/>
                <a:cs typeface="Arial"/>
                <a:sym typeface="Arial"/>
              </a:defRPr>
            </a:pPr>
            <a:r>
              <a:t>addl	$4, %esp</a:t>
            </a:r>
          </a:p>
          <a:p>
            <a:pPr algn="l" defTabSz="1828800">
              <a:defRPr b="1" sz="2800">
                <a:latin typeface="Arial"/>
                <a:ea typeface="Arial"/>
                <a:cs typeface="Arial"/>
                <a:sym typeface="Arial"/>
              </a:defRPr>
            </a:pPr>
            <a:r>
              <a:t>popl	%ebp</a:t>
            </a:r>
          </a:p>
          <a:p>
            <a:pPr algn="l" defTabSz="1828800">
              <a:defRPr b="1" sz="2800">
                <a:latin typeface="Arial"/>
                <a:ea typeface="Arial"/>
                <a:cs typeface="Arial"/>
                <a:sym typeface="Arial"/>
              </a:defRPr>
            </a:pPr>
            <a:r>
              <a:t>...</a:t>
            </a:r>
          </a:p>
        </p:txBody>
      </p:sp>
      <p:sp>
        <p:nvSpPr>
          <p:cNvPr id="284" name="Shape 284"/>
          <p:cNvSpPr/>
          <p:nvPr/>
        </p:nvSpPr>
        <p:spPr>
          <a:xfrm>
            <a:off x="6864349" y="9163049"/>
            <a:ext cx="10711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请画出当前堆栈状态，表明当前栈顶和栈基地址位置</a:t>
            </a:r>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pPr/>
            <a:r>
              <a:t>函数调用和返回</a:t>
            </a:r>
          </a:p>
        </p:txBody>
      </p:sp>
      <p:sp>
        <p:nvSpPr>
          <p:cNvPr id="287" name="Shape 287"/>
          <p:cNvSpPr/>
          <p:nvPr>
            <p:ph type="body" idx="1"/>
          </p:nvPr>
        </p:nvSpPr>
        <p:spPr>
          <a:prstGeom prst="rect">
            <a:avLst/>
          </a:prstGeom>
        </p:spPr>
        <p:txBody>
          <a:bodyPr/>
          <a:lstStyle/>
          <a:p>
            <a:pPr marL="368300" indent="-368300" defTabSz="478790">
              <a:spcBef>
                <a:spcPts val="3400"/>
              </a:spcBef>
              <a:defRPr sz="3000"/>
            </a:pPr>
            <a:r>
              <a:t>call 0x12345 # 代码实际上做了两个动作，如下两条伪指令，注意，这两个动作并不存在实际对应的指令，我们用 “（*）”来特别标记一下，这两个动作是由硬件一次性完成的。出于安全方面的原因，EIP寄存器不能被程序直接使用和修改。</a:t>
            </a:r>
          </a:p>
          <a:p>
            <a:pPr marL="368300" indent="-368300" defTabSz="478790">
              <a:spcBef>
                <a:spcPts val="3400"/>
              </a:spcBef>
              <a:defRPr sz="3000"/>
            </a:pPr>
            <a:r>
              <a:t># 32位</a:t>
            </a:r>
          </a:p>
          <a:p>
            <a:pPr marL="368300" indent="-368300" defTabSz="478790">
              <a:spcBef>
                <a:spcPts val="3400"/>
              </a:spcBef>
              <a:defRPr sz="3000"/>
            </a:pPr>
            <a:r>
              <a:t>pushl %eip (*)</a:t>
            </a:r>
          </a:p>
          <a:p>
            <a:pPr marL="368300" indent="-368300" defTabSz="478790">
              <a:spcBef>
                <a:spcPts val="3400"/>
              </a:spcBef>
              <a:defRPr sz="3000"/>
            </a:pPr>
            <a:r>
              <a:t>movl $0x12345, %eip (*)</a:t>
            </a:r>
          </a:p>
          <a:p>
            <a:pPr marL="368300" indent="-368300" defTabSz="478790">
              <a:spcBef>
                <a:spcPts val="3400"/>
              </a:spcBef>
              <a:defRPr sz="3000"/>
            </a:pPr>
            <a:r>
              <a:t># 64位</a:t>
            </a:r>
          </a:p>
          <a:p>
            <a:pPr marL="368300" indent="-368300" defTabSz="478790">
              <a:spcBef>
                <a:spcPts val="3400"/>
              </a:spcBef>
              <a:defRPr sz="3000"/>
            </a:pPr>
            <a:r>
              <a:t>pushq %rip (*)</a:t>
            </a:r>
          </a:p>
          <a:p>
            <a:pPr marL="368300" indent="-368300" defTabSz="478790">
              <a:spcBef>
                <a:spcPts val="3400"/>
              </a:spcBef>
              <a:defRPr sz="3000"/>
            </a:pPr>
            <a:r>
              <a:t>movq $0x12345, %rip (*)</a:t>
            </a:r>
          </a:p>
          <a:p>
            <a:pPr marL="368300" indent="-368300" defTabSz="478790">
              <a:spcBef>
                <a:spcPts val="3400"/>
              </a:spcBef>
              <a:defRPr sz="3000"/>
            </a:pPr>
            <a:r>
              <a:t>上述伪指令先是把当前的EIP寄存器压栈，把0x12345这个立即数放到EIP寄存器里，该寄存器是用来告诉CPU下一条指令的存储地址的。把当前的EIP寄存器的值压栈就是把下一条指令的地址保存起来，然后给EIP寄存器又赋了一个新值0x12345，也就是CPU执行的下一条指令就是从0x12345位置取得的。</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prstGeom prst="rect">
            <a:avLst/>
          </a:prstGeom>
        </p:spPr>
        <p:txBody>
          <a:bodyPr/>
          <a:lstStyle/>
          <a:p>
            <a:pPr/>
            <a:r>
              <a:t>函数调用和返回</a:t>
            </a:r>
          </a:p>
        </p:txBody>
      </p:sp>
      <p:sp>
        <p:nvSpPr>
          <p:cNvPr id="290" name="Shape 290"/>
          <p:cNvSpPr/>
          <p:nvPr>
            <p:ph type="body" idx="1"/>
          </p:nvPr>
        </p:nvSpPr>
        <p:spPr>
          <a:prstGeom prst="rect">
            <a:avLst/>
          </a:prstGeom>
        </p:spPr>
        <p:txBody>
          <a:bodyPr/>
          <a:lstStyle/>
          <a:p>
            <a:pPr/>
            <a:r>
              <a:t>ret</a:t>
            </a:r>
          </a:p>
          <a:p>
            <a:pPr/>
            <a:r>
              <a:t>上述代码实际上做了一个动作，如下一条伪指令，注意，这个动作并不存在实际对应的指令，我们用“（*）”来特别标记一下，这个动作是由硬件一次性完成的。出于安全方面的原因，EIP寄存器不能被直接使用和修改。</a:t>
            </a:r>
          </a:p>
          <a:p>
            <a:pPr/>
            <a:r>
              <a:t>popl %eip(*) # 32位</a:t>
            </a:r>
          </a:p>
          <a:p>
            <a:pPr/>
            <a:r>
              <a:t>popq %rip(*) # 64位</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2" name="Shape 292"/>
          <p:cNvSpPr/>
          <p:nvPr>
            <p:ph type="title"/>
          </p:nvPr>
        </p:nvSpPr>
        <p:spPr>
          <a:xfrm>
            <a:off x="6432550" y="549274"/>
            <a:ext cx="13989050" cy="2286002"/>
          </a:xfrm>
          <a:prstGeom prst="rect">
            <a:avLst/>
          </a:prstGeom>
        </p:spPr>
        <p:txBody>
          <a:bodyPr/>
          <a:lstStyle>
            <a:lvl1pPr algn="l"/>
          </a:lstStyle>
          <a:p>
            <a:pPr/>
            <a:r>
              <a:t>From C to running program</a:t>
            </a:r>
          </a:p>
        </p:txBody>
      </p:sp>
      <p:pic>
        <p:nvPicPr>
          <p:cNvPr id="293" name="image10.png"/>
          <p:cNvPicPr>
            <a:picLocks noChangeAspect="1"/>
          </p:cNvPicPr>
          <p:nvPr/>
        </p:nvPicPr>
        <p:blipFill>
          <a:blip r:embed="rId2">
            <a:extLst/>
          </a:blip>
          <a:stretch>
            <a:fillRect/>
          </a:stretch>
        </p:blipFill>
        <p:spPr>
          <a:xfrm>
            <a:off x="3048000" y="3511550"/>
            <a:ext cx="18288000" cy="6692900"/>
          </a:xfrm>
          <a:prstGeom prst="rect">
            <a:avLst/>
          </a:prstGeom>
          <a:ln w="12700">
            <a:miter lim="400000"/>
          </a:ln>
        </p:spPr>
      </p:pic>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Shape 295"/>
          <p:cNvSpPr/>
          <p:nvPr>
            <p:ph type="title"/>
          </p:nvPr>
        </p:nvSpPr>
        <p:spPr>
          <a:prstGeom prst="rect">
            <a:avLst/>
          </a:prstGeom>
        </p:spPr>
        <p:txBody>
          <a:bodyPr/>
          <a:lstStyle/>
          <a:p>
            <a:pPr/>
            <a:r>
              <a:t>gcc用法参考</a:t>
            </a:r>
          </a:p>
        </p:txBody>
      </p:sp>
      <p:sp>
        <p:nvSpPr>
          <p:cNvPr id="296" name="Shape 296"/>
          <p:cNvSpPr/>
          <p:nvPr>
            <p:ph type="body" idx="1"/>
          </p:nvPr>
        </p:nvSpPr>
        <p:spPr>
          <a:prstGeom prst="rect">
            <a:avLst/>
          </a:prstGeom>
        </p:spPr>
        <p:txBody>
          <a:bodyPr/>
          <a:lstStyle/>
          <a:p>
            <a:pPr marL="393700" indent="-393700" defTabSz="511809">
              <a:spcBef>
                <a:spcPts val="3600"/>
              </a:spcBef>
              <a:defRPr sz="3200"/>
            </a:pPr>
            <a:r>
              <a:t>gcc用法参考（*表示文件名）</a:t>
            </a:r>
          </a:p>
          <a:p>
            <a:pPr marL="393700" indent="-393700" defTabSz="511809">
              <a:spcBef>
                <a:spcPts val="3600"/>
              </a:spcBef>
              <a:defRPr sz="3200"/>
            </a:pPr>
            <a:r>
              <a:t>gcc –E –o *.cpp *.c</a:t>
            </a:r>
          </a:p>
          <a:p>
            <a:pPr marL="393700" indent="-393700" defTabSz="511809">
              <a:spcBef>
                <a:spcPts val="3600"/>
              </a:spcBef>
              <a:defRPr sz="3200"/>
            </a:pPr>
            <a:r>
              <a:t>gcc –x cpp-output –S –o *.s *.cpp </a:t>
            </a:r>
          </a:p>
          <a:p>
            <a:pPr marL="393700" indent="-393700" defTabSz="511809">
              <a:spcBef>
                <a:spcPts val="3600"/>
              </a:spcBef>
              <a:defRPr sz="3200"/>
            </a:pPr>
            <a:r>
              <a:t>gcc –S –o *.s *.c</a:t>
            </a:r>
          </a:p>
          <a:p>
            <a:pPr marL="393700" indent="-393700" defTabSz="511809">
              <a:spcBef>
                <a:spcPts val="3600"/>
              </a:spcBef>
              <a:defRPr sz="3200"/>
            </a:pPr>
            <a:r>
              <a:t>gcc –x assembler –c *.s -o *.o</a:t>
            </a:r>
          </a:p>
          <a:p>
            <a:pPr marL="393700" indent="-393700" defTabSz="511809">
              <a:spcBef>
                <a:spcPts val="3600"/>
              </a:spcBef>
              <a:defRPr sz="3200"/>
            </a:pPr>
            <a:r>
              <a:t>gcc –c *.c -o *.o</a:t>
            </a:r>
          </a:p>
          <a:p>
            <a:pPr marL="393700" indent="-393700" defTabSz="511809">
              <a:spcBef>
                <a:spcPts val="3600"/>
              </a:spcBef>
              <a:defRPr sz="3200"/>
            </a:pPr>
            <a:r>
              <a:t>as –o *.o *.s</a:t>
            </a:r>
          </a:p>
          <a:p>
            <a:pPr marL="393700" indent="-393700" defTabSz="511809">
              <a:spcBef>
                <a:spcPts val="3600"/>
              </a:spcBef>
              <a:defRPr sz="3200"/>
            </a:pPr>
            <a:r>
              <a:t>gcc –o * *.o</a:t>
            </a:r>
          </a:p>
          <a:p>
            <a:pPr marL="393700" indent="-393700" defTabSz="511809">
              <a:spcBef>
                <a:spcPts val="3600"/>
              </a:spcBef>
              <a:defRPr sz="3200"/>
            </a:pPr>
            <a:r>
              <a:t>gcc –o * *.c</a:t>
            </a:r>
          </a:p>
          <a:p>
            <a:pPr marL="393700" indent="-393700" defTabSz="511809">
              <a:spcBef>
                <a:spcPts val="3600"/>
              </a:spcBef>
              <a:defRPr sz="3200"/>
            </a:pPr>
            <a:r>
              <a:t>ld *.o -o *</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8" name="Shape 298"/>
          <p:cNvSpPr/>
          <p:nvPr>
            <p:ph type="title"/>
          </p:nvPr>
        </p:nvSpPr>
        <p:spPr>
          <a:xfrm>
            <a:off x="6432550" y="549274"/>
            <a:ext cx="13989050" cy="2286002"/>
          </a:xfrm>
          <a:prstGeom prst="rect">
            <a:avLst/>
          </a:prstGeom>
        </p:spPr>
        <p:txBody>
          <a:bodyPr/>
          <a:lstStyle>
            <a:lvl1pPr algn="l"/>
          </a:lstStyle>
          <a:p>
            <a:pPr/>
            <a:r>
              <a:t>32位</a:t>
            </a:r>
          </a:p>
        </p:txBody>
      </p:sp>
      <p:sp>
        <p:nvSpPr>
          <p:cNvPr id="299" name="Shape 299"/>
          <p:cNvSpPr/>
          <p:nvPr/>
        </p:nvSpPr>
        <p:spPr>
          <a:xfrm>
            <a:off x="5133974" y="3400424"/>
            <a:ext cx="4692545" cy="7648222"/>
          </a:xfrm>
          <a:prstGeom prst="rect">
            <a:avLst/>
          </a:prstGeom>
          <a:ln w="12700">
            <a:solidFill>
              <a:srgbClr val="000000"/>
            </a:solidFill>
          </a:ln>
          <a:extLst>
            <a:ext uri="{C572A759-6A51-4108-AA02-DFA0A04FC94B}">
              <ma14:wrappingTextBoxFlag xmlns:ma14="http://schemas.microsoft.com/office/mac/drawingml/2011/main" val="1"/>
            </a:ext>
          </a:extLst>
        </p:spPr>
        <p:txBody>
          <a:bodyPr wrap="none" lIns="91438" tIns="91438" rIns="91438" bIns="91438">
            <a:spAutoFit/>
          </a:bodyPr>
          <a:lstStyle/>
          <a:p>
            <a:pPr algn="l" defTabSz="1828800">
              <a:defRPr sz="3600">
                <a:latin typeface="Arial"/>
                <a:ea typeface="Arial"/>
                <a:cs typeface="Arial"/>
                <a:sym typeface="Arial"/>
              </a:defRPr>
            </a:pPr>
            <a:r>
              <a:t>int g(int x)</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r>
              <a:t>	return x+3;</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p>
          <a:p>
            <a:pPr algn="l" defTabSz="1828800">
              <a:defRPr sz="3600">
                <a:latin typeface="Arial"/>
                <a:ea typeface="Arial"/>
                <a:cs typeface="Arial"/>
                <a:sym typeface="Arial"/>
              </a:defRPr>
            </a:pPr>
            <a:r>
              <a:t>int f(int x)</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r>
              <a:t>	return g(x);</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p>
          <a:p>
            <a:pPr algn="l" defTabSz="1828800">
              <a:defRPr sz="3600">
                <a:latin typeface="Arial"/>
                <a:ea typeface="Arial"/>
                <a:cs typeface="Arial"/>
                <a:sym typeface="Arial"/>
              </a:defRPr>
            </a:pPr>
            <a:r>
              <a:t>int main(void)</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r>
              <a:t>	return f(8)+1;</a:t>
            </a:r>
          </a:p>
          <a:p>
            <a:pPr algn="l" defTabSz="1828800">
              <a:defRPr sz="3600">
                <a:latin typeface="Arial"/>
                <a:ea typeface="Arial"/>
                <a:cs typeface="Arial"/>
                <a:sym typeface="Arial"/>
              </a:defRPr>
            </a:pPr>
            <a:r>
              <a:t>}</a:t>
            </a:r>
          </a:p>
        </p:txBody>
      </p:sp>
      <p:sp>
        <p:nvSpPr>
          <p:cNvPr id="300" name="Shape 300"/>
          <p:cNvSpPr/>
          <p:nvPr/>
        </p:nvSpPr>
        <p:spPr>
          <a:xfrm>
            <a:off x="11760199" y="234950"/>
            <a:ext cx="6355948" cy="12782345"/>
          </a:xfrm>
          <a:prstGeom prst="rect">
            <a:avLst/>
          </a:prstGeom>
          <a:ln w="12700">
            <a:solidFill>
              <a:srgbClr val="000000"/>
            </a:solidFill>
          </a:ln>
          <a:extLst>
            <a:ext uri="{C572A759-6A51-4108-AA02-DFA0A04FC94B}">
              <ma14:wrappingTextBoxFlag xmlns:ma14="http://schemas.microsoft.com/office/mac/drawingml/2011/main" val="1"/>
            </a:ext>
          </a:extLst>
        </p:spPr>
        <p:txBody>
          <a:bodyPr wrap="none" lIns="91438" tIns="91438" rIns="91438" bIns="91438">
            <a:spAutoFit/>
          </a:bodyPr>
          <a:lstStyle/>
          <a:p>
            <a:pPr algn="l" defTabSz="1828800">
              <a:defRPr b="1" sz="2800">
                <a:latin typeface="Arial"/>
                <a:ea typeface="Arial"/>
                <a:cs typeface="Arial"/>
                <a:sym typeface="Arial"/>
              </a:defRPr>
            </a:pPr>
            <a:r>
              <a:t>...</a:t>
            </a:r>
          </a:p>
          <a:p>
            <a:pPr algn="l" defTabSz="1828800">
              <a:defRPr b="1" sz="2800">
                <a:latin typeface="Arial"/>
                <a:ea typeface="Arial"/>
                <a:cs typeface="Arial"/>
                <a:sym typeface="Arial"/>
              </a:defRPr>
            </a:pPr>
            <a:r>
              <a:t>g:</a:t>
            </a:r>
          </a:p>
          <a:p>
            <a:pPr algn="l" defTabSz="1828800">
              <a:defRPr b="1" sz="2800">
                <a:latin typeface="Arial"/>
                <a:ea typeface="Arial"/>
                <a:cs typeface="Arial"/>
                <a:sym typeface="Arial"/>
              </a:defRPr>
            </a:pPr>
            <a:r>
              <a:t>	pushl	%ebp </a:t>
            </a:r>
          </a:p>
          <a:p>
            <a:pPr algn="l" defTabSz="1828800">
              <a:defRPr b="1" sz="2800">
                <a:latin typeface="Arial"/>
                <a:ea typeface="Arial"/>
                <a:cs typeface="Arial"/>
                <a:sym typeface="Arial"/>
              </a:defRPr>
            </a:pPr>
            <a:r>
              <a:t>	movl	%esp, %ebp</a:t>
            </a:r>
          </a:p>
          <a:p>
            <a:pPr algn="l" defTabSz="1828800">
              <a:defRPr b="1" sz="2800">
                <a:latin typeface="Arial"/>
                <a:ea typeface="Arial"/>
                <a:cs typeface="Arial"/>
                <a:sym typeface="Arial"/>
              </a:defRPr>
            </a:pPr>
            <a:r>
              <a:t>	movl	8(%ebp), %eax</a:t>
            </a:r>
          </a:p>
          <a:p>
            <a:pPr algn="l" defTabSz="1828800">
              <a:defRPr b="1" sz="2800">
                <a:latin typeface="Arial"/>
                <a:ea typeface="Arial"/>
                <a:cs typeface="Arial"/>
                <a:sym typeface="Arial"/>
              </a:defRPr>
            </a:pPr>
            <a:r>
              <a:t>	addl	$3, %eax</a:t>
            </a:r>
          </a:p>
          <a:p>
            <a:pPr algn="l" defTabSz="1828800">
              <a:defRPr b="1" sz="2800">
                <a:latin typeface="Arial"/>
                <a:ea typeface="Arial"/>
                <a:cs typeface="Arial"/>
                <a:sym typeface="Arial"/>
              </a:defRPr>
            </a:pPr>
            <a:r>
              <a:t>	popl	%ebp </a:t>
            </a:r>
          </a:p>
          <a:p>
            <a:pPr algn="l" defTabSz="1828800">
              <a:defRPr b="1" sz="2800">
                <a:latin typeface="Arial"/>
                <a:ea typeface="Arial"/>
                <a:cs typeface="Arial"/>
                <a:sym typeface="Arial"/>
              </a:defRPr>
            </a:pPr>
            <a:r>
              <a:t>	ret </a:t>
            </a:r>
          </a:p>
          <a:p>
            <a:pPr algn="l" defTabSz="1828800">
              <a:defRPr b="1" sz="2800">
                <a:latin typeface="Arial"/>
                <a:ea typeface="Arial"/>
                <a:cs typeface="Arial"/>
                <a:sym typeface="Arial"/>
              </a:defRPr>
            </a:pPr>
            <a:r>
              <a:t>...</a:t>
            </a:r>
          </a:p>
          <a:p>
            <a:pPr algn="l" defTabSz="1828800">
              <a:defRPr b="1" sz="2800">
                <a:latin typeface="Arial"/>
                <a:ea typeface="Arial"/>
                <a:cs typeface="Arial"/>
                <a:sym typeface="Arial"/>
              </a:defRPr>
            </a:pPr>
            <a:r>
              <a:t>f:</a:t>
            </a:r>
          </a:p>
          <a:p>
            <a:pPr algn="l" defTabSz="1828800">
              <a:defRPr b="1" sz="2800">
                <a:latin typeface="Arial"/>
                <a:ea typeface="Arial"/>
                <a:cs typeface="Arial"/>
                <a:sym typeface="Arial"/>
              </a:defRPr>
            </a:pPr>
            <a:r>
              <a:t>	pushl	%ebp</a:t>
            </a:r>
          </a:p>
          <a:p>
            <a:pPr algn="l" defTabSz="1828800">
              <a:defRPr b="1" sz="2800">
                <a:latin typeface="Arial"/>
                <a:ea typeface="Arial"/>
                <a:cs typeface="Arial"/>
                <a:sym typeface="Arial"/>
              </a:defRPr>
            </a:pPr>
            <a:r>
              <a:t>	movl	%esp, %ebp</a:t>
            </a:r>
          </a:p>
          <a:p>
            <a:pPr algn="l" defTabSz="1828800">
              <a:defRPr b="1" sz="2800">
                <a:latin typeface="Arial"/>
                <a:ea typeface="Arial"/>
                <a:cs typeface="Arial"/>
                <a:sym typeface="Arial"/>
              </a:defRPr>
            </a:pPr>
            <a:r>
              <a:t>	subl	$4, %esp</a:t>
            </a:r>
          </a:p>
          <a:p>
            <a:pPr algn="l" defTabSz="1828800">
              <a:defRPr b="1" sz="2800">
                <a:latin typeface="Arial"/>
                <a:ea typeface="Arial"/>
                <a:cs typeface="Arial"/>
                <a:sym typeface="Arial"/>
              </a:defRPr>
            </a:pPr>
            <a:r>
              <a:t>	movl	8(%ebp), %eax</a:t>
            </a:r>
          </a:p>
          <a:p>
            <a:pPr algn="l" defTabSz="1828800">
              <a:defRPr b="1" sz="2800">
                <a:latin typeface="Arial"/>
                <a:ea typeface="Arial"/>
                <a:cs typeface="Arial"/>
                <a:sym typeface="Arial"/>
              </a:defRPr>
            </a:pPr>
            <a:r>
              <a:t>	movl	%eax, (%esp)</a:t>
            </a:r>
          </a:p>
          <a:p>
            <a:pPr algn="l" defTabSz="1828800">
              <a:defRPr b="1" sz="2800">
                <a:latin typeface="Arial"/>
                <a:ea typeface="Arial"/>
                <a:cs typeface="Arial"/>
                <a:sym typeface="Arial"/>
              </a:defRPr>
            </a:pPr>
            <a:r>
              <a:t>	call	g </a:t>
            </a:r>
          </a:p>
          <a:p>
            <a:pPr algn="l" defTabSz="1828800">
              <a:defRPr b="1" sz="2800">
                <a:latin typeface="Arial"/>
                <a:ea typeface="Arial"/>
                <a:cs typeface="Arial"/>
                <a:sym typeface="Arial"/>
              </a:defRPr>
            </a:pPr>
            <a:r>
              <a:t>	movl 	%ebp,%esp</a:t>
            </a:r>
          </a:p>
          <a:p>
            <a:pPr algn="l" defTabSz="1828800">
              <a:defRPr b="1" sz="2800">
                <a:latin typeface="Arial"/>
                <a:ea typeface="Arial"/>
                <a:cs typeface="Arial"/>
                <a:sym typeface="Arial"/>
              </a:defRPr>
            </a:pPr>
            <a:r>
              <a:t>	popl 	%ebp</a:t>
            </a:r>
          </a:p>
          <a:p>
            <a:pPr algn="l" defTabSz="1828800">
              <a:defRPr b="1" sz="2800">
                <a:latin typeface="Arial"/>
                <a:ea typeface="Arial"/>
                <a:cs typeface="Arial"/>
                <a:sym typeface="Arial"/>
              </a:defRPr>
            </a:pPr>
            <a:r>
              <a:t>	ret</a:t>
            </a:r>
          </a:p>
          <a:p>
            <a:pPr algn="l" defTabSz="1828800">
              <a:defRPr b="1" sz="2800">
                <a:latin typeface="Arial"/>
                <a:ea typeface="Arial"/>
                <a:cs typeface="Arial"/>
                <a:sym typeface="Arial"/>
              </a:defRPr>
            </a:pPr>
            <a:r>
              <a:t>...</a:t>
            </a:r>
          </a:p>
          <a:p>
            <a:pPr algn="l" defTabSz="1828800">
              <a:defRPr b="1" sz="2800">
                <a:latin typeface="Arial"/>
                <a:ea typeface="Arial"/>
                <a:cs typeface="Arial"/>
                <a:sym typeface="Arial"/>
              </a:defRPr>
            </a:pPr>
            <a:r>
              <a:t>main:</a:t>
            </a:r>
          </a:p>
          <a:p>
            <a:pPr algn="l" defTabSz="1828800">
              <a:defRPr b="1" sz="2800">
                <a:latin typeface="Arial"/>
                <a:ea typeface="Arial"/>
                <a:cs typeface="Arial"/>
                <a:sym typeface="Arial"/>
              </a:defRPr>
            </a:pPr>
            <a:r>
              <a:t>	pushl	%ebp</a:t>
            </a:r>
          </a:p>
          <a:p>
            <a:pPr algn="l" defTabSz="1828800">
              <a:defRPr b="1" sz="2800">
                <a:latin typeface="Arial"/>
                <a:ea typeface="Arial"/>
                <a:cs typeface="Arial"/>
                <a:sym typeface="Arial"/>
              </a:defRPr>
            </a:pPr>
            <a:r>
              <a:t>	movl	%esp, %ebp</a:t>
            </a:r>
          </a:p>
          <a:p>
            <a:pPr algn="l" defTabSz="1828800">
              <a:defRPr b="1" sz="2800">
                <a:latin typeface="Arial"/>
                <a:ea typeface="Arial"/>
                <a:cs typeface="Arial"/>
                <a:sym typeface="Arial"/>
              </a:defRPr>
            </a:pPr>
            <a:r>
              <a:t>	subl	$4, %esp</a:t>
            </a:r>
          </a:p>
          <a:p>
            <a:pPr algn="l" defTabSz="1828800">
              <a:defRPr b="1" sz="2800">
                <a:latin typeface="Arial"/>
                <a:ea typeface="Arial"/>
                <a:cs typeface="Arial"/>
                <a:sym typeface="Arial"/>
              </a:defRPr>
            </a:pPr>
            <a:r>
              <a:t>	movl	$8, (%esp)</a:t>
            </a:r>
          </a:p>
          <a:p>
            <a:pPr algn="l" defTabSz="1828800">
              <a:defRPr b="1" sz="2800">
                <a:latin typeface="Arial"/>
                <a:ea typeface="Arial"/>
                <a:cs typeface="Arial"/>
                <a:sym typeface="Arial"/>
              </a:defRPr>
            </a:pPr>
            <a:r>
              <a:t>	call	f</a:t>
            </a:r>
          </a:p>
          <a:p>
            <a:pPr algn="l" defTabSz="1828800">
              <a:defRPr b="1" sz="2800">
                <a:latin typeface="Arial"/>
                <a:ea typeface="Arial"/>
                <a:cs typeface="Arial"/>
                <a:sym typeface="Arial"/>
              </a:defRPr>
            </a:pPr>
            <a:r>
              <a:t>	addl	$1, %eax</a:t>
            </a:r>
          </a:p>
          <a:p>
            <a:pPr algn="l" defTabSz="1828800">
              <a:defRPr b="1" sz="2800">
                <a:latin typeface="Arial"/>
                <a:ea typeface="Arial"/>
                <a:cs typeface="Arial"/>
                <a:sym typeface="Arial"/>
              </a:defRPr>
            </a:pPr>
            <a:r>
              <a:t>	movl 	%ebp,%esp</a:t>
            </a:r>
          </a:p>
          <a:p>
            <a:pPr algn="l" defTabSz="1828800">
              <a:defRPr b="1" sz="2800">
                <a:latin typeface="Arial"/>
                <a:ea typeface="Arial"/>
                <a:cs typeface="Arial"/>
                <a:sym typeface="Arial"/>
              </a:defRPr>
            </a:pPr>
            <a:r>
              <a:t>	popl 	%ebp</a:t>
            </a:r>
          </a:p>
          <a:p>
            <a:pPr algn="l" defTabSz="1828800">
              <a:defRPr b="1" sz="2800">
                <a:latin typeface="Arial"/>
                <a:ea typeface="Arial"/>
                <a:cs typeface="Arial"/>
                <a:sym typeface="Arial"/>
              </a:defRPr>
            </a:pPr>
            <a:r>
              <a:t>	ret</a:t>
            </a:r>
          </a:p>
          <a:p>
            <a:pPr algn="l" defTabSz="1828800">
              <a:defRPr b="1" sz="2800">
                <a:latin typeface="Arial"/>
                <a:ea typeface="Arial"/>
                <a:cs typeface="Arial"/>
                <a:sym typeface="Arial"/>
              </a:defRPr>
            </a:pPr>
            <a:r>
              <a:t>...</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pPr/>
            <a:r>
              <a:t>什么是冯·诺依曼体系结构？</a:t>
            </a:r>
          </a:p>
        </p:txBody>
      </p:sp>
      <p:sp>
        <p:nvSpPr>
          <p:cNvPr id="169" name="Shape 169"/>
          <p:cNvSpPr/>
          <p:nvPr>
            <p:ph type="body" idx="1"/>
          </p:nvPr>
        </p:nvSpPr>
        <p:spPr>
          <a:prstGeom prst="rect">
            <a:avLst/>
          </a:prstGeom>
        </p:spPr>
        <p:txBody>
          <a:bodyPr/>
          <a:lstStyle/>
          <a:p>
            <a:pPr marL="457200" indent="-457200" defTabSz="594359">
              <a:spcBef>
                <a:spcPts val="4200"/>
              </a:spcBef>
              <a:defRPr sz="3700"/>
            </a:pPr>
            <a:r>
              <a:t>存储程序计算机的概念虽然简单，但在计算机发展史上具有革命性的意义，至今为止仍是计算机发展史上非常有意义的发明。一台硬件有限的计算机或智能手机能安装各种各样的软件，执行各种各样的程序，这在人们看起来都理所当然，其实背后是存储程序计算机的功劳。</a:t>
            </a:r>
          </a:p>
          <a:p>
            <a:pPr marL="457200" indent="-457200" defTabSz="594359">
              <a:spcBef>
                <a:spcPts val="4200"/>
              </a:spcBef>
              <a:defRPr sz="3700"/>
            </a:pPr>
            <a:r>
              <a:t>存储程序计算机的主要思想是将程序存放在计算机存储器中，然后按存储器中的存储程序的首地址执行程序的第一条指令，以后就按照该程序中编写好的指令执行，直至程序执行结束。</a:t>
            </a:r>
          </a:p>
          <a:p>
            <a:pPr marL="457200" indent="-457200" defTabSz="594359">
              <a:spcBef>
                <a:spcPts val="4200"/>
              </a:spcBef>
              <a:defRPr sz="3700"/>
            </a:pPr>
            <a:r>
              <a:t>相信很多人特别是学习计算机专业的人都听说过图灵机和冯·诺依曼机。图灵机关注计算的哲学定义，是一种虚拟的抽象机器，是对现代计算机的首次描述。只要提供合适的程序，图灵机就可以做任何运算。基于图灵机建造的计算机都是在存储器中存储数据，程序的逻辑都是嵌入在硬件中的。</a:t>
            </a:r>
          </a:p>
          <a:p>
            <a:pPr marL="457200" indent="-457200" defTabSz="594359">
              <a:spcBef>
                <a:spcPts val="4200"/>
              </a:spcBef>
              <a:defRPr sz="3700"/>
            </a:pPr>
            <a:r>
              <a:t>与图灵机不同，冯·诺依曼机是一个实际的体系结构，我们称作冯·诺依曼（Von Neumann）体系结构，它至今仍是几乎所有计算机平台的基础，现代计算机几乎都是基于冯·诺依曼体系结构的，不管是嵌入式系统、智能手机、PC还是服务器。</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pPr/>
            <a:r>
              <a:t>64位</a:t>
            </a:r>
          </a:p>
        </p:txBody>
      </p:sp>
      <p:sp>
        <p:nvSpPr>
          <p:cNvPr id="303" name="Shape 303"/>
          <p:cNvSpPr/>
          <p:nvPr/>
        </p:nvSpPr>
        <p:spPr>
          <a:xfrm>
            <a:off x="3696334" y="3098799"/>
            <a:ext cx="4909821" cy="1000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p>
          <a:p>
            <a:pPr algn="l"/>
            <a:r>
              <a:t>int g(int x)</a:t>
            </a:r>
          </a:p>
          <a:p>
            <a:pPr algn="l"/>
            <a:r>
              <a:t>{</a:t>
            </a:r>
          </a:p>
          <a:p>
            <a:pPr algn="l"/>
            <a:r>
              <a:t>    return x + 3;</a:t>
            </a:r>
          </a:p>
          <a:p>
            <a:pPr algn="l"/>
            <a:r>
              <a:t>}</a:t>
            </a:r>
          </a:p>
          <a:p>
            <a:pPr algn="l"/>
            <a:r>
              <a:t>int f(int x)</a:t>
            </a:r>
          </a:p>
          <a:p>
            <a:pPr algn="l"/>
            <a:r>
              <a:t>{</a:t>
            </a:r>
          </a:p>
          <a:p>
            <a:pPr algn="l"/>
            <a:r>
              <a:t>    return g(x);</a:t>
            </a:r>
          </a:p>
          <a:p>
            <a:pPr algn="l"/>
            <a:r>
              <a:t>}</a:t>
            </a:r>
          </a:p>
          <a:p>
            <a:pPr algn="l"/>
            <a:r>
              <a:t>int main(void)</a:t>
            </a:r>
          </a:p>
          <a:p>
            <a:pPr algn="l"/>
            <a:r>
              <a:t>{</a:t>
            </a:r>
          </a:p>
          <a:p>
            <a:pPr algn="l"/>
            <a:r>
              <a:t>    return f(8) + 1;</a:t>
            </a:r>
          </a:p>
          <a:p>
            <a:pPr algn="l"/>
            <a:r>
              <a:t>}</a:t>
            </a:r>
          </a:p>
        </p:txBody>
      </p:sp>
      <p:sp>
        <p:nvSpPr>
          <p:cNvPr id="304" name="Shape 304"/>
          <p:cNvSpPr/>
          <p:nvPr/>
        </p:nvSpPr>
        <p:spPr>
          <a:xfrm>
            <a:off x="16860200" y="-50801"/>
            <a:ext cx="6817996" cy="138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g:</a:t>
            </a:r>
          </a:p>
          <a:p>
            <a:pPr algn="l"/>
            <a:r>
              <a:t>    pushq %rbp</a:t>
            </a:r>
          </a:p>
          <a:p>
            <a:pPr algn="l"/>
            <a:r>
              <a:t>    movq %rsp, %rbp</a:t>
            </a:r>
          </a:p>
          <a:p>
            <a:pPr algn="l"/>
            <a:r>
              <a:t>    movl %edi, -4(%rbp)</a:t>
            </a:r>
          </a:p>
          <a:p>
            <a:pPr algn="l"/>
            <a:r>
              <a:t>    movl -4(%rbp), %eax</a:t>
            </a:r>
          </a:p>
          <a:p>
            <a:pPr algn="l"/>
            <a:r>
              <a:t>    addl $3, %eax</a:t>
            </a:r>
          </a:p>
          <a:p>
            <a:pPr algn="l"/>
            <a:r>
              <a:t>    popq %rbp</a:t>
            </a:r>
          </a:p>
          <a:p>
            <a:pPr algn="l"/>
            <a:r>
              <a:t>    ret</a:t>
            </a:r>
          </a:p>
          <a:p>
            <a:pPr algn="l"/>
            <a:r>
              <a:t>f:</a:t>
            </a:r>
          </a:p>
          <a:p>
            <a:pPr algn="l"/>
            <a:r>
              <a:t>    pushq %rbp</a:t>
            </a:r>
          </a:p>
          <a:p>
            <a:pPr algn="l"/>
            <a:r>
              <a:t>    movq %rsp, %rbp</a:t>
            </a:r>
          </a:p>
          <a:p>
            <a:pPr algn="l"/>
            <a:r>
              <a:t>    subq $8, %rsp</a:t>
            </a:r>
          </a:p>
          <a:p>
            <a:pPr algn="l"/>
            <a:r>
              <a:t>    movl %edi, -4(%rbp)</a:t>
            </a:r>
          </a:p>
          <a:p>
            <a:pPr algn="l"/>
            <a:r>
              <a:t>    movl -4(%rbp), %eax</a:t>
            </a:r>
          </a:p>
          <a:p>
            <a:pPr algn="l"/>
            <a:r>
              <a:t>    movl %eax, %edi</a:t>
            </a:r>
          </a:p>
          <a:p>
            <a:pPr algn="l"/>
            <a:r>
              <a:t>    call g</a:t>
            </a:r>
          </a:p>
          <a:p>
            <a:pPr algn="l"/>
            <a:r>
              <a:t>    leave</a:t>
            </a:r>
          </a:p>
          <a:p>
            <a:pPr algn="l"/>
            <a:r>
              <a:t>    ret</a:t>
            </a:r>
          </a:p>
        </p:txBody>
      </p:sp>
      <p:sp>
        <p:nvSpPr>
          <p:cNvPr id="305" name="Shape 305"/>
          <p:cNvSpPr/>
          <p:nvPr/>
        </p:nvSpPr>
        <p:spPr>
          <a:xfrm>
            <a:off x="9739947" y="7492999"/>
            <a:ext cx="5970906"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main:</a:t>
            </a:r>
          </a:p>
          <a:p>
            <a:pPr algn="l"/>
            <a:r>
              <a:t>    pushq %rbp</a:t>
            </a:r>
          </a:p>
          <a:p>
            <a:pPr algn="l"/>
            <a:r>
              <a:t>    movq %rsp, %rbp</a:t>
            </a:r>
          </a:p>
          <a:p>
            <a:pPr algn="l"/>
            <a:r>
              <a:t>    movl $8, %edi</a:t>
            </a:r>
          </a:p>
          <a:p>
            <a:pPr algn="l"/>
            <a:r>
              <a:t>    call f</a:t>
            </a:r>
          </a:p>
          <a:p>
            <a:pPr algn="l"/>
            <a:r>
              <a:t>    addl $1, %eax</a:t>
            </a:r>
          </a:p>
          <a:p>
            <a:pPr algn="l"/>
            <a:r>
              <a:t>    popq %rbp</a:t>
            </a:r>
          </a:p>
          <a:p>
            <a:pPr algn="l"/>
            <a:r>
              <a:t>    ret</a:t>
            </a:r>
          </a:p>
        </p:txBody>
      </p:sp>
      <p:sp>
        <p:nvSpPr>
          <p:cNvPr id="306" name="Shape 306"/>
          <p:cNvSpPr/>
          <p:nvPr/>
        </p:nvSpPr>
        <p:spPr>
          <a:xfrm>
            <a:off x="1528547" y="281167"/>
            <a:ext cx="5800726" cy="327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leave</a:t>
            </a:r>
          </a:p>
          <a:p>
            <a:pPr algn="l"/>
            <a:r>
              <a:t>相当于</a:t>
            </a:r>
          </a:p>
          <a:p>
            <a:pPr algn="l"/>
            <a:r>
              <a:t>movq 	%rbp,%rsp</a:t>
            </a:r>
          </a:p>
          <a:p>
            <a:pPr algn="l"/>
            <a:r>
              <a:t>popq 	%rbp</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Shape 308"/>
          <p:cNvSpPr/>
          <p:nvPr>
            <p:ph type="title"/>
          </p:nvPr>
        </p:nvSpPr>
        <p:spPr>
          <a:prstGeom prst="rect">
            <a:avLst/>
          </a:prstGeom>
        </p:spPr>
        <p:txBody>
          <a:bodyPr/>
          <a:lstStyle/>
          <a:p>
            <a:pPr/>
            <a:r>
              <a:t>实验任务</a:t>
            </a:r>
          </a:p>
        </p:txBody>
      </p:sp>
      <p:sp>
        <p:nvSpPr>
          <p:cNvPr id="309" name="Shape 309"/>
          <p:cNvSpPr/>
          <p:nvPr>
            <p:ph type="body" idx="1"/>
          </p:nvPr>
        </p:nvSpPr>
        <p:spPr>
          <a:prstGeom prst="rect">
            <a:avLst/>
          </a:prstGeom>
        </p:spPr>
        <p:txBody>
          <a:bodyPr/>
          <a:lstStyle/>
          <a:p>
            <a:pPr/>
            <a:r>
              <a:t>将一个简单的C程序汇编成x86/x86-64/ARM等汇编代码，并逐步分析程序的执行过程，深入理解存储程序计算机和函数调用堆栈框架在执行过程中所起的作用。</a:t>
            </a:r>
          </a:p>
        </p:txBody>
      </p:sp>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1" name="Shape 311"/>
          <p:cNvSpPr/>
          <p:nvPr>
            <p:ph type="title"/>
          </p:nvPr>
        </p:nvSpPr>
        <p:spPr>
          <a:xfrm>
            <a:off x="6432550" y="549274"/>
            <a:ext cx="13989050" cy="2286002"/>
          </a:xfrm>
          <a:prstGeom prst="rect">
            <a:avLst/>
          </a:prstGeom>
        </p:spPr>
        <p:txBody>
          <a:bodyPr/>
          <a:lstStyle/>
          <a:p>
            <a:pPr algn="l"/>
            <a:r>
              <a:t>三、</a:t>
            </a:r>
            <a:r>
              <a:rPr>
                <a:latin typeface="宋体"/>
                <a:ea typeface="宋体"/>
                <a:cs typeface="宋体"/>
                <a:sym typeface="宋体"/>
              </a:rPr>
              <a:t>函数调用堆栈框架</a:t>
            </a:r>
          </a:p>
        </p:txBody>
      </p:sp>
      <p:sp>
        <p:nvSpPr>
          <p:cNvPr id="312" name="Shape 312"/>
          <p:cNvSpPr/>
          <p:nvPr>
            <p:ph type="body" idx="1"/>
          </p:nvPr>
        </p:nvSpPr>
        <p:spPr>
          <a:prstGeom prst="rect">
            <a:avLst/>
          </a:prstGeom>
        </p:spPr>
        <p:txBody>
          <a:bodyPr/>
          <a:lstStyle/>
          <a:p>
            <a:pPr>
              <a:spcBef>
                <a:spcPts val="1100"/>
              </a:spcBef>
              <a:buChar char="♦"/>
              <a:defRPr sz="4800">
                <a:latin typeface="宋体"/>
                <a:ea typeface="宋体"/>
                <a:cs typeface="宋体"/>
                <a:sym typeface="宋体"/>
              </a:defRPr>
            </a:pPr>
            <a:r>
              <a:t>堆栈是</a:t>
            </a:r>
            <a:r>
              <a:rPr>
                <a:latin typeface="Arial"/>
                <a:ea typeface="Arial"/>
                <a:cs typeface="Arial"/>
                <a:sym typeface="Arial"/>
              </a:rPr>
              <a:t>C</a:t>
            </a:r>
            <a:r>
              <a:t>语言程序运行时必须的一个记录调用路径和参数的空间</a:t>
            </a:r>
          </a:p>
          <a:p>
            <a:pPr lvl="1" marL="1028700" indent="-571500">
              <a:spcBef>
                <a:spcPts val="0"/>
              </a:spcBef>
              <a:buClrTx/>
              <a:buFontTx/>
              <a:defRPr sz="4000">
                <a:latin typeface="宋体"/>
                <a:ea typeface="宋体"/>
                <a:cs typeface="宋体"/>
                <a:sym typeface="宋体"/>
              </a:defRPr>
            </a:pPr>
            <a:r>
              <a:t>函数调用框架</a:t>
            </a:r>
          </a:p>
          <a:p>
            <a:pPr lvl="1" marL="1028700" indent="-571500">
              <a:spcBef>
                <a:spcPts val="0"/>
              </a:spcBef>
              <a:buClrTx/>
              <a:buFontTx/>
              <a:defRPr sz="4000">
                <a:latin typeface="宋体"/>
                <a:ea typeface="宋体"/>
                <a:cs typeface="宋体"/>
                <a:sym typeface="宋体"/>
              </a:defRPr>
            </a:pPr>
            <a:r>
              <a:t>传递参数（</a:t>
            </a:r>
            <a:r>
              <a:rPr>
                <a:latin typeface="Arial"/>
                <a:ea typeface="Arial"/>
                <a:cs typeface="Arial"/>
                <a:sym typeface="Arial"/>
              </a:rPr>
              <a:t>x86-64改为使用寄存器传递参数</a:t>
            </a:r>
            <a:r>
              <a:t>）</a:t>
            </a:r>
          </a:p>
          <a:p>
            <a:pPr lvl="1" marL="1028700" indent="-571500">
              <a:spcBef>
                <a:spcPts val="0"/>
              </a:spcBef>
              <a:buClrTx/>
              <a:buFontTx/>
              <a:defRPr sz="4000">
                <a:latin typeface="宋体"/>
                <a:ea typeface="宋体"/>
                <a:cs typeface="宋体"/>
                <a:sym typeface="宋体"/>
              </a:defRPr>
            </a:pPr>
            <a:r>
              <a:t>保存返回地址</a:t>
            </a:r>
          </a:p>
          <a:p>
            <a:pPr lvl="1" marL="1028700" indent="-571500">
              <a:spcBef>
                <a:spcPts val="0"/>
              </a:spcBef>
              <a:buClrTx/>
              <a:buFontTx/>
              <a:defRPr sz="4000">
                <a:latin typeface="宋体"/>
                <a:ea typeface="宋体"/>
                <a:cs typeface="宋体"/>
                <a:sym typeface="宋体"/>
              </a:defRPr>
            </a:pPr>
            <a:r>
              <a:t>提供局部变量空间</a:t>
            </a:r>
          </a:p>
          <a:p>
            <a:pPr lvl="1" marL="1028700" indent="-571500">
              <a:spcBef>
                <a:spcPts val="0"/>
              </a:spcBef>
              <a:buClrTx/>
              <a:buFontTx/>
              <a:defRPr sz="4000">
                <a:latin typeface="宋体"/>
                <a:ea typeface="宋体"/>
                <a:cs typeface="宋体"/>
                <a:sym typeface="宋体"/>
              </a:defRPr>
            </a:pPr>
            <a:r>
              <a:t>等等</a:t>
            </a:r>
          </a:p>
          <a:p>
            <a:pPr>
              <a:spcBef>
                <a:spcPts val="1100"/>
              </a:spcBef>
              <a:buChar char="♦"/>
              <a:defRPr sz="4800"/>
            </a:pPr>
            <a:r>
              <a:t>C</a:t>
            </a:r>
            <a:r>
              <a:rPr>
                <a:latin typeface="宋体"/>
                <a:ea typeface="宋体"/>
                <a:cs typeface="宋体"/>
                <a:sym typeface="宋体"/>
              </a:rPr>
              <a:t>语言编译器对堆栈的使用有一套的规则</a:t>
            </a:r>
          </a:p>
          <a:p>
            <a:pPr>
              <a:spcBef>
                <a:spcPts val="1100"/>
              </a:spcBef>
              <a:buChar char="♦"/>
              <a:defRPr sz="4800">
                <a:latin typeface="宋体"/>
                <a:ea typeface="宋体"/>
                <a:cs typeface="宋体"/>
                <a:sym typeface="宋体"/>
              </a:defRPr>
            </a:pPr>
            <a:r>
              <a:t>了解堆栈存在的目的和编译器对堆栈使用的规则是理解操作系统一些关键性代码的基础</a:t>
            </a:r>
          </a:p>
        </p:txBody>
      </p:sp>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Shape 314"/>
          <p:cNvSpPr/>
          <p:nvPr>
            <p:ph type="title"/>
          </p:nvPr>
        </p:nvSpPr>
        <p:spPr>
          <a:xfrm>
            <a:off x="6432550" y="549274"/>
            <a:ext cx="13989050" cy="2286002"/>
          </a:xfrm>
          <a:prstGeom prst="rect">
            <a:avLst/>
          </a:prstGeom>
        </p:spPr>
        <p:txBody>
          <a:bodyPr/>
          <a:lstStyle>
            <a:lvl1pPr algn="l">
              <a:defRPr>
                <a:latin typeface="宋体"/>
                <a:ea typeface="宋体"/>
                <a:cs typeface="宋体"/>
                <a:sym typeface="宋体"/>
              </a:defRPr>
            </a:lvl1pPr>
          </a:lstStyle>
          <a:p>
            <a:pPr/>
            <a:r>
              <a:t>堆栈寄存器和堆栈操作</a:t>
            </a:r>
          </a:p>
        </p:txBody>
      </p:sp>
      <p:sp>
        <p:nvSpPr>
          <p:cNvPr id="315" name="Shape 315"/>
          <p:cNvSpPr/>
          <p:nvPr>
            <p:ph type="body" idx="1"/>
          </p:nvPr>
        </p:nvSpPr>
        <p:spPr>
          <a:xfrm>
            <a:off x="3487541" y="3414086"/>
            <a:ext cx="16459202" cy="9051927"/>
          </a:xfrm>
          <a:prstGeom prst="rect">
            <a:avLst/>
          </a:prstGeom>
        </p:spPr>
        <p:txBody>
          <a:bodyPr/>
          <a:lstStyle/>
          <a:p>
            <a:pPr>
              <a:lnSpc>
                <a:spcPct val="90000"/>
              </a:lnSpc>
              <a:buChar char="♦"/>
              <a:defRPr>
                <a:latin typeface="宋体"/>
                <a:ea typeface="宋体"/>
                <a:cs typeface="宋体"/>
                <a:sym typeface="宋体"/>
              </a:defRPr>
            </a:pPr>
            <a:r>
              <a:t>堆栈相关的寄存器</a:t>
            </a:r>
          </a:p>
          <a:p>
            <a:pPr lvl="1" marL="1028700" indent="-571500">
              <a:lnSpc>
                <a:spcPct val="90000"/>
              </a:lnSpc>
              <a:spcBef>
                <a:spcPts val="0"/>
              </a:spcBef>
              <a:buClrTx/>
              <a:buFontTx/>
              <a:defRPr sz="5600"/>
            </a:pPr>
            <a:r>
              <a:t>esp</a:t>
            </a:r>
            <a:r>
              <a:rPr>
                <a:latin typeface="宋体"/>
                <a:ea typeface="宋体"/>
                <a:cs typeface="宋体"/>
                <a:sym typeface="宋体"/>
              </a:rPr>
              <a:t>，堆栈指针（</a:t>
            </a:r>
            <a:r>
              <a:t>stack pointer</a:t>
            </a:r>
            <a:r>
              <a:rPr>
                <a:latin typeface="宋体"/>
                <a:ea typeface="宋体"/>
                <a:cs typeface="宋体"/>
                <a:sym typeface="宋体"/>
              </a:rPr>
              <a:t>）</a:t>
            </a:r>
          </a:p>
          <a:p>
            <a:pPr lvl="1" marL="1028700" indent="-571500">
              <a:lnSpc>
                <a:spcPct val="90000"/>
              </a:lnSpc>
              <a:spcBef>
                <a:spcPts val="0"/>
              </a:spcBef>
              <a:buClrTx/>
              <a:buFontTx/>
              <a:defRPr sz="5600"/>
            </a:pPr>
            <a:r>
              <a:t>ebp</a:t>
            </a:r>
            <a:r>
              <a:rPr>
                <a:latin typeface="宋体"/>
                <a:ea typeface="宋体"/>
                <a:cs typeface="宋体"/>
                <a:sym typeface="宋体"/>
              </a:rPr>
              <a:t>，基址指针（</a:t>
            </a:r>
            <a:r>
              <a:t>base pointer</a:t>
            </a:r>
            <a:r>
              <a:rPr>
                <a:latin typeface="宋体"/>
                <a:ea typeface="宋体"/>
                <a:cs typeface="宋体"/>
                <a:sym typeface="宋体"/>
              </a:rPr>
              <a:t>）</a:t>
            </a:r>
          </a:p>
          <a:p>
            <a:pPr>
              <a:lnSpc>
                <a:spcPct val="90000"/>
              </a:lnSpc>
              <a:buChar char="♦"/>
              <a:defRPr>
                <a:latin typeface="宋体"/>
                <a:ea typeface="宋体"/>
                <a:cs typeface="宋体"/>
                <a:sym typeface="宋体"/>
              </a:defRPr>
            </a:pPr>
            <a:r>
              <a:t>堆栈操作</a:t>
            </a:r>
          </a:p>
          <a:p>
            <a:pPr lvl="1" marL="1028700" indent="-571500">
              <a:lnSpc>
                <a:spcPct val="90000"/>
              </a:lnSpc>
              <a:spcBef>
                <a:spcPts val="0"/>
              </a:spcBef>
              <a:buClrTx/>
              <a:buFontTx/>
              <a:defRPr sz="5600"/>
            </a:pPr>
            <a:r>
              <a:t>push</a:t>
            </a:r>
            <a:br/>
            <a:r>
              <a:rPr>
                <a:latin typeface="宋体"/>
                <a:ea typeface="宋体"/>
                <a:cs typeface="宋体"/>
                <a:sym typeface="宋体"/>
              </a:rPr>
              <a:t>栈顶地址减少</a:t>
            </a:r>
            <a:r>
              <a:t>4</a:t>
            </a:r>
            <a:r>
              <a:rPr>
                <a:latin typeface="宋体"/>
                <a:ea typeface="宋体"/>
                <a:cs typeface="宋体"/>
                <a:sym typeface="宋体"/>
              </a:rPr>
              <a:t>个字节（</a:t>
            </a:r>
            <a:r>
              <a:t>32</a:t>
            </a:r>
            <a:r>
              <a:rPr>
                <a:latin typeface="宋体"/>
                <a:ea typeface="宋体"/>
                <a:cs typeface="宋体"/>
                <a:sym typeface="宋体"/>
              </a:rPr>
              <a:t>位）</a:t>
            </a:r>
          </a:p>
          <a:p>
            <a:pPr lvl="1" marL="1028700" indent="-571500">
              <a:lnSpc>
                <a:spcPct val="90000"/>
              </a:lnSpc>
              <a:spcBef>
                <a:spcPts val="0"/>
              </a:spcBef>
              <a:buClrTx/>
              <a:buFontTx/>
              <a:defRPr sz="5600"/>
            </a:pPr>
            <a:r>
              <a:t>pop</a:t>
            </a:r>
            <a:br/>
            <a:r>
              <a:rPr>
                <a:latin typeface="宋体"/>
                <a:ea typeface="宋体"/>
                <a:cs typeface="宋体"/>
                <a:sym typeface="宋体"/>
              </a:rPr>
              <a:t>栈顶地址增加</a:t>
            </a:r>
            <a:r>
              <a:t>4</a:t>
            </a:r>
            <a:r>
              <a:rPr>
                <a:latin typeface="宋体"/>
                <a:ea typeface="宋体"/>
                <a:cs typeface="宋体"/>
                <a:sym typeface="宋体"/>
              </a:rPr>
              <a:t>个字节</a:t>
            </a:r>
          </a:p>
          <a:p>
            <a:pPr>
              <a:lnSpc>
                <a:spcPct val="90000"/>
              </a:lnSpc>
              <a:buChar char="♦"/>
            </a:pPr>
            <a:r>
              <a:t>ebp</a:t>
            </a:r>
            <a:r>
              <a:rPr>
                <a:latin typeface="宋体"/>
                <a:ea typeface="宋体"/>
                <a:cs typeface="宋体"/>
                <a:sym typeface="宋体"/>
              </a:rPr>
              <a:t>在</a:t>
            </a:r>
            <a:r>
              <a:t>C</a:t>
            </a:r>
            <a:r>
              <a:rPr>
                <a:latin typeface="宋体"/>
                <a:ea typeface="宋体"/>
                <a:cs typeface="宋体"/>
                <a:sym typeface="宋体"/>
              </a:rPr>
              <a:t>语言中用作记录当前函数调用基址</a:t>
            </a:r>
          </a:p>
        </p:txBody>
      </p:sp>
      <p:sp>
        <p:nvSpPr>
          <p:cNvPr id="316" name="Shape 316"/>
          <p:cNvSpPr/>
          <p:nvPr/>
        </p:nvSpPr>
        <p:spPr>
          <a:xfrm>
            <a:off x="17665700" y="4841875"/>
            <a:ext cx="1870075" cy="3746500"/>
          </a:xfrm>
          <a:prstGeom prst="rect">
            <a:avLst/>
          </a:prstGeom>
          <a:solidFill>
            <a:srgbClr val="CCFF99"/>
          </a:solidFill>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sp>
        <p:nvSpPr>
          <p:cNvPr id="317" name="Shape 317"/>
          <p:cNvSpPr/>
          <p:nvPr/>
        </p:nvSpPr>
        <p:spPr>
          <a:xfrm>
            <a:off x="16608425" y="4872651"/>
            <a:ext cx="1006476" cy="2"/>
          </a:xfrm>
          <a:prstGeom prst="line">
            <a:avLst/>
          </a:prstGeom>
          <a:ln w="12700">
            <a:solidFill>
              <a:srgbClr val="000000"/>
            </a:solidFill>
            <a:tailEnd type="triangle"/>
          </a:ln>
        </p:spPr>
        <p:txBody>
          <a:bodyPr lIns="45718" tIns="45718" rIns="45718" bIns="45718"/>
          <a:lstStyle/>
          <a:p>
            <a:pPr/>
          </a:p>
        </p:txBody>
      </p:sp>
      <p:sp>
        <p:nvSpPr>
          <p:cNvPr id="318" name="Shape 318"/>
          <p:cNvSpPr/>
          <p:nvPr/>
        </p:nvSpPr>
        <p:spPr>
          <a:xfrm>
            <a:off x="15646399" y="4453551"/>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319" name="Shape 319"/>
          <p:cNvSpPr/>
          <p:nvPr/>
        </p:nvSpPr>
        <p:spPr>
          <a:xfrm>
            <a:off x="16584682" y="4026554"/>
            <a:ext cx="1006477" cy="2"/>
          </a:xfrm>
          <a:prstGeom prst="line">
            <a:avLst/>
          </a:prstGeom>
          <a:ln w="12700">
            <a:solidFill>
              <a:srgbClr val="000000"/>
            </a:solidFill>
            <a:tailEnd type="triangle"/>
          </a:ln>
        </p:spPr>
        <p:txBody>
          <a:bodyPr lIns="45718" tIns="45718" rIns="45718" bIns="45718"/>
          <a:lstStyle/>
          <a:p>
            <a:pPr/>
          </a:p>
        </p:txBody>
      </p:sp>
      <p:sp>
        <p:nvSpPr>
          <p:cNvPr id="320" name="Shape 320"/>
          <p:cNvSpPr/>
          <p:nvPr/>
        </p:nvSpPr>
        <p:spPr>
          <a:xfrm>
            <a:off x="15622657" y="3582054"/>
            <a:ext cx="958397" cy="701322"/>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sp>
        <p:nvSpPr>
          <p:cNvPr id="321" name="Shape 321"/>
          <p:cNvSpPr/>
          <p:nvPr/>
        </p:nvSpPr>
        <p:spPr>
          <a:xfrm flipV="1">
            <a:off x="20545423" y="3832224"/>
            <a:ext cx="2" cy="4895851"/>
          </a:xfrm>
          <a:prstGeom prst="line">
            <a:avLst/>
          </a:prstGeom>
          <a:ln w="76200">
            <a:solidFill>
              <a:srgbClr val="000000"/>
            </a:solidFill>
            <a:headEnd type="triangle"/>
          </a:ln>
        </p:spPr>
        <p:txBody>
          <a:bodyPr lIns="45718" tIns="45718" rIns="45718" bIns="45718"/>
          <a:lstStyle/>
          <a:p>
            <a:pPr/>
          </a:p>
        </p:txBody>
      </p:sp>
      <p:sp>
        <p:nvSpPr>
          <p:cNvPr id="322" name="Shape 322"/>
          <p:cNvSpPr/>
          <p:nvPr/>
        </p:nvSpPr>
        <p:spPr>
          <a:xfrm>
            <a:off x="19761834" y="3028112"/>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高地址</a:t>
            </a:r>
          </a:p>
        </p:txBody>
      </p:sp>
      <p:sp>
        <p:nvSpPr>
          <p:cNvPr id="323" name="Shape 323"/>
          <p:cNvSpPr/>
          <p:nvPr/>
        </p:nvSpPr>
        <p:spPr>
          <a:xfrm>
            <a:off x="19761834" y="8646779"/>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低地址</a:t>
            </a:r>
          </a:p>
        </p:txBody>
      </p:sp>
      <p:sp>
        <p:nvSpPr>
          <p:cNvPr id="324" name="Shape 324"/>
          <p:cNvSpPr/>
          <p:nvPr/>
        </p:nvSpPr>
        <p:spPr>
          <a:xfrm>
            <a:off x="17665700" y="4410075"/>
            <a:ext cx="1870075" cy="431800"/>
          </a:xfrm>
          <a:prstGeom prst="rect">
            <a:avLst/>
          </a:prstGeom>
          <a:solidFill>
            <a:srgbClr val="CCFF99"/>
          </a:solidFill>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sp>
        <p:nvSpPr>
          <p:cNvPr id="325" name="Shape 325"/>
          <p:cNvSpPr/>
          <p:nvPr/>
        </p:nvSpPr>
        <p:spPr>
          <a:xfrm>
            <a:off x="17665700" y="3978275"/>
            <a:ext cx="1870075" cy="431800"/>
          </a:xfrm>
          <a:prstGeom prst="rect">
            <a:avLst/>
          </a:prstGeom>
          <a:solidFill>
            <a:srgbClr val="CCFF99"/>
          </a:solidFill>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17"/>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318"/>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319"/>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5" fill="hold">
                                  <p:stCondLst>
                                    <p:cond delay="0"/>
                                  </p:stCondLst>
                                  <p:iterate type="el" backwards="0">
                                    <p:tmAbs val="0"/>
                                  </p:iterate>
                                  <p:childTnLst>
                                    <p:set>
                                      <p:cBhvr>
                                        <p:cTn id="18" fill="hold"/>
                                        <p:tgtEl>
                                          <p:spTgt spid="320"/>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6" fill="hold">
                                  <p:stCondLst>
                                    <p:cond delay="0"/>
                                  </p:stCondLst>
                                  <p:iterate type="el" backwards="0">
                                    <p:tmAbs val="0"/>
                                  </p:iterate>
                                  <p:childTnLst>
                                    <p:set>
                                      <p:cBhvr>
                                        <p:cTn id="21" fill="hold"/>
                                        <p:tgtEl>
                                          <p:spTgt spid="321"/>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7" fill="hold">
                                  <p:stCondLst>
                                    <p:cond delay="0"/>
                                  </p:stCondLst>
                                  <p:iterate type="el" backwards="0">
                                    <p:tmAbs val="0"/>
                                  </p:iterate>
                                  <p:childTnLst>
                                    <p:set>
                                      <p:cBhvr>
                                        <p:cTn id="24" fill="hold"/>
                                        <p:tgtEl>
                                          <p:spTgt spid="322"/>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8" fill="hold">
                                  <p:stCondLst>
                                    <p:cond delay="0"/>
                                  </p:stCondLst>
                                  <p:iterate type="el" backwards="0">
                                    <p:tmAbs val="0"/>
                                  </p:iterate>
                                  <p:childTnLst>
                                    <p:set>
                                      <p:cBhvr>
                                        <p:cTn id="27" fill="hold"/>
                                        <p:tgtEl>
                                          <p:spTgt spid="323"/>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9" fill="hold">
                                  <p:stCondLst>
                                    <p:cond delay="0"/>
                                  </p:stCondLst>
                                  <p:iterate type="el" backwards="0">
                                    <p:tmAbs val="0"/>
                                  </p:iterate>
                                  <p:childTnLst>
                                    <p:set>
                                      <p:cBhvr>
                                        <p:cTn id="30" fill="hold"/>
                                        <p:tgtEl>
                                          <p:spTgt spid="3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10" fill="hold">
                                  <p:stCondLst>
                                    <p:cond delay="0"/>
                                  </p:stCondLst>
                                  <p:iterate type="el" backwards="0">
                                    <p:tmAbs val="0"/>
                                  </p:iterate>
                                  <p:childTnLst>
                                    <p:set>
                                      <p:cBhvr>
                                        <p:cTn id="34" fill="hold"/>
                                        <p:tgtEl>
                                          <p:spTgt spid="325"/>
                                        </p:tgtEl>
                                        <p:attrNameLst>
                                          <p:attrName>style.visibility</p:attrName>
                                        </p:attrNameLst>
                                      </p:cBhvr>
                                      <p:to>
                                        <p:strVal val="visible"/>
                                      </p:to>
                                    </p:set>
                                  </p:childTnLst>
                                </p:cTn>
                              </p:par>
                            </p:childTnLst>
                          </p:cTn>
                        </p:par>
                        <p:par>
                          <p:cTn id="35" fill="hold">
                            <p:stCondLst>
                              <p:cond delay="0"/>
                            </p:stCondLst>
                            <p:childTnLst>
                              <p:par>
                                <p:cTn id="36" presetClass="exit" nodeType="afterEffect" presetSubtype="0" presetID="1" grpId="11" fill="hold">
                                  <p:stCondLst>
                                    <p:cond delay="0"/>
                                  </p:stCondLst>
                                  <p:iterate type="el" backwards="0">
                                    <p:tmAbs val="0"/>
                                  </p:iterate>
                                  <p:childTnLst>
                                    <p:set>
                                      <p:cBhvr>
                                        <p:cTn id="37" fill="hold">
                                          <p:stCondLst>
                                            <p:cond delay="0"/>
                                          </p:stCondLst>
                                        </p:cTn>
                                        <p:tgtEl>
                                          <p:spTgt spid="317"/>
                                        </p:tgtEl>
                                        <p:attrNameLst>
                                          <p:attrName>style.visibility</p:attrName>
                                        </p:attrNameLst>
                                      </p:cBhvr>
                                      <p:to>
                                        <p:strVal val="hidden"/>
                                      </p:to>
                                    </p:set>
                                  </p:childTnLst>
                                </p:cTn>
                              </p:par>
                            </p:childTnLst>
                          </p:cTn>
                        </p:par>
                        <p:par>
                          <p:cTn id="38" fill="hold">
                            <p:stCondLst>
                              <p:cond delay="0"/>
                            </p:stCondLst>
                            <p:childTnLst>
                              <p:par>
                                <p:cTn id="39" presetClass="exit" nodeType="afterEffect" presetSubtype="0" presetID="1" grpId="12" fill="hold">
                                  <p:stCondLst>
                                    <p:cond delay="0"/>
                                  </p:stCondLst>
                                  <p:iterate type="el" backwards="0">
                                    <p:tmAbs val="0"/>
                                  </p:iterate>
                                  <p:childTnLst>
                                    <p:set>
                                      <p:cBhvr>
                                        <p:cTn id="40" fill="hold">
                                          <p:stCondLst>
                                            <p:cond delay="0"/>
                                          </p:stCondLst>
                                        </p:cTn>
                                        <p:tgtEl>
                                          <p:spTgt spid="318"/>
                                        </p:tgtEl>
                                        <p:attrNameLst>
                                          <p:attrName>style.visibility</p:attrName>
                                        </p:attrNameLst>
                                      </p:cBhvr>
                                      <p:to>
                                        <p:strVal val="hidden"/>
                                      </p:to>
                                    </p:set>
                                  </p:childTnLst>
                                </p:cTn>
                              </p:par>
                            </p:childTnLst>
                          </p:cTn>
                        </p:par>
                        <p:par>
                          <p:cTn id="41" fill="hold">
                            <p:stCondLst>
                              <p:cond delay="0"/>
                            </p:stCondLst>
                            <p:childTnLst>
                              <p:par>
                                <p:cTn id="42" presetClass="exit" nodeType="afterEffect" presetSubtype="0" presetID="1" grpId="13" fill="hold">
                                  <p:stCondLst>
                                    <p:cond delay="0"/>
                                  </p:stCondLst>
                                  <p:iterate type="el" backwards="0">
                                    <p:tmAbs val="0"/>
                                  </p:iterate>
                                  <p:childTnLst>
                                    <p:set>
                                      <p:cBhvr>
                                        <p:cTn id="43" fill="hold">
                                          <p:stCondLst>
                                            <p:cond delay="0"/>
                                          </p:stCondLst>
                                        </p:cTn>
                                        <p:tgtEl>
                                          <p:spTgt spid="32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2" grpId="7"/>
      <p:bldP build="whole" bldLvl="1" animBg="1" rev="0" advAuto="0" spid="319" grpId="4"/>
      <p:bldP build="whole" bldLvl="1" animBg="1" rev="0" advAuto="0" spid="324" grpId="9"/>
      <p:bldP build="whole" bldLvl="1" animBg="1" rev="0" advAuto="0" spid="318" grpId="3"/>
      <p:bldP build="whole" bldLvl="1" animBg="1" rev="0" advAuto="0" spid="325" grpId="10"/>
      <p:bldP build="whole" bldLvl="1" animBg="1" rev="0" advAuto="0" spid="325" grpId="13"/>
      <p:bldP build="whole" bldLvl="1" animBg="1" rev="0" advAuto="0" spid="321" grpId="6"/>
      <p:bldP build="whole" bldLvl="1" animBg="1" rev="0" advAuto="0" spid="316" grpId="1"/>
      <p:bldP build="whole" bldLvl="1" animBg="1" rev="0" advAuto="0" spid="317" grpId="2"/>
      <p:bldP build="whole" bldLvl="1" animBg="1" rev="0" advAuto="0" spid="318" grpId="12"/>
      <p:bldP build="whole" bldLvl="1" animBg="1" rev="0" advAuto="0" spid="317" grpId="11"/>
      <p:bldP build="whole" bldLvl="1" animBg="1" rev="0" advAuto="0" spid="323" grpId="8"/>
      <p:bldP build="whole" bldLvl="1" animBg="1" rev="0" advAuto="0" spid="320" grpId="5"/>
    </p:bldLst>
  </p:timing>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7" name="Shape 327"/>
          <p:cNvSpPr/>
          <p:nvPr>
            <p:ph type="title"/>
          </p:nvPr>
        </p:nvSpPr>
        <p:spPr>
          <a:xfrm>
            <a:off x="6432550" y="549274"/>
            <a:ext cx="13989050" cy="2286002"/>
          </a:xfrm>
          <a:prstGeom prst="rect">
            <a:avLst/>
          </a:prstGeom>
        </p:spPr>
        <p:txBody>
          <a:bodyPr/>
          <a:lstStyle>
            <a:lvl1pPr algn="l">
              <a:defRPr sz="8000">
                <a:latin typeface="宋体"/>
                <a:ea typeface="宋体"/>
                <a:cs typeface="宋体"/>
                <a:sym typeface="宋体"/>
              </a:defRPr>
            </a:lvl1pPr>
          </a:lstStyle>
          <a:p>
            <a:pPr/>
            <a:r>
              <a:t>利用堆栈实现函数调用和返回</a:t>
            </a:r>
          </a:p>
        </p:txBody>
      </p:sp>
      <p:sp>
        <p:nvSpPr>
          <p:cNvPr id="328" name="Shape 328"/>
          <p:cNvSpPr/>
          <p:nvPr>
            <p:ph type="body" idx="1"/>
          </p:nvPr>
        </p:nvSpPr>
        <p:spPr>
          <a:prstGeom prst="rect">
            <a:avLst/>
          </a:prstGeom>
        </p:spPr>
        <p:txBody>
          <a:bodyPr/>
          <a:lstStyle/>
          <a:p>
            <a:pPr marL="665226" indent="-665226" defTabSz="1773935">
              <a:spcBef>
                <a:spcPts val="1400"/>
              </a:spcBef>
              <a:buChar char="♦"/>
              <a:defRPr sz="6200">
                <a:latin typeface="宋体"/>
                <a:ea typeface="宋体"/>
                <a:cs typeface="宋体"/>
                <a:sym typeface="宋体"/>
              </a:defRPr>
            </a:pPr>
            <a:r>
              <a:t>其他关键寄存器</a:t>
            </a:r>
          </a:p>
          <a:p>
            <a:pPr lvl="1" marL="997838" indent="-554355" defTabSz="1773935">
              <a:spcBef>
                <a:spcPts val="0"/>
              </a:spcBef>
              <a:buClrTx/>
              <a:buFontTx/>
              <a:defRPr sz="5400"/>
            </a:pPr>
            <a:r>
              <a:t>cs : eip</a:t>
            </a:r>
            <a:r>
              <a:rPr>
                <a:latin typeface="宋体"/>
                <a:ea typeface="宋体"/>
                <a:cs typeface="宋体"/>
                <a:sym typeface="宋体"/>
              </a:rPr>
              <a:t>：总是指向下一条的指令地址</a:t>
            </a:r>
          </a:p>
          <a:p>
            <a:pPr lvl="2" marL="1330452" indent="-443483" defTabSz="1773935">
              <a:spcBef>
                <a:spcPts val="0"/>
              </a:spcBef>
              <a:buClrTx/>
              <a:buFontTx/>
              <a:defRPr sz="4600">
                <a:latin typeface="宋体"/>
                <a:ea typeface="宋体"/>
                <a:cs typeface="宋体"/>
                <a:sym typeface="宋体"/>
              </a:defRPr>
            </a:pPr>
            <a:r>
              <a:t>顺序执行：总是指向地址连续的下一条指令</a:t>
            </a:r>
          </a:p>
          <a:p>
            <a:pPr lvl="2" marL="1330452" indent="-443483" defTabSz="1773935">
              <a:spcBef>
                <a:spcPts val="0"/>
              </a:spcBef>
              <a:buClrTx/>
              <a:buFontTx/>
              <a:defRPr sz="4600">
                <a:latin typeface="宋体"/>
                <a:ea typeface="宋体"/>
                <a:cs typeface="宋体"/>
                <a:sym typeface="宋体"/>
              </a:defRPr>
            </a:pPr>
            <a:r>
              <a:t>跳转</a:t>
            </a:r>
            <a:r>
              <a:rPr>
                <a:latin typeface="Arial"/>
                <a:ea typeface="Arial"/>
                <a:cs typeface="Arial"/>
                <a:sym typeface="Arial"/>
              </a:rPr>
              <a:t>/</a:t>
            </a:r>
            <a:r>
              <a:t>分支：执行这样的指令的时候，</a:t>
            </a:r>
            <a:r>
              <a:rPr>
                <a:latin typeface="Arial"/>
                <a:ea typeface="Arial"/>
                <a:cs typeface="Arial"/>
                <a:sym typeface="Arial"/>
              </a:rPr>
              <a:t>cs : eip</a:t>
            </a:r>
            <a:r>
              <a:t>的值会根据程序需要被修改</a:t>
            </a:r>
          </a:p>
          <a:p>
            <a:pPr lvl="2" marL="1330452" indent="-443483" defTabSz="1773935">
              <a:spcBef>
                <a:spcPts val="0"/>
              </a:spcBef>
              <a:buClrTx/>
              <a:buFontTx/>
              <a:defRPr sz="4600"/>
            </a:pPr>
            <a:r>
              <a:t>call</a:t>
            </a:r>
            <a:r>
              <a:rPr>
                <a:latin typeface="宋体"/>
                <a:ea typeface="宋体"/>
                <a:cs typeface="宋体"/>
                <a:sym typeface="宋体"/>
              </a:rPr>
              <a:t>：将当前</a:t>
            </a:r>
            <a:r>
              <a:t>cs : eip</a:t>
            </a:r>
            <a:r>
              <a:rPr>
                <a:latin typeface="宋体"/>
                <a:ea typeface="宋体"/>
                <a:cs typeface="宋体"/>
                <a:sym typeface="宋体"/>
              </a:rPr>
              <a:t>的值压入栈顶，</a:t>
            </a:r>
            <a:r>
              <a:t>cs : eip</a:t>
            </a:r>
            <a:r>
              <a:rPr>
                <a:latin typeface="宋体"/>
                <a:ea typeface="宋体"/>
                <a:cs typeface="宋体"/>
                <a:sym typeface="宋体"/>
              </a:rPr>
              <a:t>指向被调用函数的入口地址</a:t>
            </a:r>
          </a:p>
          <a:p>
            <a:pPr lvl="2" marL="1330452" indent="-443483" defTabSz="1773935">
              <a:spcBef>
                <a:spcPts val="0"/>
              </a:spcBef>
              <a:buClrTx/>
              <a:buFontTx/>
              <a:defRPr sz="4600"/>
            </a:pPr>
            <a:r>
              <a:t>ret</a:t>
            </a:r>
            <a:r>
              <a:rPr>
                <a:latin typeface="宋体"/>
                <a:ea typeface="宋体"/>
                <a:cs typeface="宋体"/>
                <a:sym typeface="宋体"/>
              </a:rPr>
              <a:t>：从栈顶弹出原来保存在这里的</a:t>
            </a:r>
            <a:r>
              <a:t>cs : eip</a:t>
            </a:r>
            <a:r>
              <a:rPr>
                <a:latin typeface="宋体"/>
                <a:ea typeface="宋体"/>
                <a:cs typeface="宋体"/>
                <a:sym typeface="宋体"/>
              </a:rPr>
              <a:t>的值，放入</a:t>
            </a:r>
            <a:r>
              <a:t>cs : eip</a:t>
            </a:r>
            <a:r>
              <a:rPr>
                <a:latin typeface="宋体"/>
                <a:ea typeface="宋体"/>
                <a:cs typeface="宋体"/>
                <a:sym typeface="宋体"/>
              </a:rPr>
              <a:t>中</a:t>
            </a:r>
          </a:p>
          <a:p>
            <a:pPr lvl="2" marL="1330452" indent="-443483" defTabSz="1773935">
              <a:spcBef>
                <a:spcPts val="0"/>
              </a:spcBef>
              <a:buClrTx/>
              <a:buFontTx/>
              <a:defRPr sz="4600">
                <a:latin typeface="宋体"/>
                <a:ea typeface="宋体"/>
                <a:cs typeface="宋体"/>
                <a:sym typeface="宋体"/>
              </a:defRPr>
            </a:pPr>
            <a:r>
              <a:t>发生中断时？</a:t>
            </a:r>
          </a:p>
        </p:txBody>
      </p:sp>
    </p:spTree>
  </p:cSld>
  <p:clrMapOvr>
    <a:masterClrMapping/>
  </p:clrMapOvr>
  <p:transition xmlns:p14="http://schemas.microsoft.com/office/powerpoint/2010/main" spd="med" advClick="1" p14:dur="1000"/>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0" name="Shape 330"/>
          <p:cNvSpPr/>
          <p:nvPr>
            <p:ph type="title"/>
          </p:nvPr>
        </p:nvSpPr>
        <p:spPr>
          <a:xfrm>
            <a:off x="6432550" y="549274"/>
            <a:ext cx="13989050" cy="2286002"/>
          </a:xfrm>
          <a:prstGeom prst="rect">
            <a:avLst/>
          </a:prstGeom>
        </p:spPr>
        <p:txBody>
          <a:bodyPr/>
          <a:lstStyle>
            <a:lvl1pPr algn="l">
              <a:defRPr sz="7200">
                <a:latin typeface="宋体"/>
                <a:ea typeface="宋体"/>
                <a:cs typeface="宋体"/>
                <a:sym typeface="宋体"/>
              </a:defRPr>
            </a:lvl1pPr>
          </a:lstStyle>
          <a:p>
            <a:pPr/>
            <a:r>
              <a:t>函数的堆栈框架</a:t>
            </a:r>
          </a:p>
        </p:txBody>
      </p:sp>
      <p:grpSp>
        <p:nvGrpSpPr>
          <p:cNvPr id="333" name="Group 333"/>
          <p:cNvGrpSpPr/>
          <p:nvPr/>
        </p:nvGrpSpPr>
        <p:grpSpPr>
          <a:xfrm>
            <a:off x="6146800" y="4984750"/>
            <a:ext cx="3454400" cy="3511550"/>
            <a:chOff x="0" y="0"/>
            <a:chExt cx="3454400" cy="3511550"/>
          </a:xfrm>
        </p:grpSpPr>
        <p:sp>
          <p:nvSpPr>
            <p:cNvPr id="331" name="Shape 331"/>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algn="l" defTabSz="1828800">
                <a:defRPr sz="4800">
                  <a:latin typeface="Arial"/>
                  <a:ea typeface="Arial"/>
                  <a:cs typeface="Arial"/>
                  <a:sym typeface="Arial"/>
                </a:defRPr>
              </a:pPr>
            </a:p>
          </p:txBody>
        </p:sp>
        <p:sp>
          <p:nvSpPr>
            <p:cNvPr id="332" name="Shape 332"/>
            <p:cNvSpPr/>
            <p:nvPr/>
          </p:nvSpPr>
          <p:spPr>
            <a:xfrm>
              <a:off x="0" y="191133"/>
              <a:ext cx="2838468" cy="312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4800">
                  <a:latin typeface="Arial"/>
                  <a:ea typeface="Arial"/>
                  <a:cs typeface="Arial"/>
                  <a:sym typeface="Arial"/>
                </a:defRPr>
              </a:pPr>
              <a:r>
                <a:t>// </a:t>
              </a:r>
              <a:r>
                <a:rPr>
                  <a:latin typeface="宋体"/>
                  <a:ea typeface="宋体"/>
                  <a:cs typeface="宋体"/>
                  <a:sym typeface="宋体"/>
                </a:rPr>
                <a:t>调用者</a:t>
              </a:r>
            </a:p>
            <a:p>
              <a:pPr algn="l" defTabSz="1828800">
                <a:defRPr sz="4800">
                  <a:latin typeface="Arial"/>
                  <a:ea typeface="Arial"/>
                  <a:cs typeface="Arial"/>
                  <a:sym typeface="Arial"/>
                </a:defRPr>
              </a:pPr>
              <a:r>
                <a:t>…</a:t>
              </a:r>
            </a:p>
            <a:p>
              <a:pPr algn="l" defTabSz="1828800">
                <a:defRPr sz="4800">
                  <a:latin typeface="Arial"/>
                  <a:ea typeface="Arial"/>
                  <a:cs typeface="Arial"/>
                  <a:sym typeface="Arial"/>
                </a:defRPr>
              </a:pPr>
              <a:r>
                <a:t>call </a:t>
              </a:r>
              <a:r>
                <a:rPr i="1"/>
                <a:t>target</a:t>
              </a:r>
              <a:endParaRPr i="1"/>
            </a:p>
            <a:p>
              <a:pPr algn="l" defTabSz="1828800">
                <a:defRPr sz="4800">
                  <a:latin typeface="Arial"/>
                  <a:ea typeface="Arial"/>
                  <a:cs typeface="Arial"/>
                  <a:sym typeface="Arial"/>
                </a:defRPr>
              </a:pPr>
              <a:r>
                <a:t>…</a:t>
              </a:r>
            </a:p>
          </p:txBody>
        </p:sp>
      </p:grpSp>
      <p:grpSp>
        <p:nvGrpSpPr>
          <p:cNvPr id="336" name="Group 336"/>
          <p:cNvGrpSpPr/>
          <p:nvPr/>
        </p:nvGrpSpPr>
        <p:grpSpPr>
          <a:xfrm>
            <a:off x="12052299" y="2905314"/>
            <a:ext cx="8782052" cy="8191122"/>
            <a:chOff x="0" y="1"/>
            <a:chExt cx="8782050" cy="8191120"/>
          </a:xfrm>
        </p:grpSpPr>
        <p:sp>
          <p:nvSpPr>
            <p:cNvPr id="334" name="Shape 334"/>
            <p:cNvSpPr/>
            <p:nvPr/>
          </p:nvSpPr>
          <p:spPr>
            <a:xfrm>
              <a:off x="0" y="63312"/>
              <a:ext cx="8782051" cy="8064502"/>
            </a:xfrm>
            <a:prstGeom prst="rect">
              <a:avLst/>
            </a:prstGeom>
            <a:solidFill>
              <a:srgbClr val="99CC00"/>
            </a:solidFill>
            <a:ln w="12700" cap="flat">
              <a:solidFill>
                <a:srgbClr val="000000"/>
              </a:solidFill>
              <a:prstDash val="solid"/>
              <a:round/>
            </a:ln>
            <a:effectLst/>
          </p:spPr>
          <p:txBody>
            <a:bodyPr wrap="square" lIns="50800" tIns="50800" rIns="50800" bIns="50800" numCol="1" anchor="ctr">
              <a:noAutofit/>
            </a:bodyPr>
            <a:lstStyle/>
            <a:p>
              <a:pPr algn="l" defTabSz="1828800">
                <a:defRPr sz="4800">
                  <a:latin typeface="Arial"/>
                  <a:ea typeface="Arial"/>
                  <a:cs typeface="Arial"/>
                  <a:sym typeface="Arial"/>
                </a:defRPr>
              </a:pPr>
            </a:p>
          </p:txBody>
        </p:sp>
        <p:sp>
          <p:nvSpPr>
            <p:cNvPr id="335" name="Shape 335"/>
            <p:cNvSpPr/>
            <p:nvPr/>
          </p:nvSpPr>
          <p:spPr>
            <a:xfrm>
              <a:off x="-1" y="1"/>
              <a:ext cx="8459112" cy="81911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4800">
                  <a:latin typeface="Arial"/>
                  <a:ea typeface="Arial"/>
                  <a:cs typeface="Arial"/>
                  <a:sym typeface="Arial"/>
                </a:defRPr>
              </a:pPr>
              <a:r>
                <a:t>//</a:t>
              </a:r>
              <a:r>
                <a:rPr>
                  <a:latin typeface="宋体"/>
                  <a:ea typeface="宋体"/>
                  <a:cs typeface="宋体"/>
                  <a:sym typeface="宋体"/>
                </a:rPr>
                <a:t>建立被调用者函数的堆栈框架</a:t>
              </a:r>
              <a:br>
                <a:rPr>
                  <a:latin typeface="宋体"/>
                  <a:ea typeface="宋体"/>
                  <a:cs typeface="宋体"/>
                  <a:sym typeface="宋体"/>
                </a:rPr>
              </a:br>
              <a:r>
                <a:t>pushl %ebp</a:t>
              </a:r>
              <a:br/>
              <a:r>
                <a:t>movl %esp, %ebp</a:t>
              </a:r>
            </a:p>
            <a:p>
              <a:pPr algn="l" defTabSz="1828800">
                <a:defRPr sz="4800">
                  <a:latin typeface="Arial"/>
                  <a:ea typeface="Arial"/>
                  <a:cs typeface="Arial"/>
                  <a:sym typeface="Arial"/>
                </a:defRPr>
              </a:pPr>
            </a:p>
            <a:p>
              <a:pPr algn="l" defTabSz="1828800">
                <a:defRPr sz="4800">
                  <a:latin typeface="Arial"/>
                  <a:ea typeface="Arial"/>
                  <a:cs typeface="Arial"/>
                  <a:sym typeface="Arial"/>
                </a:defRPr>
              </a:pPr>
            </a:p>
            <a:p>
              <a:pPr algn="l" defTabSz="1828800">
                <a:defRPr sz="4800">
                  <a:latin typeface="Arial"/>
                  <a:ea typeface="Arial"/>
                  <a:cs typeface="Arial"/>
                  <a:sym typeface="Arial"/>
                </a:defRPr>
              </a:pPr>
            </a:p>
            <a:p>
              <a:pPr algn="l" defTabSz="1828800">
                <a:defRPr sz="4800">
                  <a:latin typeface="Arial"/>
                  <a:ea typeface="Arial"/>
                  <a:cs typeface="Arial"/>
                  <a:sym typeface="Arial"/>
                </a:defRPr>
              </a:pPr>
            </a:p>
            <a:p>
              <a:pPr algn="l" defTabSz="1828800">
                <a:defRPr sz="4800">
                  <a:latin typeface="Arial"/>
                  <a:ea typeface="Arial"/>
                  <a:cs typeface="Arial"/>
                  <a:sym typeface="Arial"/>
                </a:defRPr>
              </a:pPr>
              <a:r>
                <a:t>//</a:t>
              </a:r>
              <a:r>
                <a:rPr>
                  <a:latin typeface="宋体"/>
                  <a:ea typeface="宋体"/>
                  <a:cs typeface="宋体"/>
                  <a:sym typeface="宋体"/>
                </a:rPr>
                <a:t>拆除被调用者函数的堆栈框架</a:t>
              </a:r>
              <a:br>
                <a:rPr>
                  <a:latin typeface="宋体"/>
                  <a:ea typeface="宋体"/>
                  <a:cs typeface="宋体"/>
                  <a:sym typeface="宋体"/>
                </a:rPr>
              </a:br>
              <a:r>
                <a:t>movl %ebp,%esp</a:t>
              </a:r>
              <a:br/>
              <a:r>
                <a:t>popl %ebp </a:t>
              </a:r>
              <a:br/>
              <a:r>
                <a:t>ret</a:t>
              </a:r>
            </a:p>
          </p:txBody>
        </p:sp>
      </p:grpSp>
      <p:grpSp>
        <p:nvGrpSpPr>
          <p:cNvPr id="339" name="Group 339"/>
          <p:cNvGrpSpPr/>
          <p:nvPr/>
        </p:nvGrpSpPr>
        <p:grpSpPr>
          <a:xfrm>
            <a:off x="12191999" y="5270500"/>
            <a:ext cx="4902201" cy="2736850"/>
            <a:chOff x="0" y="0"/>
            <a:chExt cx="4902200" cy="2736850"/>
          </a:xfrm>
        </p:grpSpPr>
        <p:sp>
          <p:nvSpPr>
            <p:cNvPr id="337" name="Shape 337"/>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50800" tIns="50800" rIns="50800" bIns="50800" numCol="1" anchor="ctr">
              <a:noAutofit/>
            </a:bodyPr>
            <a:lstStyle/>
            <a:p>
              <a:pPr algn="l" defTabSz="1828800">
                <a:defRPr sz="4800">
                  <a:latin typeface="Arial"/>
                  <a:ea typeface="Arial"/>
                  <a:cs typeface="Arial"/>
                  <a:sym typeface="Arial"/>
                </a:defRPr>
              </a:pPr>
            </a:p>
          </p:txBody>
        </p:sp>
        <p:sp>
          <p:nvSpPr>
            <p:cNvPr id="338" name="Shape 338"/>
            <p:cNvSpPr/>
            <p:nvPr/>
          </p:nvSpPr>
          <p:spPr>
            <a:xfrm>
              <a:off x="-1" y="153034"/>
              <a:ext cx="4801512" cy="243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4800">
                  <a:latin typeface="Arial"/>
                  <a:ea typeface="Arial"/>
                  <a:cs typeface="Arial"/>
                  <a:sym typeface="Arial"/>
                </a:defRPr>
              </a:pPr>
              <a:r>
                <a:t>//</a:t>
              </a:r>
              <a:r>
                <a:rPr>
                  <a:latin typeface="宋体"/>
                  <a:ea typeface="宋体"/>
                  <a:cs typeface="宋体"/>
                  <a:sym typeface="宋体"/>
                </a:rPr>
                <a:t>被调用者函数体</a:t>
              </a:r>
              <a:br>
                <a:rPr>
                  <a:latin typeface="宋体"/>
                  <a:ea typeface="宋体"/>
                  <a:cs typeface="宋体"/>
                  <a:sym typeface="宋体"/>
                </a:rPr>
              </a:br>
              <a:r>
                <a:t>//do sth.</a:t>
              </a:r>
            </a:p>
            <a:p>
              <a:pPr algn="l" defTabSz="1828800">
                <a:defRPr sz="4800">
                  <a:latin typeface="Arial"/>
                  <a:ea typeface="Arial"/>
                  <a:cs typeface="Arial"/>
                  <a:sym typeface="Arial"/>
                </a:defRPr>
              </a:pPr>
              <a:r>
                <a:t>…</a:t>
              </a:r>
            </a:p>
          </p:txBody>
        </p:sp>
      </p:grpSp>
      <p:sp>
        <p:nvSpPr>
          <p:cNvPr id="340" name="Shape 340"/>
          <p:cNvSpPr/>
          <p:nvPr/>
        </p:nvSpPr>
        <p:spPr>
          <a:xfrm flipV="1">
            <a:off x="9023349" y="2968623"/>
            <a:ext cx="3028952" cy="3743328"/>
          </a:xfrm>
          <a:prstGeom prst="line">
            <a:avLst/>
          </a:prstGeom>
          <a:ln w="12700">
            <a:solidFill>
              <a:srgbClr val="000000"/>
            </a:solidFill>
            <a:tailEnd type="triangle"/>
          </a:ln>
        </p:spPr>
        <p:txBody>
          <a:bodyPr lIns="45718" tIns="45718" rIns="45718" bIns="45718"/>
          <a:lstStyle/>
          <a:p>
            <a:pPr/>
          </a:p>
        </p:txBody>
      </p:sp>
      <p:sp>
        <p:nvSpPr>
          <p:cNvPr id="341" name="Shape 341"/>
          <p:cNvSpPr/>
          <p:nvPr/>
        </p:nvSpPr>
        <p:spPr>
          <a:xfrm>
            <a:off x="8883650" y="7575549"/>
            <a:ext cx="3168652" cy="3457578"/>
          </a:xfrm>
          <a:prstGeom prst="line">
            <a:avLst/>
          </a:prstGeom>
          <a:ln w="12700">
            <a:solidFill>
              <a:srgbClr val="000000"/>
            </a:solidFill>
            <a:headEnd type="triangle"/>
          </a:ln>
        </p:spPr>
        <p:txBody>
          <a:bodyPr lIns="45718" tIns="45718" rIns="45718" bIns="45718"/>
          <a:lstStyle/>
          <a:p>
            <a:pPr/>
          </a:p>
        </p:txBody>
      </p:sp>
      <p:grpSp>
        <p:nvGrpSpPr>
          <p:cNvPr id="344" name="Group 344"/>
          <p:cNvGrpSpPr/>
          <p:nvPr/>
        </p:nvGrpSpPr>
        <p:grpSpPr>
          <a:xfrm>
            <a:off x="3479799" y="7143746"/>
            <a:ext cx="7923129" cy="6292058"/>
            <a:chOff x="0" y="0"/>
            <a:chExt cx="7923127" cy="6292057"/>
          </a:xfrm>
        </p:grpSpPr>
        <p:sp>
          <p:nvSpPr>
            <p:cNvPr id="342" name="Shape 342"/>
            <p:cNvSpPr/>
            <p:nvPr/>
          </p:nvSpPr>
          <p:spPr>
            <a:xfrm>
              <a:off x="0" y="0"/>
              <a:ext cx="7923128" cy="60000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9976"/>
                  </a:moveTo>
                  <a:cubicBezTo>
                    <a:pt x="1612" y="9976"/>
                    <a:pt x="0" y="10843"/>
                    <a:pt x="0" y="11913"/>
                  </a:cubicBezTo>
                  <a:lnTo>
                    <a:pt x="0" y="19663"/>
                  </a:lnTo>
                  <a:cubicBezTo>
                    <a:pt x="0" y="20733"/>
                    <a:pt x="1612" y="21600"/>
                    <a:pt x="3600" y="21600"/>
                  </a:cubicBezTo>
                  <a:lnTo>
                    <a:pt x="18000" y="21600"/>
                  </a:lnTo>
                  <a:cubicBezTo>
                    <a:pt x="19988" y="21600"/>
                    <a:pt x="21600" y="20733"/>
                    <a:pt x="21600" y="19663"/>
                  </a:cubicBezTo>
                  <a:lnTo>
                    <a:pt x="21600" y="11913"/>
                  </a:lnTo>
                  <a:cubicBezTo>
                    <a:pt x="21600" y="10843"/>
                    <a:pt x="19988" y="9976"/>
                    <a:pt x="18000" y="9976"/>
                  </a:cubicBezTo>
                  <a:lnTo>
                    <a:pt x="9000" y="9976"/>
                  </a:lnTo>
                  <a:lnTo>
                    <a:pt x="8118" y="0"/>
                  </a:lnTo>
                  <a:lnTo>
                    <a:pt x="3600" y="9976"/>
                  </a:lnTo>
                  <a:close/>
                </a:path>
              </a:pathLst>
            </a:custGeom>
            <a:solidFill>
              <a:srgbClr val="3399FF"/>
            </a:solidFill>
            <a:ln w="12700" cap="flat">
              <a:solidFill>
                <a:srgbClr val="000000"/>
              </a:solidFill>
              <a:prstDash val="solid"/>
              <a:round/>
            </a:ln>
            <a:effectLst/>
          </p:spPr>
          <p:txBody>
            <a:bodyPr wrap="square" lIns="50800" tIns="50800" rIns="50800" bIns="50800" numCol="1" anchor="t">
              <a:noAutofit/>
            </a:bodyPr>
            <a:lstStyle/>
            <a:p>
              <a:pPr algn="l" defTabSz="1828800">
                <a:defRPr sz="3600">
                  <a:latin typeface="Arial"/>
                  <a:ea typeface="Arial"/>
                  <a:cs typeface="Arial"/>
                  <a:sym typeface="Arial"/>
                </a:defRPr>
              </a:pPr>
            </a:p>
          </p:txBody>
        </p:sp>
        <p:sp>
          <p:nvSpPr>
            <p:cNvPr id="343" name="Shape 343"/>
            <p:cNvSpPr/>
            <p:nvPr/>
          </p:nvSpPr>
          <p:spPr>
            <a:xfrm>
              <a:off x="290146" y="2889307"/>
              <a:ext cx="7342834" cy="340275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lvl="1" indent="457200" algn="l" defTabSz="1828800">
                <a:defRPr sz="3600">
                  <a:latin typeface="Arial"/>
                  <a:ea typeface="Arial"/>
                  <a:cs typeface="Arial"/>
                  <a:sym typeface="Arial"/>
                </a:defRPr>
              </a:pPr>
              <a:r>
                <a:t>call</a:t>
              </a:r>
              <a:r>
                <a:rPr>
                  <a:latin typeface="宋体"/>
                  <a:ea typeface="宋体"/>
                  <a:cs typeface="宋体"/>
                  <a:sym typeface="宋体"/>
                </a:rPr>
                <a:t>指令：</a:t>
              </a:r>
              <a:endParaRPr>
                <a:latin typeface="宋体"/>
                <a:ea typeface="宋体"/>
                <a:cs typeface="宋体"/>
                <a:sym typeface="宋体"/>
              </a:endParaRPr>
            </a:p>
            <a:p>
              <a:pPr lvl="1" indent="457200" algn="l" defTabSz="1828800">
                <a:defRPr sz="3600">
                  <a:latin typeface="Arial"/>
                  <a:ea typeface="Arial"/>
                  <a:cs typeface="Arial"/>
                  <a:sym typeface="Arial"/>
                </a:defRPr>
              </a:pPr>
              <a:r>
                <a:t>1</a:t>
              </a:r>
              <a:r>
                <a:rPr>
                  <a:latin typeface="宋体"/>
                  <a:ea typeface="宋体"/>
                  <a:cs typeface="宋体"/>
                  <a:sym typeface="宋体"/>
                </a:rPr>
                <a:t>）将</a:t>
              </a:r>
              <a:r>
                <a:t>eip</a:t>
              </a:r>
              <a:r>
                <a:rPr>
                  <a:latin typeface="宋体"/>
                  <a:ea typeface="宋体"/>
                  <a:cs typeface="宋体"/>
                  <a:sym typeface="宋体"/>
                </a:rPr>
                <a:t>中</a:t>
              </a:r>
              <a:r>
                <a:rPr>
                  <a:solidFill>
                    <a:srgbClr val="FF0000"/>
                  </a:solidFill>
                  <a:latin typeface="宋体"/>
                  <a:ea typeface="宋体"/>
                  <a:cs typeface="宋体"/>
                  <a:sym typeface="宋体"/>
                </a:rPr>
                <a:t>下一条指令的地址</a:t>
              </a:r>
              <a:r>
                <a:t>A</a:t>
              </a:r>
              <a:r>
                <a:rPr>
                  <a:latin typeface="宋体"/>
                  <a:ea typeface="宋体"/>
                  <a:cs typeface="宋体"/>
                  <a:sym typeface="宋体"/>
                </a:rPr>
                <a:t>保存在栈顶</a:t>
              </a:r>
              <a:endParaRPr>
                <a:latin typeface="宋体"/>
                <a:ea typeface="宋体"/>
                <a:cs typeface="宋体"/>
                <a:sym typeface="宋体"/>
              </a:endParaRPr>
            </a:p>
            <a:p>
              <a:pPr lvl="1" indent="457200" algn="l" defTabSz="1828800">
                <a:defRPr sz="3600">
                  <a:latin typeface="Arial"/>
                  <a:ea typeface="Arial"/>
                  <a:cs typeface="Arial"/>
                  <a:sym typeface="Arial"/>
                </a:defRPr>
              </a:pPr>
              <a:r>
                <a:t>2</a:t>
              </a:r>
              <a:r>
                <a:rPr>
                  <a:latin typeface="宋体"/>
                  <a:ea typeface="宋体"/>
                  <a:cs typeface="宋体"/>
                  <a:sym typeface="宋体"/>
                </a:rPr>
                <a:t>）设置</a:t>
              </a:r>
              <a:r>
                <a:t>eip</a:t>
              </a:r>
              <a:r>
                <a:rPr>
                  <a:latin typeface="宋体"/>
                  <a:ea typeface="宋体"/>
                  <a:cs typeface="宋体"/>
                  <a:sym typeface="宋体"/>
                </a:rPr>
                <a:t>指向被调用程序代码开始处</a:t>
              </a:r>
            </a:p>
          </p:txBody>
        </p:sp>
      </p:grpSp>
      <p:grpSp>
        <p:nvGrpSpPr>
          <p:cNvPr id="347" name="Group 347"/>
          <p:cNvGrpSpPr/>
          <p:nvPr/>
        </p:nvGrpSpPr>
        <p:grpSpPr>
          <a:xfrm>
            <a:off x="12963411" y="10741028"/>
            <a:ext cx="7153390" cy="1279243"/>
            <a:chOff x="0" y="0"/>
            <a:chExt cx="7153389" cy="1279242"/>
          </a:xfrm>
        </p:grpSpPr>
        <p:sp>
          <p:nvSpPr>
            <p:cNvPr id="345" name="Shape 345"/>
            <p:cNvSpPr/>
            <p:nvPr/>
          </p:nvSpPr>
          <p:spPr>
            <a:xfrm>
              <a:off x="0" y="-1"/>
              <a:ext cx="7153390" cy="1155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50800" tIns="50800" rIns="50800" bIns="50800" numCol="1" anchor="t">
              <a:noAutofit/>
            </a:bodyPr>
            <a:lstStyle/>
            <a:p>
              <a:pPr algn="l" defTabSz="1828800">
                <a:defRPr sz="3600">
                  <a:latin typeface="Arial"/>
                  <a:ea typeface="Arial"/>
                  <a:cs typeface="Arial"/>
                  <a:sym typeface="Arial"/>
                </a:defRPr>
              </a:pPr>
            </a:p>
          </p:txBody>
        </p:sp>
        <p:sp>
          <p:nvSpPr>
            <p:cNvPr id="346" name="Shape 346"/>
            <p:cNvSpPr/>
            <p:nvPr/>
          </p:nvSpPr>
          <p:spPr>
            <a:xfrm>
              <a:off x="350771" y="461364"/>
              <a:ext cx="6544035" cy="81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lvl="1" indent="457200" algn="l" defTabSz="1828800">
                <a:defRPr sz="3600">
                  <a:latin typeface="宋体"/>
                  <a:ea typeface="宋体"/>
                  <a:cs typeface="宋体"/>
                  <a:sym typeface="宋体"/>
                </a:defRPr>
              </a:pPr>
              <a:r>
                <a:t>将地址</a:t>
              </a:r>
              <a:r>
                <a:rPr>
                  <a:latin typeface="Arial"/>
                  <a:ea typeface="Arial"/>
                  <a:cs typeface="Arial"/>
                  <a:sym typeface="Arial"/>
                </a:rPr>
                <a:t>A</a:t>
              </a:r>
              <a:r>
                <a:t>恢复到</a:t>
              </a:r>
              <a:r>
                <a:rPr>
                  <a:latin typeface="Arial"/>
                  <a:ea typeface="Arial"/>
                  <a:cs typeface="Arial"/>
                  <a:sym typeface="Arial"/>
                </a:rPr>
                <a:t>eip</a:t>
              </a:r>
              <a:r>
                <a:t>中</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3"/>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3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34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34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34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3" grpId="1"/>
      <p:bldP build="whole" bldLvl="1" animBg="1" rev="0" advAuto="0" spid="344" grpId="4"/>
      <p:bldP build="whole" bldLvl="1" animBg="1" rev="0" advAuto="0" spid="347" grpId="6"/>
      <p:bldP build="whole" bldLvl="1" animBg="1" rev="0" advAuto="0" spid="340" grpId="5"/>
      <p:bldP build="whole" bldLvl="1" animBg="1" rev="0" advAuto="0" spid="339" grpId="2"/>
      <p:bldP build="whole" bldLvl="1" animBg="1" rev="0" advAuto="0" spid="341" grpId="7"/>
      <p:bldP build="whole" bldLvl="1" animBg="1" rev="0" advAuto="0" spid="336" grpId="3"/>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9" name="Shape 349"/>
          <p:cNvSpPr/>
          <p:nvPr>
            <p:ph type="title"/>
          </p:nvPr>
        </p:nvSpPr>
        <p:spPr>
          <a:xfrm>
            <a:off x="6432550" y="549274"/>
            <a:ext cx="13989050" cy="2286002"/>
          </a:xfrm>
          <a:prstGeom prst="rect">
            <a:avLst/>
          </a:prstGeom>
        </p:spPr>
        <p:txBody>
          <a:bodyPr/>
          <a:lstStyle>
            <a:lvl1pPr algn="l">
              <a:defRPr sz="7200">
                <a:latin typeface="宋体"/>
                <a:ea typeface="宋体"/>
                <a:cs typeface="宋体"/>
                <a:sym typeface="宋体"/>
              </a:defRPr>
            </a:lvl1pPr>
          </a:lstStyle>
          <a:p>
            <a:pPr/>
            <a:r>
              <a:t>函数的堆栈框架</a:t>
            </a:r>
          </a:p>
        </p:txBody>
      </p:sp>
      <p:grpSp>
        <p:nvGrpSpPr>
          <p:cNvPr id="352" name="Group 352"/>
          <p:cNvGrpSpPr/>
          <p:nvPr/>
        </p:nvGrpSpPr>
        <p:grpSpPr>
          <a:xfrm>
            <a:off x="6146800" y="4984750"/>
            <a:ext cx="3454400" cy="3511550"/>
            <a:chOff x="0" y="0"/>
            <a:chExt cx="3454400" cy="3511550"/>
          </a:xfrm>
        </p:grpSpPr>
        <p:sp>
          <p:nvSpPr>
            <p:cNvPr id="350" name="Shape 350"/>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algn="l" defTabSz="1828800">
                <a:defRPr sz="4800">
                  <a:latin typeface="Arial"/>
                  <a:ea typeface="Arial"/>
                  <a:cs typeface="Arial"/>
                  <a:sym typeface="Arial"/>
                </a:defRPr>
              </a:pPr>
            </a:p>
          </p:txBody>
        </p:sp>
        <p:sp>
          <p:nvSpPr>
            <p:cNvPr id="351" name="Shape 351"/>
            <p:cNvSpPr/>
            <p:nvPr/>
          </p:nvSpPr>
          <p:spPr>
            <a:xfrm>
              <a:off x="0" y="191133"/>
              <a:ext cx="2838468" cy="3129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4800">
                  <a:latin typeface="Arial"/>
                  <a:ea typeface="Arial"/>
                  <a:cs typeface="Arial"/>
                  <a:sym typeface="Arial"/>
                </a:defRPr>
              </a:pPr>
              <a:r>
                <a:t>// </a:t>
              </a:r>
              <a:r>
                <a:rPr>
                  <a:latin typeface="宋体"/>
                  <a:ea typeface="宋体"/>
                  <a:cs typeface="宋体"/>
                  <a:sym typeface="宋体"/>
                </a:rPr>
                <a:t>调用者</a:t>
              </a:r>
            </a:p>
            <a:p>
              <a:pPr algn="l" defTabSz="1828800">
                <a:defRPr sz="4800">
                  <a:latin typeface="Arial"/>
                  <a:ea typeface="Arial"/>
                  <a:cs typeface="Arial"/>
                  <a:sym typeface="Arial"/>
                </a:defRPr>
              </a:pPr>
              <a:r>
                <a:t>…</a:t>
              </a:r>
            </a:p>
            <a:p>
              <a:pPr algn="l" defTabSz="1828800">
                <a:defRPr sz="4800">
                  <a:latin typeface="Arial"/>
                  <a:ea typeface="Arial"/>
                  <a:cs typeface="Arial"/>
                  <a:sym typeface="Arial"/>
                </a:defRPr>
              </a:pPr>
              <a:r>
                <a:t>call </a:t>
              </a:r>
              <a:r>
                <a:rPr i="1"/>
                <a:t>target</a:t>
              </a:r>
              <a:endParaRPr i="1"/>
            </a:p>
            <a:p>
              <a:pPr algn="l" defTabSz="1828800">
                <a:defRPr sz="4800">
                  <a:latin typeface="Arial"/>
                  <a:ea typeface="Arial"/>
                  <a:cs typeface="Arial"/>
                  <a:sym typeface="Arial"/>
                </a:defRPr>
              </a:pPr>
              <a:r>
                <a:t>…</a:t>
              </a:r>
            </a:p>
          </p:txBody>
        </p:sp>
      </p:grpSp>
      <p:grpSp>
        <p:nvGrpSpPr>
          <p:cNvPr id="355" name="Group 355"/>
          <p:cNvGrpSpPr/>
          <p:nvPr/>
        </p:nvGrpSpPr>
        <p:grpSpPr>
          <a:xfrm>
            <a:off x="12052299" y="2905314"/>
            <a:ext cx="8782052" cy="8191122"/>
            <a:chOff x="0" y="1"/>
            <a:chExt cx="8782050" cy="8191120"/>
          </a:xfrm>
        </p:grpSpPr>
        <p:sp>
          <p:nvSpPr>
            <p:cNvPr id="353" name="Shape 353"/>
            <p:cNvSpPr/>
            <p:nvPr/>
          </p:nvSpPr>
          <p:spPr>
            <a:xfrm>
              <a:off x="0" y="63312"/>
              <a:ext cx="8782051" cy="8064502"/>
            </a:xfrm>
            <a:prstGeom prst="rect">
              <a:avLst/>
            </a:prstGeom>
            <a:solidFill>
              <a:srgbClr val="99CC00"/>
            </a:solidFill>
            <a:ln w="12700" cap="flat">
              <a:solidFill>
                <a:srgbClr val="000000"/>
              </a:solidFill>
              <a:prstDash val="solid"/>
              <a:round/>
            </a:ln>
            <a:effectLst/>
          </p:spPr>
          <p:txBody>
            <a:bodyPr wrap="square" lIns="50800" tIns="50800" rIns="50800" bIns="50800" numCol="1" anchor="ctr">
              <a:noAutofit/>
            </a:bodyPr>
            <a:lstStyle/>
            <a:p>
              <a:pPr algn="l" defTabSz="1828800">
                <a:defRPr sz="4800">
                  <a:latin typeface="Arial"/>
                  <a:ea typeface="Arial"/>
                  <a:cs typeface="Arial"/>
                  <a:sym typeface="Arial"/>
                </a:defRPr>
              </a:pPr>
            </a:p>
          </p:txBody>
        </p:sp>
        <p:sp>
          <p:nvSpPr>
            <p:cNvPr id="354" name="Shape 354"/>
            <p:cNvSpPr/>
            <p:nvPr/>
          </p:nvSpPr>
          <p:spPr>
            <a:xfrm>
              <a:off x="-1" y="1"/>
              <a:ext cx="8459112" cy="81911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4800">
                  <a:latin typeface="Arial"/>
                  <a:ea typeface="Arial"/>
                  <a:cs typeface="Arial"/>
                  <a:sym typeface="Arial"/>
                </a:defRPr>
              </a:pPr>
              <a:r>
                <a:t>//</a:t>
              </a:r>
              <a:r>
                <a:rPr>
                  <a:latin typeface="宋体"/>
                  <a:ea typeface="宋体"/>
                  <a:cs typeface="宋体"/>
                  <a:sym typeface="宋体"/>
                </a:rPr>
                <a:t>建立被调用者函数的堆栈框架</a:t>
              </a:r>
              <a:br>
                <a:rPr>
                  <a:latin typeface="宋体"/>
                  <a:ea typeface="宋体"/>
                  <a:cs typeface="宋体"/>
                  <a:sym typeface="宋体"/>
                </a:rPr>
              </a:br>
              <a:r>
                <a:t>pushq %rbp</a:t>
              </a:r>
              <a:br/>
              <a:r>
                <a:t>movq %rsp, %rbp</a:t>
              </a:r>
            </a:p>
            <a:p>
              <a:pPr algn="l" defTabSz="1828800">
                <a:defRPr sz="4800">
                  <a:latin typeface="Arial"/>
                  <a:ea typeface="Arial"/>
                  <a:cs typeface="Arial"/>
                  <a:sym typeface="Arial"/>
                </a:defRPr>
              </a:pPr>
            </a:p>
            <a:p>
              <a:pPr algn="l" defTabSz="1828800">
                <a:defRPr sz="4800">
                  <a:latin typeface="Arial"/>
                  <a:ea typeface="Arial"/>
                  <a:cs typeface="Arial"/>
                  <a:sym typeface="Arial"/>
                </a:defRPr>
              </a:pPr>
            </a:p>
            <a:p>
              <a:pPr algn="l" defTabSz="1828800">
                <a:defRPr sz="4800">
                  <a:latin typeface="Arial"/>
                  <a:ea typeface="Arial"/>
                  <a:cs typeface="Arial"/>
                  <a:sym typeface="Arial"/>
                </a:defRPr>
              </a:pPr>
            </a:p>
            <a:p>
              <a:pPr algn="l" defTabSz="1828800">
                <a:defRPr sz="4800">
                  <a:latin typeface="Arial"/>
                  <a:ea typeface="Arial"/>
                  <a:cs typeface="Arial"/>
                  <a:sym typeface="Arial"/>
                </a:defRPr>
              </a:pPr>
            </a:p>
            <a:p>
              <a:pPr algn="l" defTabSz="1828800">
                <a:defRPr sz="4800">
                  <a:latin typeface="Arial"/>
                  <a:ea typeface="Arial"/>
                  <a:cs typeface="Arial"/>
                  <a:sym typeface="Arial"/>
                </a:defRPr>
              </a:pPr>
              <a:r>
                <a:t>//</a:t>
              </a:r>
              <a:r>
                <a:rPr>
                  <a:latin typeface="宋体"/>
                  <a:ea typeface="宋体"/>
                  <a:cs typeface="宋体"/>
                  <a:sym typeface="宋体"/>
                </a:rPr>
                <a:t>拆除被调用者函数的堆栈框架</a:t>
              </a:r>
              <a:br>
                <a:rPr>
                  <a:latin typeface="宋体"/>
                  <a:ea typeface="宋体"/>
                  <a:cs typeface="宋体"/>
                  <a:sym typeface="宋体"/>
                </a:rPr>
              </a:br>
              <a:r>
                <a:t>movq %rbp,%rsp</a:t>
              </a:r>
              <a:br/>
              <a:r>
                <a:t>popq %rbp </a:t>
              </a:r>
              <a:br/>
              <a:r>
                <a:t>ret</a:t>
              </a:r>
            </a:p>
          </p:txBody>
        </p:sp>
      </p:grpSp>
      <p:grpSp>
        <p:nvGrpSpPr>
          <p:cNvPr id="358" name="Group 358"/>
          <p:cNvGrpSpPr/>
          <p:nvPr/>
        </p:nvGrpSpPr>
        <p:grpSpPr>
          <a:xfrm>
            <a:off x="12191999" y="5270500"/>
            <a:ext cx="4902201" cy="2736850"/>
            <a:chOff x="0" y="0"/>
            <a:chExt cx="4902200" cy="2736850"/>
          </a:xfrm>
        </p:grpSpPr>
        <p:sp>
          <p:nvSpPr>
            <p:cNvPr id="356" name="Shape 356"/>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50800" tIns="50800" rIns="50800" bIns="50800" numCol="1" anchor="ctr">
              <a:noAutofit/>
            </a:bodyPr>
            <a:lstStyle/>
            <a:p>
              <a:pPr algn="l" defTabSz="1828800">
                <a:defRPr sz="4800">
                  <a:latin typeface="Arial"/>
                  <a:ea typeface="Arial"/>
                  <a:cs typeface="Arial"/>
                  <a:sym typeface="Arial"/>
                </a:defRPr>
              </a:pPr>
            </a:p>
          </p:txBody>
        </p:sp>
        <p:sp>
          <p:nvSpPr>
            <p:cNvPr id="357" name="Shape 357"/>
            <p:cNvSpPr/>
            <p:nvPr/>
          </p:nvSpPr>
          <p:spPr>
            <a:xfrm>
              <a:off x="-1" y="153034"/>
              <a:ext cx="4801512" cy="2430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4800">
                  <a:latin typeface="Arial"/>
                  <a:ea typeface="Arial"/>
                  <a:cs typeface="Arial"/>
                  <a:sym typeface="Arial"/>
                </a:defRPr>
              </a:pPr>
              <a:r>
                <a:t>//</a:t>
              </a:r>
              <a:r>
                <a:rPr>
                  <a:latin typeface="宋体"/>
                  <a:ea typeface="宋体"/>
                  <a:cs typeface="宋体"/>
                  <a:sym typeface="宋体"/>
                </a:rPr>
                <a:t>被调用者函数体</a:t>
              </a:r>
              <a:br>
                <a:rPr>
                  <a:latin typeface="宋体"/>
                  <a:ea typeface="宋体"/>
                  <a:cs typeface="宋体"/>
                  <a:sym typeface="宋体"/>
                </a:rPr>
              </a:br>
              <a:r>
                <a:t>//do sth.</a:t>
              </a:r>
            </a:p>
            <a:p>
              <a:pPr algn="l" defTabSz="1828800">
                <a:defRPr sz="4800">
                  <a:latin typeface="Arial"/>
                  <a:ea typeface="Arial"/>
                  <a:cs typeface="Arial"/>
                  <a:sym typeface="Arial"/>
                </a:defRPr>
              </a:pPr>
              <a:r>
                <a:t>…</a:t>
              </a:r>
            </a:p>
          </p:txBody>
        </p:sp>
      </p:grpSp>
      <p:sp>
        <p:nvSpPr>
          <p:cNvPr id="359" name="Shape 359"/>
          <p:cNvSpPr/>
          <p:nvPr/>
        </p:nvSpPr>
        <p:spPr>
          <a:xfrm flipV="1">
            <a:off x="9023349" y="2968623"/>
            <a:ext cx="3028952" cy="3743328"/>
          </a:xfrm>
          <a:prstGeom prst="line">
            <a:avLst/>
          </a:prstGeom>
          <a:ln w="12700">
            <a:solidFill>
              <a:srgbClr val="000000"/>
            </a:solidFill>
            <a:tailEnd type="triangle"/>
          </a:ln>
        </p:spPr>
        <p:txBody>
          <a:bodyPr lIns="45718" tIns="45718" rIns="45718" bIns="45718"/>
          <a:lstStyle/>
          <a:p>
            <a:pPr/>
          </a:p>
        </p:txBody>
      </p:sp>
      <p:sp>
        <p:nvSpPr>
          <p:cNvPr id="360" name="Shape 360"/>
          <p:cNvSpPr/>
          <p:nvPr/>
        </p:nvSpPr>
        <p:spPr>
          <a:xfrm>
            <a:off x="8883650" y="7575549"/>
            <a:ext cx="3168652" cy="3457578"/>
          </a:xfrm>
          <a:prstGeom prst="line">
            <a:avLst/>
          </a:prstGeom>
          <a:ln w="12700">
            <a:solidFill>
              <a:srgbClr val="000000"/>
            </a:solidFill>
            <a:headEnd type="triangle"/>
          </a:ln>
        </p:spPr>
        <p:txBody>
          <a:bodyPr lIns="45718" tIns="45718" rIns="45718" bIns="45718"/>
          <a:lstStyle/>
          <a:p>
            <a:pPr/>
          </a:p>
        </p:txBody>
      </p:sp>
      <p:grpSp>
        <p:nvGrpSpPr>
          <p:cNvPr id="364" name="Group 364"/>
          <p:cNvGrpSpPr/>
          <p:nvPr/>
        </p:nvGrpSpPr>
        <p:grpSpPr>
          <a:xfrm>
            <a:off x="3846735" y="7542117"/>
            <a:ext cx="7177637" cy="5810242"/>
            <a:chOff x="0" y="0"/>
            <a:chExt cx="7177636" cy="5810240"/>
          </a:xfrm>
        </p:grpSpPr>
        <p:sp>
          <p:nvSpPr>
            <p:cNvPr id="361" name="Shape 361"/>
            <p:cNvSpPr/>
            <p:nvPr/>
          </p:nvSpPr>
          <p:spPr>
            <a:xfrm>
              <a:off x="297409" y="61106"/>
              <a:ext cx="6880228" cy="574913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609" y="0"/>
                  </a:moveTo>
                  <a:lnTo>
                    <a:pt x="8839" y="7366"/>
                  </a:lnTo>
                  <a:lnTo>
                    <a:pt x="385" y="7366"/>
                  </a:lnTo>
                  <a:cubicBezTo>
                    <a:pt x="172" y="7366"/>
                    <a:pt x="0" y="7572"/>
                    <a:pt x="0" y="7827"/>
                  </a:cubicBezTo>
                  <a:lnTo>
                    <a:pt x="0" y="21139"/>
                  </a:lnTo>
                  <a:cubicBezTo>
                    <a:pt x="0" y="21394"/>
                    <a:pt x="172" y="21600"/>
                    <a:pt x="385" y="21600"/>
                  </a:cubicBezTo>
                  <a:lnTo>
                    <a:pt x="21215" y="21600"/>
                  </a:lnTo>
                  <a:cubicBezTo>
                    <a:pt x="21428" y="21600"/>
                    <a:pt x="21600" y="21394"/>
                    <a:pt x="21600" y="21139"/>
                  </a:cubicBezTo>
                  <a:lnTo>
                    <a:pt x="21600" y="7827"/>
                  </a:lnTo>
                  <a:cubicBezTo>
                    <a:pt x="21600" y="7572"/>
                    <a:pt x="21428" y="7366"/>
                    <a:pt x="21215" y="7366"/>
                  </a:cubicBezTo>
                  <a:lnTo>
                    <a:pt x="10379" y="7366"/>
                  </a:lnTo>
                  <a:lnTo>
                    <a:pt x="9609" y="0"/>
                  </a:lnTo>
                  <a:close/>
                </a:path>
              </a:pathLst>
            </a:cu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sp>
          <p:nvSpPr>
            <p:cNvPr id="362" name="Shape 362"/>
            <p:cNvSpPr/>
            <p:nvPr/>
          </p:nvSpPr>
          <p:spPr>
            <a:xfrm>
              <a:off x="0" y="2220259"/>
              <a:ext cx="7007456" cy="340275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lvl="1" indent="457200" algn="l" defTabSz="1828800">
                <a:defRPr sz="3600">
                  <a:solidFill>
                    <a:srgbClr val="FFFFFF"/>
                  </a:solidFill>
                  <a:latin typeface="Arial"/>
                  <a:ea typeface="Arial"/>
                  <a:cs typeface="Arial"/>
                  <a:sym typeface="Arial"/>
                </a:defRPr>
              </a:pPr>
              <a:r>
                <a:t>call</a:t>
              </a:r>
              <a:r>
                <a:rPr>
                  <a:latin typeface="宋体"/>
                  <a:ea typeface="宋体"/>
                  <a:cs typeface="宋体"/>
                  <a:sym typeface="宋体"/>
                </a:rPr>
                <a:t>指令：</a:t>
              </a:r>
              <a:endParaRPr>
                <a:latin typeface="宋体"/>
                <a:ea typeface="宋体"/>
                <a:cs typeface="宋体"/>
                <a:sym typeface="宋体"/>
              </a:endParaRPr>
            </a:p>
            <a:p>
              <a:pPr lvl="1" indent="457200" algn="l" defTabSz="1828800">
                <a:defRPr sz="3600">
                  <a:solidFill>
                    <a:srgbClr val="FFFFFF"/>
                  </a:solidFill>
                  <a:latin typeface="Arial"/>
                  <a:ea typeface="Arial"/>
                  <a:cs typeface="Arial"/>
                  <a:sym typeface="Arial"/>
                </a:defRPr>
              </a:pPr>
              <a:r>
                <a:t>1</a:t>
              </a:r>
              <a:r>
                <a:rPr>
                  <a:latin typeface="宋体"/>
                  <a:ea typeface="宋体"/>
                  <a:cs typeface="宋体"/>
                  <a:sym typeface="宋体"/>
                </a:rPr>
                <a:t>）将</a:t>
              </a:r>
              <a:r>
                <a:t>rip</a:t>
              </a:r>
              <a:r>
                <a:rPr>
                  <a:latin typeface="宋体"/>
                  <a:ea typeface="宋体"/>
                  <a:cs typeface="宋体"/>
                  <a:sym typeface="宋体"/>
                </a:rPr>
                <a:t>中下一条指令的地址</a:t>
              </a:r>
              <a:r>
                <a:t>A</a:t>
              </a:r>
              <a:r>
                <a:rPr>
                  <a:latin typeface="宋体"/>
                  <a:ea typeface="宋体"/>
                  <a:cs typeface="宋体"/>
                  <a:sym typeface="宋体"/>
                </a:rPr>
                <a:t>保存在栈顶</a:t>
              </a:r>
              <a:endParaRPr>
                <a:latin typeface="宋体"/>
                <a:ea typeface="宋体"/>
                <a:cs typeface="宋体"/>
                <a:sym typeface="宋体"/>
              </a:endParaRPr>
            </a:p>
            <a:p>
              <a:pPr lvl="1" indent="457200" algn="l" defTabSz="1828800">
                <a:defRPr sz="3600">
                  <a:solidFill>
                    <a:srgbClr val="FFFFFF"/>
                  </a:solidFill>
                  <a:latin typeface="Arial"/>
                  <a:ea typeface="Arial"/>
                  <a:cs typeface="Arial"/>
                  <a:sym typeface="Arial"/>
                </a:defRPr>
              </a:pPr>
              <a:r>
                <a:t>2</a:t>
              </a:r>
              <a:r>
                <a:rPr>
                  <a:latin typeface="宋体"/>
                  <a:ea typeface="宋体"/>
                  <a:cs typeface="宋体"/>
                  <a:sym typeface="宋体"/>
                </a:rPr>
                <a:t>）设置</a:t>
              </a:r>
              <a:r>
                <a:t>rip</a:t>
              </a:r>
              <a:r>
                <a:rPr>
                  <a:latin typeface="宋体"/>
                  <a:ea typeface="宋体"/>
                  <a:cs typeface="宋体"/>
                  <a:sym typeface="宋体"/>
                </a:rPr>
                <a:t>指向被调用</a:t>
              </a:r>
              <a:r>
                <a:t>函数的起始地址</a:t>
              </a:r>
            </a:p>
          </p:txBody>
        </p:sp>
        <p:sp>
          <p:nvSpPr>
            <p:cNvPr id="363" name="Shape 363"/>
            <p:cNvSpPr/>
            <p:nvPr/>
          </p:nvSpPr>
          <p:spPr>
            <a:xfrm>
              <a:off x="1736977" y="-1"/>
              <a:ext cx="537846" cy="863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A</a:t>
              </a:r>
            </a:p>
          </p:txBody>
        </p:sp>
      </p:grpSp>
      <p:grpSp>
        <p:nvGrpSpPr>
          <p:cNvPr id="367" name="Group 367"/>
          <p:cNvGrpSpPr/>
          <p:nvPr/>
        </p:nvGrpSpPr>
        <p:grpSpPr>
          <a:xfrm>
            <a:off x="12866630" y="10930972"/>
            <a:ext cx="7153391" cy="1279243"/>
            <a:chOff x="0" y="0"/>
            <a:chExt cx="7153390" cy="1279242"/>
          </a:xfrm>
        </p:grpSpPr>
        <p:sp>
          <p:nvSpPr>
            <p:cNvPr id="365" name="Shape 365"/>
            <p:cNvSpPr/>
            <p:nvPr/>
          </p:nvSpPr>
          <p:spPr>
            <a:xfrm>
              <a:off x="0" y="-1"/>
              <a:ext cx="7153391" cy="11556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50800" tIns="50800" rIns="50800" bIns="50800" numCol="1" anchor="t">
              <a:noAutofit/>
            </a:bodyPr>
            <a:lstStyle/>
            <a:p>
              <a:pPr algn="l" defTabSz="1828800">
                <a:defRPr sz="3600">
                  <a:latin typeface="Arial"/>
                  <a:ea typeface="Arial"/>
                  <a:cs typeface="Arial"/>
                  <a:sym typeface="Arial"/>
                </a:defRPr>
              </a:pPr>
            </a:p>
          </p:txBody>
        </p:sp>
        <p:sp>
          <p:nvSpPr>
            <p:cNvPr id="366" name="Shape 366"/>
            <p:cNvSpPr/>
            <p:nvPr/>
          </p:nvSpPr>
          <p:spPr>
            <a:xfrm>
              <a:off x="350770" y="461364"/>
              <a:ext cx="6544037" cy="81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38" tIns="91438" rIns="91438" bIns="91438" numCol="1" anchor="t">
              <a:spAutoFit/>
            </a:bodyPr>
            <a:lstStyle/>
            <a:p>
              <a:pPr lvl="1" indent="457200" algn="l" defTabSz="1828800">
                <a:defRPr sz="3600">
                  <a:latin typeface="宋体"/>
                  <a:ea typeface="宋体"/>
                  <a:cs typeface="宋体"/>
                  <a:sym typeface="宋体"/>
                </a:defRPr>
              </a:pPr>
              <a:r>
                <a:t>将地址</a:t>
              </a:r>
              <a:r>
                <a:rPr>
                  <a:latin typeface="Arial"/>
                  <a:ea typeface="Arial"/>
                  <a:cs typeface="Arial"/>
                  <a:sym typeface="Arial"/>
                </a:rPr>
                <a:t>A</a:t>
              </a:r>
              <a:r>
                <a:t>恢复到</a:t>
              </a:r>
              <a:r>
                <a:rPr>
                  <a:latin typeface="Arial"/>
                  <a:ea typeface="Arial"/>
                  <a:cs typeface="Arial"/>
                  <a:sym typeface="Arial"/>
                </a:rPr>
                <a:t>rip</a:t>
              </a:r>
              <a:r>
                <a:t>中</a:t>
              </a:r>
            </a:p>
          </p:txBody>
        </p:sp>
      </p:grpSp>
      <p:sp>
        <p:nvSpPr>
          <p:cNvPr id="368" name="Shape 368"/>
          <p:cNvSpPr/>
          <p:nvPr/>
        </p:nvSpPr>
        <p:spPr>
          <a:xfrm>
            <a:off x="16997193" y="9052304"/>
            <a:ext cx="1270002" cy="1270002"/>
          </a:xfrm>
          <a:prstGeom prst="rightArrow">
            <a:avLst>
              <a:gd name="adj1" fmla="val 32000"/>
              <a:gd name="adj2" fmla="val 64000"/>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369" name="Shape 369"/>
          <p:cNvSpPr/>
          <p:nvPr/>
        </p:nvSpPr>
        <p:spPr>
          <a:xfrm>
            <a:off x="18593879" y="9255504"/>
            <a:ext cx="16319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leave</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5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5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0" presetID="1" grpId="4" fill="hold">
                                  <p:stCondLst>
                                    <p:cond delay="0"/>
                                  </p:stCondLst>
                                  <p:iterate type="el" backwards="0">
                                    <p:tmAbs val="0"/>
                                  </p:iterate>
                                  <p:childTnLst>
                                    <p:set>
                                      <p:cBhvr>
                                        <p:cTn id="17" fill="hold"/>
                                        <p:tgtEl>
                                          <p:spTgt spid="3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35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36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5" grpId="3"/>
      <p:bldP build="whole" bldLvl="1" animBg="1" rev="0" advAuto="0" spid="364" grpId="4"/>
      <p:bldP build="whole" bldLvl="1" animBg="1" rev="0" advAuto="0" spid="360" grpId="7"/>
      <p:bldP build="whole" bldLvl="1" animBg="1" rev="0" advAuto="0" spid="352" grpId="1"/>
      <p:bldP build="whole" bldLvl="1" animBg="1" rev="0" advAuto="0" spid="359" grpId="5"/>
      <p:bldP build="whole" bldLvl="1" animBg="1" rev="0" advAuto="0" spid="367" grpId="6"/>
      <p:bldP build="whole" bldLvl="1" animBg="1" rev="0" advAuto="0" spid="358" grpId="2"/>
    </p:bldLst>
  </p:timing>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1" name="Shape 371"/>
          <p:cNvSpPr/>
          <p:nvPr>
            <p:ph type="title"/>
          </p:nvPr>
        </p:nvSpPr>
        <p:spPr>
          <a:xfrm>
            <a:off x="6432550" y="549274"/>
            <a:ext cx="13989050" cy="2286002"/>
          </a:xfrm>
          <a:prstGeom prst="rect">
            <a:avLst/>
          </a:prstGeom>
        </p:spPr>
        <p:txBody>
          <a:bodyPr/>
          <a:lstStyle>
            <a:lvl1pPr algn="l">
              <a:defRPr>
                <a:latin typeface="宋体"/>
                <a:ea typeface="宋体"/>
                <a:cs typeface="宋体"/>
                <a:sym typeface="宋体"/>
              </a:defRPr>
            </a:lvl1pPr>
          </a:lstStyle>
          <a:p>
            <a:pPr/>
            <a:r>
              <a:t>函数堆栈框架的形成</a:t>
            </a:r>
          </a:p>
        </p:txBody>
      </p:sp>
      <p:sp>
        <p:nvSpPr>
          <p:cNvPr id="372" name="Shape 372"/>
          <p:cNvSpPr/>
          <p:nvPr>
            <p:ph type="body" idx="1"/>
          </p:nvPr>
        </p:nvSpPr>
        <p:spPr>
          <a:xfrm>
            <a:off x="3353906" y="2356836"/>
            <a:ext cx="16459202" cy="10445751"/>
          </a:xfrm>
          <a:prstGeom prst="rect">
            <a:avLst/>
          </a:prstGeom>
        </p:spPr>
        <p:txBody>
          <a:bodyPr/>
          <a:lstStyle/>
          <a:p>
            <a:pPr>
              <a:spcBef>
                <a:spcPts val="1100"/>
              </a:spcBef>
              <a:buChar char="♦"/>
              <a:defRPr sz="4800"/>
            </a:pPr>
            <a:r>
              <a:t>call xxx</a:t>
            </a:r>
          </a:p>
          <a:p>
            <a:pPr lvl="1" marL="1028700" indent="-571500">
              <a:spcBef>
                <a:spcPts val="0"/>
              </a:spcBef>
              <a:buClrTx/>
              <a:buFontTx/>
              <a:defRPr sz="4000">
                <a:latin typeface="宋体"/>
                <a:ea typeface="宋体"/>
                <a:cs typeface="宋体"/>
                <a:sym typeface="宋体"/>
              </a:defRPr>
            </a:pPr>
            <a:r>
              <a:t>执行</a:t>
            </a:r>
            <a:r>
              <a:rPr>
                <a:latin typeface="Arial"/>
                <a:ea typeface="Arial"/>
                <a:cs typeface="Arial"/>
                <a:sym typeface="Arial"/>
              </a:rPr>
              <a:t>call</a:t>
            </a:r>
            <a:r>
              <a:t>之前</a:t>
            </a:r>
          </a:p>
          <a:p>
            <a:pPr lvl="1" marL="1028700" indent="-571500">
              <a:spcBef>
                <a:spcPts val="0"/>
              </a:spcBef>
              <a:buClrTx/>
              <a:buFontTx/>
              <a:defRPr sz="4000">
                <a:latin typeface="宋体"/>
                <a:ea typeface="宋体"/>
                <a:cs typeface="宋体"/>
                <a:sym typeface="宋体"/>
              </a:defRPr>
            </a:pPr>
            <a:r>
              <a:t>执行</a:t>
            </a:r>
            <a:r>
              <a:rPr>
                <a:latin typeface="Arial"/>
                <a:ea typeface="Arial"/>
                <a:cs typeface="Arial"/>
                <a:sym typeface="Arial"/>
              </a:rPr>
              <a:t>call</a:t>
            </a:r>
            <a:r>
              <a:t>时，</a:t>
            </a:r>
            <a:r>
              <a:rPr>
                <a:latin typeface="Arial"/>
                <a:ea typeface="Arial"/>
                <a:cs typeface="Arial"/>
                <a:sym typeface="Arial"/>
              </a:rPr>
              <a:t>cs : eip</a:t>
            </a:r>
            <a:r>
              <a:t>原来的值</a:t>
            </a:r>
            <a:br/>
            <a:r>
              <a:t>指向</a:t>
            </a:r>
            <a:r>
              <a:rPr>
                <a:latin typeface="Arial"/>
                <a:ea typeface="Arial"/>
                <a:cs typeface="Arial"/>
                <a:sym typeface="Arial"/>
              </a:rPr>
              <a:t>call</a:t>
            </a:r>
            <a:r>
              <a:t>下一条指令，该值被</a:t>
            </a:r>
            <a:br/>
            <a:r>
              <a:t>保存到栈顶，然后</a:t>
            </a:r>
            <a:r>
              <a:rPr>
                <a:latin typeface="Arial"/>
                <a:ea typeface="Arial"/>
                <a:cs typeface="Arial"/>
                <a:sym typeface="Arial"/>
              </a:rPr>
              <a:t>cs : eip</a:t>
            </a:r>
            <a:r>
              <a:t>的值</a:t>
            </a:r>
            <a:br/>
            <a:r>
              <a:t>指向</a:t>
            </a:r>
            <a:r>
              <a:rPr>
                <a:latin typeface="Arial"/>
                <a:ea typeface="Arial"/>
                <a:cs typeface="Arial"/>
                <a:sym typeface="Arial"/>
              </a:rPr>
              <a:t>xxx</a:t>
            </a:r>
            <a:r>
              <a:t>的入口地址</a:t>
            </a:r>
          </a:p>
          <a:p>
            <a:pPr>
              <a:spcBef>
                <a:spcPts val="1100"/>
              </a:spcBef>
              <a:buChar char="♦"/>
              <a:defRPr sz="4800">
                <a:latin typeface="宋体"/>
                <a:ea typeface="宋体"/>
                <a:cs typeface="宋体"/>
                <a:sym typeface="宋体"/>
              </a:defRPr>
            </a:pPr>
            <a:r>
              <a:t>进入</a:t>
            </a:r>
            <a:r>
              <a:rPr>
                <a:latin typeface="Arial"/>
                <a:ea typeface="Arial"/>
                <a:cs typeface="Arial"/>
                <a:sym typeface="Arial"/>
              </a:rPr>
              <a:t>xxx</a:t>
            </a:r>
          </a:p>
          <a:p>
            <a:pPr lvl="1" marL="1028700" indent="-571500">
              <a:spcBef>
                <a:spcPts val="0"/>
              </a:spcBef>
              <a:buClrTx/>
              <a:buFontTx/>
              <a:defRPr sz="4000">
                <a:latin typeface="宋体"/>
                <a:ea typeface="宋体"/>
                <a:cs typeface="宋体"/>
                <a:sym typeface="宋体"/>
              </a:defRPr>
            </a:pPr>
            <a:r>
              <a:t>第一条指令： </a:t>
            </a:r>
            <a:r>
              <a:rPr>
                <a:latin typeface="Arial"/>
                <a:ea typeface="Arial"/>
                <a:cs typeface="Arial"/>
                <a:sym typeface="Arial"/>
              </a:rPr>
              <a:t>pushl %ebp</a:t>
            </a:r>
          </a:p>
          <a:p>
            <a:pPr lvl="1" marL="1028700" indent="-571500">
              <a:spcBef>
                <a:spcPts val="0"/>
              </a:spcBef>
              <a:buClrTx/>
              <a:buFontTx/>
              <a:defRPr sz="4000">
                <a:latin typeface="宋体"/>
                <a:ea typeface="宋体"/>
                <a:cs typeface="宋体"/>
                <a:sym typeface="宋体"/>
              </a:defRPr>
            </a:pPr>
            <a:r>
              <a:t>第二条指令： </a:t>
            </a:r>
            <a:r>
              <a:rPr>
                <a:latin typeface="Arial"/>
                <a:ea typeface="Arial"/>
                <a:cs typeface="Arial"/>
                <a:sym typeface="Arial"/>
              </a:rPr>
              <a:t>movl %esp, %ebp</a:t>
            </a:r>
          </a:p>
          <a:p>
            <a:pPr lvl="1" marL="1028700" indent="-571500">
              <a:spcBef>
                <a:spcPts val="0"/>
              </a:spcBef>
              <a:buClrTx/>
              <a:buFontTx/>
              <a:defRPr sz="4000">
                <a:latin typeface="宋体"/>
                <a:ea typeface="宋体"/>
                <a:cs typeface="宋体"/>
                <a:sym typeface="宋体"/>
              </a:defRPr>
            </a:pPr>
            <a:r>
              <a:t>函数体中的常规操作，可能会压栈、出栈</a:t>
            </a:r>
          </a:p>
          <a:p>
            <a:pPr>
              <a:spcBef>
                <a:spcPts val="1100"/>
              </a:spcBef>
              <a:buChar char="♦"/>
              <a:defRPr sz="4800">
                <a:latin typeface="宋体"/>
                <a:ea typeface="宋体"/>
                <a:cs typeface="宋体"/>
                <a:sym typeface="宋体"/>
              </a:defRPr>
            </a:pPr>
            <a:r>
              <a:t>退出</a:t>
            </a:r>
            <a:r>
              <a:rPr>
                <a:latin typeface="Arial"/>
                <a:ea typeface="Arial"/>
                <a:cs typeface="Arial"/>
                <a:sym typeface="Arial"/>
              </a:rPr>
              <a:t>xxx</a:t>
            </a:r>
          </a:p>
          <a:p>
            <a:pPr lvl="1" marL="1028700" indent="-571500">
              <a:spcBef>
                <a:spcPts val="0"/>
              </a:spcBef>
              <a:buClrTx/>
              <a:buFontTx/>
              <a:defRPr sz="4000"/>
            </a:pPr>
            <a:r>
              <a:t>movl %ebp,%esp</a:t>
            </a:r>
          </a:p>
          <a:p>
            <a:pPr lvl="1" marL="1028700" indent="-571500">
              <a:spcBef>
                <a:spcPts val="0"/>
              </a:spcBef>
              <a:buClrTx/>
              <a:buFontTx/>
              <a:defRPr sz="4000"/>
            </a:pPr>
            <a:r>
              <a:t>popl %ebp</a:t>
            </a:r>
          </a:p>
          <a:p>
            <a:pPr lvl="1" marL="1028700" indent="-571500">
              <a:spcBef>
                <a:spcPts val="0"/>
              </a:spcBef>
              <a:buClrTx/>
              <a:buFontTx/>
              <a:defRPr sz="4000"/>
            </a:pPr>
            <a:r>
              <a:t>ret</a:t>
            </a:r>
          </a:p>
        </p:txBody>
      </p:sp>
      <p:sp>
        <p:nvSpPr>
          <p:cNvPr id="373" name="Shape 373"/>
          <p:cNvSpPr/>
          <p:nvPr/>
        </p:nvSpPr>
        <p:spPr>
          <a:xfrm>
            <a:off x="18271960" y="5706460"/>
            <a:ext cx="1870077" cy="3746503"/>
          </a:xfrm>
          <a:prstGeom prst="rect">
            <a:avLst/>
          </a:prstGeom>
          <a:solidFill>
            <a:srgbClr val="CCFF99"/>
          </a:solidFill>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sp>
        <p:nvSpPr>
          <p:cNvPr id="374" name="Shape 374"/>
          <p:cNvSpPr/>
          <p:nvPr/>
        </p:nvSpPr>
        <p:spPr>
          <a:xfrm>
            <a:off x="17214685" y="5430235"/>
            <a:ext cx="1006477" cy="2"/>
          </a:xfrm>
          <a:prstGeom prst="line">
            <a:avLst/>
          </a:prstGeom>
          <a:ln w="12700">
            <a:solidFill>
              <a:srgbClr val="000000"/>
            </a:solidFill>
            <a:tailEnd type="triangle"/>
          </a:ln>
        </p:spPr>
        <p:txBody>
          <a:bodyPr lIns="45718" tIns="45718" rIns="45718" bIns="45718"/>
          <a:lstStyle/>
          <a:p>
            <a:pPr/>
          </a:p>
        </p:txBody>
      </p:sp>
      <p:sp>
        <p:nvSpPr>
          <p:cNvPr id="375" name="Shape 375"/>
          <p:cNvSpPr/>
          <p:nvPr/>
        </p:nvSpPr>
        <p:spPr>
          <a:xfrm>
            <a:off x="16252660" y="4985735"/>
            <a:ext cx="932725" cy="701322"/>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376" name="Shape 376"/>
          <p:cNvSpPr/>
          <p:nvPr/>
        </p:nvSpPr>
        <p:spPr>
          <a:xfrm>
            <a:off x="17214685" y="9449785"/>
            <a:ext cx="1006477" cy="2"/>
          </a:xfrm>
          <a:prstGeom prst="line">
            <a:avLst/>
          </a:prstGeom>
          <a:ln w="12700">
            <a:solidFill>
              <a:srgbClr val="000000"/>
            </a:solidFill>
            <a:tailEnd type="triangle"/>
          </a:ln>
        </p:spPr>
        <p:txBody>
          <a:bodyPr lIns="45718" tIns="45718" rIns="45718" bIns="45718"/>
          <a:lstStyle/>
          <a:p>
            <a:pPr/>
          </a:p>
        </p:txBody>
      </p:sp>
      <p:sp>
        <p:nvSpPr>
          <p:cNvPr id="377" name="Shape 377"/>
          <p:cNvSpPr/>
          <p:nvPr/>
        </p:nvSpPr>
        <p:spPr>
          <a:xfrm>
            <a:off x="16252660" y="9005285"/>
            <a:ext cx="958398"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sp>
        <p:nvSpPr>
          <p:cNvPr id="378" name="Shape 378"/>
          <p:cNvSpPr/>
          <p:nvPr/>
        </p:nvSpPr>
        <p:spPr>
          <a:xfrm>
            <a:off x="20288085" y="9567260"/>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高地址</a:t>
            </a:r>
          </a:p>
        </p:txBody>
      </p:sp>
      <p:sp>
        <p:nvSpPr>
          <p:cNvPr id="379" name="Shape 379"/>
          <p:cNvSpPr/>
          <p:nvPr/>
        </p:nvSpPr>
        <p:spPr>
          <a:xfrm>
            <a:off x="20202360" y="3979260"/>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低地址</a:t>
            </a:r>
          </a:p>
        </p:txBody>
      </p:sp>
      <p:sp>
        <p:nvSpPr>
          <p:cNvPr id="380" name="Shape 380"/>
          <p:cNvSpPr/>
          <p:nvPr/>
        </p:nvSpPr>
        <p:spPr>
          <a:xfrm>
            <a:off x="18271960" y="5274661"/>
            <a:ext cx="1870077" cy="431801"/>
          </a:xfrm>
          <a:prstGeom prst="rect">
            <a:avLst/>
          </a:prstGeom>
          <a:solidFill>
            <a:srgbClr val="CCFF99"/>
          </a:solidFill>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grpSp>
        <p:nvGrpSpPr>
          <p:cNvPr id="383" name="Group 383"/>
          <p:cNvGrpSpPr/>
          <p:nvPr/>
        </p:nvGrpSpPr>
        <p:grpSpPr>
          <a:xfrm>
            <a:off x="18271960" y="4708098"/>
            <a:ext cx="1870077" cy="701321"/>
            <a:chOff x="0" y="0"/>
            <a:chExt cx="1870075" cy="701320"/>
          </a:xfrm>
        </p:grpSpPr>
        <p:sp>
          <p:nvSpPr>
            <p:cNvPr id="381" name="Shape 381"/>
            <p:cNvSpPr/>
            <p:nvPr/>
          </p:nvSpPr>
          <p:spPr>
            <a:xfrm>
              <a:off x="0" y="134761"/>
              <a:ext cx="1870076" cy="431803"/>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382" name="Shape 382"/>
            <p:cNvSpPr/>
            <p:nvPr/>
          </p:nvSpPr>
          <p:spPr>
            <a:xfrm>
              <a:off x="113049" y="-1"/>
              <a:ext cx="1643974"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cs : eip</a:t>
              </a:r>
            </a:p>
          </p:txBody>
        </p:sp>
      </p:grpSp>
      <p:sp>
        <p:nvSpPr>
          <p:cNvPr id="384" name="Shape 384"/>
          <p:cNvSpPr/>
          <p:nvPr/>
        </p:nvSpPr>
        <p:spPr>
          <a:xfrm>
            <a:off x="17217860" y="4998435"/>
            <a:ext cx="1006477" cy="2"/>
          </a:xfrm>
          <a:prstGeom prst="line">
            <a:avLst/>
          </a:prstGeom>
          <a:ln w="12700">
            <a:solidFill>
              <a:srgbClr val="000000"/>
            </a:solidFill>
            <a:tailEnd type="triangle"/>
          </a:ln>
        </p:spPr>
        <p:txBody>
          <a:bodyPr lIns="45718" tIns="45718" rIns="45718" bIns="45718"/>
          <a:lstStyle/>
          <a:p>
            <a:pPr/>
          </a:p>
        </p:txBody>
      </p:sp>
      <p:sp>
        <p:nvSpPr>
          <p:cNvPr id="385" name="Shape 385"/>
          <p:cNvSpPr/>
          <p:nvPr/>
        </p:nvSpPr>
        <p:spPr>
          <a:xfrm>
            <a:off x="16255835" y="4553935"/>
            <a:ext cx="932725" cy="701322"/>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grpSp>
        <p:nvGrpSpPr>
          <p:cNvPr id="388" name="Group 388"/>
          <p:cNvGrpSpPr/>
          <p:nvPr/>
        </p:nvGrpSpPr>
        <p:grpSpPr>
          <a:xfrm>
            <a:off x="18271960" y="4276298"/>
            <a:ext cx="1870077" cy="701321"/>
            <a:chOff x="0" y="0"/>
            <a:chExt cx="1870075" cy="701320"/>
          </a:xfrm>
        </p:grpSpPr>
        <p:sp>
          <p:nvSpPr>
            <p:cNvPr id="386" name="Shape 386"/>
            <p:cNvSpPr/>
            <p:nvPr/>
          </p:nvSpPr>
          <p:spPr>
            <a:xfrm>
              <a:off x="0" y="134761"/>
              <a:ext cx="1870076" cy="431803"/>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387" name="Shape 387"/>
            <p:cNvSpPr/>
            <p:nvPr/>
          </p:nvSpPr>
          <p:spPr>
            <a:xfrm>
              <a:off x="455838" y="-1"/>
              <a:ext cx="958397"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ebp</a:t>
              </a:r>
            </a:p>
          </p:txBody>
        </p:sp>
      </p:grpSp>
      <p:sp>
        <p:nvSpPr>
          <p:cNvPr id="389" name="Shape 389"/>
          <p:cNvSpPr/>
          <p:nvPr/>
        </p:nvSpPr>
        <p:spPr>
          <a:xfrm>
            <a:off x="17217860" y="4566635"/>
            <a:ext cx="1006477" cy="2"/>
          </a:xfrm>
          <a:prstGeom prst="line">
            <a:avLst/>
          </a:prstGeom>
          <a:ln w="12700">
            <a:solidFill>
              <a:srgbClr val="000000"/>
            </a:solidFill>
            <a:tailEnd type="triangle"/>
          </a:ln>
        </p:spPr>
        <p:txBody>
          <a:bodyPr lIns="45718" tIns="45718" rIns="45718" bIns="45718"/>
          <a:lstStyle/>
          <a:p>
            <a:pPr/>
          </a:p>
        </p:txBody>
      </p:sp>
      <p:sp>
        <p:nvSpPr>
          <p:cNvPr id="390" name="Shape 390"/>
          <p:cNvSpPr/>
          <p:nvPr/>
        </p:nvSpPr>
        <p:spPr>
          <a:xfrm>
            <a:off x="16255835" y="4122135"/>
            <a:ext cx="932725" cy="701322"/>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391" name="Shape 391"/>
          <p:cNvSpPr/>
          <p:nvPr/>
        </p:nvSpPr>
        <p:spPr>
          <a:xfrm>
            <a:off x="19999160" y="4696810"/>
            <a:ext cx="431802" cy="2"/>
          </a:xfrm>
          <a:prstGeom prst="line">
            <a:avLst/>
          </a:prstGeom>
          <a:ln w="12700">
            <a:solidFill>
              <a:srgbClr val="000000"/>
            </a:solidFill>
          </a:ln>
        </p:spPr>
        <p:txBody>
          <a:bodyPr lIns="45718" tIns="45718" rIns="45718" bIns="45718"/>
          <a:lstStyle/>
          <a:p>
            <a:pPr/>
          </a:p>
        </p:txBody>
      </p:sp>
      <p:sp>
        <p:nvSpPr>
          <p:cNvPr id="392" name="Shape 392"/>
          <p:cNvSpPr/>
          <p:nvPr/>
        </p:nvSpPr>
        <p:spPr>
          <a:xfrm>
            <a:off x="20430960" y="4696809"/>
            <a:ext cx="2" cy="4752977"/>
          </a:xfrm>
          <a:prstGeom prst="line">
            <a:avLst/>
          </a:prstGeom>
          <a:ln w="12700">
            <a:solidFill>
              <a:srgbClr val="000000"/>
            </a:solidFill>
          </a:ln>
        </p:spPr>
        <p:txBody>
          <a:bodyPr lIns="45718" tIns="45718" rIns="45718" bIns="45718"/>
          <a:lstStyle/>
          <a:p>
            <a:pPr/>
          </a:p>
        </p:txBody>
      </p:sp>
      <p:sp>
        <p:nvSpPr>
          <p:cNvPr id="393" name="Shape 393"/>
          <p:cNvSpPr/>
          <p:nvPr/>
        </p:nvSpPr>
        <p:spPr>
          <a:xfrm flipH="1">
            <a:off x="20142035" y="9449785"/>
            <a:ext cx="288927" cy="2"/>
          </a:xfrm>
          <a:prstGeom prst="line">
            <a:avLst/>
          </a:prstGeom>
          <a:ln w="12700">
            <a:solidFill>
              <a:srgbClr val="000000"/>
            </a:solidFill>
            <a:tailEnd type="triangle"/>
          </a:ln>
        </p:spPr>
        <p:txBody>
          <a:bodyPr lIns="45718" tIns="45718" rIns="45718" bIns="45718"/>
          <a:lstStyle/>
          <a:p>
            <a:pPr/>
          </a:p>
        </p:txBody>
      </p:sp>
      <p:sp>
        <p:nvSpPr>
          <p:cNvPr id="394" name="Shape 394"/>
          <p:cNvSpPr/>
          <p:nvPr/>
        </p:nvSpPr>
        <p:spPr>
          <a:xfrm>
            <a:off x="17262310" y="3833210"/>
            <a:ext cx="863602" cy="577852"/>
          </a:xfrm>
          <a:prstGeom prst="line">
            <a:avLst/>
          </a:prstGeom>
          <a:ln w="12700">
            <a:solidFill>
              <a:srgbClr val="000000"/>
            </a:solidFill>
            <a:tailEnd type="triangle"/>
          </a:ln>
        </p:spPr>
        <p:txBody>
          <a:bodyPr lIns="45718" tIns="45718" rIns="45718" bIns="45718"/>
          <a:lstStyle/>
          <a:p>
            <a:pPr/>
          </a:p>
        </p:txBody>
      </p:sp>
      <p:sp>
        <p:nvSpPr>
          <p:cNvPr id="395" name="Shape 395"/>
          <p:cNvSpPr/>
          <p:nvPr/>
        </p:nvSpPr>
        <p:spPr>
          <a:xfrm>
            <a:off x="16278060" y="3401410"/>
            <a:ext cx="958398" cy="701322"/>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sp>
        <p:nvSpPr>
          <p:cNvPr id="396" name="Shape 396"/>
          <p:cNvSpPr/>
          <p:nvPr/>
        </p:nvSpPr>
        <p:spPr>
          <a:xfrm>
            <a:off x="17217860" y="2982310"/>
            <a:ext cx="1006477" cy="2"/>
          </a:xfrm>
          <a:prstGeom prst="line">
            <a:avLst/>
          </a:prstGeom>
          <a:ln w="12700">
            <a:solidFill>
              <a:srgbClr val="000000"/>
            </a:solidFill>
            <a:tailEnd type="triangle"/>
          </a:ln>
        </p:spPr>
        <p:txBody>
          <a:bodyPr lIns="45718" tIns="45718" rIns="45718" bIns="45718"/>
          <a:lstStyle/>
          <a:p>
            <a:pPr/>
          </a:p>
        </p:txBody>
      </p:sp>
      <p:sp>
        <p:nvSpPr>
          <p:cNvPr id="397" name="Shape 397"/>
          <p:cNvSpPr/>
          <p:nvPr/>
        </p:nvSpPr>
        <p:spPr>
          <a:xfrm>
            <a:off x="16255835" y="2537810"/>
            <a:ext cx="932725" cy="701322"/>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398" name="Shape 398"/>
          <p:cNvSpPr/>
          <p:nvPr/>
        </p:nvSpPr>
        <p:spPr>
          <a:xfrm>
            <a:off x="18271960" y="2248885"/>
            <a:ext cx="1870077" cy="2162176"/>
          </a:xfrm>
          <a:prstGeom prst="rect">
            <a:avLst/>
          </a:prstGeom>
          <a:solidFill>
            <a:srgbClr val="CCFF99"/>
          </a:solidFill>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sp>
        <p:nvSpPr>
          <p:cNvPr id="399" name="Shape 399"/>
          <p:cNvSpPr/>
          <p:nvPr/>
        </p:nvSpPr>
        <p:spPr>
          <a:xfrm>
            <a:off x="21071676" y="4896780"/>
            <a:ext cx="2" cy="4553008"/>
          </a:xfrm>
          <a:prstGeom prst="line">
            <a:avLst/>
          </a:prstGeom>
          <a:ln w="76200">
            <a:solidFill>
              <a:srgbClr val="000000"/>
            </a:solidFill>
            <a:headEnd type="triangle"/>
          </a:ln>
        </p:spPr>
        <p:txBody>
          <a:bodyPr lIns="45718" tIns="45718" rIns="45718" bIns="45718"/>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4"/>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375"/>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80"/>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373"/>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377"/>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376"/>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8" fill="hold">
                                  <p:stCondLst>
                                    <p:cond delay="0"/>
                                  </p:stCondLst>
                                  <p:iterate type="el" backwards="0">
                                    <p:tmAbs val="0"/>
                                  </p:iterate>
                                  <p:childTnLst>
                                    <p:set>
                                      <p:cBhvr>
                                        <p:cTn id="28" fill="hold"/>
                                        <p:tgtEl>
                                          <p:spTgt spid="378"/>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9" fill="hold">
                                  <p:stCondLst>
                                    <p:cond delay="0"/>
                                  </p:stCondLst>
                                  <p:iterate type="el" backwards="0">
                                    <p:tmAbs val="0"/>
                                  </p:iterate>
                                  <p:childTnLst>
                                    <p:set>
                                      <p:cBhvr>
                                        <p:cTn id="31" fill="hold"/>
                                        <p:tgtEl>
                                          <p:spTgt spid="37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10" fill="hold">
                                  <p:stCondLst>
                                    <p:cond delay="0"/>
                                  </p:stCondLst>
                                  <p:iterate type="el" backwards="0">
                                    <p:tmAbs val="0"/>
                                  </p:iterate>
                                  <p:childTnLst>
                                    <p:set>
                                      <p:cBhvr>
                                        <p:cTn id="35" fill="hold"/>
                                        <p:tgtEl>
                                          <p:spTgt spid="372">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11" fill="hold">
                                  <p:stCondLst>
                                    <p:cond delay="0"/>
                                  </p:stCondLst>
                                  <p:iterate type="el" backwards="0">
                                    <p:tmAbs val="0"/>
                                  </p:iterate>
                                  <p:childTnLst>
                                    <p:set>
                                      <p:cBhvr>
                                        <p:cTn id="39" fill="hold"/>
                                        <p:tgtEl>
                                          <p:spTgt spid="385"/>
                                        </p:tgtEl>
                                        <p:attrNameLst>
                                          <p:attrName>style.visibility</p:attrName>
                                        </p:attrNameLst>
                                      </p:cBhvr>
                                      <p:to>
                                        <p:strVal val="visible"/>
                                      </p:to>
                                    </p:set>
                                  </p:childTnLst>
                                </p:cTn>
                              </p:par>
                            </p:childTnLst>
                          </p:cTn>
                        </p:par>
                        <p:par>
                          <p:cTn id="40" fill="hold">
                            <p:stCondLst>
                              <p:cond delay="0"/>
                            </p:stCondLst>
                            <p:childTnLst>
                              <p:par>
                                <p:cTn id="41" presetClass="entr" nodeType="afterEffect" presetSubtype="0" presetID="1" grpId="12" fill="hold">
                                  <p:stCondLst>
                                    <p:cond delay="0"/>
                                  </p:stCondLst>
                                  <p:iterate type="el" backwards="0">
                                    <p:tmAbs val="0"/>
                                  </p:iterate>
                                  <p:childTnLst>
                                    <p:set>
                                      <p:cBhvr>
                                        <p:cTn id="42" fill="hold"/>
                                        <p:tgtEl>
                                          <p:spTgt spid="384"/>
                                        </p:tgtEl>
                                        <p:attrNameLst>
                                          <p:attrName>style.visibility</p:attrName>
                                        </p:attrNameLst>
                                      </p:cBhvr>
                                      <p:to>
                                        <p:strVal val="visible"/>
                                      </p:to>
                                    </p:set>
                                  </p:childTnLst>
                                </p:cTn>
                              </p:par>
                            </p:childTnLst>
                          </p:cTn>
                        </p:par>
                        <p:par>
                          <p:cTn id="43" fill="hold">
                            <p:stCondLst>
                              <p:cond delay="0"/>
                            </p:stCondLst>
                            <p:childTnLst>
                              <p:par>
                                <p:cTn id="44" presetClass="entr" nodeType="afterEffect" presetSubtype="0" presetID="1" grpId="13" fill="hold">
                                  <p:stCondLst>
                                    <p:cond delay="0"/>
                                  </p:stCondLst>
                                  <p:iterate type="el" backwards="0">
                                    <p:tmAbs val="0"/>
                                  </p:iterate>
                                  <p:childTnLst>
                                    <p:set>
                                      <p:cBhvr>
                                        <p:cTn id="45" fill="hold"/>
                                        <p:tgtEl>
                                          <p:spTgt spid="383"/>
                                        </p:tgtEl>
                                        <p:attrNameLst>
                                          <p:attrName>style.visibility</p:attrName>
                                        </p:attrNameLst>
                                      </p:cBhvr>
                                      <p:to>
                                        <p:strVal val="visible"/>
                                      </p:to>
                                    </p:set>
                                  </p:childTnLst>
                                </p:cTn>
                              </p:par>
                            </p:childTnLst>
                          </p:cTn>
                        </p:par>
                        <p:par>
                          <p:cTn id="46" fill="hold">
                            <p:stCondLst>
                              <p:cond delay="0"/>
                            </p:stCondLst>
                            <p:childTnLst>
                              <p:par>
                                <p:cTn id="47" presetClass="exit" nodeType="afterEffect" presetSubtype="0" presetID="1" grpId="14" fill="hold">
                                  <p:stCondLst>
                                    <p:cond delay="0"/>
                                  </p:stCondLst>
                                  <p:iterate type="el" backwards="0">
                                    <p:tmAbs val="0"/>
                                  </p:iterate>
                                  <p:childTnLst>
                                    <p:set>
                                      <p:cBhvr>
                                        <p:cTn id="48" fill="hold">
                                          <p:stCondLst>
                                            <p:cond delay="0"/>
                                          </p:stCondLst>
                                        </p:cTn>
                                        <p:tgtEl>
                                          <p:spTgt spid="374"/>
                                        </p:tgtEl>
                                        <p:attrNameLst>
                                          <p:attrName>style.visibility</p:attrName>
                                        </p:attrNameLst>
                                      </p:cBhvr>
                                      <p:to>
                                        <p:strVal val="hidden"/>
                                      </p:to>
                                    </p:set>
                                  </p:childTnLst>
                                </p:cTn>
                              </p:par>
                            </p:childTnLst>
                          </p:cTn>
                        </p:par>
                        <p:par>
                          <p:cTn id="49" fill="hold">
                            <p:stCondLst>
                              <p:cond delay="0"/>
                            </p:stCondLst>
                            <p:childTnLst>
                              <p:par>
                                <p:cTn id="50" presetClass="exit" nodeType="afterEffect" presetSubtype="0" presetID="1" grpId="15" fill="hold">
                                  <p:stCondLst>
                                    <p:cond delay="0"/>
                                  </p:stCondLst>
                                  <p:iterate type="el" backwards="0">
                                    <p:tmAbs val="0"/>
                                  </p:iterate>
                                  <p:childTnLst>
                                    <p:set>
                                      <p:cBhvr>
                                        <p:cTn id="51" fill="hold">
                                          <p:stCondLst>
                                            <p:cond delay="0"/>
                                          </p:stCondLst>
                                        </p:cTn>
                                        <p:tgtEl>
                                          <p:spTgt spid="37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0" fill="hold">
                                  <p:stCondLst>
                                    <p:cond delay="0"/>
                                  </p:stCondLst>
                                  <p:iterate type="el" backwards="0">
                                    <p:tmAbs val="0"/>
                                  </p:iterate>
                                  <p:childTnLst>
                                    <p:set>
                                      <p:cBhvr>
                                        <p:cTn id="55" fill="hold"/>
                                        <p:tgtEl>
                                          <p:spTgt spid="372">
                                            <p:txEl>
                                              <p:pRg st="3" end="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0" presetID="1" grpId="10" fill="hold">
                                  <p:stCondLst>
                                    <p:cond delay="0"/>
                                  </p:stCondLst>
                                  <p:iterate type="el" backwards="0">
                                    <p:tmAbs val="0"/>
                                  </p:iterate>
                                  <p:childTnLst>
                                    <p:set>
                                      <p:cBhvr>
                                        <p:cTn id="59" fill="hold"/>
                                        <p:tgtEl>
                                          <p:spTgt spid="372">
                                            <p:txEl>
                                              <p:pRg st="4" end="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0" presetID="1" grpId="16" fill="hold">
                                  <p:stCondLst>
                                    <p:cond delay="0"/>
                                  </p:stCondLst>
                                  <p:iterate type="el" backwards="0">
                                    <p:tmAbs val="0"/>
                                  </p:iterate>
                                  <p:childTnLst>
                                    <p:set>
                                      <p:cBhvr>
                                        <p:cTn id="63" fill="hold"/>
                                        <p:tgtEl>
                                          <p:spTgt spid="390"/>
                                        </p:tgtEl>
                                        <p:attrNameLst>
                                          <p:attrName>style.visibility</p:attrName>
                                        </p:attrNameLst>
                                      </p:cBhvr>
                                      <p:to>
                                        <p:strVal val="visible"/>
                                      </p:to>
                                    </p:set>
                                  </p:childTnLst>
                                </p:cTn>
                              </p:par>
                            </p:childTnLst>
                          </p:cTn>
                        </p:par>
                        <p:par>
                          <p:cTn id="64" fill="hold">
                            <p:stCondLst>
                              <p:cond delay="0"/>
                            </p:stCondLst>
                            <p:childTnLst>
                              <p:par>
                                <p:cTn id="65" presetClass="entr" nodeType="afterEffect" presetSubtype="0" presetID="1" grpId="17" fill="hold">
                                  <p:stCondLst>
                                    <p:cond delay="0"/>
                                  </p:stCondLst>
                                  <p:iterate type="el" backwards="0">
                                    <p:tmAbs val="0"/>
                                  </p:iterate>
                                  <p:childTnLst>
                                    <p:set>
                                      <p:cBhvr>
                                        <p:cTn id="66" fill="hold"/>
                                        <p:tgtEl>
                                          <p:spTgt spid="389"/>
                                        </p:tgtEl>
                                        <p:attrNameLst>
                                          <p:attrName>style.visibility</p:attrName>
                                        </p:attrNameLst>
                                      </p:cBhvr>
                                      <p:to>
                                        <p:strVal val="visible"/>
                                      </p:to>
                                    </p:set>
                                  </p:childTnLst>
                                </p:cTn>
                              </p:par>
                            </p:childTnLst>
                          </p:cTn>
                        </p:par>
                        <p:par>
                          <p:cTn id="67" fill="hold">
                            <p:stCondLst>
                              <p:cond delay="0"/>
                            </p:stCondLst>
                            <p:childTnLst>
                              <p:par>
                                <p:cTn id="68" presetClass="entr" nodeType="afterEffect" presetSubtype="0" presetID="1" grpId="18" fill="hold">
                                  <p:stCondLst>
                                    <p:cond delay="0"/>
                                  </p:stCondLst>
                                  <p:iterate type="el" backwards="0">
                                    <p:tmAbs val="0"/>
                                  </p:iterate>
                                  <p:childTnLst>
                                    <p:set>
                                      <p:cBhvr>
                                        <p:cTn id="69" fill="hold"/>
                                        <p:tgtEl>
                                          <p:spTgt spid="388"/>
                                        </p:tgtEl>
                                        <p:attrNameLst>
                                          <p:attrName>style.visibility</p:attrName>
                                        </p:attrNameLst>
                                      </p:cBhvr>
                                      <p:to>
                                        <p:strVal val="visible"/>
                                      </p:to>
                                    </p:set>
                                  </p:childTnLst>
                                </p:cTn>
                              </p:par>
                            </p:childTnLst>
                          </p:cTn>
                        </p:par>
                        <p:par>
                          <p:cTn id="70" fill="hold">
                            <p:stCondLst>
                              <p:cond delay="0"/>
                            </p:stCondLst>
                            <p:childTnLst>
                              <p:par>
                                <p:cTn id="71" presetClass="entr" nodeType="afterEffect" presetSubtype="0" presetID="1" grpId="19" fill="hold">
                                  <p:stCondLst>
                                    <p:cond delay="0"/>
                                  </p:stCondLst>
                                  <p:iterate type="el" backwards="0">
                                    <p:tmAbs val="0"/>
                                  </p:iterate>
                                  <p:childTnLst>
                                    <p:set>
                                      <p:cBhvr>
                                        <p:cTn id="72" fill="hold"/>
                                        <p:tgtEl>
                                          <p:spTgt spid="391"/>
                                        </p:tgtEl>
                                        <p:attrNameLst>
                                          <p:attrName>style.visibility</p:attrName>
                                        </p:attrNameLst>
                                      </p:cBhvr>
                                      <p:to>
                                        <p:strVal val="visible"/>
                                      </p:to>
                                    </p:set>
                                  </p:childTnLst>
                                </p:cTn>
                              </p:par>
                            </p:childTnLst>
                          </p:cTn>
                        </p:par>
                        <p:par>
                          <p:cTn id="73" fill="hold">
                            <p:stCondLst>
                              <p:cond delay="0"/>
                            </p:stCondLst>
                            <p:childTnLst>
                              <p:par>
                                <p:cTn id="74" presetClass="entr" nodeType="afterEffect" presetSubtype="0" presetID="1" grpId="20" fill="hold">
                                  <p:stCondLst>
                                    <p:cond delay="0"/>
                                  </p:stCondLst>
                                  <p:iterate type="el" backwards="0">
                                    <p:tmAbs val="0"/>
                                  </p:iterate>
                                  <p:childTnLst>
                                    <p:set>
                                      <p:cBhvr>
                                        <p:cTn id="75" fill="hold"/>
                                        <p:tgtEl>
                                          <p:spTgt spid="392"/>
                                        </p:tgtEl>
                                        <p:attrNameLst>
                                          <p:attrName>style.visibility</p:attrName>
                                        </p:attrNameLst>
                                      </p:cBhvr>
                                      <p:to>
                                        <p:strVal val="visible"/>
                                      </p:to>
                                    </p:set>
                                  </p:childTnLst>
                                </p:cTn>
                              </p:par>
                            </p:childTnLst>
                          </p:cTn>
                        </p:par>
                        <p:par>
                          <p:cTn id="76" fill="hold">
                            <p:stCondLst>
                              <p:cond delay="0"/>
                            </p:stCondLst>
                            <p:childTnLst>
                              <p:par>
                                <p:cTn id="77" presetClass="entr" nodeType="afterEffect" presetSubtype="0" presetID="1" grpId="21" fill="hold">
                                  <p:stCondLst>
                                    <p:cond delay="0"/>
                                  </p:stCondLst>
                                  <p:iterate type="el" backwards="0">
                                    <p:tmAbs val="0"/>
                                  </p:iterate>
                                  <p:childTnLst>
                                    <p:set>
                                      <p:cBhvr>
                                        <p:cTn id="78" fill="hold"/>
                                        <p:tgtEl>
                                          <p:spTgt spid="393"/>
                                        </p:tgtEl>
                                        <p:attrNameLst>
                                          <p:attrName>style.visibility</p:attrName>
                                        </p:attrNameLst>
                                      </p:cBhvr>
                                      <p:to>
                                        <p:strVal val="visible"/>
                                      </p:to>
                                    </p:set>
                                  </p:childTnLst>
                                </p:cTn>
                              </p:par>
                            </p:childTnLst>
                          </p:cTn>
                        </p:par>
                        <p:par>
                          <p:cTn id="79" fill="hold">
                            <p:stCondLst>
                              <p:cond delay="0"/>
                            </p:stCondLst>
                            <p:childTnLst>
                              <p:par>
                                <p:cTn id="80" presetClass="exit" nodeType="afterEffect" presetSubtype="0" presetID="1" grpId="22" fill="hold">
                                  <p:stCondLst>
                                    <p:cond delay="0"/>
                                  </p:stCondLst>
                                  <p:iterate type="el" backwards="0">
                                    <p:tmAbs val="0"/>
                                  </p:iterate>
                                  <p:childTnLst>
                                    <p:set>
                                      <p:cBhvr>
                                        <p:cTn id="81" fill="hold">
                                          <p:stCondLst>
                                            <p:cond delay="0"/>
                                          </p:stCondLst>
                                        </p:cTn>
                                        <p:tgtEl>
                                          <p:spTgt spid="384"/>
                                        </p:tgtEl>
                                        <p:attrNameLst>
                                          <p:attrName>style.visibility</p:attrName>
                                        </p:attrNameLst>
                                      </p:cBhvr>
                                      <p:to>
                                        <p:strVal val="hidden"/>
                                      </p:to>
                                    </p:set>
                                  </p:childTnLst>
                                </p:cTn>
                              </p:par>
                            </p:childTnLst>
                          </p:cTn>
                        </p:par>
                        <p:par>
                          <p:cTn id="82" fill="hold">
                            <p:stCondLst>
                              <p:cond delay="0"/>
                            </p:stCondLst>
                            <p:childTnLst>
                              <p:par>
                                <p:cTn id="83" presetClass="exit" nodeType="afterEffect" presetSubtype="0" presetID="1" grpId="23" fill="hold">
                                  <p:stCondLst>
                                    <p:cond delay="0"/>
                                  </p:stCondLst>
                                  <p:iterate type="el" backwards="0">
                                    <p:tmAbs val="0"/>
                                  </p:iterate>
                                  <p:childTnLst>
                                    <p:set>
                                      <p:cBhvr>
                                        <p:cTn id="84" fill="hold">
                                          <p:stCondLst>
                                            <p:cond delay="0"/>
                                          </p:stCondLst>
                                        </p:cTn>
                                        <p:tgtEl>
                                          <p:spTgt spid="38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Class="entr" nodeType="clickEffect" presetSubtype="0" presetID="1" grpId="10" fill="hold">
                                  <p:stCondLst>
                                    <p:cond delay="0"/>
                                  </p:stCondLst>
                                  <p:iterate type="el" backwards="0">
                                    <p:tmAbs val="0"/>
                                  </p:iterate>
                                  <p:childTnLst>
                                    <p:set>
                                      <p:cBhvr>
                                        <p:cTn id="88" fill="hold"/>
                                        <p:tgtEl>
                                          <p:spTgt spid="372">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0" presetID="1" grpId="24" fill="hold">
                                  <p:stCondLst>
                                    <p:cond delay="0"/>
                                  </p:stCondLst>
                                  <p:iterate type="el" backwards="0">
                                    <p:tmAbs val="0"/>
                                  </p:iterate>
                                  <p:childTnLst>
                                    <p:set>
                                      <p:cBhvr>
                                        <p:cTn id="92" fill="hold"/>
                                        <p:tgtEl>
                                          <p:spTgt spid="395"/>
                                        </p:tgtEl>
                                        <p:attrNameLst>
                                          <p:attrName>style.visibility</p:attrName>
                                        </p:attrNameLst>
                                      </p:cBhvr>
                                      <p:to>
                                        <p:strVal val="visible"/>
                                      </p:to>
                                    </p:set>
                                  </p:childTnLst>
                                </p:cTn>
                              </p:par>
                            </p:childTnLst>
                          </p:cTn>
                        </p:par>
                        <p:par>
                          <p:cTn id="93" fill="hold">
                            <p:stCondLst>
                              <p:cond delay="0"/>
                            </p:stCondLst>
                            <p:childTnLst>
                              <p:par>
                                <p:cTn id="94" presetClass="entr" nodeType="afterEffect" presetSubtype="0" presetID="1" grpId="25" fill="hold">
                                  <p:stCondLst>
                                    <p:cond delay="0"/>
                                  </p:stCondLst>
                                  <p:iterate type="el" backwards="0">
                                    <p:tmAbs val="0"/>
                                  </p:iterate>
                                  <p:childTnLst>
                                    <p:set>
                                      <p:cBhvr>
                                        <p:cTn id="95" fill="hold"/>
                                        <p:tgtEl>
                                          <p:spTgt spid="394"/>
                                        </p:tgtEl>
                                        <p:attrNameLst>
                                          <p:attrName>style.visibility</p:attrName>
                                        </p:attrNameLst>
                                      </p:cBhvr>
                                      <p:to>
                                        <p:strVal val="visible"/>
                                      </p:to>
                                    </p:set>
                                  </p:childTnLst>
                                </p:cTn>
                              </p:par>
                            </p:childTnLst>
                          </p:cTn>
                        </p:par>
                        <p:par>
                          <p:cTn id="96" fill="hold">
                            <p:stCondLst>
                              <p:cond delay="0"/>
                            </p:stCondLst>
                            <p:childTnLst>
                              <p:par>
                                <p:cTn id="97" presetClass="exit" nodeType="afterEffect" presetSubtype="0" presetID="1" grpId="26" fill="hold">
                                  <p:stCondLst>
                                    <p:cond delay="0"/>
                                  </p:stCondLst>
                                  <p:iterate type="el" backwards="0">
                                    <p:tmAbs val="0"/>
                                  </p:iterate>
                                  <p:childTnLst>
                                    <p:set>
                                      <p:cBhvr>
                                        <p:cTn id="98" fill="hold">
                                          <p:stCondLst>
                                            <p:cond delay="0"/>
                                          </p:stCondLst>
                                        </p:cTn>
                                        <p:tgtEl>
                                          <p:spTgt spid="377"/>
                                        </p:tgtEl>
                                        <p:attrNameLst>
                                          <p:attrName>style.visibility</p:attrName>
                                        </p:attrNameLst>
                                      </p:cBhvr>
                                      <p:to>
                                        <p:strVal val="hidden"/>
                                      </p:to>
                                    </p:set>
                                  </p:childTnLst>
                                </p:cTn>
                              </p:par>
                            </p:childTnLst>
                          </p:cTn>
                        </p:par>
                        <p:par>
                          <p:cTn id="99" fill="hold">
                            <p:stCondLst>
                              <p:cond delay="0"/>
                            </p:stCondLst>
                            <p:childTnLst>
                              <p:par>
                                <p:cTn id="100" presetClass="exit" nodeType="afterEffect" presetSubtype="0" presetID="1" grpId="27" fill="hold">
                                  <p:stCondLst>
                                    <p:cond delay="0"/>
                                  </p:stCondLst>
                                  <p:iterate type="el" backwards="0">
                                    <p:tmAbs val="0"/>
                                  </p:iterate>
                                  <p:childTnLst>
                                    <p:set>
                                      <p:cBhvr>
                                        <p:cTn id="101" fill="hold">
                                          <p:stCondLst>
                                            <p:cond delay="0"/>
                                          </p:stCondLst>
                                        </p:cTn>
                                        <p:tgtEl>
                                          <p:spTgt spid="37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Class="entr" nodeType="clickEffect" presetSubtype="0" presetID="1" grpId="10" fill="hold">
                                  <p:stCondLst>
                                    <p:cond delay="0"/>
                                  </p:stCondLst>
                                  <p:iterate type="el" backwards="0">
                                    <p:tmAbs val="0"/>
                                  </p:iterate>
                                  <p:childTnLst>
                                    <p:set>
                                      <p:cBhvr>
                                        <p:cTn id="105" fill="hold"/>
                                        <p:tgtEl>
                                          <p:spTgt spid="372">
                                            <p:txEl>
                                              <p:pRg st="6" end="6"/>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Class="entr" nodeType="clickEffect" presetSubtype="0" presetID="1" grpId="28" fill="hold">
                                  <p:stCondLst>
                                    <p:cond delay="0"/>
                                  </p:stCondLst>
                                  <p:iterate type="el" backwards="0">
                                    <p:tmAbs val="0"/>
                                  </p:iterate>
                                  <p:childTnLst>
                                    <p:set>
                                      <p:cBhvr>
                                        <p:cTn id="109" fill="hold"/>
                                        <p:tgtEl>
                                          <p:spTgt spid="397"/>
                                        </p:tgtEl>
                                        <p:attrNameLst>
                                          <p:attrName>style.visibility</p:attrName>
                                        </p:attrNameLst>
                                      </p:cBhvr>
                                      <p:to>
                                        <p:strVal val="visible"/>
                                      </p:to>
                                    </p:set>
                                  </p:childTnLst>
                                </p:cTn>
                              </p:par>
                            </p:childTnLst>
                          </p:cTn>
                        </p:par>
                        <p:par>
                          <p:cTn id="110" fill="hold">
                            <p:stCondLst>
                              <p:cond delay="0"/>
                            </p:stCondLst>
                            <p:childTnLst>
                              <p:par>
                                <p:cTn id="111" presetClass="entr" nodeType="afterEffect" presetSubtype="0" presetID="1" grpId="29" fill="hold">
                                  <p:stCondLst>
                                    <p:cond delay="0"/>
                                  </p:stCondLst>
                                  <p:iterate type="el" backwards="0">
                                    <p:tmAbs val="0"/>
                                  </p:iterate>
                                  <p:childTnLst>
                                    <p:set>
                                      <p:cBhvr>
                                        <p:cTn id="112" fill="hold"/>
                                        <p:tgtEl>
                                          <p:spTgt spid="396"/>
                                        </p:tgtEl>
                                        <p:attrNameLst>
                                          <p:attrName>style.visibility</p:attrName>
                                        </p:attrNameLst>
                                      </p:cBhvr>
                                      <p:to>
                                        <p:strVal val="visible"/>
                                      </p:to>
                                    </p:set>
                                  </p:childTnLst>
                                </p:cTn>
                              </p:par>
                            </p:childTnLst>
                          </p:cTn>
                        </p:par>
                        <p:par>
                          <p:cTn id="113" fill="hold">
                            <p:stCondLst>
                              <p:cond delay="0"/>
                            </p:stCondLst>
                            <p:childTnLst>
                              <p:par>
                                <p:cTn id="114" presetClass="entr" nodeType="afterEffect" presetSubtype="0" presetID="1" grpId="30" fill="hold">
                                  <p:stCondLst>
                                    <p:cond delay="0"/>
                                  </p:stCondLst>
                                  <p:iterate type="el" backwards="0">
                                    <p:tmAbs val="0"/>
                                  </p:iterate>
                                  <p:childTnLst>
                                    <p:set>
                                      <p:cBhvr>
                                        <p:cTn id="115" fill="hold"/>
                                        <p:tgtEl>
                                          <p:spTgt spid="398"/>
                                        </p:tgtEl>
                                        <p:attrNameLst>
                                          <p:attrName>style.visibility</p:attrName>
                                        </p:attrNameLst>
                                      </p:cBhvr>
                                      <p:to>
                                        <p:strVal val="visible"/>
                                      </p:to>
                                    </p:set>
                                  </p:childTnLst>
                                </p:cTn>
                              </p:par>
                            </p:childTnLst>
                          </p:cTn>
                        </p:par>
                        <p:par>
                          <p:cTn id="116" fill="hold">
                            <p:stCondLst>
                              <p:cond delay="0"/>
                            </p:stCondLst>
                            <p:childTnLst>
                              <p:par>
                                <p:cTn id="117" presetClass="exit" nodeType="afterEffect" presetSubtype="0" presetID="1" grpId="31" fill="hold">
                                  <p:stCondLst>
                                    <p:cond delay="0"/>
                                  </p:stCondLst>
                                  <p:iterate type="el" backwards="0">
                                    <p:tmAbs val="0"/>
                                  </p:iterate>
                                  <p:childTnLst>
                                    <p:set>
                                      <p:cBhvr>
                                        <p:cTn id="118" fill="hold">
                                          <p:stCondLst>
                                            <p:cond delay="0"/>
                                          </p:stCondLst>
                                        </p:cTn>
                                        <p:tgtEl>
                                          <p:spTgt spid="389"/>
                                        </p:tgtEl>
                                        <p:attrNameLst>
                                          <p:attrName>style.visibility</p:attrName>
                                        </p:attrNameLst>
                                      </p:cBhvr>
                                      <p:to>
                                        <p:strVal val="hidden"/>
                                      </p:to>
                                    </p:set>
                                  </p:childTnLst>
                                </p:cTn>
                              </p:par>
                            </p:childTnLst>
                          </p:cTn>
                        </p:par>
                        <p:par>
                          <p:cTn id="119" fill="hold">
                            <p:stCondLst>
                              <p:cond delay="0"/>
                            </p:stCondLst>
                            <p:childTnLst>
                              <p:par>
                                <p:cTn id="120" presetClass="exit" nodeType="afterEffect" presetSubtype="0" presetID="1" grpId="32" fill="hold">
                                  <p:stCondLst>
                                    <p:cond delay="0"/>
                                  </p:stCondLst>
                                  <p:iterate type="el" backwards="0">
                                    <p:tmAbs val="0"/>
                                  </p:iterate>
                                  <p:childTnLst>
                                    <p:set>
                                      <p:cBhvr>
                                        <p:cTn id="121" fill="hold">
                                          <p:stCondLst>
                                            <p:cond delay="0"/>
                                          </p:stCondLst>
                                        </p:cTn>
                                        <p:tgtEl>
                                          <p:spTgt spid="390"/>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Class="entr" nodeType="clickEffect" presetSubtype="0" presetID="1" grpId="10" fill="hold">
                                  <p:stCondLst>
                                    <p:cond delay="0"/>
                                  </p:stCondLst>
                                  <p:iterate type="el" backwards="0">
                                    <p:tmAbs val="0"/>
                                  </p:iterate>
                                  <p:childTnLst>
                                    <p:set>
                                      <p:cBhvr>
                                        <p:cTn id="125" fill="hold"/>
                                        <p:tgtEl>
                                          <p:spTgt spid="372">
                                            <p:txEl>
                                              <p:pRg st="7" end="7"/>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Class="entr" nodeType="clickEffect" presetSubtype="0" presetID="1" grpId="10" fill="hold">
                                  <p:stCondLst>
                                    <p:cond delay="0"/>
                                  </p:stCondLst>
                                  <p:iterate type="el" backwards="0">
                                    <p:tmAbs val="0"/>
                                  </p:iterate>
                                  <p:childTnLst>
                                    <p:set>
                                      <p:cBhvr>
                                        <p:cTn id="129" fill="hold"/>
                                        <p:tgtEl>
                                          <p:spTgt spid="372">
                                            <p:txEl>
                                              <p:pRg st="8" end="8"/>
                                            </p:txEl>
                                          </p:spTgt>
                                        </p:tgtEl>
                                        <p:attrNameLst>
                                          <p:attrName>style.visibility</p:attrName>
                                        </p:attrNameLst>
                                      </p:cBhvr>
                                      <p:to>
                                        <p:strVal val="visible"/>
                                      </p:to>
                                    </p:set>
                                  </p:childTnLst>
                                </p:cTn>
                              </p:par>
                            </p:childTnLst>
                          </p:cTn>
                        </p:par>
                        <p:par>
                          <p:cTn id="130" fill="hold">
                            <p:stCondLst>
                              <p:cond delay="0"/>
                            </p:stCondLst>
                            <p:childTnLst>
                              <p:par>
                                <p:cTn id="131" presetClass="exit" nodeType="afterEffect" presetSubtype="0" presetID="1" grpId="33" fill="hold">
                                  <p:stCondLst>
                                    <p:cond delay="0"/>
                                  </p:stCondLst>
                                  <p:iterate type="el" backwards="0">
                                    <p:tmAbs val="0"/>
                                  </p:iterate>
                                  <p:childTnLst>
                                    <p:set>
                                      <p:cBhvr>
                                        <p:cTn id="132" fill="hold">
                                          <p:stCondLst>
                                            <p:cond delay="0"/>
                                          </p:stCondLst>
                                        </p:cTn>
                                        <p:tgtEl>
                                          <p:spTgt spid="397"/>
                                        </p:tgtEl>
                                        <p:attrNameLst>
                                          <p:attrName>style.visibility</p:attrName>
                                        </p:attrNameLst>
                                      </p:cBhvr>
                                      <p:to>
                                        <p:strVal val="hidden"/>
                                      </p:to>
                                    </p:set>
                                  </p:childTnLst>
                                </p:cTn>
                              </p:par>
                            </p:childTnLst>
                          </p:cTn>
                        </p:par>
                        <p:par>
                          <p:cTn id="133" fill="hold">
                            <p:stCondLst>
                              <p:cond delay="0"/>
                            </p:stCondLst>
                            <p:childTnLst>
                              <p:par>
                                <p:cTn id="134" presetClass="exit" nodeType="afterEffect" presetSubtype="0" presetID="1" grpId="34" fill="hold">
                                  <p:stCondLst>
                                    <p:cond delay="0"/>
                                  </p:stCondLst>
                                  <p:iterate type="el" backwards="0">
                                    <p:tmAbs val="0"/>
                                  </p:iterate>
                                  <p:childTnLst>
                                    <p:set>
                                      <p:cBhvr>
                                        <p:cTn id="135" fill="hold">
                                          <p:stCondLst>
                                            <p:cond delay="0"/>
                                          </p:stCondLst>
                                        </p:cTn>
                                        <p:tgtEl>
                                          <p:spTgt spid="396"/>
                                        </p:tgtEl>
                                        <p:attrNameLst>
                                          <p:attrName>style.visibility</p:attrName>
                                        </p:attrNameLst>
                                      </p:cBhvr>
                                      <p:to>
                                        <p:strVal val="hidden"/>
                                      </p:to>
                                    </p:set>
                                  </p:childTnLst>
                                </p:cTn>
                              </p:par>
                            </p:childTnLst>
                          </p:cTn>
                        </p:par>
                        <p:par>
                          <p:cTn id="136" fill="hold">
                            <p:stCondLst>
                              <p:cond delay="0"/>
                            </p:stCondLst>
                            <p:childTnLst>
                              <p:par>
                                <p:cTn id="137" presetClass="exit" nodeType="afterEffect" presetSubtype="0" presetID="1" grpId="35" fill="hold">
                                  <p:stCondLst>
                                    <p:cond delay="0"/>
                                  </p:stCondLst>
                                  <p:iterate type="el" backwards="0">
                                    <p:tmAbs val="0"/>
                                  </p:iterate>
                                  <p:childTnLst>
                                    <p:set>
                                      <p:cBhvr>
                                        <p:cTn id="138" fill="hold">
                                          <p:stCondLst>
                                            <p:cond delay="0"/>
                                          </p:stCondLst>
                                        </p:cTn>
                                        <p:tgtEl>
                                          <p:spTgt spid="39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Class="entr" nodeType="clickEffect" presetSubtype="0" presetID="1" grpId="10" fill="hold">
                                  <p:stCondLst>
                                    <p:cond delay="0"/>
                                  </p:stCondLst>
                                  <p:iterate type="el" backwards="0">
                                    <p:tmAbs val="0"/>
                                  </p:iterate>
                                  <p:childTnLst>
                                    <p:set>
                                      <p:cBhvr>
                                        <p:cTn id="142" fill="hold"/>
                                        <p:tgtEl>
                                          <p:spTgt spid="372">
                                            <p:txEl>
                                              <p:pRg st="9" end="9"/>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Class="exit" nodeType="clickEffect" presetSubtype="0" presetID="1" grpId="36" fill="hold">
                                  <p:stCondLst>
                                    <p:cond delay="0"/>
                                  </p:stCondLst>
                                  <p:iterate type="el" backwards="0">
                                    <p:tmAbs val="0"/>
                                  </p:iterate>
                                  <p:childTnLst>
                                    <p:set>
                                      <p:cBhvr>
                                        <p:cTn id="146" fill="hold">
                                          <p:stCondLst>
                                            <p:cond delay="0"/>
                                          </p:stCondLst>
                                        </p:cTn>
                                        <p:tgtEl>
                                          <p:spTgt spid="395"/>
                                        </p:tgtEl>
                                        <p:attrNameLst>
                                          <p:attrName>style.visibility</p:attrName>
                                        </p:attrNameLst>
                                      </p:cBhvr>
                                      <p:to>
                                        <p:strVal val="hidden"/>
                                      </p:to>
                                    </p:set>
                                  </p:childTnLst>
                                </p:cTn>
                              </p:par>
                            </p:childTnLst>
                          </p:cTn>
                        </p:par>
                        <p:par>
                          <p:cTn id="147" fill="hold">
                            <p:stCondLst>
                              <p:cond delay="0"/>
                            </p:stCondLst>
                            <p:childTnLst>
                              <p:par>
                                <p:cTn id="148" presetClass="exit" nodeType="afterEffect" presetSubtype="0" presetID="1" grpId="37" fill="hold">
                                  <p:stCondLst>
                                    <p:cond delay="0"/>
                                  </p:stCondLst>
                                  <p:iterate type="el" backwards="0">
                                    <p:tmAbs val="0"/>
                                  </p:iterate>
                                  <p:childTnLst>
                                    <p:set>
                                      <p:cBhvr>
                                        <p:cTn id="149" fill="hold">
                                          <p:stCondLst>
                                            <p:cond delay="0"/>
                                          </p:stCondLst>
                                        </p:cTn>
                                        <p:tgtEl>
                                          <p:spTgt spid="394"/>
                                        </p:tgtEl>
                                        <p:attrNameLst>
                                          <p:attrName>style.visibility</p:attrName>
                                        </p:attrNameLst>
                                      </p:cBhvr>
                                      <p:to>
                                        <p:strVal val="hidden"/>
                                      </p:to>
                                    </p:set>
                                  </p:childTnLst>
                                </p:cTn>
                              </p:par>
                            </p:childTnLst>
                          </p:cTn>
                        </p:par>
                        <p:par>
                          <p:cTn id="150" fill="hold">
                            <p:stCondLst>
                              <p:cond delay="0"/>
                            </p:stCondLst>
                            <p:childTnLst>
                              <p:par>
                                <p:cTn id="151" presetClass="exit" nodeType="afterEffect" presetSubtype="0" presetID="1" grpId="38" fill="hold">
                                  <p:stCondLst>
                                    <p:cond delay="0"/>
                                  </p:stCondLst>
                                  <p:iterate type="el" backwards="0">
                                    <p:tmAbs val="0"/>
                                  </p:iterate>
                                  <p:childTnLst>
                                    <p:set>
                                      <p:cBhvr>
                                        <p:cTn id="152" fill="hold">
                                          <p:stCondLst>
                                            <p:cond delay="0"/>
                                          </p:stCondLst>
                                        </p:cTn>
                                        <p:tgtEl>
                                          <p:spTgt spid="391"/>
                                        </p:tgtEl>
                                        <p:attrNameLst>
                                          <p:attrName>style.visibility</p:attrName>
                                        </p:attrNameLst>
                                      </p:cBhvr>
                                      <p:to>
                                        <p:strVal val="hidden"/>
                                      </p:to>
                                    </p:set>
                                  </p:childTnLst>
                                </p:cTn>
                              </p:par>
                            </p:childTnLst>
                          </p:cTn>
                        </p:par>
                        <p:par>
                          <p:cTn id="153" fill="hold">
                            <p:stCondLst>
                              <p:cond delay="0"/>
                            </p:stCondLst>
                            <p:childTnLst>
                              <p:par>
                                <p:cTn id="154" presetClass="exit" nodeType="afterEffect" presetSubtype="0" presetID="1" grpId="39" fill="hold">
                                  <p:stCondLst>
                                    <p:cond delay="0"/>
                                  </p:stCondLst>
                                  <p:iterate type="el" backwards="0">
                                    <p:tmAbs val="0"/>
                                  </p:iterate>
                                  <p:childTnLst>
                                    <p:set>
                                      <p:cBhvr>
                                        <p:cTn id="155" fill="hold">
                                          <p:stCondLst>
                                            <p:cond delay="0"/>
                                          </p:stCondLst>
                                        </p:cTn>
                                        <p:tgtEl>
                                          <p:spTgt spid="392"/>
                                        </p:tgtEl>
                                        <p:attrNameLst>
                                          <p:attrName>style.visibility</p:attrName>
                                        </p:attrNameLst>
                                      </p:cBhvr>
                                      <p:to>
                                        <p:strVal val="hidden"/>
                                      </p:to>
                                    </p:set>
                                  </p:childTnLst>
                                </p:cTn>
                              </p:par>
                            </p:childTnLst>
                          </p:cTn>
                        </p:par>
                        <p:par>
                          <p:cTn id="156" fill="hold">
                            <p:stCondLst>
                              <p:cond delay="0"/>
                            </p:stCondLst>
                            <p:childTnLst>
                              <p:par>
                                <p:cTn id="157" presetClass="exit" nodeType="afterEffect" presetSubtype="0" presetID="1" grpId="40" fill="hold">
                                  <p:stCondLst>
                                    <p:cond delay="0"/>
                                  </p:stCondLst>
                                  <p:iterate type="el" backwards="0">
                                    <p:tmAbs val="0"/>
                                  </p:iterate>
                                  <p:childTnLst>
                                    <p:set>
                                      <p:cBhvr>
                                        <p:cTn id="158" fill="hold">
                                          <p:stCondLst>
                                            <p:cond delay="0"/>
                                          </p:stCondLst>
                                        </p:cTn>
                                        <p:tgtEl>
                                          <p:spTgt spid="393"/>
                                        </p:tgtEl>
                                        <p:attrNameLst>
                                          <p:attrName>style.visibility</p:attrName>
                                        </p:attrNameLst>
                                      </p:cBhvr>
                                      <p:to>
                                        <p:strVal val="hidden"/>
                                      </p:to>
                                    </p:set>
                                  </p:childTnLst>
                                </p:cTn>
                              </p:par>
                            </p:childTnLst>
                          </p:cTn>
                        </p:par>
                        <p:par>
                          <p:cTn id="159" fill="hold">
                            <p:stCondLst>
                              <p:cond delay="0"/>
                            </p:stCondLst>
                            <p:childTnLst>
                              <p:par>
                                <p:cTn id="160" presetClass="exit" nodeType="afterEffect" presetSubtype="0" presetID="1" grpId="41" fill="hold">
                                  <p:stCondLst>
                                    <p:cond delay="0"/>
                                  </p:stCondLst>
                                  <p:iterate type="el" backwards="0">
                                    <p:tmAbs val="0"/>
                                  </p:iterate>
                                  <p:childTnLst>
                                    <p:set>
                                      <p:cBhvr>
                                        <p:cTn id="161" fill="hold">
                                          <p:stCondLst>
                                            <p:cond delay="0"/>
                                          </p:stCondLst>
                                        </p:cTn>
                                        <p:tgtEl>
                                          <p:spTgt spid="38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Class="entr" nodeType="clickEffect" presetSubtype="0" presetID="1" grpId="10" fill="hold">
                                  <p:stCondLst>
                                    <p:cond delay="0"/>
                                  </p:stCondLst>
                                  <p:iterate type="el" backwards="0">
                                    <p:tmAbs val="0"/>
                                  </p:iterate>
                                  <p:childTnLst>
                                    <p:set>
                                      <p:cBhvr>
                                        <p:cTn id="165" fill="hold"/>
                                        <p:tgtEl>
                                          <p:spTgt spid="372">
                                            <p:txEl>
                                              <p:pRg st="10" end="10"/>
                                            </p:txEl>
                                          </p:spTgt>
                                        </p:tgtEl>
                                        <p:attrNameLst>
                                          <p:attrName>style.visibility</p:attrName>
                                        </p:attrNameLst>
                                      </p:cBhvr>
                                      <p:to>
                                        <p:strVal val="visible"/>
                                      </p:to>
                                    </p:set>
                                  </p:childTnLst>
                                </p:cTn>
                              </p:par>
                            </p:childTnLst>
                          </p:cTn>
                        </p:par>
                        <p:par>
                          <p:cTn id="166" fill="hold">
                            <p:stCondLst>
                              <p:cond delay="0"/>
                            </p:stCondLst>
                            <p:childTnLst>
                              <p:par>
                                <p:cTn id="167" presetClass="exit" nodeType="afterEffect" presetSubtype="0" presetID="1" grpId="42" fill="hold">
                                  <p:stCondLst>
                                    <p:cond delay="0"/>
                                  </p:stCondLst>
                                  <p:iterate type="el" backwards="0">
                                    <p:tmAbs val="0"/>
                                  </p:iterate>
                                  <p:childTnLst>
                                    <p:set>
                                      <p:cBhvr>
                                        <p:cTn id="168" fill="hold">
                                          <p:stCondLst>
                                            <p:cond delay="0"/>
                                          </p:stCondLst>
                                        </p:cTn>
                                        <p:tgtEl>
                                          <p:spTgt spid="3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 grpId="20"/>
      <p:bldP build="whole" bldLvl="1" animBg="1" rev="0" advAuto="0" spid="397" grpId="33"/>
      <p:bldP build="whole" bldLvl="1" animBg="1" rev="0" advAuto="0" spid="385" grpId="23"/>
      <p:bldP build="whole" bldLvl="1" animBg="1" rev="0" advAuto="0" spid="376" grpId="27"/>
      <p:bldP build="p" bldLvl="5" animBg="1" rev="0" advAuto="0" spid="372" grpId="10"/>
      <p:bldP build="whole" bldLvl="1" animBg="1" rev="0" advAuto="0" spid="395" grpId="24"/>
      <p:bldP build="whole" bldLvl="1" animBg="1" rev="0" advAuto="0" spid="374" grpId="2"/>
      <p:bldP build="whole" bldLvl="1" animBg="1" rev="0" advAuto="0" spid="380" grpId="4"/>
      <p:bldP build="whole" bldLvl="1" animBg="1" rev="0" advAuto="0" spid="394" grpId="37"/>
      <p:bldP build="whole" bldLvl="1" animBg="1" rev="0" advAuto="0" spid="383" grpId="42"/>
      <p:bldP build="whole" bldLvl="1" animBg="1" rev="0" advAuto="0" spid="384" grpId="12"/>
      <p:bldP build="whole" bldLvl="1" animBg="1" rev="0" advAuto="0" spid="374" grpId="14"/>
      <p:bldP build="whole" bldLvl="1" animBg="1" rev="0" advAuto="0" spid="396" grpId="29"/>
      <p:bldP build="whole" bldLvl="1" animBg="1" rev="0" advAuto="0" spid="399" grpId="1"/>
      <p:bldP build="whole" bldLvl="1" animBg="1" rev="0" advAuto="0" spid="398" grpId="30"/>
      <p:bldP build="whole" bldLvl="1" animBg="1" rev="0" advAuto="0" spid="395" grpId="36"/>
      <p:bldP build="whole" bldLvl="1" animBg="1" rev="0" advAuto="0" spid="396" grpId="34"/>
      <p:bldP build="whole" bldLvl="1" animBg="1" rev="0" advAuto="0" spid="392" grpId="39"/>
      <p:bldP build="whole" bldLvl="1" animBg="1" rev="0" advAuto="0" spid="375" grpId="3"/>
      <p:bldP build="whole" bldLvl="1" animBg="1" rev="0" advAuto="0" spid="390" grpId="16"/>
      <p:bldP build="whole" bldLvl="1" animBg="1" rev="0" advAuto="0" spid="384" grpId="22"/>
      <p:bldP build="whole" bldLvl="1" animBg="1" rev="0" advAuto="0" spid="398" grpId="35"/>
      <p:bldP build="whole" bldLvl="1" animBg="1" rev="0" advAuto="0" spid="375" grpId="15"/>
      <p:bldP build="whole" bldLvl="1" animBg="1" rev="0" advAuto="0" spid="377" grpId="6"/>
      <p:bldP build="whole" bldLvl="1" animBg="1" rev="0" advAuto="0" spid="388" grpId="18"/>
      <p:bldP build="whole" bldLvl="1" animBg="1" rev="0" advAuto="0" spid="393" grpId="21"/>
      <p:bldP build="whole" bldLvl="1" animBg="1" rev="0" advAuto="0" spid="378" grpId="8"/>
      <p:bldP build="whole" bldLvl="1" animBg="1" rev="0" advAuto="0" spid="389" grpId="17"/>
      <p:bldP build="whole" bldLvl="1" animBg="1" rev="0" advAuto="0" spid="390" grpId="32"/>
      <p:bldP build="whole" bldLvl="1" animBg="1" rev="0" advAuto="0" spid="391" grpId="19"/>
      <p:bldP build="whole" bldLvl="1" animBg="1" rev="0" advAuto="0" spid="383" grpId="13"/>
      <p:bldP build="whole" bldLvl="1" animBg="1" rev="0" advAuto="0" spid="376" grpId="7"/>
      <p:bldP build="whole" bldLvl="1" animBg="1" rev="0" advAuto="0" spid="389" grpId="31"/>
      <p:bldP build="whole" bldLvl="1" animBg="1" rev="0" advAuto="0" spid="377" grpId="26"/>
      <p:bldP build="whole" bldLvl="1" animBg="1" rev="0" advAuto="0" spid="379" grpId="9"/>
      <p:bldP build="whole" bldLvl="1" animBg="1" rev="0" advAuto="0" spid="373" grpId="5"/>
      <p:bldP build="whole" bldLvl="1" animBg="1" rev="0" advAuto="0" spid="393" grpId="40"/>
      <p:bldP build="whole" bldLvl="1" animBg="1" rev="0" advAuto="0" spid="394" grpId="25"/>
      <p:bldP build="whole" bldLvl="1" animBg="1" rev="0" advAuto="0" spid="388" grpId="41"/>
      <p:bldP build="whole" bldLvl="1" animBg="1" rev="0" advAuto="0" spid="385" grpId="11"/>
      <p:bldP build="whole" bldLvl="1" animBg="1" rev="0" advAuto="0" spid="391" grpId="38"/>
      <p:bldP build="whole" bldLvl="1" animBg="1" rev="0" advAuto="0" spid="397" grpId="28"/>
    </p:bldLst>
  </p:timing>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1" name="Shape 401"/>
          <p:cNvSpPr/>
          <p:nvPr>
            <p:ph type="title"/>
          </p:nvPr>
        </p:nvSpPr>
        <p:spPr>
          <a:xfrm>
            <a:off x="6432550" y="549274"/>
            <a:ext cx="13989050" cy="2286002"/>
          </a:xfrm>
          <a:prstGeom prst="rect">
            <a:avLst/>
          </a:prstGeom>
        </p:spPr>
        <p:txBody>
          <a:bodyPr/>
          <a:lstStyle>
            <a:lvl1pPr algn="l">
              <a:defRPr sz="6400">
                <a:latin typeface="宋体"/>
                <a:ea typeface="宋体"/>
                <a:cs typeface="宋体"/>
                <a:sym typeface="宋体"/>
              </a:defRPr>
            </a:lvl1pPr>
          </a:lstStyle>
          <a:p>
            <a:pPr/>
            <a:r>
              <a:t>一段小程序</a:t>
            </a:r>
          </a:p>
        </p:txBody>
      </p:sp>
      <p:sp>
        <p:nvSpPr>
          <p:cNvPr id="402" name="Shape 402"/>
          <p:cNvSpPr/>
          <p:nvPr>
            <p:ph type="body" sz="half" idx="1"/>
          </p:nvPr>
        </p:nvSpPr>
        <p:spPr>
          <a:xfrm>
            <a:off x="3263900" y="3689350"/>
            <a:ext cx="8064500" cy="8823325"/>
          </a:xfrm>
          <a:prstGeom prst="rect">
            <a:avLst/>
          </a:prstGeom>
        </p:spPr>
        <p:txBody>
          <a:bodyPr/>
          <a:lstStyle/>
          <a:p>
            <a:pPr>
              <a:spcBef>
                <a:spcPts val="1000"/>
              </a:spcBef>
              <a:buSzTx/>
              <a:buNone/>
              <a:defRPr sz="4400">
                <a:latin typeface="宋体"/>
                <a:ea typeface="宋体"/>
                <a:cs typeface="宋体"/>
                <a:sym typeface="宋体"/>
              </a:defRPr>
            </a:pPr>
            <a:r>
              <a:t>源文件：</a:t>
            </a:r>
            <a:r>
              <a:rPr>
                <a:latin typeface="Arial"/>
                <a:ea typeface="Arial"/>
                <a:cs typeface="Arial"/>
                <a:sym typeface="Arial"/>
              </a:rPr>
              <a:t>test.c</a:t>
            </a:r>
          </a:p>
          <a:p>
            <a:pPr>
              <a:buSzTx/>
              <a:buNone/>
              <a:defRPr sz="4400"/>
            </a:pPr>
          </a:p>
          <a:p>
            <a:pPr>
              <a:spcBef>
                <a:spcPts val="1000"/>
              </a:spcBef>
              <a:buSzTx/>
              <a:buNone/>
              <a:defRPr sz="4400">
                <a:latin typeface="宋体"/>
                <a:ea typeface="宋体"/>
                <a:cs typeface="宋体"/>
                <a:sym typeface="宋体"/>
              </a:defRPr>
            </a:pPr>
            <a:r>
              <a:t>这是一个很简单的</a:t>
            </a:r>
            <a:r>
              <a:rPr>
                <a:latin typeface="Arial"/>
                <a:ea typeface="Arial"/>
                <a:cs typeface="Arial"/>
                <a:sym typeface="Arial"/>
              </a:rPr>
              <a:t>C</a:t>
            </a:r>
            <a:r>
              <a:t>程序</a:t>
            </a:r>
          </a:p>
          <a:p>
            <a:pPr>
              <a:spcBef>
                <a:spcPts val="1000"/>
              </a:spcBef>
              <a:buSzTx/>
              <a:buNone/>
              <a:defRPr sz="4400"/>
            </a:pPr>
            <a:r>
              <a:t>    main</a:t>
            </a:r>
            <a:r>
              <a:rPr>
                <a:latin typeface="宋体"/>
                <a:ea typeface="宋体"/>
                <a:cs typeface="宋体"/>
                <a:sym typeface="宋体"/>
              </a:rPr>
              <a:t>函数中调用了函数</a:t>
            </a:r>
            <a:r>
              <a:t>p1</a:t>
            </a:r>
            <a:r>
              <a:rPr>
                <a:latin typeface="宋体"/>
                <a:ea typeface="宋体"/>
                <a:cs typeface="宋体"/>
                <a:sym typeface="宋体"/>
              </a:rPr>
              <a:t>和</a:t>
            </a:r>
            <a:r>
              <a:t>p2</a:t>
            </a:r>
          </a:p>
          <a:p>
            <a:pPr>
              <a:buSzTx/>
              <a:buNone/>
              <a:defRPr sz="4400"/>
            </a:pPr>
          </a:p>
          <a:p>
            <a:pPr>
              <a:spcBef>
                <a:spcPts val="1000"/>
              </a:spcBef>
              <a:buSzTx/>
              <a:buNone/>
              <a:defRPr sz="4400">
                <a:latin typeface="宋体"/>
                <a:ea typeface="宋体"/>
                <a:cs typeface="宋体"/>
                <a:sym typeface="宋体"/>
              </a:defRPr>
            </a:pPr>
            <a:r>
              <a:t>首先使用</a:t>
            </a:r>
            <a:r>
              <a:rPr>
                <a:latin typeface="Arial"/>
                <a:ea typeface="Arial"/>
                <a:cs typeface="Arial"/>
                <a:sym typeface="Arial"/>
              </a:rPr>
              <a:t>gcc –g </a:t>
            </a:r>
            <a:r>
              <a:t>生成</a:t>
            </a:r>
            <a:r>
              <a:rPr>
                <a:latin typeface="Arial"/>
                <a:ea typeface="Arial"/>
                <a:cs typeface="Arial"/>
                <a:sym typeface="Arial"/>
              </a:rPr>
              <a:t>test.c</a:t>
            </a:r>
            <a:r>
              <a:t>的可执行文件</a:t>
            </a:r>
            <a:r>
              <a:rPr>
                <a:latin typeface="Arial"/>
                <a:ea typeface="Arial"/>
                <a:cs typeface="Arial"/>
                <a:sym typeface="Arial"/>
              </a:rPr>
              <a:t>test</a:t>
            </a:r>
          </a:p>
          <a:p>
            <a:pPr>
              <a:spcBef>
                <a:spcPts val="1000"/>
              </a:spcBef>
              <a:buSzTx/>
              <a:buNone/>
              <a:defRPr sz="4400">
                <a:latin typeface="宋体"/>
                <a:ea typeface="宋体"/>
                <a:cs typeface="宋体"/>
                <a:sym typeface="宋体"/>
              </a:defRPr>
            </a:pPr>
            <a:r>
              <a:t>然后使用</a:t>
            </a:r>
            <a:r>
              <a:rPr>
                <a:solidFill>
                  <a:srgbClr val="FF0000"/>
                </a:solidFill>
                <a:latin typeface="Arial"/>
                <a:ea typeface="Arial"/>
                <a:cs typeface="Arial"/>
                <a:sym typeface="Arial"/>
              </a:rPr>
              <a:t>objdump –S</a:t>
            </a:r>
            <a:r>
              <a:t>获得</a:t>
            </a:r>
            <a:r>
              <a:rPr>
                <a:latin typeface="Arial"/>
                <a:ea typeface="Arial"/>
                <a:cs typeface="Arial"/>
                <a:sym typeface="Arial"/>
              </a:rPr>
              <a:t>test</a:t>
            </a:r>
            <a:r>
              <a:t>的反汇编文件</a:t>
            </a:r>
          </a:p>
        </p:txBody>
      </p:sp>
      <p:pic>
        <p:nvPicPr>
          <p:cNvPr id="403" name="image11.png"/>
          <p:cNvPicPr>
            <a:picLocks noChangeAspect="1"/>
          </p:cNvPicPr>
          <p:nvPr/>
        </p:nvPicPr>
        <p:blipFill>
          <a:blip r:embed="rId2">
            <a:extLst/>
          </a:blip>
          <a:stretch>
            <a:fillRect/>
          </a:stretch>
        </p:blipFill>
        <p:spPr>
          <a:xfrm>
            <a:off x="11328400" y="1530350"/>
            <a:ext cx="9867900" cy="12185650"/>
          </a:xfrm>
          <a:prstGeom prst="rect">
            <a:avLst/>
          </a:prstGeom>
          <a:ln w="12700">
            <a:miter lim="400000"/>
          </a:ln>
        </p:spPr>
      </p:pic>
      <p:sp>
        <p:nvSpPr>
          <p:cNvPr id="404" name="Shape 404"/>
          <p:cNvSpPr/>
          <p:nvPr/>
        </p:nvSpPr>
        <p:spPr>
          <a:xfrm>
            <a:off x="12265025" y="8153400"/>
            <a:ext cx="1581150" cy="577850"/>
          </a:xfrm>
          <a:prstGeom prst="ellipse">
            <a:avLst/>
          </a:prstGeom>
          <a:ln w="76200">
            <a:solidFill>
              <a:srgbClr val="FF0000"/>
            </a:solidFill>
          </a:ln>
        </p:spPr>
        <p:txBody>
          <a:bodyPr lIns="50800" tIns="50800" rIns="50800" bIns="50800" anchor="ctr"/>
          <a:lstStyle/>
          <a:p>
            <a:pPr algn="l" defTabSz="1828800">
              <a:defRPr sz="3600">
                <a:latin typeface="Arial"/>
                <a:ea typeface="Arial"/>
                <a:cs typeface="Arial"/>
                <a:sym typeface="Arial"/>
              </a:defRPr>
            </a:pPr>
          </a:p>
        </p:txBody>
      </p:sp>
      <p:sp>
        <p:nvSpPr>
          <p:cNvPr id="405" name="Shape 405"/>
          <p:cNvSpPr/>
          <p:nvPr/>
        </p:nvSpPr>
        <p:spPr>
          <a:xfrm>
            <a:off x="13271500" y="11468099"/>
            <a:ext cx="2016126" cy="574678"/>
          </a:xfrm>
          <a:prstGeom prst="ellipse">
            <a:avLst/>
          </a:prstGeom>
          <a:ln w="76200">
            <a:solidFill>
              <a:srgbClr val="FF0000"/>
            </a:solidFill>
          </a:ln>
        </p:spPr>
        <p:txBody>
          <a:bodyPr lIns="50800" tIns="50800" rIns="50800" bIns="50800" anchor="ctr"/>
          <a:lstStyle/>
          <a:p>
            <a:pPr algn="l" defTabSz="1828800">
              <a:defRPr sz="3600">
                <a:latin typeface="Arial"/>
                <a:ea typeface="Arial"/>
                <a:cs typeface="Arial"/>
                <a:sym typeface="Arial"/>
              </a:defRPr>
            </a:pPr>
          </a:p>
        </p:txBody>
      </p:sp>
      <p:sp>
        <p:nvSpPr>
          <p:cNvPr id="406" name="Shape 406"/>
          <p:cNvSpPr/>
          <p:nvPr/>
        </p:nvSpPr>
        <p:spPr>
          <a:xfrm>
            <a:off x="13128625" y="12042775"/>
            <a:ext cx="3454400" cy="431800"/>
          </a:xfrm>
          <a:prstGeom prst="ellipse">
            <a:avLst/>
          </a:prstGeom>
          <a:ln w="76200">
            <a:solidFill>
              <a:srgbClr val="FF0000"/>
            </a:solidFill>
          </a:ln>
        </p:spPr>
        <p:txBody>
          <a:bodyPr lIns="50800" tIns="50800" rIns="50800" bIns="50800" anchor="ctr"/>
          <a:lstStyle/>
          <a:p>
            <a:pPr algn="l" defTabSz="1828800">
              <a:defRPr sz="3600">
                <a:latin typeface="Arial"/>
                <a:ea typeface="Arial"/>
                <a:cs typeface="Arial"/>
                <a:sym typeface="Aria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4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3" fill="hold">
                                  <p:stCondLst>
                                    <p:cond delay="0"/>
                                  </p:stCondLst>
                                  <p:iterate type="el" backwards="0">
                                    <p:tmAbs val="0"/>
                                  </p:iterate>
                                  <p:childTnLst>
                                    <p:set>
                                      <p:cBhvr>
                                        <p:cTn id="14" fill="hold">
                                          <p:stCondLst>
                                            <p:cond delay="0"/>
                                          </p:stCondLst>
                                        </p:cTn>
                                        <p:tgtEl>
                                          <p:spTgt spid="405"/>
                                        </p:tgtEl>
                                        <p:attrNameLst>
                                          <p:attrName>style.visibility</p:attrName>
                                        </p:attrNameLst>
                                      </p:cBhvr>
                                      <p:to>
                                        <p:strVal val="hidden"/>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40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xit" nodeType="clickEffect" presetSubtype="0" presetID="1" grpId="5" fill="hold">
                                  <p:stCondLst>
                                    <p:cond delay="0"/>
                                  </p:stCondLst>
                                  <p:iterate type="el" backwards="0">
                                    <p:tmAbs val="0"/>
                                  </p:iterate>
                                  <p:childTnLst>
                                    <p:set>
                                      <p:cBhvr>
                                        <p:cTn id="21" fill="hold">
                                          <p:stCondLst>
                                            <p:cond delay="0"/>
                                          </p:stCondLst>
                                        </p:cTn>
                                        <p:tgtEl>
                                          <p:spTgt spid="4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5" grpId="2"/>
      <p:bldP build="whole" bldLvl="1" animBg="1" rev="0" advAuto="0" spid="405" grpId="3"/>
      <p:bldP build="whole" bldLvl="1" animBg="1" rev="0" advAuto="0" spid="404" grpId="1"/>
      <p:bldP build="whole" bldLvl="1" animBg="1" rev="0" advAuto="0" spid="406" grpId="4"/>
      <p:bldP build="whole" bldLvl="1" animBg="1" rev="0" advAuto="0" spid="406" grpId="5"/>
    </p:bldLst>
  </p:timing>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8" name="Shape 408"/>
          <p:cNvSpPr/>
          <p:nvPr>
            <p:ph type="title"/>
          </p:nvPr>
        </p:nvSpPr>
        <p:spPr>
          <a:xfrm>
            <a:off x="6432550" y="549274"/>
            <a:ext cx="13989050" cy="2286002"/>
          </a:xfrm>
          <a:prstGeom prst="rect">
            <a:avLst/>
          </a:prstGeom>
        </p:spPr>
        <p:txBody>
          <a:bodyPr/>
          <a:lstStyle/>
          <a:p>
            <a:pPr algn="l">
              <a:defRPr>
                <a:latin typeface="宋体"/>
                <a:ea typeface="宋体"/>
                <a:cs typeface="宋体"/>
                <a:sym typeface="宋体"/>
              </a:defRPr>
            </a:pPr>
            <a:r>
              <a:t>观察</a:t>
            </a:r>
            <a:r>
              <a:rPr>
                <a:latin typeface="Arial"/>
                <a:ea typeface="Arial"/>
                <a:cs typeface="Arial"/>
                <a:sym typeface="Arial"/>
              </a:rPr>
              <a:t>p2</a:t>
            </a:r>
            <a:r>
              <a:t>的堆栈框架</a:t>
            </a:r>
          </a:p>
        </p:txBody>
      </p:sp>
      <p:sp>
        <p:nvSpPr>
          <p:cNvPr id="409" name="Shape 409"/>
          <p:cNvSpPr/>
          <p:nvPr/>
        </p:nvSpPr>
        <p:spPr>
          <a:xfrm>
            <a:off x="7439025" y="6858000"/>
            <a:ext cx="6626225" cy="1584325"/>
          </a:xfrm>
          <a:prstGeom prst="rect">
            <a:avLst/>
          </a:prstGeom>
          <a:solidFill>
            <a:srgbClr val="66FF33"/>
          </a:solidFill>
          <a:ln w="12700">
            <a:miter lim="400000"/>
          </a:ln>
        </p:spPr>
        <p:txBody>
          <a:bodyPr lIns="50800" tIns="50800" rIns="50800" bIns="50800" anchor="ctr"/>
          <a:lstStyle/>
          <a:p>
            <a:pPr algn="l" defTabSz="1828800">
              <a:defRPr sz="3600">
                <a:latin typeface="Arial"/>
                <a:ea typeface="Arial"/>
                <a:cs typeface="Arial"/>
                <a:sym typeface="Arial"/>
              </a:defRPr>
            </a:pPr>
          </a:p>
        </p:txBody>
      </p:sp>
      <p:sp>
        <p:nvSpPr>
          <p:cNvPr id="410" name="Shape 410"/>
          <p:cNvSpPr/>
          <p:nvPr/>
        </p:nvSpPr>
        <p:spPr>
          <a:xfrm>
            <a:off x="7439025" y="8877300"/>
            <a:ext cx="6337300" cy="1438275"/>
          </a:xfrm>
          <a:prstGeom prst="rect">
            <a:avLst/>
          </a:prstGeom>
          <a:solidFill>
            <a:srgbClr val="CCFF99"/>
          </a:solidFill>
          <a:ln w="12700">
            <a:miter lim="400000"/>
          </a:ln>
        </p:spPr>
        <p:txBody>
          <a:bodyPr lIns="50800" tIns="50800" rIns="50800" bIns="50800" anchor="ctr"/>
          <a:lstStyle/>
          <a:p>
            <a:pPr algn="l" defTabSz="1828800">
              <a:defRPr sz="3600">
                <a:latin typeface="Arial"/>
                <a:ea typeface="Arial"/>
                <a:cs typeface="Arial"/>
                <a:sym typeface="Arial"/>
              </a:defRPr>
            </a:pPr>
          </a:p>
        </p:txBody>
      </p:sp>
      <p:sp>
        <p:nvSpPr>
          <p:cNvPr id="411" name="Shape 411"/>
          <p:cNvSpPr/>
          <p:nvPr/>
        </p:nvSpPr>
        <p:spPr>
          <a:xfrm>
            <a:off x="7439025" y="4829175"/>
            <a:ext cx="6337300" cy="1584325"/>
          </a:xfrm>
          <a:prstGeom prst="rect">
            <a:avLst/>
          </a:prstGeom>
          <a:solidFill>
            <a:srgbClr val="CCFF99"/>
          </a:solidFill>
          <a:ln w="12700">
            <a:miter lim="400000"/>
          </a:ln>
        </p:spPr>
        <p:txBody>
          <a:bodyPr lIns="50800" tIns="50800" rIns="50800" bIns="50800" anchor="ctr"/>
          <a:lstStyle/>
          <a:p>
            <a:pPr algn="l" defTabSz="1828800">
              <a:defRPr sz="3600">
                <a:latin typeface="Arial"/>
                <a:ea typeface="Arial"/>
                <a:cs typeface="Arial"/>
                <a:sym typeface="Arial"/>
              </a:defRPr>
            </a:pPr>
          </a:p>
        </p:txBody>
      </p:sp>
      <p:sp>
        <p:nvSpPr>
          <p:cNvPr id="412" name="Shape 412"/>
          <p:cNvSpPr/>
          <p:nvPr>
            <p:ph type="body" idx="1"/>
          </p:nvPr>
        </p:nvSpPr>
        <p:spPr>
          <a:xfrm>
            <a:off x="4559300" y="2682875"/>
            <a:ext cx="16002000" cy="9791700"/>
          </a:xfrm>
          <a:prstGeom prst="rect">
            <a:avLst/>
          </a:prstGeom>
        </p:spPr>
        <p:txBody>
          <a:bodyPr/>
          <a:lstStyle/>
          <a:p>
            <a:pPr>
              <a:lnSpc>
                <a:spcPct val="90000"/>
              </a:lnSpc>
              <a:spcBef>
                <a:spcPts val="1300"/>
              </a:spcBef>
              <a:buChar char="♦"/>
              <a:defRPr sz="5600">
                <a:latin typeface="宋体"/>
                <a:ea typeface="宋体"/>
                <a:cs typeface="宋体"/>
                <a:sym typeface="宋体"/>
              </a:defRPr>
            </a:pPr>
            <a:r>
              <a:t>从</a:t>
            </a:r>
            <a:r>
              <a:rPr>
                <a:latin typeface="Arial"/>
                <a:ea typeface="Arial"/>
                <a:cs typeface="Arial"/>
                <a:sym typeface="Arial"/>
              </a:rPr>
              <a:t>test</a:t>
            </a:r>
            <a:r>
              <a:t>的反汇编文件中找到</a:t>
            </a:r>
            <a:r>
              <a:rPr>
                <a:latin typeface="Arial"/>
                <a:ea typeface="Arial"/>
                <a:cs typeface="Arial"/>
                <a:sym typeface="Arial"/>
              </a:rPr>
              <a:t>p2</a:t>
            </a:r>
            <a:r>
              <a:t>的反汇编代码</a:t>
            </a:r>
          </a:p>
          <a:p>
            <a:pPr lvl="2" marL="0" indent="914400">
              <a:lnSpc>
                <a:spcPct val="90000"/>
              </a:lnSpc>
              <a:spcBef>
                <a:spcPts val="0"/>
              </a:spcBef>
              <a:buSzTx/>
              <a:buNone/>
              <a:defRPr sz="4000">
                <a:solidFill>
                  <a:srgbClr val="A50021"/>
                </a:solidFill>
              </a:defRPr>
            </a:pPr>
            <a:r>
              <a:t>int p2(int x,int y)</a:t>
            </a:r>
          </a:p>
          <a:p>
            <a:pPr lvl="2" marL="0" indent="914400">
              <a:lnSpc>
                <a:spcPct val="90000"/>
              </a:lnSpc>
              <a:spcBef>
                <a:spcPts val="0"/>
              </a:spcBef>
              <a:buSzTx/>
              <a:buNone/>
              <a:defRPr sz="4000">
                <a:solidFill>
                  <a:srgbClr val="A50021"/>
                </a:solidFill>
              </a:defRPr>
            </a:pPr>
            <a:r>
              <a:t>{</a:t>
            </a:r>
          </a:p>
          <a:p>
            <a:pPr lvl="2" marL="0" indent="914400">
              <a:lnSpc>
                <a:spcPct val="90000"/>
              </a:lnSpc>
              <a:spcBef>
                <a:spcPts val="0"/>
              </a:spcBef>
              <a:buSzTx/>
              <a:buNone/>
              <a:defRPr sz="4000"/>
            </a:pPr>
            <a:r>
              <a:t>		push   %ebp</a:t>
            </a:r>
          </a:p>
          <a:p>
            <a:pPr lvl="2" marL="0" indent="914400">
              <a:lnSpc>
                <a:spcPct val="90000"/>
              </a:lnSpc>
              <a:spcBef>
                <a:spcPts val="0"/>
              </a:spcBef>
              <a:buSzTx/>
              <a:buNone/>
              <a:defRPr sz="4000"/>
            </a:pPr>
            <a:r>
              <a:t>		mov    %esp,%ebp</a:t>
            </a:r>
          </a:p>
          <a:p>
            <a:pPr lvl="2" marL="0" indent="914400">
              <a:lnSpc>
                <a:spcPct val="90000"/>
              </a:lnSpc>
              <a:spcBef>
                <a:spcPts val="0"/>
              </a:spcBef>
              <a:buSzTx/>
              <a:buNone/>
              <a:defRPr sz="4000"/>
            </a:pPr>
            <a:r>
              <a:t>	</a:t>
            </a:r>
            <a:r>
              <a:rPr>
                <a:solidFill>
                  <a:srgbClr val="A50021"/>
                </a:solidFill>
              </a:rPr>
              <a:t>return x+y;</a:t>
            </a:r>
            <a:endParaRPr>
              <a:solidFill>
                <a:srgbClr val="A50021"/>
              </a:solidFill>
            </a:endParaRPr>
          </a:p>
          <a:p>
            <a:pPr lvl="2" marL="0" indent="914400">
              <a:lnSpc>
                <a:spcPct val="90000"/>
              </a:lnSpc>
              <a:spcBef>
                <a:spcPts val="0"/>
              </a:spcBef>
              <a:buSzTx/>
              <a:buNone/>
              <a:defRPr sz="4000"/>
            </a:pPr>
            <a:r>
              <a:t>		mov    0xc(%ebp),%eax</a:t>
            </a:r>
          </a:p>
          <a:p>
            <a:pPr lvl="2" marL="0" indent="914400">
              <a:lnSpc>
                <a:spcPct val="90000"/>
              </a:lnSpc>
              <a:spcBef>
                <a:spcPts val="0"/>
              </a:spcBef>
              <a:buSzTx/>
              <a:buNone/>
              <a:defRPr sz="4000"/>
            </a:pPr>
            <a:r>
              <a:t>		add    0x8(%ebp),%eax</a:t>
            </a:r>
          </a:p>
          <a:p>
            <a:pPr lvl="2" marL="0" indent="914400">
              <a:lnSpc>
                <a:spcPct val="90000"/>
              </a:lnSpc>
              <a:spcBef>
                <a:spcPts val="0"/>
              </a:spcBef>
              <a:buSzTx/>
              <a:buNone/>
              <a:defRPr sz="4000">
                <a:solidFill>
                  <a:srgbClr val="A50021"/>
                </a:solidFill>
              </a:defRPr>
            </a:pPr>
            <a:r>
              <a:t>}</a:t>
            </a:r>
          </a:p>
          <a:p>
            <a:pPr lvl="2" marL="0" indent="914400">
              <a:lnSpc>
                <a:spcPct val="90000"/>
              </a:lnSpc>
              <a:spcBef>
                <a:spcPts val="0"/>
              </a:spcBef>
              <a:buSzTx/>
              <a:buNone/>
              <a:defRPr sz="4000"/>
            </a:pPr>
            <a:r>
              <a:t>		movl %ebp,%esp	</a:t>
            </a:r>
          </a:p>
          <a:p>
            <a:pPr lvl="2" marL="0" indent="914400">
              <a:lnSpc>
                <a:spcPct val="90000"/>
              </a:lnSpc>
              <a:spcBef>
                <a:spcPts val="0"/>
              </a:spcBef>
              <a:buSzTx/>
              <a:buNone/>
              <a:defRPr sz="4000"/>
            </a:pPr>
            <a:r>
              <a:t>		pop    %ebp</a:t>
            </a:r>
          </a:p>
          <a:p>
            <a:pPr lvl="2" marL="0" indent="914400">
              <a:lnSpc>
                <a:spcPct val="90000"/>
              </a:lnSpc>
              <a:spcBef>
                <a:spcPts val="0"/>
              </a:spcBef>
              <a:buSzTx/>
              <a:buNone/>
              <a:defRPr sz="4000"/>
            </a:pPr>
            <a:r>
              <a:t>		ret</a:t>
            </a:r>
          </a:p>
        </p:txBody>
      </p:sp>
      <p:sp>
        <p:nvSpPr>
          <p:cNvPr id="413" name="Shape 413"/>
          <p:cNvSpPr/>
          <p:nvPr/>
        </p:nvSpPr>
        <p:spPr>
          <a:xfrm flipH="1">
            <a:off x="13776324" y="5118100"/>
            <a:ext cx="1152526" cy="0"/>
          </a:xfrm>
          <a:prstGeom prst="line">
            <a:avLst/>
          </a:prstGeom>
          <a:ln w="12700">
            <a:solidFill>
              <a:srgbClr val="000000"/>
            </a:solidFill>
            <a:tailEnd type="triangle"/>
          </a:ln>
        </p:spPr>
        <p:txBody>
          <a:bodyPr lIns="45718" tIns="45718" rIns="45718" bIns="45718"/>
          <a:lstStyle/>
          <a:p>
            <a:pPr/>
          </a:p>
        </p:txBody>
      </p:sp>
      <p:sp>
        <p:nvSpPr>
          <p:cNvPr id="414" name="Shape 414"/>
          <p:cNvSpPr/>
          <p:nvPr/>
        </p:nvSpPr>
        <p:spPr>
          <a:xfrm>
            <a:off x="14887575" y="4698999"/>
            <a:ext cx="20243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建立框架</a:t>
            </a:r>
          </a:p>
        </p:txBody>
      </p:sp>
      <p:sp>
        <p:nvSpPr>
          <p:cNvPr id="415" name="Shape 415"/>
          <p:cNvSpPr/>
          <p:nvPr/>
        </p:nvSpPr>
        <p:spPr>
          <a:xfrm flipH="1">
            <a:off x="13776324" y="9166225"/>
            <a:ext cx="1441451" cy="0"/>
          </a:xfrm>
          <a:prstGeom prst="line">
            <a:avLst/>
          </a:prstGeom>
          <a:ln w="12700">
            <a:solidFill>
              <a:srgbClr val="000000"/>
            </a:solidFill>
            <a:tailEnd type="triangle"/>
          </a:ln>
        </p:spPr>
        <p:txBody>
          <a:bodyPr lIns="45718" tIns="45718" rIns="45718" bIns="45718"/>
          <a:lstStyle/>
          <a:p>
            <a:pPr/>
          </a:p>
        </p:txBody>
      </p:sp>
      <p:sp>
        <p:nvSpPr>
          <p:cNvPr id="416" name="Shape 416"/>
          <p:cNvSpPr/>
          <p:nvPr/>
        </p:nvSpPr>
        <p:spPr>
          <a:xfrm>
            <a:off x="15033625" y="8743949"/>
            <a:ext cx="20243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拆除框架</a:t>
            </a:r>
          </a:p>
        </p:txBody>
      </p:sp>
      <p:grpSp>
        <p:nvGrpSpPr>
          <p:cNvPr id="419" name="Group 419"/>
          <p:cNvGrpSpPr/>
          <p:nvPr/>
        </p:nvGrpSpPr>
        <p:grpSpPr>
          <a:xfrm>
            <a:off x="18138775" y="7010574"/>
            <a:ext cx="1870075" cy="701321"/>
            <a:chOff x="0" y="0"/>
            <a:chExt cx="1870075" cy="701320"/>
          </a:xfrm>
        </p:grpSpPr>
        <p:sp>
          <p:nvSpPr>
            <p:cNvPr id="417" name="Shape 417"/>
            <p:cNvSpPr/>
            <p:nvPr/>
          </p:nvSpPr>
          <p:spPr>
            <a:xfrm>
              <a:off x="0" y="133173"/>
              <a:ext cx="1870075" cy="434978"/>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18" name="Shape 418"/>
            <p:cNvSpPr/>
            <p:nvPr/>
          </p:nvSpPr>
          <p:spPr>
            <a:xfrm>
              <a:off x="455837" y="-1"/>
              <a:ext cx="958398"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ebp</a:t>
              </a:r>
            </a:p>
          </p:txBody>
        </p:sp>
      </p:grpSp>
      <p:sp>
        <p:nvSpPr>
          <p:cNvPr id="420" name="Shape 420"/>
          <p:cNvSpPr/>
          <p:nvPr/>
        </p:nvSpPr>
        <p:spPr>
          <a:xfrm>
            <a:off x="17129125" y="7378700"/>
            <a:ext cx="1006476" cy="0"/>
          </a:xfrm>
          <a:prstGeom prst="line">
            <a:avLst/>
          </a:prstGeom>
          <a:ln w="12700">
            <a:solidFill>
              <a:srgbClr val="000000"/>
            </a:solidFill>
            <a:tailEnd type="triangle"/>
          </a:ln>
        </p:spPr>
        <p:txBody>
          <a:bodyPr lIns="45718" tIns="45718" rIns="45718" bIns="45718"/>
          <a:lstStyle/>
          <a:p>
            <a:pPr/>
          </a:p>
        </p:txBody>
      </p:sp>
      <p:sp>
        <p:nvSpPr>
          <p:cNvPr id="421" name="Shape 421"/>
          <p:cNvSpPr/>
          <p:nvPr/>
        </p:nvSpPr>
        <p:spPr>
          <a:xfrm>
            <a:off x="16081374" y="6842125"/>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422" name="Shape 422"/>
          <p:cNvSpPr/>
          <p:nvPr/>
        </p:nvSpPr>
        <p:spPr>
          <a:xfrm>
            <a:off x="17170400" y="6578600"/>
            <a:ext cx="288926" cy="0"/>
          </a:xfrm>
          <a:prstGeom prst="line">
            <a:avLst/>
          </a:prstGeom>
          <a:ln w="12700">
            <a:solidFill>
              <a:srgbClr val="000000"/>
            </a:solidFill>
          </a:ln>
        </p:spPr>
        <p:txBody>
          <a:bodyPr lIns="45718" tIns="45718" rIns="45718" bIns="45718"/>
          <a:lstStyle/>
          <a:p>
            <a:pPr/>
          </a:p>
        </p:txBody>
      </p:sp>
      <p:sp>
        <p:nvSpPr>
          <p:cNvPr id="423" name="Shape 423"/>
          <p:cNvSpPr/>
          <p:nvPr/>
        </p:nvSpPr>
        <p:spPr>
          <a:xfrm>
            <a:off x="17459323" y="6578600"/>
            <a:ext cx="717552" cy="720726"/>
          </a:xfrm>
          <a:prstGeom prst="line">
            <a:avLst/>
          </a:prstGeom>
          <a:ln w="12700">
            <a:solidFill>
              <a:srgbClr val="000000"/>
            </a:solidFill>
            <a:tailEnd type="triangle"/>
          </a:ln>
        </p:spPr>
        <p:txBody>
          <a:bodyPr lIns="45718" tIns="45718" rIns="45718" bIns="45718"/>
          <a:lstStyle/>
          <a:p>
            <a:pPr/>
          </a:p>
        </p:txBody>
      </p:sp>
      <p:sp>
        <p:nvSpPr>
          <p:cNvPr id="424" name="Shape 424"/>
          <p:cNvSpPr/>
          <p:nvPr/>
        </p:nvSpPr>
        <p:spPr>
          <a:xfrm>
            <a:off x="16122650" y="6134100"/>
            <a:ext cx="958397"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grpSp>
        <p:nvGrpSpPr>
          <p:cNvPr id="427" name="Group 427"/>
          <p:cNvGrpSpPr/>
          <p:nvPr/>
        </p:nvGrpSpPr>
        <p:grpSpPr>
          <a:xfrm>
            <a:off x="18138775" y="7575550"/>
            <a:ext cx="1870075" cy="3889375"/>
            <a:chOff x="0" y="0"/>
            <a:chExt cx="1870075" cy="3889375"/>
          </a:xfrm>
        </p:grpSpPr>
        <p:sp>
          <p:nvSpPr>
            <p:cNvPr id="425" name="Shape 425"/>
            <p:cNvSpPr/>
            <p:nvPr/>
          </p:nvSpPr>
          <p:spPr>
            <a:xfrm>
              <a:off x="0" y="0"/>
              <a:ext cx="1870075" cy="3889375"/>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26" name="Shape 426"/>
            <p:cNvSpPr/>
            <p:nvPr/>
          </p:nvSpPr>
          <p:spPr>
            <a:xfrm>
              <a:off x="151447" y="900746"/>
              <a:ext cx="1567179" cy="208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3600">
                  <a:latin typeface="宋体"/>
                  <a:ea typeface="宋体"/>
                  <a:cs typeface="宋体"/>
                  <a:sym typeface="宋体"/>
                </a:defRPr>
              </a:pPr>
              <a:r>
                <a:t>调用者</a:t>
              </a:r>
            </a:p>
            <a:p>
              <a:pPr defTabSz="1828800">
                <a:defRPr sz="3600">
                  <a:latin typeface="宋体"/>
                  <a:ea typeface="宋体"/>
                  <a:cs typeface="宋体"/>
                  <a:sym typeface="宋体"/>
                </a:defRPr>
              </a:pPr>
              <a:r>
                <a:t>堆栈</a:t>
              </a:r>
            </a:p>
            <a:p>
              <a:pPr defTabSz="1828800">
                <a:defRPr sz="3600">
                  <a:latin typeface="宋体"/>
                  <a:ea typeface="宋体"/>
                  <a:cs typeface="宋体"/>
                  <a:sym typeface="宋体"/>
                </a:defRPr>
              </a:pPr>
              <a:r>
                <a:t>框架</a:t>
              </a:r>
            </a:p>
          </p:txBody>
        </p:sp>
      </p:grpSp>
      <p:sp>
        <p:nvSpPr>
          <p:cNvPr id="428" name="Shape 428"/>
          <p:cNvSpPr/>
          <p:nvPr/>
        </p:nvSpPr>
        <p:spPr>
          <a:xfrm>
            <a:off x="17129125" y="7864475"/>
            <a:ext cx="1006476" cy="0"/>
          </a:xfrm>
          <a:prstGeom prst="line">
            <a:avLst/>
          </a:prstGeom>
          <a:ln w="12700">
            <a:solidFill>
              <a:srgbClr val="000000"/>
            </a:solidFill>
            <a:tailEnd type="triangle"/>
          </a:ln>
        </p:spPr>
        <p:txBody>
          <a:bodyPr lIns="45718" tIns="45718" rIns="45718" bIns="45718"/>
          <a:lstStyle/>
          <a:p>
            <a:pPr/>
          </a:p>
        </p:txBody>
      </p:sp>
      <p:sp>
        <p:nvSpPr>
          <p:cNvPr id="429" name="Shape 429"/>
          <p:cNvSpPr/>
          <p:nvPr/>
        </p:nvSpPr>
        <p:spPr>
          <a:xfrm>
            <a:off x="16122649" y="7416800"/>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430" name="Shape 430"/>
          <p:cNvSpPr/>
          <p:nvPr/>
        </p:nvSpPr>
        <p:spPr>
          <a:xfrm>
            <a:off x="17129125" y="11318875"/>
            <a:ext cx="1006476" cy="0"/>
          </a:xfrm>
          <a:prstGeom prst="line">
            <a:avLst/>
          </a:prstGeom>
          <a:ln w="12700">
            <a:solidFill>
              <a:srgbClr val="000000"/>
            </a:solidFill>
            <a:tailEnd type="triangle"/>
          </a:ln>
        </p:spPr>
        <p:txBody>
          <a:bodyPr lIns="45718" tIns="45718" rIns="45718" bIns="45718"/>
          <a:lstStyle/>
          <a:p>
            <a:pPr/>
          </a:p>
        </p:txBody>
      </p:sp>
      <p:sp>
        <p:nvSpPr>
          <p:cNvPr id="431" name="Shape 431"/>
          <p:cNvSpPr/>
          <p:nvPr/>
        </p:nvSpPr>
        <p:spPr>
          <a:xfrm>
            <a:off x="16141700" y="10887075"/>
            <a:ext cx="958397"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sp>
        <p:nvSpPr>
          <p:cNvPr id="432" name="Shape 432"/>
          <p:cNvSpPr/>
          <p:nvPr/>
        </p:nvSpPr>
        <p:spPr>
          <a:xfrm>
            <a:off x="19577050" y="7286625"/>
            <a:ext cx="720726" cy="0"/>
          </a:xfrm>
          <a:prstGeom prst="line">
            <a:avLst/>
          </a:prstGeom>
          <a:ln w="12700">
            <a:solidFill>
              <a:srgbClr val="000000"/>
            </a:solidFill>
          </a:ln>
        </p:spPr>
        <p:txBody>
          <a:bodyPr lIns="45718" tIns="45718" rIns="45718" bIns="45718"/>
          <a:lstStyle/>
          <a:p>
            <a:pPr/>
          </a:p>
        </p:txBody>
      </p:sp>
      <p:sp>
        <p:nvSpPr>
          <p:cNvPr id="433" name="Shape 433"/>
          <p:cNvSpPr/>
          <p:nvPr/>
        </p:nvSpPr>
        <p:spPr>
          <a:xfrm>
            <a:off x="20297775" y="7286625"/>
            <a:ext cx="0" cy="4032251"/>
          </a:xfrm>
          <a:prstGeom prst="line">
            <a:avLst/>
          </a:prstGeom>
          <a:ln w="12700">
            <a:solidFill>
              <a:srgbClr val="000000"/>
            </a:solidFill>
          </a:ln>
        </p:spPr>
        <p:txBody>
          <a:bodyPr lIns="45718" tIns="45718" rIns="45718" bIns="45718"/>
          <a:lstStyle/>
          <a:p>
            <a:pPr/>
          </a:p>
        </p:txBody>
      </p:sp>
      <p:sp>
        <p:nvSpPr>
          <p:cNvPr id="434" name="Shape 434"/>
          <p:cNvSpPr/>
          <p:nvPr/>
        </p:nvSpPr>
        <p:spPr>
          <a:xfrm flipH="1">
            <a:off x="19719924" y="11318875"/>
            <a:ext cx="577851" cy="0"/>
          </a:xfrm>
          <a:prstGeom prst="line">
            <a:avLst/>
          </a:prstGeom>
          <a:ln w="12700">
            <a:solidFill>
              <a:srgbClr val="000000"/>
            </a:solidFill>
            <a:tailEnd type="triangle"/>
          </a:ln>
        </p:spPr>
        <p:txBody>
          <a:bodyPr lIns="45718" tIns="45718" rIns="45718" bIns="45718"/>
          <a:lstStyle/>
          <a:p>
            <a:pPr/>
          </a:p>
        </p:txBody>
      </p:sp>
      <p:grpSp>
        <p:nvGrpSpPr>
          <p:cNvPr id="437" name="Group 437"/>
          <p:cNvGrpSpPr/>
          <p:nvPr/>
        </p:nvGrpSpPr>
        <p:grpSpPr>
          <a:xfrm>
            <a:off x="18138775" y="8593311"/>
            <a:ext cx="1870075" cy="701322"/>
            <a:chOff x="0" y="0"/>
            <a:chExt cx="1870075" cy="701320"/>
          </a:xfrm>
        </p:grpSpPr>
        <p:sp>
          <p:nvSpPr>
            <p:cNvPr id="435" name="Shape 435"/>
            <p:cNvSpPr/>
            <p:nvPr/>
          </p:nvSpPr>
          <p:spPr>
            <a:xfrm>
              <a:off x="0" y="134761"/>
              <a:ext cx="1870075" cy="431803"/>
            </a:xfrm>
            <a:prstGeom prst="rect">
              <a:avLst/>
            </a:prstGeom>
            <a:solidFill>
              <a:srgbClr val="66FF33"/>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36" name="Shape 436"/>
            <p:cNvSpPr/>
            <p:nvPr/>
          </p:nvSpPr>
          <p:spPr>
            <a:xfrm>
              <a:off x="722947" y="-1"/>
              <a:ext cx="424179"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y</a:t>
              </a:r>
            </a:p>
          </p:txBody>
        </p:sp>
      </p:grpSp>
      <p:grpSp>
        <p:nvGrpSpPr>
          <p:cNvPr id="440" name="Group 440"/>
          <p:cNvGrpSpPr/>
          <p:nvPr/>
        </p:nvGrpSpPr>
        <p:grpSpPr>
          <a:xfrm>
            <a:off x="18138775" y="8161511"/>
            <a:ext cx="1870075" cy="701322"/>
            <a:chOff x="0" y="0"/>
            <a:chExt cx="1870075" cy="701320"/>
          </a:xfrm>
        </p:grpSpPr>
        <p:sp>
          <p:nvSpPr>
            <p:cNvPr id="438" name="Shape 438"/>
            <p:cNvSpPr/>
            <p:nvPr/>
          </p:nvSpPr>
          <p:spPr>
            <a:xfrm>
              <a:off x="0" y="134761"/>
              <a:ext cx="1870075" cy="431803"/>
            </a:xfrm>
            <a:prstGeom prst="rect">
              <a:avLst/>
            </a:prstGeom>
            <a:solidFill>
              <a:srgbClr val="66FF33"/>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39" name="Shape 439"/>
            <p:cNvSpPr/>
            <p:nvPr/>
          </p:nvSpPr>
          <p:spPr>
            <a:xfrm>
              <a:off x="722947" y="-1"/>
              <a:ext cx="424179"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x</a:t>
              </a:r>
            </a:p>
          </p:txBody>
        </p:sp>
      </p:grpSp>
      <p:sp>
        <p:nvSpPr>
          <p:cNvPr id="441" name="Shape 441"/>
          <p:cNvSpPr/>
          <p:nvPr/>
        </p:nvSpPr>
        <p:spPr>
          <a:xfrm>
            <a:off x="20624772" y="7026247"/>
            <a:ext cx="2" cy="4553008"/>
          </a:xfrm>
          <a:prstGeom prst="line">
            <a:avLst/>
          </a:prstGeom>
          <a:ln w="76200">
            <a:solidFill>
              <a:srgbClr val="000000"/>
            </a:solidFill>
            <a:headEnd type="triangle"/>
          </a:ln>
        </p:spPr>
        <p:txBody>
          <a:bodyPr lIns="45718" tIns="45718" rIns="45718" bIns="45718"/>
          <a:lstStyle/>
          <a:p>
            <a:pPr/>
          </a:p>
        </p:txBody>
      </p:sp>
      <p:sp>
        <p:nvSpPr>
          <p:cNvPr id="442" name="Shape 442"/>
          <p:cNvSpPr/>
          <p:nvPr/>
        </p:nvSpPr>
        <p:spPr>
          <a:xfrm>
            <a:off x="19811999" y="11582399"/>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高地址</a:t>
            </a:r>
          </a:p>
        </p:txBody>
      </p:sp>
      <p:sp>
        <p:nvSpPr>
          <p:cNvPr id="443" name="Shape 443"/>
          <p:cNvSpPr/>
          <p:nvPr/>
        </p:nvSpPr>
        <p:spPr>
          <a:xfrm>
            <a:off x="19726274" y="5994399"/>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低地址</a:t>
            </a:r>
          </a:p>
        </p:txBody>
      </p:sp>
      <p:sp>
        <p:nvSpPr>
          <p:cNvPr id="444" name="Shape 444"/>
          <p:cNvSpPr/>
          <p:nvPr/>
        </p:nvSpPr>
        <p:spPr>
          <a:xfrm>
            <a:off x="9455150" y="6861175"/>
            <a:ext cx="1295400" cy="717550"/>
          </a:xfrm>
          <a:prstGeom prst="ellipse">
            <a:avLst/>
          </a:prstGeom>
          <a:ln w="76200">
            <a:solidFill>
              <a:srgbClr val="FF0000"/>
            </a:solidFill>
          </a:ln>
        </p:spPr>
        <p:txBody>
          <a:bodyPr lIns="50800" tIns="50800" rIns="50800" bIns="50800" anchor="ctr"/>
          <a:lstStyle/>
          <a:p>
            <a:pPr algn="l" defTabSz="1828800">
              <a:defRPr sz="3600">
                <a:latin typeface="Arial"/>
                <a:ea typeface="Arial"/>
                <a:cs typeface="Arial"/>
                <a:sym typeface="Arial"/>
              </a:defRPr>
            </a:pPr>
          </a:p>
        </p:txBody>
      </p:sp>
      <p:sp>
        <p:nvSpPr>
          <p:cNvPr id="445" name="Shape 445"/>
          <p:cNvSpPr/>
          <p:nvPr/>
        </p:nvSpPr>
        <p:spPr>
          <a:xfrm>
            <a:off x="9455150" y="7578725"/>
            <a:ext cx="1441450" cy="866776"/>
          </a:xfrm>
          <a:prstGeom prst="ellipse">
            <a:avLst/>
          </a:prstGeom>
          <a:ln w="76200">
            <a:solidFill>
              <a:srgbClr val="FF0000"/>
            </a:solidFill>
          </a:ln>
        </p:spPr>
        <p:txBody>
          <a:bodyPr lIns="50800" tIns="50800" rIns="50800" bIns="50800" anchor="ctr"/>
          <a:lstStyle/>
          <a:p>
            <a:pPr algn="l" defTabSz="1828800">
              <a:defRPr sz="3600">
                <a:latin typeface="Arial"/>
                <a:ea typeface="Arial"/>
                <a:cs typeface="Arial"/>
                <a:sym typeface="Aria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12">
                                            <p:txEl>
                                              <p:pRg st="1" end="1"/>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412">
                                            <p:txEl>
                                              <p:pRg st="2" end="2"/>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412">
                                            <p:txEl>
                                              <p:pRg st="3" end="3"/>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1" fill="hold">
                                  <p:stCondLst>
                                    <p:cond delay="0"/>
                                  </p:stCondLst>
                                  <p:iterate type="el" backwards="0">
                                    <p:tmAbs val="0"/>
                                  </p:iterate>
                                  <p:childTnLst>
                                    <p:set>
                                      <p:cBhvr>
                                        <p:cTn id="15" fill="hold"/>
                                        <p:tgtEl>
                                          <p:spTgt spid="412">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2" fill="hold">
                                  <p:stCondLst>
                                    <p:cond delay="0"/>
                                  </p:stCondLst>
                                  <p:iterate type="el" backwards="0">
                                    <p:tmAbs val="0"/>
                                  </p:iterate>
                                  <p:childTnLst>
                                    <p:set>
                                      <p:cBhvr>
                                        <p:cTn id="19" fill="hold"/>
                                        <p:tgtEl>
                                          <p:spTgt spid="411"/>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3" fill="hold">
                                  <p:stCondLst>
                                    <p:cond delay="0"/>
                                  </p:stCondLst>
                                  <p:iterate type="el" backwards="0">
                                    <p:tmAbs val="0"/>
                                  </p:iterate>
                                  <p:childTnLst>
                                    <p:set>
                                      <p:cBhvr>
                                        <p:cTn id="22" fill="hold"/>
                                        <p:tgtEl>
                                          <p:spTgt spid="413"/>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4" fill="hold">
                                  <p:stCondLst>
                                    <p:cond delay="0"/>
                                  </p:stCondLst>
                                  <p:iterate type="el" backwards="0">
                                    <p:tmAbs val="0"/>
                                  </p:iterate>
                                  <p:childTnLst>
                                    <p:set>
                                      <p:cBhvr>
                                        <p:cTn id="25" fill="hold"/>
                                        <p:tgtEl>
                                          <p:spTgt spid="414"/>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1" fill="hold">
                                  <p:stCondLst>
                                    <p:cond delay="0"/>
                                  </p:stCondLst>
                                  <p:iterate type="el" backwards="0">
                                    <p:tmAbs val="0"/>
                                  </p:iterate>
                                  <p:childTnLst>
                                    <p:set>
                                      <p:cBhvr>
                                        <p:cTn id="28" fill="hold"/>
                                        <p:tgtEl>
                                          <p:spTgt spid="412">
                                            <p:txEl>
                                              <p:pRg st="5" end="5"/>
                                            </p:txEl>
                                          </p:spTgt>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1" fill="hold">
                                  <p:stCondLst>
                                    <p:cond delay="0"/>
                                  </p:stCondLst>
                                  <p:iterate type="el" backwards="0">
                                    <p:tmAbs val="0"/>
                                  </p:iterate>
                                  <p:childTnLst>
                                    <p:set>
                                      <p:cBhvr>
                                        <p:cTn id="31" fill="hold"/>
                                        <p:tgtEl>
                                          <p:spTgt spid="412">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5" fill="hold">
                                  <p:stCondLst>
                                    <p:cond delay="0"/>
                                  </p:stCondLst>
                                  <p:iterate type="el" backwards="0">
                                    <p:tmAbs val="0"/>
                                  </p:iterate>
                                  <p:childTnLst>
                                    <p:set>
                                      <p:cBhvr>
                                        <p:cTn id="35" fill="hold"/>
                                        <p:tgtEl>
                                          <p:spTgt spid="427"/>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6" fill="hold">
                                  <p:stCondLst>
                                    <p:cond delay="0"/>
                                  </p:stCondLst>
                                  <p:iterate type="el" backwards="0">
                                    <p:tmAbs val="0"/>
                                  </p:iterate>
                                  <p:childTnLst>
                                    <p:set>
                                      <p:cBhvr>
                                        <p:cTn id="38" fill="hold"/>
                                        <p:tgtEl>
                                          <p:spTgt spid="428"/>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7" fill="hold">
                                  <p:stCondLst>
                                    <p:cond delay="0"/>
                                  </p:stCondLst>
                                  <p:iterate type="el" backwards="0">
                                    <p:tmAbs val="0"/>
                                  </p:iterate>
                                  <p:childTnLst>
                                    <p:set>
                                      <p:cBhvr>
                                        <p:cTn id="41" fill="hold"/>
                                        <p:tgtEl>
                                          <p:spTgt spid="430"/>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8" fill="hold">
                                  <p:stCondLst>
                                    <p:cond delay="0"/>
                                  </p:stCondLst>
                                  <p:iterate type="el" backwards="0">
                                    <p:tmAbs val="0"/>
                                  </p:iterate>
                                  <p:childTnLst>
                                    <p:set>
                                      <p:cBhvr>
                                        <p:cTn id="44" fill="hold"/>
                                        <p:tgtEl>
                                          <p:spTgt spid="431"/>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9" fill="hold">
                                  <p:stCondLst>
                                    <p:cond delay="0"/>
                                  </p:stCondLst>
                                  <p:iterate type="el" backwards="0">
                                    <p:tmAbs val="0"/>
                                  </p:iterate>
                                  <p:childTnLst>
                                    <p:set>
                                      <p:cBhvr>
                                        <p:cTn id="47" fill="hold"/>
                                        <p:tgtEl>
                                          <p:spTgt spid="429"/>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0" fill="hold">
                                  <p:stCondLst>
                                    <p:cond delay="0"/>
                                  </p:stCondLst>
                                  <p:iterate type="el" backwards="0">
                                    <p:tmAbs val="0"/>
                                  </p:iterate>
                                  <p:childTnLst>
                                    <p:set>
                                      <p:cBhvr>
                                        <p:cTn id="50" fill="hold"/>
                                        <p:tgtEl>
                                          <p:spTgt spid="441"/>
                                        </p:tgtEl>
                                        <p:attrNameLst>
                                          <p:attrName>style.visibility</p:attrName>
                                        </p:attrNameLst>
                                      </p:cBhvr>
                                      <p:to>
                                        <p:strVal val="visible"/>
                                      </p:to>
                                    </p:set>
                                  </p:childTnLst>
                                </p:cTn>
                              </p:par>
                            </p:childTnLst>
                          </p:cTn>
                        </p:par>
                        <p:par>
                          <p:cTn id="51" fill="hold">
                            <p:stCondLst>
                              <p:cond delay="0"/>
                            </p:stCondLst>
                            <p:childTnLst>
                              <p:par>
                                <p:cTn id="52" presetClass="entr" nodeType="afterEffect" presetSubtype="0" presetID="1" grpId="11" fill="hold">
                                  <p:stCondLst>
                                    <p:cond delay="0"/>
                                  </p:stCondLst>
                                  <p:iterate type="el" backwards="0">
                                    <p:tmAbs val="0"/>
                                  </p:iterate>
                                  <p:childTnLst>
                                    <p:set>
                                      <p:cBhvr>
                                        <p:cTn id="53" fill="hold"/>
                                        <p:tgtEl>
                                          <p:spTgt spid="442"/>
                                        </p:tgtEl>
                                        <p:attrNameLst>
                                          <p:attrName>style.visibility</p:attrName>
                                        </p:attrNameLst>
                                      </p:cBhvr>
                                      <p:to>
                                        <p:strVal val="visible"/>
                                      </p:to>
                                    </p:set>
                                  </p:childTnLst>
                                </p:cTn>
                              </p:par>
                            </p:childTnLst>
                          </p:cTn>
                        </p:par>
                        <p:par>
                          <p:cTn id="54" fill="hold">
                            <p:stCondLst>
                              <p:cond delay="0"/>
                            </p:stCondLst>
                            <p:childTnLst>
                              <p:par>
                                <p:cTn id="55" presetClass="entr" nodeType="afterEffect" presetSubtype="0" presetID="1" grpId="12" fill="hold">
                                  <p:stCondLst>
                                    <p:cond delay="0"/>
                                  </p:stCondLst>
                                  <p:iterate type="el" backwards="0">
                                    <p:tmAbs val="0"/>
                                  </p:iterate>
                                  <p:childTnLst>
                                    <p:set>
                                      <p:cBhvr>
                                        <p:cTn id="56" fill="hold"/>
                                        <p:tgtEl>
                                          <p:spTgt spid="44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xit" nodeType="clickEffect" presetSubtype="0" presetID="1" grpId="13" fill="hold">
                                  <p:stCondLst>
                                    <p:cond delay="0"/>
                                  </p:stCondLst>
                                  <p:iterate type="el" backwards="0">
                                    <p:tmAbs val="0"/>
                                  </p:iterate>
                                  <p:childTnLst>
                                    <p:set>
                                      <p:cBhvr>
                                        <p:cTn id="60" fill="hold">
                                          <p:stCondLst>
                                            <p:cond delay="0"/>
                                          </p:stCondLst>
                                        </p:cTn>
                                        <p:tgtEl>
                                          <p:spTgt spid="429"/>
                                        </p:tgtEl>
                                        <p:attrNameLst>
                                          <p:attrName>style.visibility</p:attrName>
                                        </p:attrNameLst>
                                      </p:cBhvr>
                                      <p:to>
                                        <p:strVal val="hidden"/>
                                      </p:to>
                                    </p:set>
                                  </p:childTnLst>
                                </p:cTn>
                              </p:par>
                            </p:childTnLst>
                          </p:cTn>
                        </p:par>
                        <p:par>
                          <p:cTn id="61" fill="hold">
                            <p:stCondLst>
                              <p:cond delay="0"/>
                            </p:stCondLst>
                            <p:childTnLst>
                              <p:par>
                                <p:cTn id="62" presetClass="exit" nodeType="afterEffect" presetSubtype="0" presetID="1" grpId="14" fill="hold">
                                  <p:stCondLst>
                                    <p:cond delay="0"/>
                                  </p:stCondLst>
                                  <p:iterate type="el" backwards="0">
                                    <p:tmAbs val="0"/>
                                  </p:iterate>
                                  <p:childTnLst>
                                    <p:set>
                                      <p:cBhvr>
                                        <p:cTn id="63" fill="hold">
                                          <p:stCondLst>
                                            <p:cond delay="0"/>
                                          </p:stCondLst>
                                        </p:cTn>
                                        <p:tgtEl>
                                          <p:spTgt spid="428"/>
                                        </p:tgtEl>
                                        <p:attrNameLst>
                                          <p:attrName>style.visibility</p:attrName>
                                        </p:attrNameLst>
                                      </p:cBhvr>
                                      <p:to>
                                        <p:strVal val="hidden"/>
                                      </p:to>
                                    </p:set>
                                  </p:childTnLst>
                                </p:cTn>
                              </p:par>
                            </p:childTnLst>
                          </p:cTn>
                        </p:par>
                        <p:par>
                          <p:cTn id="64" fill="hold">
                            <p:stCondLst>
                              <p:cond delay="0"/>
                            </p:stCondLst>
                            <p:childTnLst>
                              <p:par>
                                <p:cTn id="65" presetClass="entr" nodeType="afterEffect" presetSubtype="0" presetID="1" grpId="15" fill="hold">
                                  <p:stCondLst>
                                    <p:cond delay="0"/>
                                  </p:stCondLst>
                                  <p:iterate type="el" backwards="0">
                                    <p:tmAbs val="0"/>
                                  </p:iterate>
                                  <p:childTnLst>
                                    <p:set>
                                      <p:cBhvr>
                                        <p:cTn id="66" fill="hold"/>
                                        <p:tgtEl>
                                          <p:spTgt spid="421"/>
                                        </p:tgtEl>
                                        <p:attrNameLst>
                                          <p:attrName>style.visibility</p:attrName>
                                        </p:attrNameLst>
                                      </p:cBhvr>
                                      <p:to>
                                        <p:strVal val="visible"/>
                                      </p:to>
                                    </p:set>
                                  </p:childTnLst>
                                </p:cTn>
                              </p:par>
                            </p:childTnLst>
                          </p:cTn>
                        </p:par>
                        <p:par>
                          <p:cTn id="67" fill="hold">
                            <p:stCondLst>
                              <p:cond delay="0"/>
                            </p:stCondLst>
                            <p:childTnLst>
                              <p:par>
                                <p:cTn id="68" presetClass="entr" nodeType="afterEffect" presetSubtype="0" presetID="1" grpId="16" fill="hold">
                                  <p:stCondLst>
                                    <p:cond delay="0"/>
                                  </p:stCondLst>
                                  <p:iterate type="el" backwards="0">
                                    <p:tmAbs val="0"/>
                                  </p:iterate>
                                  <p:childTnLst>
                                    <p:set>
                                      <p:cBhvr>
                                        <p:cTn id="69" fill="hold"/>
                                        <p:tgtEl>
                                          <p:spTgt spid="420"/>
                                        </p:tgtEl>
                                        <p:attrNameLst>
                                          <p:attrName>style.visibility</p:attrName>
                                        </p:attrNameLst>
                                      </p:cBhvr>
                                      <p:to>
                                        <p:strVal val="visible"/>
                                      </p:to>
                                    </p:set>
                                  </p:childTnLst>
                                </p:cTn>
                              </p:par>
                            </p:childTnLst>
                          </p:cTn>
                        </p:par>
                        <p:par>
                          <p:cTn id="70" fill="hold">
                            <p:stCondLst>
                              <p:cond delay="0"/>
                            </p:stCondLst>
                            <p:childTnLst>
                              <p:par>
                                <p:cTn id="71" presetClass="entr" nodeType="afterEffect" presetSubtype="0" presetID="1" grpId="17" fill="hold">
                                  <p:stCondLst>
                                    <p:cond delay="0"/>
                                  </p:stCondLst>
                                  <p:iterate type="el" backwards="0">
                                    <p:tmAbs val="0"/>
                                  </p:iterate>
                                  <p:childTnLst>
                                    <p:set>
                                      <p:cBhvr>
                                        <p:cTn id="72" fill="hold"/>
                                        <p:tgtEl>
                                          <p:spTgt spid="419"/>
                                        </p:tgtEl>
                                        <p:attrNameLst>
                                          <p:attrName>style.visibility</p:attrName>
                                        </p:attrNameLst>
                                      </p:cBhvr>
                                      <p:to>
                                        <p:strVal val="visible"/>
                                      </p:to>
                                    </p:set>
                                  </p:childTnLst>
                                </p:cTn>
                              </p:par>
                            </p:childTnLst>
                          </p:cTn>
                        </p:par>
                        <p:par>
                          <p:cTn id="73" fill="hold">
                            <p:stCondLst>
                              <p:cond delay="0"/>
                            </p:stCondLst>
                            <p:childTnLst>
                              <p:par>
                                <p:cTn id="74" presetClass="entr" nodeType="afterEffect" presetSubtype="0" presetID="1" grpId="18" fill="hold">
                                  <p:stCondLst>
                                    <p:cond delay="0"/>
                                  </p:stCondLst>
                                  <p:iterate type="el" backwards="0">
                                    <p:tmAbs val="0"/>
                                  </p:iterate>
                                  <p:childTnLst>
                                    <p:set>
                                      <p:cBhvr>
                                        <p:cTn id="75" fill="hold"/>
                                        <p:tgtEl>
                                          <p:spTgt spid="432"/>
                                        </p:tgtEl>
                                        <p:attrNameLst>
                                          <p:attrName>style.visibility</p:attrName>
                                        </p:attrNameLst>
                                      </p:cBhvr>
                                      <p:to>
                                        <p:strVal val="visible"/>
                                      </p:to>
                                    </p:set>
                                  </p:childTnLst>
                                </p:cTn>
                              </p:par>
                            </p:childTnLst>
                          </p:cTn>
                        </p:par>
                        <p:par>
                          <p:cTn id="76" fill="hold">
                            <p:stCondLst>
                              <p:cond delay="0"/>
                            </p:stCondLst>
                            <p:childTnLst>
                              <p:par>
                                <p:cTn id="77" presetClass="entr" nodeType="afterEffect" presetSubtype="0" presetID="1" grpId="19" fill="hold">
                                  <p:stCondLst>
                                    <p:cond delay="0"/>
                                  </p:stCondLst>
                                  <p:iterate type="el" backwards="0">
                                    <p:tmAbs val="0"/>
                                  </p:iterate>
                                  <p:childTnLst>
                                    <p:set>
                                      <p:cBhvr>
                                        <p:cTn id="78" fill="hold"/>
                                        <p:tgtEl>
                                          <p:spTgt spid="433"/>
                                        </p:tgtEl>
                                        <p:attrNameLst>
                                          <p:attrName>style.visibility</p:attrName>
                                        </p:attrNameLst>
                                      </p:cBhvr>
                                      <p:to>
                                        <p:strVal val="visible"/>
                                      </p:to>
                                    </p:set>
                                  </p:childTnLst>
                                </p:cTn>
                              </p:par>
                            </p:childTnLst>
                          </p:cTn>
                        </p:par>
                        <p:par>
                          <p:cTn id="79" fill="hold">
                            <p:stCondLst>
                              <p:cond delay="0"/>
                            </p:stCondLst>
                            <p:childTnLst>
                              <p:par>
                                <p:cTn id="80" presetClass="entr" nodeType="afterEffect" presetSubtype="0" presetID="1" grpId="20" fill="hold">
                                  <p:stCondLst>
                                    <p:cond delay="0"/>
                                  </p:stCondLst>
                                  <p:iterate type="el" backwards="0">
                                    <p:tmAbs val="0"/>
                                  </p:iterate>
                                  <p:childTnLst>
                                    <p:set>
                                      <p:cBhvr>
                                        <p:cTn id="81" fill="hold"/>
                                        <p:tgtEl>
                                          <p:spTgt spid="43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Class="exit" nodeType="clickEffect" presetSubtype="0" presetID="1" grpId="21" fill="hold">
                                  <p:stCondLst>
                                    <p:cond delay="0"/>
                                  </p:stCondLst>
                                  <p:iterate type="el" backwards="0">
                                    <p:tmAbs val="0"/>
                                  </p:iterate>
                                  <p:childTnLst>
                                    <p:set>
                                      <p:cBhvr>
                                        <p:cTn id="85" fill="hold">
                                          <p:stCondLst>
                                            <p:cond delay="0"/>
                                          </p:stCondLst>
                                        </p:cTn>
                                        <p:tgtEl>
                                          <p:spTgt spid="430"/>
                                        </p:tgtEl>
                                        <p:attrNameLst>
                                          <p:attrName>style.visibility</p:attrName>
                                        </p:attrNameLst>
                                      </p:cBhvr>
                                      <p:to>
                                        <p:strVal val="hidden"/>
                                      </p:to>
                                    </p:set>
                                  </p:childTnLst>
                                </p:cTn>
                              </p:par>
                            </p:childTnLst>
                          </p:cTn>
                        </p:par>
                        <p:par>
                          <p:cTn id="86" fill="hold">
                            <p:stCondLst>
                              <p:cond delay="0"/>
                            </p:stCondLst>
                            <p:childTnLst>
                              <p:par>
                                <p:cTn id="87" presetClass="exit" nodeType="afterEffect" presetSubtype="0" presetID="1" grpId="22" fill="hold">
                                  <p:stCondLst>
                                    <p:cond delay="0"/>
                                  </p:stCondLst>
                                  <p:iterate type="el" backwards="0">
                                    <p:tmAbs val="0"/>
                                  </p:iterate>
                                  <p:childTnLst>
                                    <p:set>
                                      <p:cBhvr>
                                        <p:cTn id="88" fill="hold">
                                          <p:stCondLst>
                                            <p:cond delay="0"/>
                                          </p:stCondLst>
                                        </p:cTn>
                                        <p:tgtEl>
                                          <p:spTgt spid="431"/>
                                        </p:tgtEl>
                                        <p:attrNameLst>
                                          <p:attrName>style.visibility</p:attrName>
                                        </p:attrNameLst>
                                      </p:cBhvr>
                                      <p:to>
                                        <p:strVal val="hidden"/>
                                      </p:to>
                                    </p:set>
                                  </p:childTnLst>
                                </p:cTn>
                              </p:par>
                            </p:childTnLst>
                          </p:cTn>
                        </p:par>
                        <p:par>
                          <p:cTn id="89" fill="hold">
                            <p:stCondLst>
                              <p:cond delay="0"/>
                            </p:stCondLst>
                            <p:childTnLst>
                              <p:par>
                                <p:cTn id="90" presetClass="entr" nodeType="afterEffect" presetSubtype="0" presetID="1" grpId="23" fill="hold">
                                  <p:stCondLst>
                                    <p:cond delay="0"/>
                                  </p:stCondLst>
                                  <p:iterate type="el" backwards="0">
                                    <p:tmAbs val="0"/>
                                  </p:iterate>
                                  <p:childTnLst>
                                    <p:set>
                                      <p:cBhvr>
                                        <p:cTn id="91" fill="hold"/>
                                        <p:tgtEl>
                                          <p:spTgt spid="422"/>
                                        </p:tgtEl>
                                        <p:attrNameLst>
                                          <p:attrName>style.visibility</p:attrName>
                                        </p:attrNameLst>
                                      </p:cBhvr>
                                      <p:to>
                                        <p:strVal val="visible"/>
                                      </p:to>
                                    </p:set>
                                  </p:childTnLst>
                                </p:cTn>
                              </p:par>
                            </p:childTnLst>
                          </p:cTn>
                        </p:par>
                        <p:par>
                          <p:cTn id="92" fill="hold">
                            <p:stCondLst>
                              <p:cond delay="0"/>
                            </p:stCondLst>
                            <p:childTnLst>
                              <p:par>
                                <p:cTn id="93" presetClass="entr" nodeType="afterEffect" presetSubtype="0" presetID="1" grpId="24" fill="hold">
                                  <p:stCondLst>
                                    <p:cond delay="0"/>
                                  </p:stCondLst>
                                  <p:iterate type="el" backwards="0">
                                    <p:tmAbs val="0"/>
                                  </p:iterate>
                                  <p:childTnLst>
                                    <p:set>
                                      <p:cBhvr>
                                        <p:cTn id="94" fill="hold"/>
                                        <p:tgtEl>
                                          <p:spTgt spid="424"/>
                                        </p:tgtEl>
                                        <p:attrNameLst>
                                          <p:attrName>style.visibility</p:attrName>
                                        </p:attrNameLst>
                                      </p:cBhvr>
                                      <p:to>
                                        <p:strVal val="visible"/>
                                      </p:to>
                                    </p:set>
                                  </p:childTnLst>
                                </p:cTn>
                              </p:par>
                            </p:childTnLst>
                          </p:cTn>
                        </p:par>
                        <p:par>
                          <p:cTn id="95" fill="hold">
                            <p:stCondLst>
                              <p:cond delay="0"/>
                            </p:stCondLst>
                            <p:childTnLst>
                              <p:par>
                                <p:cTn id="96" presetClass="entr" nodeType="afterEffect" presetSubtype="0" presetID="1" grpId="25" fill="hold">
                                  <p:stCondLst>
                                    <p:cond delay="0"/>
                                  </p:stCondLst>
                                  <p:iterate type="el" backwards="0">
                                    <p:tmAbs val="0"/>
                                  </p:iterate>
                                  <p:childTnLst>
                                    <p:set>
                                      <p:cBhvr>
                                        <p:cTn id="97" fill="hold"/>
                                        <p:tgtEl>
                                          <p:spTgt spid="42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Class="entr" nodeType="clickEffect" presetSubtype="0" presetID="1" grpId="26" fill="hold">
                                  <p:stCondLst>
                                    <p:cond delay="0"/>
                                  </p:stCondLst>
                                  <p:iterate type="el" backwards="0">
                                    <p:tmAbs val="0"/>
                                  </p:iterate>
                                  <p:childTnLst>
                                    <p:set>
                                      <p:cBhvr>
                                        <p:cTn id="101" fill="hold"/>
                                        <p:tgtEl>
                                          <p:spTgt spid="410"/>
                                        </p:tgtEl>
                                        <p:attrNameLst>
                                          <p:attrName>style.visibility</p:attrName>
                                        </p:attrNameLst>
                                      </p:cBhvr>
                                      <p:to>
                                        <p:strVal val="visible"/>
                                      </p:to>
                                    </p:set>
                                  </p:childTnLst>
                                </p:cTn>
                              </p:par>
                            </p:childTnLst>
                          </p:cTn>
                        </p:par>
                        <p:par>
                          <p:cTn id="102" fill="hold">
                            <p:stCondLst>
                              <p:cond delay="0"/>
                            </p:stCondLst>
                            <p:childTnLst>
                              <p:par>
                                <p:cTn id="103" presetClass="entr" nodeType="afterEffect" presetSubtype="0" presetID="1" grpId="27" fill="hold">
                                  <p:stCondLst>
                                    <p:cond delay="0"/>
                                  </p:stCondLst>
                                  <p:iterate type="el" backwards="0">
                                    <p:tmAbs val="0"/>
                                  </p:iterate>
                                  <p:childTnLst>
                                    <p:set>
                                      <p:cBhvr>
                                        <p:cTn id="104" fill="hold"/>
                                        <p:tgtEl>
                                          <p:spTgt spid="415"/>
                                        </p:tgtEl>
                                        <p:attrNameLst>
                                          <p:attrName>style.visibility</p:attrName>
                                        </p:attrNameLst>
                                      </p:cBhvr>
                                      <p:to>
                                        <p:strVal val="visible"/>
                                      </p:to>
                                    </p:set>
                                  </p:childTnLst>
                                </p:cTn>
                              </p:par>
                            </p:childTnLst>
                          </p:cTn>
                        </p:par>
                        <p:par>
                          <p:cTn id="105" fill="hold">
                            <p:stCondLst>
                              <p:cond delay="0"/>
                            </p:stCondLst>
                            <p:childTnLst>
                              <p:par>
                                <p:cTn id="106" presetClass="entr" nodeType="afterEffect" presetSubtype="0" presetID="1" grpId="28" fill="hold">
                                  <p:stCondLst>
                                    <p:cond delay="0"/>
                                  </p:stCondLst>
                                  <p:iterate type="el" backwards="0">
                                    <p:tmAbs val="0"/>
                                  </p:iterate>
                                  <p:childTnLst>
                                    <p:set>
                                      <p:cBhvr>
                                        <p:cTn id="107" fill="hold"/>
                                        <p:tgtEl>
                                          <p:spTgt spid="416"/>
                                        </p:tgtEl>
                                        <p:attrNameLst>
                                          <p:attrName>style.visibility</p:attrName>
                                        </p:attrNameLst>
                                      </p:cBhvr>
                                      <p:to>
                                        <p:strVal val="visible"/>
                                      </p:to>
                                    </p:set>
                                  </p:childTnLst>
                                </p:cTn>
                              </p:par>
                            </p:childTnLst>
                          </p:cTn>
                        </p:par>
                        <p:par>
                          <p:cTn id="108" fill="hold">
                            <p:stCondLst>
                              <p:cond delay="0"/>
                            </p:stCondLst>
                            <p:childTnLst>
                              <p:par>
                                <p:cTn id="109" presetClass="entr" nodeType="afterEffect" presetSubtype="0" presetID="1" grpId="1" fill="hold">
                                  <p:stCondLst>
                                    <p:cond delay="0"/>
                                  </p:stCondLst>
                                  <p:iterate type="el" backwards="0">
                                    <p:tmAbs val="0"/>
                                  </p:iterate>
                                  <p:childTnLst>
                                    <p:set>
                                      <p:cBhvr>
                                        <p:cTn id="110" fill="hold"/>
                                        <p:tgtEl>
                                          <p:spTgt spid="412">
                                            <p:txEl>
                                              <p:pRg st="7" end="7"/>
                                            </p:txEl>
                                          </p:spTgt>
                                        </p:tgtEl>
                                        <p:attrNameLst>
                                          <p:attrName>style.visibility</p:attrName>
                                        </p:attrNameLst>
                                      </p:cBhvr>
                                      <p:to>
                                        <p:strVal val="visible"/>
                                      </p:to>
                                    </p:set>
                                  </p:childTnLst>
                                </p:cTn>
                              </p:par>
                            </p:childTnLst>
                          </p:cTn>
                        </p:par>
                        <p:par>
                          <p:cTn id="111" fill="hold">
                            <p:stCondLst>
                              <p:cond delay="0"/>
                            </p:stCondLst>
                            <p:childTnLst>
                              <p:par>
                                <p:cTn id="112" presetClass="entr" nodeType="afterEffect" presetSubtype="0" presetID="1" grpId="1" fill="hold">
                                  <p:stCondLst>
                                    <p:cond delay="0"/>
                                  </p:stCondLst>
                                  <p:iterate type="el" backwards="0">
                                    <p:tmAbs val="0"/>
                                  </p:iterate>
                                  <p:childTnLst>
                                    <p:set>
                                      <p:cBhvr>
                                        <p:cTn id="113" fill="hold"/>
                                        <p:tgtEl>
                                          <p:spTgt spid="412">
                                            <p:txEl>
                                              <p:pRg st="8" end="8"/>
                                            </p:txEl>
                                          </p:spTgt>
                                        </p:tgtEl>
                                        <p:attrNameLst>
                                          <p:attrName>style.visibility</p:attrName>
                                        </p:attrNameLst>
                                      </p:cBhvr>
                                      <p:to>
                                        <p:strVal val="visible"/>
                                      </p:to>
                                    </p:set>
                                  </p:childTnLst>
                                </p:cTn>
                              </p:par>
                            </p:childTnLst>
                          </p:cTn>
                        </p:par>
                        <p:par>
                          <p:cTn id="114" fill="hold">
                            <p:stCondLst>
                              <p:cond delay="0"/>
                            </p:stCondLst>
                            <p:childTnLst>
                              <p:par>
                                <p:cTn id="115" presetClass="entr" nodeType="afterEffect" presetSubtype="0" presetID="1" grpId="1" fill="hold">
                                  <p:stCondLst>
                                    <p:cond delay="0"/>
                                  </p:stCondLst>
                                  <p:iterate type="el" backwards="0">
                                    <p:tmAbs val="0"/>
                                  </p:iterate>
                                  <p:childTnLst>
                                    <p:set>
                                      <p:cBhvr>
                                        <p:cTn id="116" fill="hold"/>
                                        <p:tgtEl>
                                          <p:spTgt spid="412">
                                            <p:txEl>
                                              <p:pRg st="9" end="9"/>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Class="exit" nodeType="clickEffect" presetSubtype="0" presetID="1" grpId="29" fill="hold">
                                  <p:stCondLst>
                                    <p:cond delay="0"/>
                                  </p:stCondLst>
                                  <p:iterate type="el" backwards="0">
                                    <p:tmAbs val="0"/>
                                  </p:iterate>
                                  <p:childTnLst>
                                    <p:set>
                                      <p:cBhvr>
                                        <p:cTn id="120" fill="hold">
                                          <p:stCondLst>
                                            <p:cond delay="0"/>
                                          </p:stCondLst>
                                        </p:cTn>
                                        <p:tgtEl>
                                          <p:spTgt spid="419"/>
                                        </p:tgtEl>
                                        <p:attrNameLst>
                                          <p:attrName>style.visibility</p:attrName>
                                        </p:attrNameLst>
                                      </p:cBhvr>
                                      <p:to>
                                        <p:strVal val="hidden"/>
                                      </p:to>
                                    </p:set>
                                  </p:childTnLst>
                                </p:cTn>
                              </p:par>
                            </p:childTnLst>
                          </p:cTn>
                        </p:par>
                        <p:par>
                          <p:cTn id="121" fill="hold">
                            <p:stCondLst>
                              <p:cond delay="0"/>
                            </p:stCondLst>
                            <p:childTnLst>
                              <p:par>
                                <p:cTn id="122" presetClass="exit" nodeType="afterEffect" presetSubtype="0" presetID="1" grpId="30" fill="hold">
                                  <p:stCondLst>
                                    <p:cond delay="0"/>
                                  </p:stCondLst>
                                  <p:iterate type="el" backwards="0">
                                    <p:tmAbs val="0"/>
                                  </p:iterate>
                                  <p:childTnLst>
                                    <p:set>
                                      <p:cBhvr>
                                        <p:cTn id="123" fill="hold">
                                          <p:stCondLst>
                                            <p:cond delay="0"/>
                                          </p:stCondLst>
                                        </p:cTn>
                                        <p:tgtEl>
                                          <p:spTgt spid="420"/>
                                        </p:tgtEl>
                                        <p:attrNameLst>
                                          <p:attrName>style.visibility</p:attrName>
                                        </p:attrNameLst>
                                      </p:cBhvr>
                                      <p:to>
                                        <p:strVal val="hidden"/>
                                      </p:to>
                                    </p:set>
                                  </p:childTnLst>
                                </p:cTn>
                              </p:par>
                            </p:childTnLst>
                          </p:cTn>
                        </p:par>
                        <p:par>
                          <p:cTn id="124" fill="hold">
                            <p:stCondLst>
                              <p:cond delay="0"/>
                            </p:stCondLst>
                            <p:childTnLst>
                              <p:par>
                                <p:cTn id="125" presetClass="exit" nodeType="afterEffect" presetSubtype="0" presetID="1" grpId="31" fill="hold">
                                  <p:stCondLst>
                                    <p:cond delay="0"/>
                                  </p:stCondLst>
                                  <p:iterate type="el" backwards="0">
                                    <p:tmAbs val="0"/>
                                  </p:iterate>
                                  <p:childTnLst>
                                    <p:set>
                                      <p:cBhvr>
                                        <p:cTn id="126" fill="hold">
                                          <p:stCondLst>
                                            <p:cond delay="0"/>
                                          </p:stCondLst>
                                        </p:cTn>
                                        <p:tgtEl>
                                          <p:spTgt spid="421"/>
                                        </p:tgtEl>
                                        <p:attrNameLst>
                                          <p:attrName>style.visibility</p:attrName>
                                        </p:attrNameLst>
                                      </p:cBhvr>
                                      <p:to>
                                        <p:strVal val="hidden"/>
                                      </p:to>
                                    </p:set>
                                  </p:childTnLst>
                                </p:cTn>
                              </p:par>
                            </p:childTnLst>
                          </p:cTn>
                        </p:par>
                        <p:par>
                          <p:cTn id="127" fill="hold">
                            <p:stCondLst>
                              <p:cond delay="0"/>
                            </p:stCondLst>
                            <p:childTnLst>
                              <p:par>
                                <p:cTn id="128" presetClass="exit" nodeType="afterEffect" presetSubtype="0" presetID="1" grpId="32" fill="hold">
                                  <p:stCondLst>
                                    <p:cond delay="0"/>
                                  </p:stCondLst>
                                  <p:iterate type="el" backwards="0">
                                    <p:tmAbs val="0"/>
                                  </p:iterate>
                                  <p:childTnLst>
                                    <p:set>
                                      <p:cBhvr>
                                        <p:cTn id="129" fill="hold">
                                          <p:stCondLst>
                                            <p:cond delay="0"/>
                                          </p:stCondLst>
                                        </p:cTn>
                                        <p:tgtEl>
                                          <p:spTgt spid="422"/>
                                        </p:tgtEl>
                                        <p:attrNameLst>
                                          <p:attrName>style.visibility</p:attrName>
                                        </p:attrNameLst>
                                      </p:cBhvr>
                                      <p:to>
                                        <p:strVal val="hidden"/>
                                      </p:to>
                                    </p:set>
                                  </p:childTnLst>
                                </p:cTn>
                              </p:par>
                            </p:childTnLst>
                          </p:cTn>
                        </p:par>
                        <p:par>
                          <p:cTn id="130" fill="hold">
                            <p:stCondLst>
                              <p:cond delay="0"/>
                            </p:stCondLst>
                            <p:childTnLst>
                              <p:par>
                                <p:cTn id="131" presetClass="exit" nodeType="afterEffect" presetSubtype="0" presetID="1" grpId="33" fill="hold">
                                  <p:stCondLst>
                                    <p:cond delay="0"/>
                                  </p:stCondLst>
                                  <p:iterate type="el" backwards="0">
                                    <p:tmAbs val="0"/>
                                  </p:iterate>
                                  <p:childTnLst>
                                    <p:set>
                                      <p:cBhvr>
                                        <p:cTn id="132" fill="hold">
                                          <p:stCondLst>
                                            <p:cond delay="0"/>
                                          </p:stCondLst>
                                        </p:cTn>
                                        <p:tgtEl>
                                          <p:spTgt spid="423"/>
                                        </p:tgtEl>
                                        <p:attrNameLst>
                                          <p:attrName>style.visibility</p:attrName>
                                        </p:attrNameLst>
                                      </p:cBhvr>
                                      <p:to>
                                        <p:strVal val="hidden"/>
                                      </p:to>
                                    </p:set>
                                  </p:childTnLst>
                                </p:cTn>
                              </p:par>
                            </p:childTnLst>
                          </p:cTn>
                        </p:par>
                        <p:par>
                          <p:cTn id="133" fill="hold">
                            <p:stCondLst>
                              <p:cond delay="0"/>
                            </p:stCondLst>
                            <p:childTnLst>
                              <p:par>
                                <p:cTn id="134" presetClass="exit" nodeType="afterEffect" presetSubtype="0" presetID="1" grpId="34" fill="hold">
                                  <p:stCondLst>
                                    <p:cond delay="0"/>
                                  </p:stCondLst>
                                  <p:iterate type="el" backwards="0">
                                    <p:tmAbs val="0"/>
                                  </p:iterate>
                                  <p:childTnLst>
                                    <p:set>
                                      <p:cBhvr>
                                        <p:cTn id="135" fill="hold">
                                          <p:stCondLst>
                                            <p:cond delay="0"/>
                                          </p:stCondLst>
                                        </p:cTn>
                                        <p:tgtEl>
                                          <p:spTgt spid="424"/>
                                        </p:tgtEl>
                                        <p:attrNameLst>
                                          <p:attrName>style.visibility</p:attrName>
                                        </p:attrNameLst>
                                      </p:cBhvr>
                                      <p:to>
                                        <p:strVal val="hidden"/>
                                      </p:to>
                                    </p:set>
                                  </p:childTnLst>
                                </p:cTn>
                              </p:par>
                            </p:childTnLst>
                          </p:cTn>
                        </p:par>
                        <p:par>
                          <p:cTn id="136" fill="hold">
                            <p:stCondLst>
                              <p:cond delay="0"/>
                            </p:stCondLst>
                            <p:childTnLst>
                              <p:par>
                                <p:cTn id="137" presetClass="exit" nodeType="afterEffect" presetSubtype="0" presetID="1" grpId="35" fill="hold">
                                  <p:stCondLst>
                                    <p:cond delay="0"/>
                                  </p:stCondLst>
                                  <p:iterate type="el" backwards="0">
                                    <p:tmAbs val="0"/>
                                  </p:iterate>
                                  <p:childTnLst>
                                    <p:set>
                                      <p:cBhvr>
                                        <p:cTn id="138" fill="hold">
                                          <p:stCondLst>
                                            <p:cond delay="0"/>
                                          </p:stCondLst>
                                        </p:cTn>
                                        <p:tgtEl>
                                          <p:spTgt spid="432"/>
                                        </p:tgtEl>
                                        <p:attrNameLst>
                                          <p:attrName>style.visibility</p:attrName>
                                        </p:attrNameLst>
                                      </p:cBhvr>
                                      <p:to>
                                        <p:strVal val="hidden"/>
                                      </p:to>
                                    </p:set>
                                  </p:childTnLst>
                                </p:cTn>
                              </p:par>
                            </p:childTnLst>
                          </p:cTn>
                        </p:par>
                        <p:par>
                          <p:cTn id="139" fill="hold">
                            <p:stCondLst>
                              <p:cond delay="0"/>
                            </p:stCondLst>
                            <p:childTnLst>
                              <p:par>
                                <p:cTn id="140" presetClass="exit" nodeType="afterEffect" presetSubtype="0" presetID="1" grpId="36" fill="hold">
                                  <p:stCondLst>
                                    <p:cond delay="0"/>
                                  </p:stCondLst>
                                  <p:iterate type="el" backwards="0">
                                    <p:tmAbs val="0"/>
                                  </p:iterate>
                                  <p:childTnLst>
                                    <p:set>
                                      <p:cBhvr>
                                        <p:cTn id="141" fill="hold">
                                          <p:stCondLst>
                                            <p:cond delay="0"/>
                                          </p:stCondLst>
                                        </p:cTn>
                                        <p:tgtEl>
                                          <p:spTgt spid="433"/>
                                        </p:tgtEl>
                                        <p:attrNameLst>
                                          <p:attrName>style.visibility</p:attrName>
                                        </p:attrNameLst>
                                      </p:cBhvr>
                                      <p:to>
                                        <p:strVal val="hidden"/>
                                      </p:to>
                                    </p:set>
                                  </p:childTnLst>
                                </p:cTn>
                              </p:par>
                            </p:childTnLst>
                          </p:cTn>
                        </p:par>
                        <p:par>
                          <p:cTn id="142" fill="hold">
                            <p:stCondLst>
                              <p:cond delay="0"/>
                            </p:stCondLst>
                            <p:childTnLst>
                              <p:par>
                                <p:cTn id="143" presetClass="exit" nodeType="afterEffect" presetSubtype="0" presetID="1" grpId="37" fill="hold">
                                  <p:stCondLst>
                                    <p:cond delay="0"/>
                                  </p:stCondLst>
                                  <p:iterate type="el" backwards="0">
                                    <p:tmAbs val="0"/>
                                  </p:iterate>
                                  <p:childTnLst>
                                    <p:set>
                                      <p:cBhvr>
                                        <p:cTn id="144" fill="hold">
                                          <p:stCondLst>
                                            <p:cond delay="0"/>
                                          </p:stCondLst>
                                        </p:cTn>
                                        <p:tgtEl>
                                          <p:spTgt spid="434"/>
                                        </p:tgtEl>
                                        <p:attrNameLst>
                                          <p:attrName>style.visibility</p:attrName>
                                        </p:attrNameLst>
                                      </p:cBhvr>
                                      <p:to>
                                        <p:strVal val="hidden"/>
                                      </p:to>
                                    </p:set>
                                  </p:childTnLst>
                                </p:cTn>
                              </p:par>
                            </p:childTnLst>
                          </p:cTn>
                        </p:par>
                        <p:par>
                          <p:cTn id="145" fill="hold">
                            <p:stCondLst>
                              <p:cond delay="0"/>
                            </p:stCondLst>
                            <p:childTnLst>
                              <p:par>
                                <p:cTn id="146" presetClass="exit" nodeType="afterEffect" presetSubtype="0" presetID="1" grpId="38" fill="hold">
                                  <p:stCondLst>
                                    <p:cond delay="0"/>
                                  </p:stCondLst>
                                  <p:iterate type="el" backwards="0">
                                    <p:tmAbs val="0"/>
                                  </p:iterate>
                                  <p:childTnLst>
                                    <p:set>
                                      <p:cBhvr>
                                        <p:cTn id="147" fill="hold">
                                          <p:stCondLst>
                                            <p:cond delay="0"/>
                                          </p:stCondLst>
                                        </p:cTn>
                                        <p:tgtEl>
                                          <p:spTgt spid="410"/>
                                        </p:tgtEl>
                                        <p:attrNameLst>
                                          <p:attrName>style.visibility</p:attrName>
                                        </p:attrNameLst>
                                      </p:cBhvr>
                                      <p:to>
                                        <p:strVal val="hidden"/>
                                      </p:to>
                                    </p:set>
                                  </p:childTnLst>
                                </p:cTn>
                              </p:par>
                            </p:childTnLst>
                          </p:cTn>
                        </p:par>
                        <p:par>
                          <p:cTn id="148" fill="hold">
                            <p:stCondLst>
                              <p:cond delay="0"/>
                            </p:stCondLst>
                            <p:childTnLst>
                              <p:par>
                                <p:cTn id="149" presetClass="exit" nodeType="afterEffect" presetSubtype="0" presetID="1" grpId="39" fill="hold">
                                  <p:stCondLst>
                                    <p:cond delay="0"/>
                                  </p:stCondLst>
                                  <p:iterate type="el" backwards="0">
                                    <p:tmAbs val="0"/>
                                  </p:iterate>
                                  <p:childTnLst>
                                    <p:set>
                                      <p:cBhvr>
                                        <p:cTn id="150" fill="hold">
                                          <p:stCondLst>
                                            <p:cond delay="0"/>
                                          </p:stCondLst>
                                        </p:cTn>
                                        <p:tgtEl>
                                          <p:spTgt spid="415"/>
                                        </p:tgtEl>
                                        <p:attrNameLst>
                                          <p:attrName>style.visibility</p:attrName>
                                        </p:attrNameLst>
                                      </p:cBhvr>
                                      <p:to>
                                        <p:strVal val="hidden"/>
                                      </p:to>
                                    </p:set>
                                  </p:childTnLst>
                                </p:cTn>
                              </p:par>
                            </p:childTnLst>
                          </p:cTn>
                        </p:par>
                        <p:par>
                          <p:cTn id="151" fill="hold">
                            <p:stCondLst>
                              <p:cond delay="0"/>
                            </p:stCondLst>
                            <p:childTnLst>
                              <p:par>
                                <p:cTn id="152" presetClass="exit" nodeType="afterEffect" presetSubtype="0" presetID="1" grpId="40" fill="hold">
                                  <p:stCondLst>
                                    <p:cond delay="0"/>
                                  </p:stCondLst>
                                  <p:iterate type="el" backwards="0">
                                    <p:tmAbs val="0"/>
                                  </p:iterate>
                                  <p:childTnLst>
                                    <p:set>
                                      <p:cBhvr>
                                        <p:cTn id="153" fill="hold">
                                          <p:stCondLst>
                                            <p:cond delay="0"/>
                                          </p:stCondLst>
                                        </p:cTn>
                                        <p:tgtEl>
                                          <p:spTgt spid="416"/>
                                        </p:tgtEl>
                                        <p:attrNameLst>
                                          <p:attrName>style.visibility</p:attrName>
                                        </p:attrNameLst>
                                      </p:cBhvr>
                                      <p:to>
                                        <p:strVal val="hidden"/>
                                      </p:to>
                                    </p:set>
                                  </p:childTnLst>
                                </p:cTn>
                              </p:par>
                            </p:childTnLst>
                          </p:cTn>
                        </p:par>
                        <p:par>
                          <p:cTn id="154" fill="hold">
                            <p:stCondLst>
                              <p:cond delay="0"/>
                            </p:stCondLst>
                            <p:childTnLst>
                              <p:par>
                                <p:cTn id="155" presetClass="exit" nodeType="afterEffect" presetSubtype="0" presetID="1" grpId="41" fill="hold">
                                  <p:stCondLst>
                                    <p:cond delay="0"/>
                                  </p:stCondLst>
                                  <p:iterate type="el" backwards="0">
                                    <p:tmAbs val="0"/>
                                  </p:iterate>
                                  <p:childTnLst>
                                    <p:set>
                                      <p:cBhvr>
                                        <p:cTn id="156" fill="hold">
                                          <p:stCondLst>
                                            <p:cond delay="0"/>
                                          </p:stCondLst>
                                        </p:cTn>
                                        <p:tgtEl>
                                          <p:spTgt spid="412">
                                            <p:txEl>
                                              <p:pRg st="0" end="0"/>
                                            </p:txEl>
                                          </p:spTgt>
                                        </p:tgtEl>
                                        <p:attrNameLst>
                                          <p:attrName>style.visibility</p:attrName>
                                        </p:attrNameLst>
                                      </p:cBhvr>
                                      <p:to>
                                        <p:strVal val="hidden"/>
                                      </p:to>
                                    </p:set>
                                  </p:childTnLst>
                                </p:cTn>
                              </p:par>
                            </p:childTnLst>
                          </p:cTn>
                        </p:par>
                        <p:par>
                          <p:cTn id="157" fill="hold">
                            <p:stCondLst>
                              <p:cond delay="0"/>
                            </p:stCondLst>
                            <p:childTnLst>
                              <p:par>
                                <p:cTn id="158" presetClass="exit" nodeType="afterEffect" presetSubtype="0" presetID="1" grpId="41" fill="hold">
                                  <p:stCondLst>
                                    <p:cond delay="0"/>
                                  </p:stCondLst>
                                  <p:iterate type="el" backwards="0">
                                    <p:tmAbs val="0"/>
                                  </p:iterate>
                                  <p:childTnLst>
                                    <p:set>
                                      <p:cBhvr>
                                        <p:cTn id="159" fill="hold">
                                          <p:stCondLst>
                                            <p:cond delay="0"/>
                                          </p:stCondLst>
                                        </p:cTn>
                                        <p:tgtEl>
                                          <p:spTgt spid="412">
                                            <p:txEl>
                                              <p:pRg st="1" end="1"/>
                                            </p:txEl>
                                          </p:spTgt>
                                        </p:tgtEl>
                                        <p:attrNameLst>
                                          <p:attrName>style.visibility</p:attrName>
                                        </p:attrNameLst>
                                      </p:cBhvr>
                                      <p:to>
                                        <p:strVal val="hidden"/>
                                      </p:to>
                                    </p:set>
                                  </p:childTnLst>
                                </p:cTn>
                              </p:par>
                            </p:childTnLst>
                          </p:cTn>
                        </p:par>
                        <p:par>
                          <p:cTn id="160" fill="hold">
                            <p:stCondLst>
                              <p:cond delay="0"/>
                            </p:stCondLst>
                            <p:childTnLst>
                              <p:par>
                                <p:cTn id="161" presetClass="exit" nodeType="afterEffect" presetSubtype="0" presetID="1" grpId="41" fill="hold">
                                  <p:stCondLst>
                                    <p:cond delay="0"/>
                                  </p:stCondLst>
                                  <p:iterate type="el" backwards="0">
                                    <p:tmAbs val="0"/>
                                  </p:iterate>
                                  <p:childTnLst>
                                    <p:set>
                                      <p:cBhvr>
                                        <p:cTn id="162" fill="hold">
                                          <p:stCondLst>
                                            <p:cond delay="0"/>
                                          </p:stCondLst>
                                        </p:cTn>
                                        <p:tgtEl>
                                          <p:spTgt spid="412">
                                            <p:txEl>
                                              <p:pRg st="2" end="2"/>
                                            </p:txEl>
                                          </p:spTgt>
                                        </p:tgtEl>
                                        <p:attrNameLst>
                                          <p:attrName>style.visibility</p:attrName>
                                        </p:attrNameLst>
                                      </p:cBhvr>
                                      <p:to>
                                        <p:strVal val="hidden"/>
                                      </p:to>
                                    </p:set>
                                  </p:childTnLst>
                                </p:cTn>
                              </p:par>
                            </p:childTnLst>
                          </p:cTn>
                        </p:par>
                        <p:par>
                          <p:cTn id="163" fill="hold">
                            <p:stCondLst>
                              <p:cond delay="0"/>
                            </p:stCondLst>
                            <p:childTnLst>
                              <p:par>
                                <p:cTn id="164" presetClass="exit" nodeType="afterEffect" presetSubtype="0" presetID="1" grpId="41" fill="hold">
                                  <p:stCondLst>
                                    <p:cond delay="0"/>
                                  </p:stCondLst>
                                  <p:iterate type="el" backwards="0">
                                    <p:tmAbs val="0"/>
                                  </p:iterate>
                                  <p:childTnLst>
                                    <p:set>
                                      <p:cBhvr>
                                        <p:cTn id="165" fill="hold">
                                          <p:stCondLst>
                                            <p:cond delay="0"/>
                                          </p:stCondLst>
                                        </p:cTn>
                                        <p:tgtEl>
                                          <p:spTgt spid="412">
                                            <p:txEl>
                                              <p:pRg st="3" end="3"/>
                                            </p:txEl>
                                          </p:spTgt>
                                        </p:tgtEl>
                                        <p:attrNameLst>
                                          <p:attrName>style.visibility</p:attrName>
                                        </p:attrNameLst>
                                      </p:cBhvr>
                                      <p:to>
                                        <p:strVal val="hidden"/>
                                      </p:to>
                                    </p:set>
                                  </p:childTnLst>
                                </p:cTn>
                              </p:par>
                            </p:childTnLst>
                          </p:cTn>
                        </p:par>
                        <p:par>
                          <p:cTn id="166" fill="hold">
                            <p:stCondLst>
                              <p:cond delay="0"/>
                            </p:stCondLst>
                            <p:childTnLst>
                              <p:par>
                                <p:cTn id="167" presetClass="exit" nodeType="afterEffect" presetSubtype="0" presetID="1" grpId="41" fill="hold">
                                  <p:stCondLst>
                                    <p:cond delay="0"/>
                                  </p:stCondLst>
                                  <p:iterate type="el" backwards="0">
                                    <p:tmAbs val="0"/>
                                  </p:iterate>
                                  <p:childTnLst>
                                    <p:set>
                                      <p:cBhvr>
                                        <p:cTn id="168" fill="hold">
                                          <p:stCondLst>
                                            <p:cond delay="0"/>
                                          </p:stCondLst>
                                        </p:cTn>
                                        <p:tgtEl>
                                          <p:spTgt spid="412">
                                            <p:txEl>
                                              <p:pRg st="4" end="4"/>
                                            </p:txEl>
                                          </p:spTgt>
                                        </p:tgtEl>
                                        <p:attrNameLst>
                                          <p:attrName>style.visibility</p:attrName>
                                        </p:attrNameLst>
                                      </p:cBhvr>
                                      <p:to>
                                        <p:strVal val="hidden"/>
                                      </p:to>
                                    </p:set>
                                  </p:childTnLst>
                                </p:cTn>
                              </p:par>
                            </p:childTnLst>
                          </p:cTn>
                        </p:par>
                        <p:par>
                          <p:cTn id="169" fill="hold">
                            <p:stCondLst>
                              <p:cond delay="0"/>
                            </p:stCondLst>
                            <p:childTnLst>
                              <p:par>
                                <p:cTn id="170" presetClass="exit" nodeType="afterEffect" presetSubtype="0" presetID="1" grpId="41" fill="hold">
                                  <p:stCondLst>
                                    <p:cond delay="0"/>
                                  </p:stCondLst>
                                  <p:iterate type="el" backwards="0">
                                    <p:tmAbs val="0"/>
                                  </p:iterate>
                                  <p:childTnLst>
                                    <p:set>
                                      <p:cBhvr>
                                        <p:cTn id="171" fill="hold">
                                          <p:stCondLst>
                                            <p:cond delay="0"/>
                                          </p:stCondLst>
                                        </p:cTn>
                                        <p:tgtEl>
                                          <p:spTgt spid="412">
                                            <p:txEl>
                                              <p:pRg st="5" end="5"/>
                                            </p:txEl>
                                          </p:spTgt>
                                        </p:tgtEl>
                                        <p:attrNameLst>
                                          <p:attrName>style.visibility</p:attrName>
                                        </p:attrNameLst>
                                      </p:cBhvr>
                                      <p:to>
                                        <p:strVal val="hidden"/>
                                      </p:to>
                                    </p:set>
                                  </p:childTnLst>
                                </p:cTn>
                              </p:par>
                            </p:childTnLst>
                          </p:cTn>
                        </p:par>
                        <p:par>
                          <p:cTn id="172" fill="hold">
                            <p:stCondLst>
                              <p:cond delay="0"/>
                            </p:stCondLst>
                            <p:childTnLst>
                              <p:par>
                                <p:cTn id="173" presetClass="exit" nodeType="afterEffect" presetSubtype="0" presetID="1" grpId="41" fill="hold">
                                  <p:stCondLst>
                                    <p:cond delay="0"/>
                                  </p:stCondLst>
                                  <p:iterate type="el" backwards="0">
                                    <p:tmAbs val="0"/>
                                  </p:iterate>
                                  <p:childTnLst>
                                    <p:set>
                                      <p:cBhvr>
                                        <p:cTn id="174" fill="hold">
                                          <p:stCondLst>
                                            <p:cond delay="0"/>
                                          </p:stCondLst>
                                        </p:cTn>
                                        <p:tgtEl>
                                          <p:spTgt spid="412">
                                            <p:txEl>
                                              <p:pRg st="6" end="6"/>
                                            </p:txEl>
                                          </p:spTgt>
                                        </p:tgtEl>
                                        <p:attrNameLst>
                                          <p:attrName>style.visibility</p:attrName>
                                        </p:attrNameLst>
                                      </p:cBhvr>
                                      <p:to>
                                        <p:strVal val="hidden"/>
                                      </p:to>
                                    </p:set>
                                  </p:childTnLst>
                                </p:cTn>
                              </p:par>
                            </p:childTnLst>
                          </p:cTn>
                        </p:par>
                        <p:par>
                          <p:cTn id="175" fill="hold">
                            <p:stCondLst>
                              <p:cond delay="0"/>
                            </p:stCondLst>
                            <p:childTnLst>
                              <p:par>
                                <p:cTn id="176" presetClass="exit" nodeType="afterEffect" presetSubtype="0" presetID="1" grpId="41" fill="hold">
                                  <p:stCondLst>
                                    <p:cond delay="0"/>
                                  </p:stCondLst>
                                  <p:iterate type="el" backwards="0">
                                    <p:tmAbs val="0"/>
                                  </p:iterate>
                                  <p:childTnLst>
                                    <p:set>
                                      <p:cBhvr>
                                        <p:cTn id="177" fill="hold">
                                          <p:stCondLst>
                                            <p:cond delay="0"/>
                                          </p:stCondLst>
                                        </p:cTn>
                                        <p:tgtEl>
                                          <p:spTgt spid="412">
                                            <p:txEl>
                                              <p:pRg st="7" end="7"/>
                                            </p:txEl>
                                          </p:spTgt>
                                        </p:tgtEl>
                                        <p:attrNameLst>
                                          <p:attrName>style.visibility</p:attrName>
                                        </p:attrNameLst>
                                      </p:cBhvr>
                                      <p:to>
                                        <p:strVal val="hidden"/>
                                      </p:to>
                                    </p:set>
                                  </p:childTnLst>
                                </p:cTn>
                              </p:par>
                            </p:childTnLst>
                          </p:cTn>
                        </p:par>
                        <p:par>
                          <p:cTn id="178" fill="hold">
                            <p:stCondLst>
                              <p:cond delay="0"/>
                            </p:stCondLst>
                            <p:childTnLst>
                              <p:par>
                                <p:cTn id="179" presetClass="exit" nodeType="afterEffect" presetSubtype="0" presetID="1" grpId="41" fill="hold">
                                  <p:stCondLst>
                                    <p:cond delay="0"/>
                                  </p:stCondLst>
                                  <p:iterate type="el" backwards="0">
                                    <p:tmAbs val="0"/>
                                  </p:iterate>
                                  <p:childTnLst>
                                    <p:set>
                                      <p:cBhvr>
                                        <p:cTn id="180" fill="hold">
                                          <p:stCondLst>
                                            <p:cond delay="0"/>
                                          </p:stCondLst>
                                        </p:cTn>
                                        <p:tgtEl>
                                          <p:spTgt spid="412">
                                            <p:txEl>
                                              <p:pRg st="8" end="8"/>
                                            </p:txEl>
                                          </p:spTgt>
                                        </p:tgtEl>
                                        <p:attrNameLst>
                                          <p:attrName>style.visibility</p:attrName>
                                        </p:attrNameLst>
                                      </p:cBhvr>
                                      <p:to>
                                        <p:strVal val="hidden"/>
                                      </p:to>
                                    </p:set>
                                  </p:childTnLst>
                                </p:cTn>
                              </p:par>
                            </p:childTnLst>
                          </p:cTn>
                        </p:par>
                        <p:par>
                          <p:cTn id="181" fill="hold">
                            <p:stCondLst>
                              <p:cond delay="0"/>
                            </p:stCondLst>
                            <p:childTnLst>
                              <p:par>
                                <p:cTn id="182" presetClass="exit" nodeType="afterEffect" presetSubtype="0" presetID="1" grpId="41" fill="hold">
                                  <p:stCondLst>
                                    <p:cond delay="0"/>
                                  </p:stCondLst>
                                  <p:iterate type="el" backwards="0">
                                    <p:tmAbs val="0"/>
                                  </p:iterate>
                                  <p:childTnLst>
                                    <p:set>
                                      <p:cBhvr>
                                        <p:cTn id="183" fill="hold">
                                          <p:stCondLst>
                                            <p:cond delay="0"/>
                                          </p:stCondLst>
                                        </p:cTn>
                                        <p:tgtEl>
                                          <p:spTgt spid="412">
                                            <p:txEl>
                                              <p:pRg st="9" end="9"/>
                                            </p:txEl>
                                          </p:spTgt>
                                        </p:tgtEl>
                                        <p:attrNameLst>
                                          <p:attrName>style.visibility</p:attrName>
                                        </p:attrNameLst>
                                      </p:cBhvr>
                                      <p:to>
                                        <p:strVal val="hidden"/>
                                      </p:to>
                                    </p:set>
                                  </p:childTnLst>
                                </p:cTn>
                              </p:par>
                            </p:childTnLst>
                          </p:cTn>
                        </p:par>
                        <p:par>
                          <p:cTn id="184" fill="hold">
                            <p:stCondLst>
                              <p:cond delay="0"/>
                            </p:stCondLst>
                            <p:childTnLst>
                              <p:par>
                                <p:cTn id="185" presetClass="exit" nodeType="afterEffect" presetSubtype="0" presetID="1" grpId="41" fill="hold">
                                  <p:stCondLst>
                                    <p:cond delay="0"/>
                                  </p:stCondLst>
                                  <p:iterate type="el" backwards="0">
                                    <p:tmAbs val="0"/>
                                  </p:iterate>
                                  <p:childTnLst>
                                    <p:set>
                                      <p:cBhvr>
                                        <p:cTn id="186" fill="hold">
                                          <p:stCondLst>
                                            <p:cond delay="0"/>
                                          </p:stCondLst>
                                        </p:cTn>
                                        <p:tgtEl>
                                          <p:spTgt spid="412">
                                            <p:txEl>
                                              <p:pRg st="10" end="10"/>
                                            </p:txEl>
                                          </p:spTgt>
                                        </p:tgtEl>
                                        <p:attrNameLst>
                                          <p:attrName>style.visibility</p:attrName>
                                        </p:attrNameLst>
                                      </p:cBhvr>
                                      <p:to>
                                        <p:strVal val="hidden"/>
                                      </p:to>
                                    </p:set>
                                  </p:childTnLst>
                                </p:cTn>
                              </p:par>
                            </p:childTnLst>
                          </p:cTn>
                        </p:par>
                        <p:par>
                          <p:cTn id="187" fill="hold">
                            <p:stCondLst>
                              <p:cond delay="0"/>
                            </p:stCondLst>
                            <p:childTnLst>
                              <p:par>
                                <p:cTn id="188" presetClass="exit" nodeType="afterEffect" presetSubtype="0" presetID="1" grpId="41" fill="hold">
                                  <p:stCondLst>
                                    <p:cond delay="0"/>
                                  </p:stCondLst>
                                  <p:iterate type="el" backwards="0">
                                    <p:tmAbs val="0"/>
                                  </p:iterate>
                                  <p:childTnLst>
                                    <p:set>
                                      <p:cBhvr>
                                        <p:cTn id="189" fill="hold">
                                          <p:stCondLst>
                                            <p:cond delay="0"/>
                                          </p:stCondLst>
                                        </p:cTn>
                                        <p:tgtEl>
                                          <p:spTgt spid="412">
                                            <p:txEl>
                                              <p:pRg st="11" end="11"/>
                                            </p:txEl>
                                          </p:spTgt>
                                        </p:tgtEl>
                                        <p:attrNameLst>
                                          <p:attrName>style.visibility</p:attrName>
                                        </p:attrNameLst>
                                      </p:cBhvr>
                                      <p:to>
                                        <p:strVal val="hidden"/>
                                      </p:to>
                                    </p:set>
                                  </p:childTnLst>
                                </p:cTn>
                              </p:par>
                              <p:par>
                                <p:cTn id="190" presetClass="exit" nodeType="withEffect" presetSubtype="0" presetID="1" grpId="41" fill="hold">
                                  <p:stCondLst>
                                    <p:cond delay="0"/>
                                  </p:stCondLst>
                                  <p:iterate type="el" backwards="0">
                                    <p:tmAbs val="0"/>
                                  </p:iterate>
                                  <p:childTnLst>
                                    <p:set>
                                      <p:cBhvr>
                                        <p:cTn id="191" fill="hold">
                                          <p:stCondLst>
                                            <p:cond delay="0"/>
                                          </p:stCondLst>
                                        </p:cTn>
                                        <p:tgtEl>
                                          <p:spTgt spid="412">
                                            <p:bg/>
                                          </p:spTgt>
                                        </p:tgtEl>
                                        <p:attrNameLst>
                                          <p:attrName>style.visibility</p:attrName>
                                        </p:attrNameLst>
                                      </p:cBhvr>
                                      <p:to>
                                        <p:strVal val="hidden"/>
                                      </p:to>
                                    </p:set>
                                  </p:childTnLst>
                                </p:cTn>
                              </p:par>
                            </p:childTnLst>
                          </p:cTn>
                        </p:par>
                        <p:par>
                          <p:cTn id="192" fill="hold">
                            <p:stCondLst>
                              <p:cond delay="0"/>
                            </p:stCondLst>
                            <p:childTnLst>
                              <p:par>
                                <p:cTn id="193" presetClass="entr" nodeType="afterEffect" presetSubtype="0" presetID="1" grpId="42" fill="hold">
                                  <p:stCondLst>
                                    <p:cond delay="0"/>
                                  </p:stCondLst>
                                  <p:iterate type="el" backwards="0">
                                    <p:tmAbs val="0"/>
                                  </p:iterate>
                                  <p:childTnLst>
                                    <p:set>
                                      <p:cBhvr>
                                        <p:cTn id="194" fill="hold"/>
                                        <p:tgtEl>
                                          <p:spTgt spid="409"/>
                                        </p:tgtEl>
                                        <p:attrNameLst>
                                          <p:attrName>style.visibility</p:attrName>
                                        </p:attrNameLst>
                                      </p:cBhvr>
                                      <p:to>
                                        <p:strVal val="visible"/>
                                      </p:to>
                                    </p:set>
                                  </p:childTnLst>
                                </p:cTn>
                              </p:par>
                            </p:childTnLst>
                          </p:cTn>
                        </p:par>
                        <p:par>
                          <p:cTn id="195" fill="hold">
                            <p:stCondLst>
                              <p:cond delay="0"/>
                            </p:stCondLst>
                            <p:childTnLst>
                              <p:par>
                                <p:cTn id="196" presetClass="entr" nodeType="afterEffect" presetSubtype="0" presetID="1" grpId="1" fill="hold">
                                  <p:stCondLst>
                                    <p:cond delay="0"/>
                                  </p:stCondLst>
                                  <p:iterate type="el" backwards="0">
                                    <p:tmAbs val="0"/>
                                  </p:iterate>
                                  <p:childTnLst>
                                    <p:set>
                                      <p:cBhvr>
                                        <p:cTn id="197" fill="hold"/>
                                        <p:tgtEl>
                                          <p:spTgt spid="412">
                                            <p:txEl>
                                              <p:pRg st="10" end="10"/>
                                            </p:txEl>
                                          </p:spTgt>
                                        </p:tgtEl>
                                        <p:attrNameLst>
                                          <p:attrName>style.visibility</p:attrName>
                                        </p:attrNameLst>
                                      </p:cBhvr>
                                      <p:to>
                                        <p:strVal val="visible"/>
                                      </p:to>
                                    </p:set>
                                  </p:childTnLst>
                                </p:cTn>
                              </p:par>
                            </p:childTnLst>
                          </p:cTn>
                        </p:par>
                        <p:par>
                          <p:cTn id="198" fill="hold">
                            <p:stCondLst>
                              <p:cond delay="0"/>
                            </p:stCondLst>
                            <p:childTnLst>
                              <p:par>
                                <p:cTn id="199" presetClass="entr" nodeType="afterEffect" presetSubtype="0" presetID="1" grpId="1" fill="hold">
                                  <p:stCondLst>
                                    <p:cond delay="0"/>
                                  </p:stCondLst>
                                  <p:iterate type="el" backwards="0">
                                    <p:tmAbs val="0"/>
                                  </p:iterate>
                                  <p:childTnLst>
                                    <p:set>
                                      <p:cBhvr>
                                        <p:cTn id="200" fill="hold"/>
                                        <p:tgtEl>
                                          <p:spTgt spid="412">
                                            <p:txEl>
                                              <p:pRg st="11" end="11"/>
                                            </p:txEl>
                                          </p:spTgt>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Class="entr" nodeType="clickEffect" presetSubtype="0" presetID="1" grpId="43" fill="hold">
                                  <p:stCondLst>
                                    <p:cond delay="0"/>
                                  </p:stCondLst>
                                  <p:iterate type="el" backwards="0">
                                    <p:tmAbs val="0"/>
                                  </p:iterate>
                                  <p:childTnLst>
                                    <p:set>
                                      <p:cBhvr>
                                        <p:cTn id="204" fill="hold"/>
                                        <p:tgtEl>
                                          <p:spTgt spid="444"/>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Class="entr" nodeType="clickEffect" presetSubtype="0" presetID="1" grpId="44" fill="hold">
                                  <p:stCondLst>
                                    <p:cond delay="0"/>
                                  </p:stCondLst>
                                  <p:iterate type="el" backwards="0">
                                    <p:tmAbs val="0"/>
                                  </p:iterate>
                                  <p:childTnLst>
                                    <p:set>
                                      <p:cBhvr>
                                        <p:cTn id="208" fill="hold"/>
                                        <p:tgtEl>
                                          <p:spTgt spid="437"/>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Class="exit" nodeType="clickEffect" presetSubtype="0" presetID="1" grpId="45" fill="hold">
                                  <p:stCondLst>
                                    <p:cond delay="0"/>
                                  </p:stCondLst>
                                  <p:iterate type="el" backwards="0">
                                    <p:tmAbs val="0"/>
                                  </p:iterate>
                                  <p:childTnLst>
                                    <p:set>
                                      <p:cBhvr>
                                        <p:cTn id="212" fill="hold">
                                          <p:stCondLst>
                                            <p:cond delay="0"/>
                                          </p:stCondLst>
                                        </p:cTn>
                                        <p:tgtEl>
                                          <p:spTgt spid="444"/>
                                        </p:tgtEl>
                                        <p:attrNameLst>
                                          <p:attrName>style.visibility</p:attrName>
                                        </p:attrNameLst>
                                      </p:cBhvr>
                                      <p:to>
                                        <p:strVal val="hidden"/>
                                      </p:to>
                                    </p:set>
                                  </p:childTnLst>
                                </p:cTn>
                              </p:par>
                            </p:childTnLst>
                          </p:cTn>
                        </p:par>
                        <p:par>
                          <p:cTn id="213" fill="hold">
                            <p:stCondLst>
                              <p:cond delay="0"/>
                            </p:stCondLst>
                            <p:childTnLst>
                              <p:par>
                                <p:cTn id="214" presetClass="entr" nodeType="afterEffect" presetSubtype="0" presetID="1" grpId="46" fill="hold">
                                  <p:stCondLst>
                                    <p:cond delay="0"/>
                                  </p:stCondLst>
                                  <p:iterate type="el" backwards="0">
                                    <p:tmAbs val="0"/>
                                  </p:iterate>
                                  <p:childTnLst>
                                    <p:set>
                                      <p:cBhvr>
                                        <p:cTn id="215" fill="hold"/>
                                        <p:tgtEl>
                                          <p:spTgt spid="44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Class="entr" nodeType="clickEffect" presetSubtype="0" presetID="1" grpId="47" fill="hold">
                                  <p:stCondLst>
                                    <p:cond delay="0"/>
                                  </p:stCondLst>
                                  <p:iterate type="el" backwards="0">
                                    <p:tmAbs val="0"/>
                                  </p:iterate>
                                  <p:childTnLst>
                                    <p:set>
                                      <p:cBhvr>
                                        <p:cTn id="219" fill="hold"/>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3" grpId="3"/>
      <p:bldP build="whole" bldLvl="1" animBg="1" rev="0" advAuto="0" spid="442" grpId="11"/>
      <p:bldP build="whole" bldLvl="1" animBg="1" rev="0" advAuto="0" spid="430" grpId="21"/>
      <p:bldP build="whole" bldLvl="1" animBg="1" rev="0" advAuto="0" spid="416" grpId="28"/>
      <p:bldP build="whole" bldLvl="1" animBg="1" rev="0" advAuto="0" spid="419" grpId="29"/>
      <p:bldP build="whole" bldLvl="1" animBg="1" rev="0" advAuto="0" spid="423" grpId="25"/>
      <p:bldP build="whole" bldLvl="1" animBg="1" rev="0" advAuto="0" spid="444" grpId="43"/>
      <p:bldP build="whole" bldLvl="1" animBg="1" rev="0" advAuto="0" spid="444" grpId="45"/>
      <p:bldP build="whole" bldLvl="1" animBg="1" rev="0" advAuto="0" spid="423" grpId="33"/>
      <p:bldP build="whole" bldLvl="1" animBg="1" rev="0" advAuto="0" spid="433" grpId="19"/>
      <p:bldP build="whole" bldLvl="1" animBg="1" rev="0" advAuto="0" spid="441" grpId="10"/>
      <p:bldP build="whole" bldLvl="1" animBg="1" rev="0" advAuto="0" spid="416" grpId="40"/>
      <p:bldP build="p" bldLvl="5" animBg="1" rev="0" advAuto="0" spid="412" grpId="41"/>
      <p:bldP build="whole" bldLvl="1" animBg="1" rev="0" advAuto="0" spid="422" grpId="23"/>
      <p:bldP build="whole" bldLvl="1" animBg="1" rev="0" advAuto="0" spid="443" grpId="12"/>
      <p:bldP build="whole" bldLvl="1" animBg="1" rev="0" advAuto="0" spid="421" grpId="15"/>
      <p:bldP build="whole" bldLvl="1" animBg="1" rev="0" advAuto="0" spid="424" grpId="24"/>
      <p:bldP build="whole" bldLvl="1" animBg="1" rev="0" advAuto="0" spid="440" grpId="47"/>
      <p:bldP build="whole" bldLvl="1" animBg="1" rev="0" advAuto="0" spid="422" grpId="32"/>
      <p:bldP build="whole" bldLvl="1" animBg="1" rev="0" advAuto="0" spid="429" grpId="9"/>
      <p:bldP build="whole" bldLvl="1" animBg="1" rev="0" advAuto="0" spid="411" grpId="2"/>
      <p:bldP build="whole" bldLvl="1" animBg="1" rev="0" advAuto="0" spid="424" grpId="34"/>
      <p:bldP build="whole" bldLvl="1" animBg="1" rev="0" advAuto="0" spid="429" grpId="13"/>
      <p:bldP build="whole" bldLvl="1" animBg="1" rev="0" advAuto="0" spid="434" grpId="20"/>
      <p:bldP build="whole" bldLvl="1" animBg="1" rev="0" advAuto="0" spid="433" grpId="36"/>
      <p:bldP build="whole" bldLvl="1" animBg="1" rev="0" advAuto="0" spid="410" grpId="26"/>
      <p:bldP build="whole" bldLvl="1" animBg="1" rev="0" advAuto="0" spid="421" grpId="31"/>
      <p:bldP build="whole" bldLvl="1" animBg="1" rev="0" advAuto="0" spid="431" grpId="8"/>
      <p:bldP build="whole" bldLvl="1" animBg="1" rev="0" advAuto="0" spid="420" grpId="16"/>
      <p:bldP build="whole" bldLvl="1" animBg="1" rev="0" advAuto="0" spid="432" grpId="18"/>
      <p:bldP build="whole" bldLvl="1" animBg="1" rev="0" advAuto="0" spid="415" grpId="27"/>
      <p:bldP build="whole" bldLvl="1" animBg="1" rev="0" advAuto="0" spid="409" grpId="42"/>
      <p:bldP build="whole" bldLvl="1" animBg="1" rev="0" advAuto="0" spid="437" grpId="44"/>
      <p:bldP build="p" bldLvl="5" animBg="1" rev="0" advAuto="0" spid="412" grpId="1"/>
      <p:bldP build="whole" bldLvl="1" animBg="1" rev="0" advAuto="0" spid="410" grpId="38"/>
      <p:bldP build="whole" bldLvl="1" animBg="1" rev="0" advAuto="0" spid="414" grpId="4"/>
      <p:bldP build="whole" bldLvl="1" animBg="1" rev="0" advAuto="0" spid="428" grpId="6"/>
      <p:bldP build="whole" bldLvl="1" animBg="1" rev="0" advAuto="0" spid="431" grpId="22"/>
      <p:bldP build="whole" bldLvl="1" animBg="1" rev="0" advAuto="0" spid="434" grpId="37"/>
      <p:bldP build="whole" bldLvl="1" animBg="1" rev="0" advAuto="0" spid="420" grpId="30"/>
      <p:bldP build="whole" bldLvl="1" animBg="1" rev="0" advAuto="0" spid="415" grpId="39"/>
      <p:bldP build="whole" bldLvl="1" animBg="1" rev="0" advAuto="0" spid="432" grpId="35"/>
      <p:bldP build="whole" bldLvl="1" animBg="1" rev="0" advAuto="0" spid="445" grpId="46"/>
      <p:bldP build="whole" bldLvl="1" animBg="1" rev="0" advAuto="0" spid="428" grpId="14"/>
      <p:bldP build="whole" bldLvl="1" animBg="1" rev="0" advAuto="0" spid="430" grpId="7"/>
      <p:bldP build="whole" bldLvl="1" animBg="1" rev="0" advAuto="0" spid="427" grpId="5"/>
      <p:bldP build="whole" bldLvl="1" animBg="1" rev="0" advAuto="0" spid="419" grpId="17"/>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什么是冯·诺依曼体系结构？</a:t>
            </a:r>
          </a:p>
        </p:txBody>
      </p:sp>
      <p:sp>
        <p:nvSpPr>
          <p:cNvPr id="172" name="Shape 172"/>
          <p:cNvSpPr/>
          <p:nvPr>
            <p:ph type="body" idx="1"/>
          </p:nvPr>
        </p:nvSpPr>
        <p:spPr>
          <a:prstGeom prst="rect">
            <a:avLst/>
          </a:prstGeom>
        </p:spPr>
        <p:txBody>
          <a:bodyPr/>
          <a:lstStyle/>
          <a:p>
            <a:pPr marL="577850" indent="-577850" defTabSz="751205">
              <a:spcBef>
                <a:spcPts val="5300"/>
              </a:spcBef>
              <a:defRPr sz="4700"/>
            </a:pPr>
            <a:r>
              <a:t>我们都知道“庖丁解牛”这个成语，比喻经过反复实践，掌握了事物的客观规律，做事得心应手，运用自如。冯·诺依曼体系结构就是各种计算机体系结构需要遵从的一个“客观规律”，了解它对于理解计算机和操作系统非常重要。下面，我们就来看看什么是冯·诺依曼体系结构。</a:t>
            </a:r>
          </a:p>
          <a:p>
            <a:pPr marL="577850" indent="-577850" defTabSz="751205">
              <a:spcBef>
                <a:spcPts val="5300"/>
              </a:spcBef>
              <a:defRPr sz="4700"/>
            </a:pPr>
            <a:r>
              <a:t>在1944～1945年期间，冯·诺依曼指出程序和数据在逻辑上是相同的，程序也可以存储在存储器中，以这个思路为基点形成了一种新的计算机体系结构。这种体系结构的主要特点是，CPU（Central Processing Unit/中央处理器，或简称处理器Processor）和内存（Memory）是计算机的两个最主要组成部分，内存中保存着数据和程序指令，CPU从内存中取指令执行，其中有些指令让CPU做运算，有些指令让CPU读写内存中的数据。</a:t>
            </a:r>
          </a:p>
        </p:txBody>
      </p:sp>
    </p:spTree>
  </p:cSld>
  <p:clrMapOvr>
    <a:masterClrMapping/>
  </p:clrMapOvr>
  <p:transition xmlns:p14="http://schemas.microsoft.com/office/powerpoint/2010/main" spd="med" advClick="1" p14:dur="1000"/>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7" name="Shape 447"/>
          <p:cNvSpPr/>
          <p:nvPr>
            <p:ph type="title"/>
          </p:nvPr>
        </p:nvSpPr>
        <p:spPr>
          <a:xfrm>
            <a:off x="6432550" y="549274"/>
            <a:ext cx="13989050" cy="2286002"/>
          </a:xfrm>
          <a:prstGeom prst="rect">
            <a:avLst/>
          </a:prstGeom>
        </p:spPr>
        <p:txBody>
          <a:bodyPr/>
          <a:lstStyle/>
          <a:p>
            <a:pPr algn="l">
              <a:defRPr>
                <a:latin typeface="宋体"/>
                <a:ea typeface="宋体"/>
                <a:cs typeface="宋体"/>
                <a:sym typeface="宋体"/>
              </a:defRPr>
            </a:pPr>
            <a:r>
              <a:t>如何传递参数给</a:t>
            </a:r>
            <a:r>
              <a:rPr>
                <a:latin typeface="Arial"/>
                <a:ea typeface="Arial"/>
                <a:cs typeface="Arial"/>
                <a:sym typeface="Arial"/>
              </a:rPr>
              <a:t>p2</a:t>
            </a:r>
            <a:r>
              <a:t>的</a:t>
            </a:r>
          </a:p>
        </p:txBody>
      </p:sp>
      <p:sp>
        <p:nvSpPr>
          <p:cNvPr id="448" name="Shape 448"/>
          <p:cNvSpPr/>
          <p:nvPr/>
        </p:nvSpPr>
        <p:spPr>
          <a:xfrm>
            <a:off x="5133975" y="6569075"/>
            <a:ext cx="7489825" cy="577850"/>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449" name="Shape 449"/>
          <p:cNvSpPr/>
          <p:nvPr/>
        </p:nvSpPr>
        <p:spPr>
          <a:xfrm>
            <a:off x="5133975" y="3257550"/>
            <a:ext cx="7489825" cy="577850"/>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450" name="Shape 450"/>
          <p:cNvSpPr/>
          <p:nvPr>
            <p:ph type="body" idx="1"/>
          </p:nvPr>
        </p:nvSpPr>
        <p:spPr>
          <a:xfrm>
            <a:off x="4559300" y="2682875"/>
            <a:ext cx="16002000" cy="9791700"/>
          </a:xfrm>
          <a:prstGeom prst="rect">
            <a:avLst/>
          </a:prstGeom>
        </p:spPr>
        <p:txBody>
          <a:bodyPr/>
          <a:lstStyle/>
          <a:p>
            <a:pPr lvl="2" marL="0" indent="914400">
              <a:lnSpc>
                <a:spcPct val="90000"/>
              </a:lnSpc>
              <a:spcBef>
                <a:spcPts val="0"/>
              </a:spcBef>
              <a:buSzTx/>
              <a:buNone/>
              <a:defRPr sz="3200"/>
            </a:pPr>
            <a:r>
              <a:t>	…</a:t>
            </a:r>
          </a:p>
          <a:p>
            <a:pPr lvl="2" marL="0" indent="914400">
              <a:lnSpc>
                <a:spcPct val="90000"/>
              </a:lnSpc>
              <a:spcBef>
                <a:spcPts val="0"/>
              </a:spcBef>
              <a:buSzTx/>
              <a:buNone/>
              <a:defRPr sz="3200"/>
            </a:pPr>
            <a:r>
              <a:t>z=p2(x,y); </a:t>
            </a:r>
          </a:p>
          <a:p>
            <a:pPr lvl="2" marL="0" indent="914400">
              <a:lnSpc>
                <a:spcPct val="90000"/>
              </a:lnSpc>
              <a:spcBef>
                <a:spcPts val="0"/>
              </a:spcBef>
              <a:buSzTx/>
              <a:buNone/>
              <a:defRPr sz="3200"/>
            </a:pPr>
            <a:r>
              <a:t>	pushl  0xfffffff8(%ebp) </a:t>
            </a:r>
          </a:p>
          <a:p>
            <a:pPr lvl="2" marL="0" indent="914400">
              <a:lnSpc>
                <a:spcPct val="90000"/>
              </a:lnSpc>
              <a:spcBef>
                <a:spcPts val="0"/>
              </a:spcBef>
              <a:buSzTx/>
              <a:buNone/>
              <a:defRPr sz="3200"/>
            </a:pPr>
            <a:r>
              <a:t>	pushl  0xfffffff4(%ebp) </a:t>
            </a:r>
          </a:p>
          <a:p>
            <a:pPr lvl="2" marL="0" indent="914400">
              <a:lnSpc>
                <a:spcPct val="90000"/>
              </a:lnSpc>
              <a:spcBef>
                <a:spcPts val="0"/>
              </a:spcBef>
              <a:buSzTx/>
              <a:buNone/>
              <a:defRPr sz="3200"/>
            </a:pPr>
            <a:r>
              <a:t>	call   804839b &lt;p2&gt; </a:t>
            </a:r>
          </a:p>
          <a:p>
            <a:pPr lvl="2" marL="0" indent="914400">
              <a:lnSpc>
                <a:spcPct val="90000"/>
              </a:lnSpc>
              <a:spcBef>
                <a:spcPts val="0"/>
              </a:spcBef>
              <a:buSzTx/>
              <a:buNone/>
              <a:defRPr sz="3200"/>
            </a:pPr>
            <a:r>
              <a:t>	add    $0x8,%esp </a:t>
            </a:r>
          </a:p>
          <a:p>
            <a:pPr lvl="2" marL="0" indent="914400">
              <a:lnSpc>
                <a:spcPct val="90000"/>
              </a:lnSpc>
              <a:spcBef>
                <a:spcPts val="0"/>
              </a:spcBef>
              <a:buSzTx/>
              <a:buNone/>
              <a:defRPr sz="3200"/>
            </a:pPr>
            <a:r>
              <a:t>	mov    %eax,0xfffffffc(%ebp)</a:t>
            </a:r>
          </a:p>
          <a:p>
            <a:pPr lvl="2" marL="0" indent="914400">
              <a:lnSpc>
                <a:spcPct val="90000"/>
              </a:lnSpc>
              <a:spcBef>
                <a:spcPts val="0"/>
              </a:spcBef>
              <a:buSzTx/>
              <a:buNone/>
              <a:defRPr sz="3200"/>
            </a:pPr>
            <a:r>
              <a:t>printf("%d=%d+%d\n",z,x,y); </a:t>
            </a:r>
          </a:p>
          <a:p>
            <a:pPr lvl="2" marL="0" indent="914400">
              <a:lnSpc>
                <a:spcPct val="90000"/>
              </a:lnSpc>
              <a:spcBef>
                <a:spcPts val="0"/>
              </a:spcBef>
              <a:buSzTx/>
              <a:buNone/>
              <a:defRPr sz="3200"/>
            </a:pPr>
            <a:r>
              <a:t>	pushl  0xfffffff8(%ebp) </a:t>
            </a:r>
          </a:p>
          <a:p>
            <a:pPr lvl="2" marL="0" indent="914400">
              <a:lnSpc>
                <a:spcPct val="90000"/>
              </a:lnSpc>
              <a:spcBef>
                <a:spcPts val="0"/>
              </a:spcBef>
              <a:buSzTx/>
              <a:buNone/>
              <a:defRPr sz="3200"/>
            </a:pPr>
            <a:r>
              <a:t>	pushl  0xfffffff4(%ebp) </a:t>
            </a:r>
          </a:p>
          <a:p>
            <a:pPr lvl="2" marL="0" indent="914400">
              <a:lnSpc>
                <a:spcPct val="90000"/>
              </a:lnSpc>
              <a:spcBef>
                <a:spcPts val="0"/>
              </a:spcBef>
              <a:buSzTx/>
              <a:buNone/>
              <a:defRPr sz="3200"/>
            </a:pPr>
            <a:r>
              <a:t>	pushl  0xfffffffc(%ebp) </a:t>
            </a:r>
          </a:p>
          <a:p>
            <a:pPr lvl="2" marL="0" indent="914400">
              <a:lnSpc>
                <a:spcPct val="90000"/>
              </a:lnSpc>
              <a:spcBef>
                <a:spcPts val="0"/>
              </a:spcBef>
              <a:buSzTx/>
              <a:buNone/>
              <a:defRPr sz="3200"/>
            </a:pPr>
            <a:r>
              <a:t>	push   $0x8048510 </a:t>
            </a:r>
          </a:p>
          <a:p>
            <a:pPr lvl="2" marL="0" indent="914400">
              <a:lnSpc>
                <a:spcPct val="90000"/>
              </a:lnSpc>
              <a:spcBef>
                <a:spcPts val="0"/>
              </a:spcBef>
              <a:buSzTx/>
              <a:buNone/>
              <a:defRPr sz="3200"/>
            </a:pPr>
            <a:r>
              <a:t>	call   80482b0 &lt;printf@plt&gt;</a:t>
            </a:r>
          </a:p>
          <a:p>
            <a:pPr lvl="2" marL="0" indent="914400">
              <a:lnSpc>
                <a:spcPct val="90000"/>
              </a:lnSpc>
              <a:spcBef>
                <a:spcPts val="0"/>
              </a:spcBef>
              <a:buSzTx/>
              <a:buNone/>
              <a:defRPr sz="3200"/>
            </a:pPr>
            <a:r>
              <a:t>	…</a:t>
            </a:r>
          </a:p>
        </p:txBody>
      </p:sp>
      <p:sp>
        <p:nvSpPr>
          <p:cNvPr id="451" name="Shape 451"/>
          <p:cNvSpPr/>
          <p:nvPr/>
        </p:nvSpPr>
        <p:spPr>
          <a:xfrm>
            <a:off x="12623799" y="11322049"/>
            <a:ext cx="7181497" cy="817879"/>
          </a:xfrm>
          <a:prstGeom prst="rect">
            <a:avLst/>
          </a:prstGeom>
          <a:solidFill>
            <a:srgbClr val="D8D8EC"/>
          </a:solidFill>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p>
            <a:pPr algn="l" defTabSz="1828800">
              <a:defRPr sz="3600">
                <a:solidFill>
                  <a:srgbClr val="FF0000"/>
                </a:solidFill>
                <a:latin typeface="Arial"/>
                <a:ea typeface="Arial"/>
                <a:cs typeface="Arial"/>
                <a:sym typeface="Arial"/>
              </a:defRPr>
            </a:pPr>
            <a:r>
              <a:t>p2</a:t>
            </a:r>
            <a:r>
              <a:rPr>
                <a:latin typeface="宋体"/>
                <a:ea typeface="宋体"/>
                <a:cs typeface="宋体"/>
                <a:sym typeface="宋体"/>
              </a:rPr>
              <a:t>的返回值是如何返回给</a:t>
            </a:r>
            <a:r>
              <a:t>main</a:t>
            </a:r>
            <a:r>
              <a:rPr>
                <a:latin typeface="宋体"/>
                <a:ea typeface="宋体"/>
                <a:cs typeface="宋体"/>
                <a:sym typeface="宋体"/>
              </a:rPr>
              <a:t>的？</a:t>
            </a:r>
          </a:p>
        </p:txBody>
      </p:sp>
      <p:grpSp>
        <p:nvGrpSpPr>
          <p:cNvPr id="454" name="Group 454"/>
          <p:cNvGrpSpPr/>
          <p:nvPr/>
        </p:nvGrpSpPr>
        <p:grpSpPr>
          <a:xfrm>
            <a:off x="17233900" y="6727825"/>
            <a:ext cx="1870075" cy="3889375"/>
            <a:chOff x="0" y="0"/>
            <a:chExt cx="1870075" cy="3889375"/>
          </a:xfrm>
        </p:grpSpPr>
        <p:sp>
          <p:nvSpPr>
            <p:cNvPr id="452" name="Shape 452"/>
            <p:cNvSpPr/>
            <p:nvPr/>
          </p:nvSpPr>
          <p:spPr>
            <a:xfrm>
              <a:off x="0" y="0"/>
              <a:ext cx="1870075" cy="3889375"/>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53" name="Shape 453"/>
            <p:cNvSpPr/>
            <p:nvPr/>
          </p:nvSpPr>
          <p:spPr>
            <a:xfrm>
              <a:off x="151447" y="900746"/>
              <a:ext cx="1567179" cy="208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3600">
                  <a:latin typeface="宋体"/>
                  <a:ea typeface="宋体"/>
                  <a:cs typeface="宋体"/>
                  <a:sym typeface="宋体"/>
                </a:defRPr>
              </a:pPr>
              <a:r>
                <a:t>调用者</a:t>
              </a:r>
            </a:p>
            <a:p>
              <a:pPr defTabSz="1828800">
                <a:defRPr sz="3600">
                  <a:latin typeface="宋体"/>
                  <a:ea typeface="宋体"/>
                  <a:cs typeface="宋体"/>
                  <a:sym typeface="宋体"/>
                </a:defRPr>
              </a:pPr>
              <a:r>
                <a:t>堆栈</a:t>
              </a:r>
            </a:p>
            <a:p>
              <a:pPr defTabSz="1828800">
                <a:defRPr sz="3600">
                  <a:latin typeface="宋体"/>
                  <a:ea typeface="宋体"/>
                  <a:cs typeface="宋体"/>
                  <a:sym typeface="宋体"/>
                </a:defRPr>
              </a:pPr>
              <a:r>
                <a:t>框架</a:t>
              </a:r>
            </a:p>
          </p:txBody>
        </p:sp>
      </p:grpSp>
      <p:sp>
        <p:nvSpPr>
          <p:cNvPr id="455" name="Shape 455"/>
          <p:cNvSpPr/>
          <p:nvPr/>
        </p:nvSpPr>
        <p:spPr>
          <a:xfrm>
            <a:off x="16224250" y="7016750"/>
            <a:ext cx="1006476" cy="0"/>
          </a:xfrm>
          <a:prstGeom prst="line">
            <a:avLst/>
          </a:prstGeom>
          <a:ln w="12700">
            <a:solidFill>
              <a:srgbClr val="000000"/>
            </a:solidFill>
            <a:tailEnd type="triangle"/>
          </a:ln>
        </p:spPr>
        <p:txBody>
          <a:bodyPr lIns="45718" tIns="45718" rIns="45718" bIns="45718"/>
          <a:lstStyle/>
          <a:p>
            <a:pPr/>
          </a:p>
        </p:txBody>
      </p:sp>
      <p:sp>
        <p:nvSpPr>
          <p:cNvPr id="456" name="Shape 456"/>
          <p:cNvSpPr/>
          <p:nvPr/>
        </p:nvSpPr>
        <p:spPr>
          <a:xfrm>
            <a:off x="15217774" y="6569075"/>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457" name="Shape 457"/>
          <p:cNvSpPr/>
          <p:nvPr/>
        </p:nvSpPr>
        <p:spPr>
          <a:xfrm>
            <a:off x="16224250" y="10471150"/>
            <a:ext cx="1006476" cy="0"/>
          </a:xfrm>
          <a:prstGeom prst="line">
            <a:avLst/>
          </a:prstGeom>
          <a:ln w="12700">
            <a:solidFill>
              <a:srgbClr val="000000"/>
            </a:solidFill>
            <a:tailEnd type="triangle"/>
          </a:ln>
        </p:spPr>
        <p:txBody>
          <a:bodyPr lIns="45718" tIns="45718" rIns="45718" bIns="45718"/>
          <a:lstStyle/>
          <a:p>
            <a:pPr/>
          </a:p>
        </p:txBody>
      </p:sp>
      <p:sp>
        <p:nvSpPr>
          <p:cNvPr id="458" name="Shape 458"/>
          <p:cNvSpPr/>
          <p:nvPr/>
        </p:nvSpPr>
        <p:spPr>
          <a:xfrm>
            <a:off x="15236825" y="10039350"/>
            <a:ext cx="958397"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sp>
        <p:nvSpPr>
          <p:cNvPr id="459" name="Shape 459"/>
          <p:cNvSpPr/>
          <p:nvPr/>
        </p:nvSpPr>
        <p:spPr>
          <a:xfrm>
            <a:off x="18818225" y="5143500"/>
            <a:ext cx="720726" cy="0"/>
          </a:xfrm>
          <a:prstGeom prst="line">
            <a:avLst/>
          </a:prstGeom>
          <a:ln w="12700">
            <a:solidFill>
              <a:srgbClr val="000000"/>
            </a:solidFill>
          </a:ln>
        </p:spPr>
        <p:txBody>
          <a:bodyPr lIns="45718" tIns="45718" rIns="45718" bIns="45718"/>
          <a:lstStyle/>
          <a:p>
            <a:pPr/>
          </a:p>
        </p:txBody>
      </p:sp>
      <p:sp>
        <p:nvSpPr>
          <p:cNvPr id="460" name="Shape 460"/>
          <p:cNvSpPr/>
          <p:nvPr/>
        </p:nvSpPr>
        <p:spPr>
          <a:xfrm>
            <a:off x="19535775" y="5143500"/>
            <a:ext cx="0" cy="5327651"/>
          </a:xfrm>
          <a:prstGeom prst="line">
            <a:avLst/>
          </a:prstGeom>
          <a:ln w="12700">
            <a:solidFill>
              <a:srgbClr val="000000"/>
            </a:solidFill>
          </a:ln>
        </p:spPr>
        <p:txBody>
          <a:bodyPr lIns="45718" tIns="45718" rIns="45718" bIns="45718"/>
          <a:lstStyle/>
          <a:p>
            <a:pPr/>
          </a:p>
        </p:txBody>
      </p:sp>
      <p:sp>
        <p:nvSpPr>
          <p:cNvPr id="461" name="Shape 461"/>
          <p:cNvSpPr/>
          <p:nvPr/>
        </p:nvSpPr>
        <p:spPr>
          <a:xfrm flipH="1">
            <a:off x="18957924" y="10471150"/>
            <a:ext cx="577851" cy="0"/>
          </a:xfrm>
          <a:prstGeom prst="line">
            <a:avLst/>
          </a:prstGeom>
          <a:ln w="12700">
            <a:solidFill>
              <a:srgbClr val="000000"/>
            </a:solidFill>
            <a:tailEnd type="triangle"/>
          </a:ln>
        </p:spPr>
        <p:txBody>
          <a:bodyPr lIns="45718" tIns="45718" rIns="45718" bIns="45718"/>
          <a:lstStyle/>
          <a:p>
            <a:pPr/>
          </a:p>
        </p:txBody>
      </p:sp>
      <p:grpSp>
        <p:nvGrpSpPr>
          <p:cNvPr id="464" name="Group 464"/>
          <p:cNvGrpSpPr/>
          <p:nvPr/>
        </p:nvGrpSpPr>
        <p:grpSpPr>
          <a:xfrm>
            <a:off x="17233900" y="6102984"/>
            <a:ext cx="1870075" cy="817879"/>
            <a:chOff x="0" y="0"/>
            <a:chExt cx="1870075" cy="817877"/>
          </a:xfrm>
        </p:grpSpPr>
        <p:sp>
          <p:nvSpPr>
            <p:cNvPr id="462" name="Shape 462"/>
            <p:cNvSpPr/>
            <p:nvPr/>
          </p:nvSpPr>
          <p:spPr>
            <a:xfrm>
              <a:off x="0" y="193039"/>
              <a:ext cx="1870075" cy="431802"/>
            </a:xfrm>
            <a:prstGeom prst="rect">
              <a:avLst/>
            </a:prstGeom>
            <a:solidFill>
              <a:srgbClr val="66FF33"/>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63" name="Shape 463"/>
            <p:cNvSpPr/>
            <p:nvPr/>
          </p:nvSpPr>
          <p:spPr>
            <a:xfrm>
              <a:off x="265747" y="0"/>
              <a:ext cx="1338579" cy="81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3600">
                  <a:latin typeface="Arial"/>
                  <a:ea typeface="Arial"/>
                  <a:cs typeface="Arial"/>
                  <a:sym typeface="Arial"/>
                </a:defRPr>
              </a:pPr>
              <a:r>
                <a:t>y</a:t>
              </a:r>
              <a:r>
                <a:rPr>
                  <a:latin typeface="宋体"/>
                  <a:ea typeface="宋体"/>
                  <a:cs typeface="宋体"/>
                  <a:sym typeface="宋体"/>
                </a:rPr>
                <a:t>的值</a:t>
              </a:r>
            </a:p>
          </p:txBody>
        </p:sp>
      </p:grpSp>
      <p:grpSp>
        <p:nvGrpSpPr>
          <p:cNvPr id="467" name="Group 467"/>
          <p:cNvGrpSpPr/>
          <p:nvPr/>
        </p:nvGrpSpPr>
        <p:grpSpPr>
          <a:xfrm>
            <a:off x="17233900" y="5671184"/>
            <a:ext cx="1870075" cy="817879"/>
            <a:chOff x="0" y="0"/>
            <a:chExt cx="1870075" cy="817877"/>
          </a:xfrm>
        </p:grpSpPr>
        <p:sp>
          <p:nvSpPr>
            <p:cNvPr id="465" name="Shape 465"/>
            <p:cNvSpPr/>
            <p:nvPr/>
          </p:nvSpPr>
          <p:spPr>
            <a:xfrm>
              <a:off x="0" y="193039"/>
              <a:ext cx="1870075" cy="431802"/>
            </a:xfrm>
            <a:prstGeom prst="rect">
              <a:avLst/>
            </a:prstGeom>
            <a:solidFill>
              <a:srgbClr val="66FF33"/>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66" name="Shape 466"/>
            <p:cNvSpPr/>
            <p:nvPr/>
          </p:nvSpPr>
          <p:spPr>
            <a:xfrm>
              <a:off x="265747" y="0"/>
              <a:ext cx="1338579" cy="81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3600">
                  <a:latin typeface="Arial"/>
                  <a:ea typeface="Arial"/>
                  <a:cs typeface="Arial"/>
                  <a:sym typeface="Arial"/>
                </a:defRPr>
              </a:pPr>
              <a:r>
                <a:t>x</a:t>
              </a:r>
              <a:r>
                <a:rPr>
                  <a:latin typeface="宋体"/>
                  <a:ea typeface="宋体"/>
                  <a:cs typeface="宋体"/>
                  <a:sym typeface="宋体"/>
                </a:rPr>
                <a:t>的值</a:t>
              </a:r>
            </a:p>
          </p:txBody>
        </p:sp>
      </p:grpSp>
      <p:sp>
        <p:nvSpPr>
          <p:cNvPr id="468" name="Shape 468"/>
          <p:cNvSpPr/>
          <p:nvPr/>
        </p:nvSpPr>
        <p:spPr>
          <a:xfrm>
            <a:off x="19526249" y="10734674"/>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高地址</a:t>
            </a:r>
          </a:p>
        </p:txBody>
      </p:sp>
      <p:sp>
        <p:nvSpPr>
          <p:cNvPr id="469" name="Shape 469"/>
          <p:cNvSpPr/>
          <p:nvPr/>
        </p:nvSpPr>
        <p:spPr>
          <a:xfrm>
            <a:off x="19440524" y="5146674"/>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低地址</a:t>
            </a:r>
          </a:p>
        </p:txBody>
      </p:sp>
      <p:grpSp>
        <p:nvGrpSpPr>
          <p:cNvPr id="472" name="Group 472"/>
          <p:cNvGrpSpPr/>
          <p:nvPr/>
        </p:nvGrpSpPr>
        <p:grpSpPr>
          <a:xfrm>
            <a:off x="17156748" y="2656520"/>
            <a:ext cx="2024379" cy="2087879"/>
            <a:chOff x="0" y="-1"/>
            <a:chExt cx="2024377" cy="2087877"/>
          </a:xfrm>
        </p:grpSpPr>
        <p:sp>
          <p:nvSpPr>
            <p:cNvPr id="470" name="Shape 470"/>
            <p:cNvSpPr/>
            <p:nvPr/>
          </p:nvSpPr>
          <p:spPr>
            <a:xfrm>
              <a:off x="77153" y="35876"/>
              <a:ext cx="1870078" cy="2016130"/>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71" name="Shape 471"/>
            <p:cNvSpPr/>
            <p:nvPr/>
          </p:nvSpPr>
          <p:spPr>
            <a:xfrm>
              <a:off x="0" y="-2"/>
              <a:ext cx="2024379" cy="208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3600">
                  <a:latin typeface="宋体"/>
                  <a:ea typeface="宋体"/>
                  <a:cs typeface="宋体"/>
                  <a:sym typeface="宋体"/>
                </a:defRPr>
              </a:pPr>
              <a:r>
                <a:t>被调用者</a:t>
              </a:r>
            </a:p>
            <a:p>
              <a:pPr defTabSz="1828800">
                <a:defRPr sz="3600">
                  <a:latin typeface="宋体"/>
                  <a:ea typeface="宋体"/>
                  <a:cs typeface="宋体"/>
                  <a:sym typeface="宋体"/>
                </a:defRPr>
              </a:pPr>
              <a:r>
                <a:t>堆栈</a:t>
              </a:r>
            </a:p>
            <a:p>
              <a:pPr defTabSz="1828800">
                <a:defRPr sz="3600">
                  <a:latin typeface="宋体"/>
                  <a:ea typeface="宋体"/>
                  <a:cs typeface="宋体"/>
                  <a:sym typeface="宋体"/>
                </a:defRPr>
              </a:pPr>
              <a:r>
                <a:t>框架</a:t>
              </a:r>
            </a:p>
          </p:txBody>
        </p:sp>
      </p:grpSp>
      <p:grpSp>
        <p:nvGrpSpPr>
          <p:cNvPr id="475" name="Group 475"/>
          <p:cNvGrpSpPr/>
          <p:nvPr/>
        </p:nvGrpSpPr>
        <p:grpSpPr>
          <a:xfrm>
            <a:off x="17233900" y="4646787"/>
            <a:ext cx="1870075" cy="701321"/>
            <a:chOff x="0" y="0"/>
            <a:chExt cx="1870075" cy="701320"/>
          </a:xfrm>
        </p:grpSpPr>
        <p:sp>
          <p:nvSpPr>
            <p:cNvPr id="473" name="Shape 473"/>
            <p:cNvSpPr/>
            <p:nvPr/>
          </p:nvSpPr>
          <p:spPr>
            <a:xfrm>
              <a:off x="0" y="61736"/>
              <a:ext cx="1870075" cy="577853"/>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74" name="Shape 474"/>
            <p:cNvSpPr/>
            <p:nvPr/>
          </p:nvSpPr>
          <p:spPr>
            <a:xfrm>
              <a:off x="455837" y="-1"/>
              <a:ext cx="958398"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ebp</a:t>
              </a:r>
            </a:p>
          </p:txBody>
        </p:sp>
      </p:grpSp>
      <p:grpSp>
        <p:nvGrpSpPr>
          <p:cNvPr id="478" name="Group 478"/>
          <p:cNvGrpSpPr/>
          <p:nvPr/>
        </p:nvGrpSpPr>
        <p:grpSpPr>
          <a:xfrm>
            <a:off x="17233900" y="5224637"/>
            <a:ext cx="1870075" cy="701321"/>
            <a:chOff x="0" y="0"/>
            <a:chExt cx="1870075" cy="701320"/>
          </a:xfrm>
        </p:grpSpPr>
        <p:sp>
          <p:nvSpPr>
            <p:cNvPr id="476" name="Shape 476"/>
            <p:cNvSpPr/>
            <p:nvPr/>
          </p:nvSpPr>
          <p:spPr>
            <a:xfrm>
              <a:off x="0" y="61736"/>
              <a:ext cx="1870075" cy="577853"/>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77" name="Shape 477"/>
            <p:cNvSpPr/>
            <p:nvPr/>
          </p:nvSpPr>
          <p:spPr>
            <a:xfrm>
              <a:off x="240074" y="-1"/>
              <a:ext cx="1389924"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cs:eip</a:t>
              </a:r>
            </a:p>
          </p:txBody>
        </p:sp>
      </p:grpSp>
      <p:sp>
        <p:nvSpPr>
          <p:cNvPr id="479" name="Shape 479"/>
          <p:cNvSpPr/>
          <p:nvPr/>
        </p:nvSpPr>
        <p:spPr>
          <a:xfrm>
            <a:off x="16224250" y="2695575"/>
            <a:ext cx="1006476" cy="0"/>
          </a:xfrm>
          <a:prstGeom prst="line">
            <a:avLst/>
          </a:prstGeom>
          <a:ln w="12700">
            <a:solidFill>
              <a:srgbClr val="000000"/>
            </a:solidFill>
            <a:tailEnd type="triangle"/>
          </a:ln>
        </p:spPr>
        <p:txBody>
          <a:bodyPr lIns="45718" tIns="45718" rIns="45718" bIns="45718"/>
          <a:lstStyle/>
          <a:p>
            <a:pPr/>
          </a:p>
        </p:txBody>
      </p:sp>
      <p:sp>
        <p:nvSpPr>
          <p:cNvPr id="480" name="Shape 480"/>
          <p:cNvSpPr/>
          <p:nvPr/>
        </p:nvSpPr>
        <p:spPr>
          <a:xfrm>
            <a:off x="15217774" y="2247900"/>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481" name="Shape 481"/>
          <p:cNvSpPr/>
          <p:nvPr/>
        </p:nvSpPr>
        <p:spPr>
          <a:xfrm>
            <a:off x="16224250" y="5067300"/>
            <a:ext cx="1006476" cy="0"/>
          </a:xfrm>
          <a:prstGeom prst="line">
            <a:avLst/>
          </a:prstGeom>
          <a:ln w="12700">
            <a:solidFill>
              <a:srgbClr val="000000"/>
            </a:solidFill>
            <a:tailEnd type="triangle"/>
          </a:ln>
        </p:spPr>
        <p:txBody>
          <a:bodyPr lIns="45718" tIns="45718" rIns="45718" bIns="45718"/>
          <a:lstStyle/>
          <a:p>
            <a:pPr/>
          </a:p>
        </p:txBody>
      </p:sp>
      <p:sp>
        <p:nvSpPr>
          <p:cNvPr id="482" name="Shape 482"/>
          <p:cNvSpPr/>
          <p:nvPr/>
        </p:nvSpPr>
        <p:spPr>
          <a:xfrm>
            <a:off x="15236825" y="4635500"/>
            <a:ext cx="958397"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sp>
        <p:nvSpPr>
          <p:cNvPr id="483" name="Shape 483"/>
          <p:cNvSpPr/>
          <p:nvPr/>
        </p:nvSpPr>
        <p:spPr>
          <a:xfrm>
            <a:off x="16224250" y="6584950"/>
            <a:ext cx="1006476" cy="0"/>
          </a:xfrm>
          <a:prstGeom prst="line">
            <a:avLst/>
          </a:prstGeom>
          <a:ln w="12700">
            <a:solidFill>
              <a:srgbClr val="000000"/>
            </a:solidFill>
            <a:tailEnd type="triangle"/>
          </a:ln>
        </p:spPr>
        <p:txBody>
          <a:bodyPr lIns="45718" tIns="45718" rIns="45718" bIns="45718"/>
          <a:lstStyle/>
          <a:p>
            <a:pPr/>
          </a:p>
        </p:txBody>
      </p:sp>
      <p:sp>
        <p:nvSpPr>
          <p:cNvPr id="484" name="Shape 484"/>
          <p:cNvSpPr/>
          <p:nvPr/>
        </p:nvSpPr>
        <p:spPr>
          <a:xfrm>
            <a:off x="15217774" y="6137275"/>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485" name="Shape 485"/>
          <p:cNvSpPr/>
          <p:nvPr/>
        </p:nvSpPr>
        <p:spPr>
          <a:xfrm>
            <a:off x="16224250" y="6153150"/>
            <a:ext cx="1006476" cy="0"/>
          </a:xfrm>
          <a:prstGeom prst="line">
            <a:avLst/>
          </a:prstGeom>
          <a:ln w="12700">
            <a:solidFill>
              <a:srgbClr val="000000"/>
            </a:solidFill>
            <a:tailEnd type="triangle"/>
          </a:ln>
        </p:spPr>
        <p:txBody>
          <a:bodyPr lIns="45718" tIns="45718" rIns="45718" bIns="45718"/>
          <a:lstStyle/>
          <a:p>
            <a:pPr/>
          </a:p>
        </p:txBody>
      </p:sp>
      <p:sp>
        <p:nvSpPr>
          <p:cNvPr id="486" name="Shape 486"/>
          <p:cNvSpPr/>
          <p:nvPr/>
        </p:nvSpPr>
        <p:spPr>
          <a:xfrm>
            <a:off x="15217774" y="5705475"/>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487" name="Shape 487"/>
          <p:cNvSpPr/>
          <p:nvPr/>
        </p:nvSpPr>
        <p:spPr>
          <a:xfrm>
            <a:off x="7870825" y="5848349"/>
            <a:ext cx="1295400" cy="720728"/>
          </a:xfrm>
          <a:prstGeom prst="ellipse">
            <a:avLst/>
          </a:prstGeom>
          <a:ln w="76200">
            <a:solidFill>
              <a:srgbClr val="FF0000"/>
            </a:solidFill>
          </a:ln>
        </p:spPr>
        <p:txBody>
          <a:bodyPr lIns="50800" tIns="50800" rIns="50800" bIns="50800" anchor="ctr"/>
          <a:lstStyle/>
          <a:p>
            <a:pPr algn="l" defTabSz="1828800">
              <a:defRPr sz="3600">
                <a:latin typeface="Arial"/>
                <a:ea typeface="Arial"/>
                <a:cs typeface="Arial"/>
                <a:sym typeface="Arial"/>
              </a:defRPr>
            </a:pPr>
          </a:p>
        </p:txBody>
      </p:sp>
      <p:sp>
        <p:nvSpPr>
          <p:cNvPr id="488" name="Shape 488"/>
          <p:cNvSpPr/>
          <p:nvPr/>
        </p:nvSpPr>
        <p:spPr>
          <a:xfrm>
            <a:off x="20251869" y="6073111"/>
            <a:ext cx="2" cy="4553008"/>
          </a:xfrm>
          <a:prstGeom prst="line">
            <a:avLst/>
          </a:prstGeom>
          <a:ln w="76200">
            <a:solidFill>
              <a:srgbClr val="000000"/>
            </a:solidFill>
            <a:headEnd type="triangle"/>
          </a:ln>
        </p:spPr>
        <p:txBody>
          <a:bodyPr lIns="45718" tIns="45718" rIns="45718" bIns="45718"/>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455"/>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454"/>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458"/>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5" fill="hold">
                                  <p:stCondLst>
                                    <p:cond delay="0"/>
                                  </p:stCondLst>
                                  <p:iterate type="el" backwards="0">
                                    <p:tmAbs val="0"/>
                                  </p:iterate>
                                  <p:childTnLst>
                                    <p:set>
                                      <p:cBhvr>
                                        <p:cTn id="18" fill="hold"/>
                                        <p:tgtEl>
                                          <p:spTgt spid="457"/>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6" fill="hold">
                                  <p:stCondLst>
                                    <p:cond delay="0"/>
                                  </p:stCondLst>
                                  <p:iterate type="el" backwards="0">
                                    <p:tmAbs val="0"/>
                                  </p:iterate>
                                  <p:childTnLst>
                                    <p:set>
                                      <p:cBhvr>
                                        <p:cTn id="21" fill="hold"/>
                                        <p:tgtEl>
                                          <p:spTgt spid="469"/>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7" fill="hold">
                                  <p:stCondLst>
                                    <p:cond delay="0"/>
                                  </p:stCondLst>
                                  <p:iterate type="el" backwards="0">
                                    <p:tmAbs val="0"/>
                                  </p:iterate>
                                  <p:childTnLst>
                                    <p:set>
                                      <p:cBhvr>
                                        <p:cTn id="24" fill="hold"/>
                                        <p:tgtEl>
                                          <p:spTgt spid="468"/>
                                        </p:tgtEl>
                                        <p:attrNameLst>
                                          <p:attrName>style.visibility</p:attrName>
                                        </p:attrNameLst>
                                      </p:cBhvr>
                                      <p:to>
                                        <p:strVal val="visible"/>
                                      </p:to>
                                    </p:set>
                                  </p:childTnLst>
                                </p:cTn>
                              </p:par>
                            </p:childTnLst>
                          </p:cTn>
                        </p:par>
                        <p:par>
                          <p:cTn id="25" fill="hold">
                            <p:stCondLst>
                              <p:cond delay="0"/>
                            </p:stCondLst>
                            <p:childTnLst>
                              <p:par>
                                <p:cTn id="26" presetClass="exit" nodeType="afterEffect" presetSubtype="0" presetID="1" grpId="8" fill="hold">
                                  <p:stCondLst>
                                    <p:cond delay="0"/>
                                  </p:stCondLst>
                                  <p:iterate type="el" backwards="0">
                                    <p:tmAbs val="0"/>
                                  </p:iterate>
                                  <p:childTnLst>
                                    <p:set>
                                      <p:cBhvr>
                                        <p:cTn id="27" fill="hold">
                                          <p:stCondLst>
                                            <p:cond delay="0"/>
                                          </p:stCondLst>
                                        </p:cTn>
                                        <p:tgtEl>
                                          <p:spTgt spid="456"/>
                                        </p:tgtEl>
                                        <p:attrNameLst>
                                          <p:attrName>style.visibility</p:attrName>
                                        </p:attrNameLst>
                                      </p:cBhvr>
                                      <p:to>
                                        <p:strVal val="hidden"/>
                                      </p:to>
                                    </p:set>
                                  </p:childTnLst>
                                </p:cTn>
                              </p:par>
                            </p:childTnLst>
                          </p:cTn>
                        </p:par>
                        <p:par>
                          <p:cTn id="28" fill="hold">
                            <p:stCondLst>
                              <p:cond delay="0"/>
                            </p:stCondLst>
                            <p:childTnLst>
                              <p:par>
                                <p:cTn id="29" presetClass="exit" nodeType="afterEffect" presetSubtype="0" presetID="1" grpId="9" fill="hold">
                                  <p:stCondLst>
                                    <p:cond delay="0"/>
                                  </p:stCondLst>
                                  <p:iterate type="el" backwards="0">
                                    <p:tmAbs val="0"/>
                                  </p:iterate>
                                  <p:childTnLst>
                                    <p:set>
                                      <p:cBhvr>
                                        <p:cTn id="30" fill="hold">
                                          <p:stCondLst>
                                            <p:cond delay="0"/>
                                          </p:stCondLst>
                                        </p:cTn>
                                        <p:tgtEl>
                                          <p:spTgt spid="455"/>
                                        </p:tgtEl>
                                        <p:attrNameLst>
                                          <p:attrName>style.visibility</p:attrName>
                                        </p:attrNameLst>
                                      </p:cBhvr>
                                      <p:to>
                                        <p:strVal val="hidden"/>
                                      </p:to>
                                    </p:set>
                                  </p:childTnLst>
                                </p:cTn>
                              </p:par>
                            </p:childTnLst>
                          </p:cTn>
                        </p:par>
                        <p:par>
                          <p:cTn id="31" fill="hold">
                            <p:stCondLst>
                              <p:cond delay="0"/>
                            </p:stCondLst>
                            <p:childTnLst>
                              <p:par>
                                <p:cTn id="32" presetClass="entr" nodeType="afterEffect" presetSubtype="0" presetID="1" grpId="10" fill="hold">
                                  <p:stCondLst>
                                    <p:cond delay="0"/>
                                  </p:stCondLst>
                                  <p:iterate type="el" backwards="0">
                                    <p:tmAbs val="0"/>
                                  </p:iterate>
                                  <p:childTnLst>
                                    <p:set>
                                      <p:cBhvr>
                                        <p:cTn id="33" fill="hold"/>
                                        <p:tgtEl>
                                          <p:spTgt spid="464"/>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1" fill="hold">
                                  <p:stCondLst>
                                    <p:cond delay="0"/>
                                  </p:stCondLst>
                                  <p:iterate type="el" backwards="0">
                                    <p:tmAbs val="0"/>
                                  </p:iterate>
                                  <p:childTnLst>
                                    <p:set>
                                      <p:cBhvr>
                                        <p:cTn id="36" fill="hold"/>
                                        <p:tgtEl>
                                          <p:spTgt spid="484"/>
                                        </p:tgtEl>
                                        <p:attrNameLst>
                                          <p:attrName>style.visibility</p:attrName>
                                        </p:attrNameLst>
                                      </p:cBhvr>
                                      <p:to>
                                        <p:strVal val="visible"/>
                                      </p:to>
                                    </p:set>
                                  </p:childTnLst>
                                </p:cTn>
                              </p:par>
                            </p:childTnLst>
                          </p:cTn>
                        </p:par>
                        <p:par>
                          <p:cTn id="37" fill="hold">
                            <p:stCondLst>
                              <p:cond delay="0"/>
                            </p:stCondLst>
                            <p:childTnLst>
                              <p:par>
                                <p:cTn id="38" presetClass="entr" nodeType="afterEffect" presetSubtype="0" presetID="1" grpId="12" fill="hold">
                                  <p:stCondLst>
                                    <p:cond delay="0"/>
                                  </p:stCondLst>
                                  <p:iterate type="el" backwards="0">
                                    <p:tmAbs val="0"/>
                                  </p:iterate>
                                  <p:childTnLst>
                                    <p:set>
                                      <p:cBhvr>
                                        <p:cTn id="39" fill="hold"/>
                                        <p:tgtEl>
                                          <p:spTgt spid="483"/>
                                        </p:tgtEl>
                                        <p:attrNameLst>
                                          <p:attrName>style.visibility</p:attrName>
                                        </p:attrNameLst>
                                      </p:cBhvr>
                                      <p:to>
                                        <p:strVal val="visible"/>
                                      </p:to>
                                    </p:set>
                                  </p:childTnLst>
                                </p:cTn>
                              </p:par>
                            </p:childTnLst>
                          </p:cTn>
                        </p:par>
                        <p:par>
                          <p:cTn id="40" fill="hold">
                            <p:stCondLst>
                              <p:cond delay="0"/>
                            </p:stCondLst>
                            <p:childTnLst>
                              <p:par>
                                <p:cTn id="41" presetClass="exit" nodeType="afterEffect" presetSubtype="0" presetID="1" grpId="13" fill="hold">
                                  <p:stCondLst>
                                    <p:cond delay="0"/>
                                  </p:stCondLst>
                                  <p:iterate type="el" backwards="0">
                                    <p:tmAbs val="0"/>
                                  </p:iterate>
                                  <p:childTnLst>
                                    <p:set>
                                      <p:cBhvr>
                                        <p:cTn id="42" fill="hold">
                                          <p:stCondLst>
                                            <p:cond delay="0"/>
                                          </p:stCondLst>
                                        </p:cTn>
                                        <p:tgtEl>
                                          <p:spTgt spid="484"/>
                                        </p:tgtEl>
                                        <p:attrNameLst>
                                          <p:attrName>style.visibility</p:attrName>
                                        </p:attrNameLst>
                                      </p:cBhvr>
                                      <p:to>
                                        <p:strVal val="hidden"/>
                                      </p:to>
                                    </p:set>
                                  </p:childTnLst>
                                </p:cTn>
                              </p:par>
                            </p:childTnLst>
                          </p:cTn>
                        </p:par>
                        <p:par>
                          <p:cTn id="43" fill="hold">
                            <p:stCondLst>
                              <p:cond delay="0"/>
                            </p:stCondLst>
                            <p:childTnLst>
                              <p:par>
                                <p:cTn id="44" presetClass="exit" nodeType="afterEffect" presetSubtype="0" presetID="1" grpId="14" fill="hold">
                                  <p:stCondLst>
                                    <p:cond delay="0"/>
                                  </p:stCondLst>
                                  <p:iterate type="el" backwards="0">
                                    <p:tmAbs val="0"/>
                                  </p:iterate>
                                  <p:childTnLst>
                                    <p:set>
                                      <p:cBhvr>
                                        <p:cTn id="45" fill="hold">
                                          <p:stCondLst>
                                            <p:cond delay="0"/>
                                          </p:stCondLst>
                                        </p:cTn>
                                        <p:tgtEl>
                                          <p:spTgt spid="483"/>
                                        </p:tgtEl>
                                        <p:attrNameLst>
                                          <p:attrName>style.visibility</p:attrName>
                                        </p:attrNameLst>
                                      </p:cBhvr>
                                      <p:to>
                                        <p:strVal val="hidden"/>
                                      </p:to>
                                    </p:set>
                                  </p:childTnLst>
                                </p:cTn>
                              </p:par>
                            </p:childTnLst>
                          </p:cTn>
                        </p:par>
                        <p:par>
                          <p:cTn id="46" fill="hold">
                            <p:stCondLst>
                              <p:cond delay="0"/>
                            </p:stCondLst>
                            <p:childTnLst>
                              <p:par>
                                <p:cTn id="47" presetClass="entr" nodeType="afterEffect" presetSubtype="0" presetID="1" grpId="15" fill="hold">
                                  <p:stCondLst>
                                    <p:cond delay="0"/>
                                  </p:stCondLst>
                                  <p:iterate type="el" backwards="0">
                                    <p:tmAbs val="0"/>
                                  </p:iterate>
                                  <p:childTnLst>
                                    <p:set>
                                      <p:cBhvr>
                                        <p:cTn id="48" fill="hold"/>
                                        <p:tgtEl>
                                          <p:spTgt spid="467"/>
                                        </p:tgtEl>
                                        <p:attrNameLst>
                                          <p:attrName>style.visibility</p:attrName>
                                        </p:attrNameLst>
                                      </p:cBhvr>
                                      <p:to>
                                        <p:strVal val="visible"/>
                                      </p:to>
                                    </p:set>
                                  </p:childTnLst>
                                </p:cTn>
                              </p:par>
                            </p:childTnLst>
                          </p:cTn>
                        </p:par>
                        <p:par>
                          <p:cTn id="49" fill="hold">
                            <p:stCondLst>
                              <p:cond delay="0"/>
                            </p:stCondLst>
                            <p:childTnLst>
                              <p:par>
                                <p:cTn id="50" presetClass="entr" nodeType="afterEffect" presetSubtype="0" presetID="1" grpId="16" fill="hold">
                                  <p:stCondLst>
                                    <p:cond delay="0"/>
                                  </p:stCondLst>
                                  <p:iterate type="el" backwards="0">
                                    <p:tmAbs val="0"/>
                                  </p:iterate>
                                  <p:childTnLst>
                                    <p:set>
                                      <p:cBhvr>
                                        <p:cTn id="51" fill="hold"/>
                                        <p:tgtEl>
                                          <p:spTgt spid="486"/>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7" fill="hold">
                                  <p:stCondLst>
                                    <p:cond delay="0"/>
                                  </p:stCondLst>
                                  <p:iterate type="el" backwards="0">
                                    <p:tmAbs val="0"/>
                                  </p:iterate>
                                  <p:childTnLst>
                                    <p:set>
                                      <p:cBhvr>
                                        <p:cTn id="54" fill="hold"/>
                                        <p:tgtEl>
                                          <p:spTgt spid="485"/>
                                        </p:tgtEl>
                                        <p:attrNameLst>
                                          <p:attrName>style.visibility</p:attrName>
                                        </p:attrNameLst>
                                      </p:cBhvr>
                                      <p:to>
                                        <p:strVal val="visible"/>
                                      </p:to>
                                    </p:set>
                                  </p:childTnLst>
                                </p:cTn>
                              </p:par>
                            </p:childTnLst>
                          </p:cTn>
                        </p:par>
                        <p:par>
                          <p:cTn id="55" fill="hold">
                            <p:stCondLst>
                              <p:cond delay="0"/>
                            </p:stCondLst>
                            <p:childTnLst>
                              <p:par>
                                <p:cTn id="56" presetClass="exit" nodeType="afterEffect" presetSubtype="0" presetID="1" grpId="18" fill="hold">
                                  <p:stCondLst>
                                    <p:cond delay="0"/>
                                  </p:stCondLst>
                                  <p:iterate type="el" backwards="0">
                                    <p:tmAbs val="0"/>
                                  </p:iterate>
                                  <p:childTnLst>
                                    <p:set>
                                      <p:cBhvr>
                                        <p:cTn id="57" fill="hold">
                                          <p:stCondLst>
                                            <p:cond delay="0"/>
                                          </p:stCondLst>
                                        </p:cTn>
                                        <p:tgtEl>
                                          <p:spTgt spid="485"/>
                                        </p:tgtEl>
                                        <p:attrNameLst>
                                          <p:attrName>style.visibility</p:attrName>
                                        </p:attrNameLst>
                                      </p:cBhvr>
                                      <p:to>
                                        <p:strVal val="hidden"/>
                                      </p:to>
                                    </p:set>
                                  </p:childTnLst>
                                </p:cTn>
                              </p:par>
                            </p:childTnLst>
                          </p:cTn>
                        </p:par>
                        <p:par>
                          <p:cTn id="58" fill="hold">
                            <p:stCondLst>
                              <p:cond delay="0"/>
                            </p:stCondLst>
                            <p:childTnLst>
                              <p:par>
                                <p:cTn id="59" presetClass="exit" nodeType="afterEffect" presetSubtype="0" presetID="1" grpId="19" fill="hold">
                                  <p:stCondLst>
                                    <p:cond delay="0"/>
                                  </p:stCondLst>
                                  <p:iterate type="el" backwards="0">
                                    <p:tmAbs val="0"/>
                                  </p:iterate>
                                  <p:childTnLst>
                                    <p:set>
                                      <p:cBhvr>
                                        <p:cTn id="60" fill="hold">
                                          <p:stCondLst>
                                            <p:cond delay="0"/>
                                          </p:stCondLst>
                                        </p:cTn>
                                        <p:tgtEl>
                                          <p:spTgt spid="486"/>
                                        </p:tgtEl>
                                        <p:attrNameLst>
                                          <p:attrName>style.visibility</p:attrName>
                                        </p:attrNameLst>
                                      </p:cBhvr>
                                      <p:to>
                                        <p:strVal val="hidden"/>
                                      </p:to>
                                    </p:set>
                                  </p:childTnLst>
                                </p:cTn>
                              </p:par>
                            </p:childTnLst>
                          </p:cTn>
                        </p:par>
                        <p:par>
                          <p:cTn id="61" fill="hold">
                            <p:stCondLst>
                              <p:cond delay="0"/>
                            </p:stCondLst>
                            <p:childTnLst>
                              <p:par>
                                <p:cTn id="62" presetClass="entr" nodeType="afterEffect" presetSubtype="0" presetID="1" grpId="20" fill="hold">
                                  <p:stCondLst>
                                    <p:cond delay="0"/>
                                  </p:stCondLst>
                                  <p:iterate type="el" backwards="0">
                                    <p:tmAbs val="0"/>
                                  </p:iterate>
                                  <p:childTnLst>
                                    <p:set>
                                      <p:cBhvr>
                                        <p:cTn id="63" fill="hold"/>
                                        <p:tgtEl>
                                          <p:spTgt spid="459"/>
                                        </p:tgtEl>
                                        <p:attrNameLst>
                                          <p:attrName>style.visibility</p:attrName>
                                        </p:attrNameLst>
                                      </p:cBhvr>
                                      <p:to>
                                        <p:strVal val="visible"/>
                                      </p:to>
                                    </p:set>
                                  </p:childTnLst>
                                </p:cTn>
                              </p:par>
                            </p:childTnLst>
                          </p:cTn>
                        </p:par>
                        <p:par>
                          <p:cTn id="64" fill="hold">
                            <p:stCondLst>
                              <p:cond delay="0"/>
                            </p:stCondLst>
                            <p:childTnLst>
                              <p:par>
                                <p:cTn id="65" presetClass="entr" nodeType="afterEffect" presetSubtype="0" presetID="1" grpId="21" fill="hold">
                                  <p:stCondLst>
                                    <p:cond delay="0"/>
                                  </p:stCondLst>
                                  <p:iterate type="el" backwards="0">
                                    <p:tmAbs val="0"/>
                                  </p:iterate>
                                  <p:childTnLst>
                                    <p:set>
                                      <p:cBhvr>
                                        <p:cTn id="66" fill="hold"/>
                                        <p:tgtEl>
                                          <p:spTgt spid="460"/>
                                        </p:tgtEl>
                                        <p:attrNameLst>
                                          <p:attrName>style.visibility</p:attrName>
                                        </p:attrNameLst>
                                      </p:cBhvr>
                                      <p:to>
                                        <p:strVal val="visible"/>
                                      </p:to>
                                    </p:set>
                                  </p:childTnLst>
                                </p:cTn>
                              </p:par>
                            </p:childTnLst>
                          </p:cTn>
                        </p:par>
                        <p:par>
                          <p:cTn id="67" fill="hold">
                            <p:stCondLst>
                              <p:cond delay="0"/>
                            </p:stCondLst>
                            <p:childTnLst>
                              <p:par>
                                <p:cTn id="68" presetClass="entr" nodeType="afterEffect" presetSubtype="0" presetID="1" grpId="22" fill="hold">
                                  <p:stCondLst>
                                    <p:cond delay="0"/>
                                  </p:stCondLst>
                                  <p:iterate type="el" backwards="0">
                                    <p:tmAbs val="0"/>
                                  </p:iterate>
                                  <p:childTnLst>
                                    <p:set>
                                      <p:cBhvr>
                                        <p:cTn id="69" fill="hold"/>
                                        <p:tgtEl>
                                          <p:spTgt spid="461"/>
                                        </p:tgtEl>
                                        <p:attrNameLst>
                                          <p:attrName>style.visibility</p:attrName>
                                        </p:attrNameLst>
                                      </p:cBhvr>
                                      <p:to>
                                        <p:strVal val="visible"/>
                                      </p:to>
                                    </p:set>
                                  </p:childTnLst>
                                </p:cTn>
                              </p:par>
                            </p:childTnLst>
                          </p:cTn>
                        </p:par>
                        <p:par>
                          <p:cTn id="70" fill="hold">
                            <p:stCondLst>
                              <p:cond delay="0"/>
                            </p:stCondLst>
                            <p:childTnLst>
                              <p:par>
                                <p:cTn id="71" presetClass="entr" nodeType="afterEffect" presetSubtype="0" presetID="1" grpId="23" fill="hold">
                                  <p:stCondLst>
                                    <p:cond delay="0"/>
                                  </p:stCondLst>
                                  <p:iterate type="el" backwards="0">
                                    <p:tmAbs val="0"/>
                                  </p:iterate>
                                  <p:childTnLst>
                                    <p:set>
                                      <p:cBhvr>
                                        <p:cTn id="72" fill="hold"/>
                                        <p:tgtEl>
                                          <p:spTgt spid="478"/>
                                        </p:tgtEl>
                                        <p:attrNameLst>
                                          <p:attrName>style.visibility</p:attrName>
                                        </p:attrNameLst>
                                      </p:cBhvr>
                                      <p:to>
                                        <p:strVal val="visible"/>
                                      </p:to>
                                    </p:set>
                                  </p:childTnLst>
                                </p:cTn>
                              </p:par>
                            </p:childTnLst>
                          </p:cTn>
                        </p:par>
                        <p:par>
                          <p:cTn id="73" fill="hold">
                            <p:stCondLst>
                              <p:cond delay="0"/>
                            </p:stCondLst>
                            <p:childTnLst>
                              <p:par>
                                <p:cTn id="74" presetClass="entr" nodeType="afterEffect" presetSubtype="0" presetID="1" grpId="24" fill="hold">
                                  <p:stCondLst>
                                    <p:cond delay="0"/>
                                  </p:stCondLst>
                                  <p:iterate type="el" backwards="0">
                                    <p:tmAbs val="0"/>
                                  </p:iterate>
                                  <p:childTnLst>
                                    <p:set>
                                      <p:cBhvr>
                                        <p:cTn id="75" fill="hold"/>
                                        <p:tgtEl>
                                          <p:spTgt spid="475"/>
                                        </p:tgtEl>
                                        <p:attrNameLst>
                                          <p:attrName>style.visibility</p:attrName>
                                        </p:attrNameLst>
                                      </p:cBhvr>
                                      <p:to>
                                        <p:strVal val="visible"/>
                                      </p:to>
                                    </p:set>
                                  </p:childTnLst>
                                </p:cTn>
                              </p:par>
                            </p:childTnLst>
                          </p:cTn>
                        </p:par>
                        <p:par>
                          <p:cTn id="76" fill="hold">
                            <p:stCondLst>
                              <p:cond delay="0"/>
                            </p:stCondLst>
                            <p:childTnLst>
                              <p:par>
                                <p:cTn id="77" presetClass="entr" nodeType="afterEffect" presetSubtype="0" presetID="1" grpId="25" fill="hold">
                                  <p:stCondLst>
                                    <p:cond delay="0"/>
                                  </p:stCondLst>
                                  <p:iterate type="el" backwards="0">
                                    <p:tmAbs val="0"/>
                                  </p:iterate>
                                  <p:childTnLst>
                                    <p:set>
                                      <p:cBhvr>
                                        <p:cTn id="78" fill="hold"/>
                                        <p:tgtEl>
                                          <p:spTgt spid="481"/>
                                        </p:tgtEl>
                                        <p:attrNameLst>
                                          <p:attrName>style.visibility</p:attrName>
                                        </p:attrNameLst>
                                      </p:cBhvr>
                                      <p:to>
                                        <p:strVal val="visible"/>
                                      </p:to>
                                    </p:set>
                                  </p:childTnLst>
                                </p:cTn>
                              </p:par>
                            </p:childTnLst>
                          </p:cTn>
                        </p:par>
                        <p:par>
                          <p:cTn id="79" fill="hold">
                            <p:stCondLst>
                              <p:cond delay="0"/>
                            </p:stCondLst>
                            <p:childTnLst>
                              <p:par>
                                <p:cTn id="80" presetClass="entr" nodeType="afterEffect" presetSubtype="0" presetID="1" grpId="26" fill="hold">
                                  <p:stCondLst>
                                    <p:cond delay="0"/>
                                  </p:stCondLst>
                                  <p:iterate type="el" backwards="0">
                                    <p:tmAbs val="0"/>
                                  </p:iterate>
                                  <p:childTnLst>
                                    <p:set>
                                      <p:cBhvr>
                                        <p:cTn id="81" fill="hold"/>
                                        <p:tgtEl>
                                          <p:spTgt spid="482"/>
                                        </p:tgtEl>
                                        <p:attrNameLst>
                                          <p:attrName>style.visibility</p:attrName>
                                        </p:attrNameLst>
                                      </p:cBhvr>
                                      <p:to>
                                        <p:strVal val="visible"/>
                                      </p:to>
                                    </p:set>
                                  </p:childTnLst>
                                </p:cTn>
                              </p:par>
                            </p:childTnLst>
                          </p:cTn>
                        </p:par>
                        <p:par>
                          <p:cTn id="82" fill="hold">
                            <p:stCondLst>
                              <p:cond delay="0"/>
                            </p:stCondLst>
                            <p:childTnLst>
                              <p:par>
                                <p:cTn id="83" presetClass="entr" nodeType="afterEffect" presetSubtype="0" presetID="1" grpId="27" fill="hold">
                                  <p:stCondLst>
                                    <p:cond delay="0"/>
                                  </p:stCondLst>
                                  <p:iterate type="el" backwards="0">
                                    <p:tmAbs val="0"/>
                                  </p:iterate>
                                  <p:childTnLst>
                                    <p:set>
                                      <p:cBhvr>
                                        <p:cTn id="84" fill="hold"/>
                                        <p:tgtEl>
                                          <p:spTgt spid="472"/>
                                        </p:tgtEl>
                                        <p:attrNameLst>
                                          <p:attrName>style.visibility</p:attrName>
                                        </p:attrNameLst>
                                      </p:cBhvr>
                                      <p:to>
                                        <p:strVal val="visible"/>
                                      </p:to>
                                    </p:set>
                                  </p:childTnLst>
                                </p:cTn>
                              </p:par>
                            </p:childTnLst>
                          </p:cTn>
                        </p:par>
                        <p:par>
                          <p:cTn id="85" fill="hold">
                            <p:stCondLst>
                              <p:cond delay="0"/>
                            </p:stCondLst>
                            <p:childTnLst>
                              <p:par>
                                <p:cTn id="86" presetClass="entr" nodeType="afterEffect" presetSubtype="0" presetID="1" grpId="28" fill="hold">
                                  <p:stCondLst>
                                    <p:cond delay="0"/>
                                  </p:stCondLst>
                                  <p:iterate type="el" backwards="0">
                                    <p:tmAbs val="0"/>
                                  </p:iterate>
                                  <p:childTnLst>
                                    <p:set>
                                      <p:cBhvr>
                                        <p:cTn id="87" fill="hold"/>
                                        <p:tgtEl>
                                          <p:spTgt spid="479"/>
                                        </p:tgtEl>
                                        <p:attrNameLst>
                                          <p:attrName>style.visibility</p:attrName>
                                        </p:attrNameLst>
                                      </p:cBhvr>
                                      <p:to>
                                        <p:strVal val="visible"/>
                                      </p:to>
                                    </p:set>
                                  </p:childTnLst>
                                </p:cTn>
                              </p:par>
                            </p:childTnLst>
                          </p:cTn>
                        </p:par>
                        <p:par>
                          <p:cTn id="88" fill="hold">
                            <p:stCondLst>
                              <p:cond delay="0"/>
                            </p:stCondLst>
                            <p:childTnLst>
                              <p:par>
                                <p:cTn id="89" presetClass="entr" nodeType="afterEffect" presetSubtype="0" presetID="1" grpId="29" fill="hold">
                                  <p:stCondLst>
                                    <p:cond delay="0"/>
                                  </p:stCondLst>
                                  <p:iterate type="el" backwards="0">
                                    <p:tmAbs val="0"/>
                                  </p:iterate>
                                  <p:childTnLst>
                                    <p:set>
                                      <p:cBhvr>
                                        <p:cTn id="90" fill="hold"/>
                                        <p:tgtEl>
                                          <p:spTgt spid="48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Class="exit" nodeType="clickEffect" presetSubtype="0" presetID="1" grpId="30" fill="hold">
                                  <p:stCondLst>
                                    <p:cond delay="0"/>
                                  </p:stCondLst>
                                  <p:iterate type="el" backwards="0">
                                    <p:tmAbs val="0"/>
                                  </p:iterate>
                                  <p:childTnLst>
                                    <p:set>
                                      <p:cBhvr>
                                        <p:cTn id="94" fill="hold">
                                          <p:stCondLst>
                                            <p:cond delay="0"/>
                                          </p:stCondLst>
                                        </p:cTn>
                                        <p:tgtEl>
                                          <p:spTgt spid="459"/>
                                        </p:tgtEl>
                                        <p:attrNameLst>
                                          <p:attrName>style.visibility</p:attrName>
                                        </p:attrNameLst>
                                      </p:cBhvr>
                                      <p:to>
                                        <p:strVal val="hidden"/>
                                      </p:to>
                                    </p:set>
                                  </p:childTnLst>
                                </p:cTn>
                              </p:par>
                            </p:childTnLst>
                          </p:cTn>
                        </p:par>
                        <p:par>
                          <p:cTn id="95" fill="hold">
                            <p:stCondLst>
                              <p:cond delay="0"/>
                            </p:stCondLst>
                            <p:childTnLst>
                              <p:par>
                                <p:cTn id="96" presetClass="exit" nodeType="afterEffect" presetSubtype="0" presetID="1" grpId="31" fill="hold">
                                  <p:stCondLst>
                                    <p:cond delay="0"/>
                                  </p:stCondLst>
                                  <p:iterate type="el" backwards="0">
                                    <p:tmAbs val="0"/>
                                  </p:iterate>
                                  <p:childTnLst>
                                    <p:set>
                                      <p:cBhvr>
                                        <p:cTn id="97" fill="hold">
                                          <p:stCondLst>
                                            <p:cond delay="0"/>
                                          </p:stCondLst>
                                        </p:cTn>
                                        <p:tgtEl>
                                          <p:spTgt spid="475"/>
                                        </p:tgtEl>
                                        <p:attrNameLst>
                                          <p:attrName>style.visibility</p:attrName>
                                        </p:attrNameLst>
                                      </p:cBhvr>
                                      <p:to>
                                        <p:strVal val="hidden"/>
                                      </p:to>
                                    </p:set>
                                  </p:childTnLst>
                                </p:cTn>
                              </p:par>
                            </p:childTnLst>
                          </p:cTn>
                        </p:par>
                        <p:par>
                          <p:cTn id="98" fill="hold">
                            <p:stCondLst>
                              <p:cond delay="0"/>
                            </p:stCondLst>
                            <p:childTnLst>
                              <p:par>
                                <p:cTn id="99" presetClass="exit" nodeType="afterEffect" presetSubtype="0" presetID="1" grpId="32" fill="hold">
                                  <p:stCondLst>
                                    <p:cond delay="0"/>
                                  </p:stCondLst>
                                  <p:iterate type="el" backwards="0">
                                    <p:tmAbs val="0"/>
                                  </p:iterate>
                                  <p:childTnLst>
                                    <p:set>
                                      <p:cBhvr>
                                        <p:cTn id="100" fill="hold">
                                          <p:stCondLst>
                                            <p:cond delay="0"/>
                                          </p:stCondLst>
                                        </p:cTn>
                                        <p:tgtEl>
                                          <p:spTgt spid="478"/>
                                        </p:tgtEl>
                                        <p:attrNameLst>
                                          <p:attrName>style.visibility</p:attrName>
                                        </p:attrNameLst>
                                      </p:cBhvr>
                                      <p:to>
                                        <p:strVal val="hidden"/>
                                      </p:to>
                                    </p:set>
                                  </p:childTnLst>
                                </p:cTn>
                              </p:par>
                            </p:childTnLst>
                          </p:cTn>
                        </p:par>
                        <p:par>
                          <p:cTn id="101" fill="hold">
                            <p:stCondLst>
                              <p:cond delay="0"/>
                            </p:stCondLst>
                            <p:childTnLst>
                              <p:par>
                                <p:cTn id="102" presetClass="exit" nodeType="afterEffect" presetSubtype="0" presetID="1" grpId="33" fill="hold">
                                  <p:stCondLst>
                                    <p:cond delay="0"/>
                                  </p:stCondLst>
                                  <p:iterate type="el" backwards="0">
                                    <p:tmAbs val="0"/>
                                  </p:iterate>
                                  <p:childTnLst>
                                    <p:set>
                                      <p:cBhvr>
                                        <p:cTn id="103" fill="hold">
                                          <p:stCondLst>
                                            <p:cond delay="0"/>
                                          </p:stCondLst>
                                        </p:cTn>
                                        <p:tgtEl>
                                          <p:spTgt spid="481"/>
                                        </p:tgtEl>
                                        <p:attrNameLst>
                                          <p:attrName>style.visibility</p:attrName>
                                        </p:attrNameLst>
                                      </p:cBhvr>
                                      <p:to>
                                        <p:strVal val="hidden"/>
                                      </p:to>
                                    </p:set>
                                  </p:childTnLst>
                                </p:cTn>
                              </p:par>
                            </p:childTnLst>
                          </p:cTn>
                        </p:par>
                        <p:par>
                          <p:cTn id="104" fill="hold">
                            <p:stCondLst>
                              <p:cond delay="0"/>
                            </p:stCondLst>
                            <p:childTnLst>
                              <p:par>
                                <p:cTn id="105" presetClass="exit" nodeType="afterEffect" presetSubtype="0" presetID="1" grpId="34" fill="hold">
                                  <p:stCondLst>
                                    <p:cond delay="0"/>
                                  </p:stCondLst>
                                  <p:iterate type="el" backwards="0">
                                    <p:tmAbs val="0"/>
                                  </p:iterate>
                                  <p:childTnLst>
                                    <p:set>
                                      <p:cBhvr>
                                        <p:cTn id="106" fill="hold">
                                          <p:stCondLst>
                                            <p:cond delay="0"/>
                                          </p:stCondLst>
                                        </p:cTn>
                                        <p:tgtEl>
                                          <p:spTgt spid="482"/>
                                        </p:tgtEl>
                                        <p:attrNameLst>
                                          <p:attrName>style.visibility</p:attrName>
                                        </p:attrNameLst>
                                      </p:cBhvr>
                                      <p:to>
                                        <p:strVal val="hidden"/>
                                      </p:to>
                                    </p:set>
                                  </p:childTnLst>
                                </p:cTn>
                              </p:par>
                            </p:childTnLst>
                          </p:cTn>
                        </p:par>
                        <p:par>
                          <p:cTn id="107" fill="hold">
                            <p:stCondLst>
                              <p:cond delay="0"/>
                            </p:stCondLst>
                            <p:childTnLst>
                              <p:par>
                                <p:cTn id="108" presetClass="exit" nodeType="afterEffect" presetSubtype="0" presetID="1" grpId="35" fill="hold">
                                  <p:stCondLst>
                                    <p:cond delay="0"/>
                                  </p:stCondLst>
                                  <p:iterate type="el" backwards="0">
                                    <p:tmAbs val="0"/>
                                  </p:iterate>
                                  <p:childTnLst>
                                    <p:set>
                                      <p:cBhvr>
                                        <p:cTn id="109" fill="hold">
                                          <p:stCondLst>
                                            <p:cond delay="0"/>
                                          </p:stCondLst>
                                        </p:cTn>
                                        <p:tgtEl>
                                          <p:spTgt spid="460"/>
                                        </p:tgtEl>
                                        <p:attrNameLst>
                                          <p:attrName>style.visibility</p:attrName>
                                        </p:attrNameLst>
                                      </p:cBhvr>
                                      <p:to>
                                        <p:strVal val="hidden"/>
                                      </p:to>
                                    </p:set>
                                  </p:childTnLst>
                                </p:cTn>
                              </p:par>
                            </p:childTnLst>
                          </p:cTn>
                        </p:par>
                        <p:par>
                          <p:cTn id="110" fill="hold">
                            <p:stCondLst>
                              <p:cond delay="0"/>
                            </p:stCondLst>
                            <p:childTnLst>
                              <p:par>
                                <p:cTn id="111" presetClass="exit" nodeType="afterEffect" presetSubtype="0" presetID="1" grpId="36" fill="hold">
                                  <p:stCondLst>
                                    <p:cond delay="0"/>
                                  </p:stCondLst>
                                  <p:iterate type="el" backwards="0">
                                    <p:tmAbs val="0"/>
                                  </p:iterate>
                                  <p:childTnLst>
                                    <p:set>
                                      <p:cBhvr>
                                        <p:cTn id="112" fill="hold">
                                          <p:stCondLst>
                                            <p:cond delay="0"/>
                                          </p:stCondLst>
                                        </p:cTn>
                                        <p:tgtEl>
                                          <p:spTgt spid="461"/>
                                        </p:tgtEl>
                                        <p:attrNameLst>
                                          <p:attrName>style.visibility</p:attrName>
                                        </p:attrNameLst>
                                      </p:cBhvr>
                                      <p:to>
                                        <p:strVal val="hidden"/>
                                      </p:to>
                                    </p:set>
                                  </p:childTnLst>
                                </p:cTn>
                              </p:par>
                            </p:childTnLst>
                          </p:cTn>
                        </p:par>
                        <p:par>
                          <p:cTn id="113" fill="hold">
                            <p:stCondLst>
                              <p:cond delay="0"/>
                            </p:stCondLst>
                            <p:childTnLst>
                              <p:par>
                                <p:cTn id="114" presetClass="exit" nodeType="afterEffect" presetSubtype="0" presetID="1" grpId="37" fill="hold">
                                  <p:stCondLst>
                                    <p:cond delay="0"/>
                                  </p:stCondLst>
                                  <p:iterate type="el" backwards="0">
                                    <p:tmAbs val="0"/>
                                  </p:iterate>
                                  <p:childTnLst>
                                    <p:set>
                                      <p:cBhvr>
                                        <p:cTn id="115" fill="hold">
                                          <p:stCondLst>
                                            <p:cond delay="0"/>
                                          </p:stCondLst>
                                        </p:cTn>
                                        <p:tgtEl>
                                          <p:spTgt spid="472"/>
                                        </p:tgtEl>
                                        <p:attrNameLst>
                                          <p:attrName>style.visibility</p:attrName>
                                        </p:attrNameLst>
                                      </p:cBhvr>
                                      <p:to>
                                        <p:strVal val="hidden"/>
                                      </p:to>
                                    </p:set>
                                  </p:childTnLst>
                                </p:cTn>
                              </p:par>
                            </p:childTnLst>
                          </p:cTn>
                        </p:par>
                        <p:par>
                          <p:cTn id="116" fill="hold">
                            <p:stCondLst>
                              <p:cond delay="0"/>
                            </p:stCondLst>
                            <p:childTnLst>
                              <p:par>
                                <p:cTn id="117" presetClass="exit" nodeType="afterEffect" presetSubtype="0" presetID="1" grpId="38" fill="hold">
                                  <p:stCondLst>
                                    <p:cond delay="0"/>
                                  </p:stCondLst>
                                  <p:iterate type="el" backwards="0">
                                    <p:tmAbs val="0"/>
                                  </p:iterate>
                                  <p:childTnLst>
                                    <p:set>
                                      <p:cBhvr>
                                        <p:cTn id="118" fill="hold">
                                          <p:stCondLst>
                                            <p:cond delay="0"/>
                                          </p:stCondLst>
                                        </p:cTn>
                                        <p:tgtEl>
                                          <p:spTgt spid="479"/>
                                        </p:tgtEl>
                                        <p:attrNameLst>
                                          <p:attrName>style.visibility</p:attrName>
                                        </p:attrNameLst>
                                      </p:cBhvr>
                                      <p:to>
                                        <p:strVal val="hidden"/>
                                      </p:to>
                                    </p:set>
                                  </p:childTnLst>
                                </p:cTn>
                              </p:par>
                            </p:childTnLst>
                          </p:cTn>
                        </p:par>
                        <p:par>
                          <p:cTn id="119" fill="hold">
                            <p:stCondLst>
                              <p:cond delay="0"/>
                            </p:stCondLst>
                            <p:childTnLst>
                              <p:par>
                                <p:cTn id="120" presetClass="exit" nodeType="afterEffect" presetSubtype="0" presetID="1" grpId="39" fill="hold">
                                  <p:stCondLst>
                                    <p:cond delay="0"/>
                                  </p:stCondLst>
                                  <p:iterate type="el" backwards="0">
                                    <p:tmAbs val="0"/>
                                  </p:iterate>
                                  <p:childTnLst>
                                    <p:set>
                                      <p:cBhvr>
                                        <p:cTn id="121" fill="hold">
                                          <p:stCondLst>
                                            <p:cond delay="0"/>
                                          </p:stCondLst>
                                        </p:cTn>
                                        <p:tgtEl>
                                          <p:spTgt spid="480"/>
                                        </p:tgtEl>
                                        <p:attrNameLst>
                                          <p:attrName>style.visibility</p:attrName>
                                        </p:attrNameLst>
                                      </p:cBhvr>
                                      <p:to>
                                        <p:strVal val="hidden"/>
                                      </p:to>
                                    </p:set>
                                  </p:childTnLst>
                                </p:cTn>
                              </p:par>
                            </p:childTnLst>
                          </p:cTn>
                        </p:par>
                        <p:par>
                          <p:cTn id="122" fill="hold">
                            <p:stCondLst>
                              <p:cond delay="0"/>
                            </p:stCondLst>
                            <p:childTnLst>
                              <p:par>
                                <p:cTn id="123" presetClass="exit" nodeType="afterEffect" presetSubtype="0" presetID="1" grpId="40" fill="hold">
                                  <p:stCondLst>
                                    <p:cond delay="0"/>
                                  </p:stCondLst>
                                  <p:iterate type="el" backwards="0">
                                    <p:tmAbs val="0"/>
                                  </p:iterate>
                                  <p:childTnLst>
                                    <p:set>
                                      <p:cBhvr>
                                        <p:cTn id="124" fill="hold">
                                          <p:stCondLst>
                                            <p:cond delay="0"/>
                                          </p:stCondLst>
                                        </p:cTn>
                                        <p:tgtEl>
                                          <p:spTgt spid="464"/>
                                        </p:tgtEl>
                                        <p:attrNameLst>
                                          <p:attrName>style.visibility</p:attrName>
                                        </p:attrNameLst>
                                      </p:cBhvr>
                                      <p:to>
                                        <p:strVal val="hidden"/>
                                      </p:to>
                                    </p:set>
                                  </p:childTnLst>
                                </p:cTn>
                              </p:par>
                            </p:childTnLst>
                          </p:cTn>
                        </p:par>
                        <p:par>
                          <p:cTn id="125" fill="hold">
                            <p:stCondLst>
                              <p:cond delay="0"/>
                            </p:stCondLst>
                            <p:childTnLst>
                              <p:par>
                                <p:cTn id="126" presetClass="exit" nodeType="afterEffect" presetSubtype="0" presetID="1" grpId="41" fill="hold">
                                  <p:stCondLst>
                                    <p:cond delay="0"/>
                                  </p:stCondLst>
                                  <p:iterate type="el" backwards="0">
                                    <p:tmAbs val="0"/>
                                  </p:iterate>
                                  <p:childTnLst>
                                    <p:set>
                                      <p:cBhvr>
                                        <p:cTn id="127" fill="hold">
                                          <p:stCondLst>
                                            <p:cond delay="0"/>
                                          </p:stCondLst>
                                        </p:cTn>
                                        <p:tgtEl>
                                          <p:spTgt spid="467"/>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Class="entr" nodeType="clickEffect" presetSubtype="0" presetID="1" grpId="42" fill="hold">
                                  <p:stCondLst>
                                    <p:cond delay="0"/>
                                  </p:stCondLst>
                                  <p:iterate type="el" backwards="0">
                                    <p:tmAbs val="0"/>
                                  </p:iterate>
                                  <p:childTnLst>
                                    <p:set>
                                      <p:cBhvr>
                                        <p:cTn id="131" fill="hold"/>
                                        <p:tgtEl>
                                          <p:spTgt spid="451"/>
                                        </p:tgtEl>
                                        <p:attrNameLst>
                                          <p:attrName>style.visibility</p:attrName>
                                        </p:attrNameLst>
                                      </p:cBhvr>
                                      <p:to>
                                        <p:strVal val="visible"/>
                                      </p:to>
                                    </p:set>
                                  </p:childTnLst>
                                </p:cTn>
                              </p:par>
                            </p:childTnLst>
                          </p:cTn>
                        </p:par>
                        <p:par>
                          <p:cTn id="132" fill="hold">
                            <p:stCondLst>
                              <p:cond delay="0"/>
                            </p:stCondLst>
                            <p:childTnLst>
                              <p:par>
                                <p:cTn id="133" presetClass="entr" nodeType="afterEffect" presetSubtype="0" presetID="1" grpId="43" fill="hold">
                                  <p:stCondLst>
                                    <p:cond delay="0"/>
                                  </p:stCondLst>
                                  <p:iterate type="el" backwards="0">
                                    <p:tmAbs val="0"/>
                                  </p:iterate>
                                  <p:childTnLst>
                                    <p:set>
                                      <p:cBhvr>
                                        <p:cTn id="134" fill="hold"/>
                                        <p:tgtEl>
                                          <p:spTgt spid="487"/>
                                        </p:tgtEl>
                                        <p:attrNameLst>
                                          <p:attrName>style.visibility</p:attrName>
                                        </p:attrNameLst>
                                      </p:cBhvr>
                                      <p:to>
                                        <p:strVal val="visible"/>
                                      </p:to>
                                    </p:set>
                                  </p:childTnLst>
                                </p:cTn>
                              </p:par>
                            </p:childTnLst>
                          </p:cTn>
                        </p:par>
                        <p:par>
                          <p:cTn id="135" fill="hold">
                            <p:stCondLst>
                              <p:cond delay="0"/>
                            </p:stCondLst>
                            <p:childTnLst>
                              <p:par>
                                <p:cTn id="136" presetClass="entr" nodeType="afterEffect" presetSubtype="0" presetID="1" grpId="44" fill="hold">
                                  <p:stCondLst>
                                    <p:cond delay="0"/>
                                  </p:stCondLst>
                                  <p:iterate type="el" backwards="0">
                                    <p:tmAbs val="0"/>
                                  </p:iterate>
                                  <p:childTnLst>
                                    <p:set>
                                      <p:cBhvr>
                                        <p:cTn id="137" fill="hold"/>
                                        <p:tgtEl>
                                          <p:spTgt spid="4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0" grpId="21"/>
      <p:bldP build="whole" bldLvl="1" animBg="1" rev="0" advAuto="0" spid="482" grpId="26"/>
      <p:bldP build="whole" bldLvl="1" animBg="1" rev="0" advAuto="0" spid="479" grpId="28"/>
      <p:bldP build="whole" bldLvl="1" animBg="1" rev="0" advAuto="0" spid="458" grpId="4"/>
      <p:bldP build="whole" bldLvl="1" animBg="1" rev="0" advAuto="0" spid="464" grpId="40"/>
      <p:bldP build="whole" bldLvl="1" animBg="1" rev="0" advAuto="0" spid="488" grpId="44"/>
      <p:bldP build="whole" bldLvl="1" animBg="1" rev="0" advAuto="0" spid="475" grpId="24"/>
      <p:bldP build="whole" bldLvl="1" animBg="1" rev="0" advAuto="0" spid="482" grpId="34"/>
      <p:bldP build="whole" bldLvl="1" animBg="1" rev="0" advAuto="0" spid="486" grpId="16"/>
      <p:bldP build="whole" bldLvl="1" animBg="1" rev="0" advAuto="0" spid="469" grpId="6"/>
      <p:bldP build="whole" bldLvl="1" animBg="1" rev="0" advAuto="0" spid="479" grpId="38"/>
      <p:bldP build="whole" bldLvl="1" animBg="1" rev="0" advAuto="0" spid="475" grpId="31"/>
      <p:bldP build="whole" bldLvl="1" animBg="1" rev="0" advAuto="0" spid="486" grpId="19"/>
      <p:bldP build="whole" bldLvl="1" animBg="1" rev="0" advAuto="0" spid="460" grpId="35"/>
      <p:bldP build="whole" bldLvl="1" animBg="1" rev="0" advAuto="0" spid="481" grpId="25"/>
      <p:bldP build="whole" bldLvl="1" animBg="1" rev="0" advAuto="0" spid="478" grpId="23"/>
      <p:bldP build="whole" bldLvl="1" animBg="1" rev="0" advAuto="0" spid="468" grpId="7"/>
      <p:bldP build="whole" bldLvl="1" animBg="1" rev="0" advAuto="0" spid="467" grpId="15"/>
      <p:bldP build="whole" bldLvl="1" animBg="1" rev="0" advAuto="0" spid="484" grpId="11"/>
      <p:bldP build="whole" bldLvl="1" animBg="1" rev="0" advAuto="0" spid="484" grpId="13"/>
      <p:bldP build="whole" bldLvl="1" animBg="1" rev="0" advAuto="0" spid="461" grpId="22"/>
      <p:bldP build="whole" bldLvl="1" animBg="1" rev="0" advAuto="0" spid="481" grpId="33"/>
      <p:bldP build="whole" bldLvl="1" animBg="1" rev="0" advAuto="0" spid="478" grpId="32"/>
      <p:bldP build="whole" bldLvl="1" animBg="1" rev="0" advAuto="0" spid="459" grpId="20"/>
      <p:bldP build="whole" bldLvl="1" animBg="1" rev="0" advAuto="0" spid="457" grpId="5"/>
      <p:bldP build="whole" bldLvl="1" animBg="1" rev="0" advAuto="0" spid="455" grpId="2"/>
      <p:bldP build="whole" bldLvl="1" animBg="1" rev="0" advAuto="0" spid="456" grpId="1"/>
      <p:bldP build="whole" bldLvl="1" animBg="1" rev="0" advAuto="0" spid="487" grpId="43"/>
      <p:bldP build="whole" bldLvl="1" animBg="1" rev="0" advAuto="0" spid="459" grpId="30"/>
      <p:bldP build="whole" bldLvl="1" animBg="1" rev="0" advAuto="0" spid="483" grpId="12"/>
      <p:bldP build="whole" bldLvl="1" animBg="1" rev="0" advAuto="0" spid="455" grpId="9"/>
      <p:bldP build="whole" bldLvl="1" animBg="1" rev="0" advAuto="0" spid="483" grpId="14"/>
      <p:bldP build="whole" bldLvl="1" animBg="1" rev="0" advAuto="0" spid="456" grpId="8"/>
      <p:bldP build="whole" bldLvl="1" animBg="1" rev="0" advAuto="0" spid="480" grpId="29"/>
      <p:bldP build="whole" bldLvl="1" animBg="1" rev="0" advAuto="0" spid="464" grpId="10"/>
      <p:bldP build="whole" bldLvl="1" animBg="1" rev="0" advAuto="0" spid="485" grpId="17"/>
      <p:bldP build="whole" bldLvl="1" animBg="1" rev="0" advAuto="0" spid="485" grpId="18"/>
      <p:bldP build="whole" bldLvl="1" animBg="1" rev="0" advAuto="0" spid="472" grpId="27"/>
      <p:bldP build="whole" bldLvl="1" animBg="1" rev="0" advAuto="0" spid="461" grpId="36"/>
      <p:bldP build="whole" bldLvl="1" animBg="1" rev="0" advAuto="0" spid="472" grpId="37"/>
      <p:bldP build="whole" bldLvl="1" animBg="1" rev="0" advAuto="0" spid="480" grpId="39"/>
      <p:bldP build="whole" bldLvl="1" animBg="1" rev="0" advAuto="0" spid="467" grpId="41"/>
      <p:bldP build="whole" bldLvl="1" animBg="1" rev="0" advAuto="0" spid="451" grpId="42"/>
      <p:bldP build="whole" bldLvl="1" animBg="1" rev="0" advAuto="0" spid="454" grpId="3"/>
    </p:bldLst>
  </p:timing>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title"/>
          </p:nvPr>
        </p:nvSpPr>
        <p:spPr>
          <a:xfrm>
            <a:off x="6432550" y="549274"/>
            <a:ext cx="13989050" cy="2286002"/>
          </a:xfrm>
          <a:prstGeom prst="rect">
            <a:avLst/>
          </a:prstGeom>
        </p:spPr>
        <p:txBody>
          <a:bodyPr/>
          <a:lstStyle/>
          <a:p>
            <a:pPr algn="l">
              <a:defRPr>
                <a:latin typeface="宋体"/>
                <a:ea typeface="宋体"/>
                <a:cs typeface="宋体"/>
                <a:sym typeface="宋体"/>
              </a:defRPr>
            </a:pPr>
            <a:r>
              <a:t>观察</a:t>
            </a:r>
            <a:r>
              <a:rPr>
                <a:latin typeface="Arial"/>
                <a:ea typeface="Arial"/>
                <a:cs typeface="Arial"/>
                <a:sym typeface="Arial"/>
              </a:rPr>
              <a:t>main</a:t>
            </a:r>
            <a:r>
              <a:t>中的局部变量</a:t>
            </a:r>
          </a:p>
        </p:txBody>
      </p:sp>
      <p:sp>
        <p:nvSpPr>
          <p:cNvPr id="491" name="Shape 491"/>
          <p:cNvSpPr/>
          <p:nvPr/>
        </p:nvSpPr>
        <p:spPr>
          <a:xfrm>
            <a:off x="15465425" y="8575675"/>
            <a:ext cx="958397"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sp>
        <p:nvSpPr>
          <p:cNvPr id="492" name="Shape 492"/>
          <p:cNvSpPr/>
          <p:nvPr>
            <p:ph type="body" idx="1"/>
          </p:nvPr>
        </p:nvSpPr>
        <p:spPr>
          <a:xfrm>
            <a:off x="3981450" y="2682875"/>
            <a:ext cx="16002000" cy="9791700"/>
          </a:xfrm>
          <a:prstGeom prst="rect">
            <a:avLst/>
          </a:prstGeom>
        </p:spPr>
        <p:txBody>
          <a:bodyPr/>
          <a:lstStyle/>
          <a:p>
            <a:pPr lvl="2" marL="0" indent="914400">
              <a:lnSpc>
                <a:spcPct val="90000"/>
              </a:lnSpc>
              <a:spcBef>
                <a:spcPts val="0"/>
              </a:spcBef>
              <a:buSzTx/>
              <a:buNone/>
              <a:defRPr sz="4000"/>
            </a:pPr>
            <a:r>
              <a:t>int main(void)</a:t>
            </a:r>
          </a:p>
          <a:p>
            <a:pPr lvl="2" marL="0" indent="914400">
              <a:lnSpc>
                <a:spcPct val="90000"/>
              </a:lnSpc>
              <a:spcBef>
                <a:spcPts val="0"/>
              </a:spcBef>
              <a:buSzTx/>
              <a:buNone/>
              <a:defRPr sz="4000"/>
            </a:pPr>
            <a:r>
              <a:t>{</a:t>
            </a:r>
          </a:p>
          <a:p>
            <a:pPr lvl="2" marL="0" indent="914400">
              <a:lnSpc>
                <a:spcPct val="90000"/>
              </a:lnSpc>
              <a:spcBef>
                <a:spcPts val="0"/>
              </a:spcBef>
              <a:buSzTx/>
              <a:buNone/>
              <a:defRPr sz="4000"/>
            </a:pPr>
            <a:r>
              <a:t>		push   %ebp</a:t>
            </a:r>
          </a:p>
          <a:p>
            <a:pPr lvl="2" marL="0" indent="914400">
              <a:lnSpc>
                <a:spcPct val="90000"/>
              </a:lnSpc>
              <a:spcBef>
                <a:spcPts val="0"/>
              </a:spcBef>
              <a:buSzTx/>
              <a:buNone/>
              <a:defRPr sz="4000"/>
            </a:pPr>
            <a:r>
              <a:t>		mov    %esp,%ebp</a:t>
            </a:r>
          </a:p>
          <a:p>
            <a:pPr lvl="2" marL="0" indent="914400">
              <a:lnSpc>
                <a:spcPct val="90000"/>
              </a:lnSpc>
              <a:spcBef>
                <a:spcPts val="0"/>
              </a:spcBef>
              <a:buSzTx/>
              <a:buNone/>
              <a:defRPr sz="4000"/>
            </a:pPr>
            <a:r>
              <a:t>		sub    $0x18,%esp </a:t>
            </a:r>
          </a:p>
          <a:p>
            <a:pPr lvl="2" marL="0" indent="914400">
              <a:lnSpc>
                <a:spcPct val="90000"/>
              </a:lnSpc>
              <a:spcBef>
                <a:spcPts val="0"/>
              </a:spcBef>
              <a:buSzTx/>
              <a:buNone/>
              <a:defRPr sz="4000"/>
            </a:pPr>
            <a:r>
              <a:t>		…</a:t>
            </a:r>
          </a:p>
          <a:p>
            <a:pPr lvl="2" marL="0" indent="914400">
              <a:lnSpc>
                <a:spcPct val="90000"/>
              </a:lnSpc>
              <a:spcBef>
                <a:spcPts val="0"/>
              </a:spcBef>
              <a:buSzTx/>
              <a:buNone/>
              <a:defRPr sz="4000"/>
            </a:pPr>
            <a:r>
              <a:t>	char c='a'; </a:t>
            </a:r>
          </a:p>
          <a:p>
            <a:pPr lvl="2" marL="0" indent="914400">
              <a:lnSpc>
                <a:spcPct val="90000"/>
              </a:lnSpc>
              <a:spcBef>
                <a:spcPts val="0"/>
              </a:spcBef>
              <a:buSzTx/>
              <a:buNone/>
              <a:defRPr sz="4000"/>
            </a:pPr>
            <a:r>
              <a:t>		movb   $0x61,0xfffffff3(%ebp)</a:t>
            </a:r>
          </a:p>
          <a:p>
            <a:pPr lvl="2" marL="0" indent="914400">
              <a:lnSpc>
                <a:spcPct val="90000"/>
              </a:lnSpc>
              <a:spcBef>
                <a:spcPts val="0"/>
              </a:spcBef>
              <a:buSzTx/>
              <a:buNone/>
              <a:defRPr sz="4000"/>
            </a:pPr>
            <a:r>
              <a:t>	int x,y,z;</a:t>
            </a:r>
          </a:p>
          <a:p>
            <a:pPr lvl="2" marL="0" indent="914400">
              <a:lnSpc>
                <a:spcPct val="90000"/>
              </a:lnSpc>
              <a:spcBef>
                <a:spcPts val="0"/>
              </a:spcBef>
              <a:buSzTx/>
              <a:buNone/>
              <a:defRPr sz="4000"/>
            </a:pPr>
            <a:r>
              <a:t>	x=1; </a:t>
            </a:r>
          </a:p>
          <a:p>
            <a:pPr lvl="2" marL="0" indent="914400">
              <a:lnSpc>
                <a:spcPct val="90000"/>
              </a:lnSpc>
              <a:spcBef>
                <a:spcPts val="0"/>
              </a:spcBef>
              <a:buSzTx/>
              <a:buNone/>
              <a:defRPr sz="4000"/>
            </a:pPr>
            <a:r>
              <a:t>		movl   $0x1,0xfffffff4(%ebp)</a:t>
            </a:r>
          </a:p>
          <a:p>
            <a:pPr lvl="2" marL="0" indent="914400">
              <a:lnSpc>
                <a:spcPct val="90000"/>
              </a:lnSpc>
              <a:spcBef>
                <a:spcPts val="0"/>
              </a:spcBef>
              <a:buSzTx/>
              <a:buNone/>
              <a:defRPr sz="4000"/>
            </a:pPr>
            <a:r>
              <a:t>	y=2; </a:t>
            </a:r>
          </a:p>
          <a:p>
            <a:pPr lvl="2" marL="0" indent="914400">
              <a:lnSpc>
                <a:spcPct val="90000"/>
              </a:lnSpc>
              <a:spcBef>
                <a:spcPts val="0"/>
              </a:spcBef>
              <a:buSzTx/>
              <a:buNone/>
              <a:defRPr sz="4000"/>
            </a:pPr>
            <a:r>
              <a:t>		movl   $0x2,0xfffffff8(%ebp)</a:t>
            </a:r>
          </a:p>
          <a:p>
            <a:pPr lvl="2" marL="0" indent="914400">
              <a:lnSpc>
                <a:spcPct val="90000"/>
              </a:lnSpc>
              <a:spcBef>
                <a:spcPts val="0"/>
              </a:spcBef>
              <a:buSzTx/>
              <a:buNone/>
              <a:defRPr sz="4000"/>
            </a:pPr>
            <a:r>
              <a:t>	…</a:t>
            </a:r>
          </a:p>
        </p:txBody>
      </p:sp>
      <p:grpSp>
        <p:nvGrpSpPr>
          <p:cNvPr id="495" name="Group 495"/>
          <p:cNvGrpSpPr/>
          <p:nvPr/>
        </p:nvGrpSpPr>
        <p:grpSpPr>
          <a:xfrm>
            <a:off x="17888585" y="9740900"/>
            <a:ext cx="1567179" cy="1438275"/>
            <a:chOff x="0" y="0"/>
            <a:chExt cx="1567177" cy="1438275"/>
          </a:xfrm>
        </p:grpSpPr>
        <p:sp>
          <p:nvSpPr>
            <p:cNvPr id="493" name="Shape 493"/>
            <p:cNvSpPr/>
            <p:nvPr/>
          </p:nvSpPr>
          <p:spPr>
            <a:xfrm>
              <a:off x="62865" y="0"/>
              <a:ext cx="1441452" cy="1438275"/>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94" name="Shape 494"/>
            <p:cNvSpPr/>
            <p:nvPr/>
          </p:nvSpPr>
          <p:spPr>
            <a:xfrm>
              <a:off x="-1" y="310197"/>
              <a:ext cx="1567179" cy="817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宋体"/>
                  <a:ea typeface="宋体"/>
                  <a:cs typeface="宋体"/>
                  <a:sym typeface="宋体"/>
                </a:defRPr>
              </a:lvl1pPr>
            </a:lstStyle>
            <a:p>
              <a:pPr/>
              <a:r>
                <a:t>调用者</a:t>
              </a:r>
            </a:p>
          </p:txBody>
        </p:sp>
      </p:grpSp>
      <p:grpSp>
        <p:nvGrpSpPr>
          <p:cNvPr id="498" name="Group 498"/>
          <p:cNvGrpSpPr/>
          <p:nvPr/>
        </p:nvGrpSpPr>
        <p:grpSpPr>
          <a:xfrm>
            <a:off x="17951450" y="8877300"/>
            <a:ext cx="1441450" cy="863600"/>
            <a:chOff x="0" y="0"/>
            <a:chExt cx="1441450" cy="863600"/>
          </a:xfrm>
        </p:grpSpPr>
        <p:sp>
          <p:nvSpPr>
            <p:cNvPr id="496" name="Shape 496"/>
            <p:cNvSpPr/>
            <p:nvPr/>
          </p:nvSpPr>
          <p:spPr>
            <a:xfrm>
              <a:off x="0" y="0"/>
              <a:ext cx="1441450" cy="863600"/>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497" name="Shape 497"/>
            <p:cNvSpPr/>
            <p:nvPr/>
          </p:nvSpPr>
          <p:spPr>
            <a:xfrm>
              <a:off x="241524" y="81137"/>
              <a:ext cx="958398" cy="701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ebp</a:t>
              </a:r>
            </a:p>
          </p:txBody>
        </p:sp>
      </p:grpSp>
      <p:sp>
        <p:nvSpPr>
          <p:cNvPr id="499" name="Shape 499"/>
          <p:cNvSpPr/>
          <p:nvPr/>
        </p:nvSpPr>
        <p:spPr>
          <a:xfrm>
            <a:off x="19103975" y="9309100"/>
            <a:ext cx="431801" cy="0"/>
          </a:xfrm>
          <a:prstGeom prst="line">
            <a:avLst/>
          </a:prstGeom>
          <a:ln w="12700">
            <a:solidFill>
              <a:srgbClr val="000000"/>
            </a:solidFill>
          </a:ln>
        </p:spPr>
        <p:txBody>
          <a:bodyPr lIns="45718" tIns="45718" rIns="45718" bIns="45718"/>
          <a:lstStyle/>
          <a:p>
            <a:pPr/>
          </a:p>
        </p:txBody>
      </p:sp>
      <p:sp>
        <p:nvSpPr>
          <p:cNvPr id="500" name="Shape 500"/>
          <p:cNvSpPr/>
          <p:nvPr/>
        </p:nvSpPr>
        <p:spPr>
          <a:xfrm>
            <a:off x="19535775" y="9309100"/>
            <a:ext cx="0" cy="1727201"/>
          </a:xfrm>
          <a:prstGeom prst="line">
            <a:avLst/>
          </a:prstGeom>
          <a:ln w="12700">
            <a:solidFill>
              <a:srgbClr val="000000"/>
            </a:solidFill>
          </a:ln>
        </p:spPr>
        <p:txBody>
          <a:bodyPr lIns="45718" tIns="45718" rIns="45718" bIns="45718"/>
          <a:lstStyle/>
          <a:p>
            <a:pPr/>
          </a:p>
        </p:txBody>
      </p:sp>
      <p:sp>
        <p:nvSpPr>
          <p:cNvPr id="501" name="Shape 501"/>
          <p:cNvSpPr/>
          <p:nvPr/>
        </p:nvSpPr>
        <p:spPr>
          <a:xfrm flipH="1">
            <a:off x="19103974" y="11036300"/>
            <a:ext cx="431801" cy="0"/>
          </a:xfrm>
          <a:prstGeom prst="line">
            <a:avLst/>
          </a:prstGeom>
          <a:ln w="12700">
            <a:solidFill>
              <a:srgbClr val="000000"/>
            </a:solidFill>
            <a:tailEnd type="triangle"/>
          </a:ln>
        </p:spPr>
        <p:txBody>
          <a:bodyPr lIns="45718" tIns="45718" rIns="45718" bIns="45718"/>
          <a:lstStyle/>
          <a:p>
            <a:pPr/>
          </a:p>
        </p:txBody>
      </p:sp>
      <p:sp>
        <p:nvSpPr>
          <p:cNvPr id="502" name="Shape 502"/>
          <p:cNvSpPr/>
          <p:nvPr/>
        </p:nvSpPr>
        <p:spPr>
          <a:xfrm>
            <a:off x="16656050" y="9309100"/>
            <a:ext cx="1295401" cy="0"/>
          </a:xfrm>
          <a:prstGeom prst="line">
            <a:avLst/>
          </a:prstGeom>
          <a:ln w="12700">
            <a:solidFill>
              <a:srgbClr val="000000"/>
            </a:solidFill>
            <a:tailEnd type="triangle"/>
          </a:ln>
        </p:spPr>
        <p:txBody>
          <a:bodyPr lIns="45718" tIns="45718" rIns="45718" bIns="45718"/>
          <a:lstStyle/>
          <a:p>
            <a:pPr/>
          </a:p>
        </p:txBody>
      </p:sp>
      <p:sp>
        <p:nvSpPr>
          <p:cNvPr id="503" name="Shape 503"/>
          <p:cNvSpPr/>
          <p:nvPr/>
        </p:nvSpPr>
        <p:spPr>
          <a:xfrm>
            <a:off x="15465424" y="8915400"/>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504" name="Shape 504"/>
          <p:cNvSpPr/>
          <p:nvPr/>
        </p:nvSpPr>
        <p:spPr>
          <a:xfrm>
            <a:off x="16656050" y="9020175"/>
            <a:ext cx="1295401" cy="0"/>
          </a:xfrm>
          <a:prstGeom prst="line">
            <a:avLst/>
          </a:prstGeom>
          <a:ln w="12700">
            <a:solidFill>
              <a:srgbClr val="000000"/>
            </a:solidFill>
            <a:tailEnd type="triangle"/>
          </a:ln>
        </p:spPr>
        <p:txBody>
          <a:bodyPr lIns="45718" tIns="45718" rIns="45718" bIns="45718"/>
          <a:lstStyle/>
          <a:p>
            <a:pPr/>
          </a:p>
        </p:txBody>
      </p:sp>
      <p:sp>
        <p:nvSpPr>
          <p:cNvPr id="505" name="Shape 505"/>
          <p:cNvSpPr/>
          <p:nvPr/>
        </p:nvSpPr>
        <p:spPr>
          <a:xfrm flipH="1">
            <a:off x="11039474" y="4410075"/>
            <a:ext cx="2593977" cy="0"/>
          </a:xfrm>
          <a:prstGeom prst="line">
            <a:avLst/>
          </a:prstGeom>
          <a:ln w="50800">
            <a:solidFill>
              <a:srgbClr val="FF0000"/>
            </a:solidFill>
            <a:tailEnd type="triangle"/>
          </a:ln>
        </p:spPr>
        <p:txBody>
          <a:bodyPr lIns="45718" tIns="45718" rIns="45718" bIns="45718"/>
          <a:lstStyle/>
          <a:p>
            <a:pPr/>
          </a:p>
        </p:txBody>
      </p:sp>
      <p:sp>
        <p:nvSpPr>
          <p:cNvPr id="506" name="Shape 506"/>
          <p:cNvSpPr/>
          <p:nvPr/>
        </p:nvSpPr>
        <p:spPr>
          <a:xfrm>
            <a:off x="16694150" y="10998200"/>
            <a:ext cx="1295401" cy="0"/>
          </a:xfrm>
          <a:prstGeom prst="line">
            <a:avLst/>
          </a:prstGeom>
          <a:ln w="12700">
            <a:solidFill>
              <a:srgbClr val="000000"/>
            </a:solidFill>
            <a:tailEnd type="triangle"/>
          </a:ln>
        </p:spPr>
        <p:txBody>
          <a:bodyPr lIns="45718" tIns="45718" rIns="45718" bIns="45718"/>
          <a:lstStyle/>
          <a:p>
            <a:pPr/>
          </a:p>
        </p:txBody>
      </p:sp>
      <p:sp>
        <p:nvSpPr>
          <p:cNvPr id="507" name="Shape 507"/>
          <p:cNvSpPr/>
          <p:nvPr/>
        </p:nvSpPr>
        <p:spPr>
          <a:xfrm>
            <a:off x="15503525" y="10604500"/>
            <a:ext cx="958397"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ebp</a:t>
            </a:r>
          </a:p>
        </p:txBody>
      </p:sp>
      <p:sp>
        <p:nvSpPr>
          <p:cNvPr id="508" name="Shape 508"/>
          <p:cNvSpPr/>
          <p:nvPr/>
        </p:nvSpPr>
        <p:spPr>
          <a:xfrm>
            <a:off x="16656050" y="9883775"/>
            <a:ext cx="1295401" cy="0"/>
          </a:xfrm>
          <a:prstGeom prst="line">
            <a:avLst/>
          </a:prstGeom>
          <a:ln w="12700">
            <a:solidFill>
              <a:srgbClr val="000000"/>
            </a:solidFill>
            <a:tailEnd type="triangle"/>
          </a:ln>
        </p:spPr>
        <p:txBody>
          <a:bodyPr lIns="45718" tIns="45718" rIns="45718" bIns="45718"/>
          <a:lstStyle/>
          <a:p>
            <a:pPr/>
          </a:p>
        </p:txBody>
      </p:sp>
      <p:sp>
        <p:nvSpPr>
          <p:cNvPr id="509" name="Shape 509"/>
          <p:cNvSpPr/>
          <p:nvPr/>
        </p:nvSpPr>
        <p:spPr>
          <a:xfrm>
            <a:off x="15465424" y="9490075"/>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sp>
        <p:nvSpPr>
          <p:cNvPr id="510" name="Shape 510"/>
          <p:cNvSpPr/>
          <p:nvPr/>
        </p:nvSpPr>
        <p:spPr>
          <a:xfrm flipH="1">
            <a:off x="12191999" y="5130800"/>
            <a:ext cx="1441451" cy="0"/>
          </a:xfrm>
          <a:prstGeom prst="line">
            <a:avLst/>
          </a:prstGeom>
          <a:ln w="50800">
            <a:solidFill>
              <a:srgbClr val="FF0000"/>
            </a:solidFill>
            <a:tailEnd type="triangle"/>
          </a:ln>
        </p:spPr>
        <p:txBody>
          <a:bodyPr lIns="45718" tIns="45718" rIns="45718" bIns="45718"/>
          <a:lstStyle/>
          <a:p>
            <a:pPr/>
          </a:p>
        </p:txBody>
      </p:sp>
      <p:sp>
        <p:nvSpPr>
          <p:cNvPr id="511" name="Shape 511"/>
          <p:cNvSpPr/>
          <p:nvPr/>
        </p:nvSpPr>
        <p:spPr>
          <a:xfrm flipH="1">
            <a:off x="12191999" y="5848350"/>
            <a:ext cx="1441451" cy="0"/>
          </a:xfrm>
          <a:prstGeom prst="line">
            <a:avLst/>
          </a:prstGeom>
          <a:ln w="50800">
            <a:solidFill>
              <a:srgbClr val="FF0000"/>
            </a:solidFill>
            <a:tailEnd type="triangle"/>
          </a:ln>
        </p:spPr>
        <p:txBody>
          <a:bodyPr lIns="45718" tIns="45718" rIns="45718" bIns="45718"/>
          <a:lstStyle/>
          <a:p>
            <a:pPr/>
          </a:p>
        </p:txBody>
      </p:sp>
      <p:sp>
        <p:nvSpPr>
          <p:cNvPr id="512" name="Shape 512"/>
          <p:cNvSpPr/>
          <p:nvPr/>
        </p:nvSpPr>
        <p:spPr>
          <a:xfrm>
            <a:off x="17951450" y="6858000"/>
            <a:ext cx="1441450" cy="2019300"/>
          </a:xfrm>
          <a:prstGeom prst="rect">
            <a:avLst/>
          </a:prstGeom>
          <a:solidFill>
            <a:srgbClr val="CCFF99"/>
          </a:solidFill>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sp>
        <p:nvSpPr>
          <p:cNvPr id="513" name="Shape 513"/>
          <p:cNvSpPr/>
          <p:nvPr/>
        </p:nvSpPr>
        <p:spPr>
          <a:xfrm>
            <a:off x="16656050" y="6858000"/>
            <a:ext cx="1295401" cy="0"/>
          </a:xfrm>
          <a:prstGeom prst="line">
            <a:avLst/>
          </a:prstGeom>
          <a:ln w="12700">
            <a:solidFill>
              <a:srgbClr val="000000"/>
            </a:solidFill>
            <a:tailEnd type="triangle"/>
          </a:ln>
        </p:spPr>
        <p:txBody>
          <a:bodyPr lIns="45718" tIns="45718" rIns="45718" bIns="45718"/>
          <a:lstStyle/>
          <a:p>
            <a:pPr/>
          </a:p>
        </p:txBody>
      </p:sp>
      <p:sp>
        <p:nvSpPr>
          <p:cNvPr id="514" name="Shape 514"/>
          <p:cNvSpPr/>
          <p:nvPr/>
        </p:nvSpPr>
        <p:spPr>
          <a:xfrm>
            <a:off x="15465424" y="5708650"/>
            <a:ext cx="9327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esp</a:t>
            </a:r>
          </a:p>
        </p:txBody>
      </p:sp>
      <p:grpSp>
        <p:nvGrpSpPr>
          <p:cNvPr id="517" name="Group 517"/>
          <p:cNvGrpSpPr/>
          <p:nvPr/>
        </p:nvGrpSpPr>
        <p:grpSpPr>
          <a:xfrm>
            <a:off x="17954625" y="8307561"/>
            <a:ext cx="1441450" cy="701322"/>
            <a:chOff x="0" y="0"/>
            <a:chExt cx="1441450" cy="701320"/>
          </a:xfrm>
        </p:grpSpPr>
        <p:sp>
          <p:nvSpPr>
            <p:cNvPr id="515" name="Shape 515"/>
            <p:cNvSpPr/>
            <p:nvPr/>
          </p:nvSpPr>
          <p:spPr>
            <a:xfrm>
              <a:off x="0" y="134761"/>
              <a:ext cx="1441450" cy="431803"/>
            </a:xfrm>
            <a:prstGeom prst="rect">
              <a:avLst/>
            </a:prstGeom>
            <a:solidFill>
              <a:srgbClr val="66FF33"/>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516" name="Shape 516"/>
            <p:cNvSpPr/>
            <p:nvPr/>
          </p:nvSpPr>
          <p:spPr>
            <a:xfrm>
              <a:off x="146424" y="-1"/>
              <a:ext cx="1148599"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c=‘a’</a:t>
              </a:r>
            </a:p>
          </p:txBody>
        </p:sp>
      </p:grpSp>
      <p:grpSp>
        <p:nvGrpSpPr>
          <p:cNvPr id="520" name="Group 520"/>
          <p:cNvGrpSpPr/>
          <p:nvPr/>
        </p:nvGrpSpPr>
        <p:grpSpPr>
          <a:xfrm>
            <a:off x="17954625" y="7875761"/>
            <a:ext cx="1441450" cy="701322"/>
            <a:chOff x="0" y="0"/>
            <a:chExt cx="1441450" cy="701320"/>
          </a:xfrm>
        </p:grpSpPr>
        <p:sp>
          <p:nvSpPr>
            <p:cNvPr id="518" name="Shape 518"/>
            <p:cNvSpPr/>
            <p:nvPr/>
          </p:nvSpPr>
          <p:spPr>
            <a:xfrm>
              <a:off x="0" y="134761"/>
              <a:ext cx="1441450" cy="431803"/>
            </a:xfrm>
            <a:prstGeom prst="rect">
              <a:avLst/>
            </a:prstGeom>
            <a:solidFill>
              <a:srgbClr val="66FF33"/>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519" name="Shape 519"/>
            <p:cNvSpPr/>
            <p:nvPr/>
          </p:nvSpPr>
          <p:spPr>
            <a:xfrm>
              <a:off x="247999" y="-1"/>
              <a:ext cx="945449"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x=1</a:t>
              </a:r>
            </a:p>
          </p:txBody>
        </p:sp>
      </p:grpSp>
      <p:grpSp>
        <p:nvGrpSpPr>
          <p:cNvPr id="523" name="Group 523"/>
          <p:cNvGrpSpPr/>
          <p:nvPr/>
        </p:nvGrpSpPr>
        <p:grpSpPr>
          <a:xfrm>
            <a:off x="17951450" y="7443961"/>
            <a:ext cx="1441450" cy="701322"/>
            <a:chOff x="0" y="0"/>
            <a:chExt cx="1441450" cy="701320"/>
          </a:xfrm>
        </p:grpSpPr>
        <p:sp>
          <p:nvSpPr>
            <p:cNvPr id="521" name="Shape 521"/>
            <p:cNvSpPr/>
            <p:nvPr/>
          </p:nvSpPr>
          <p:spPr>
            <a:xfrm>
              <a:off x="0" y="134761"/>
              <a:ext cx="1441450" cy="431803"/>
            </a:xfrm>
            <a:prstGeom prst="rect">
              <a:avLst/>
            </a:prstGeom>
            <a:solidFill>
              <a:srgbClr val="66FF33"/>
            </a:solidFill>
            <a:ln w="12700" cap="flat">
              <a:solidFill>
                <a:srgbClr val="000000"/>
              </a:solidFill>
              <a:prstDash val="solid"/>
              <a:round/>
            </a:ln>
            <a:effectLst/>
          </p:spPr>
          <p:txBody>
            <a:bodyPr wrap="square" lIns="50800" tIns="50800" rIns="50800" bIns="50800" numCol="1" anchor="ctr">
              <a:noAutofit/>
            </a:bodyPr>
            <a:lstStyle/>
            <a:p>
              <a:pPr defTabSz="1828800">
                <a:defRPr sz="3600">
                  <a:latin typeface="Arial"/>
                  <a:ea typeface="Arial"/>
                  <a:cs typeface="Arial"/>
                  <a:sym typeface="Arial"/>
                </a:defRPr>
              </a:pPr>
            </a:p>
          </p:txBody>
        </p:sp>
        <p:sp>
          <p:nvSpPr>
            <p:cNvPr id="522" name="Shape 522"/>
            <p:cNvSpPr/>
            <p:nvPr/>
          </p:nvSpPr>
          <p:spPr>
            <a:xfrm>
              <a:off x="247999" y="-1"/>
              <a:ext cx="945449" cy="701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3600">
                  <a:latin typeface="Arial"/>
                  <a:ea typeface="Arial"/>
                  <a:cs typeface="Arial"/>
                  <a:sym typeface="Arial"/>
                </a:defRPr>
              </a:lvl1pPr>
            </a:lstStyle>
            <a:p>
              <a:pPr/>
              <a:r>
                <a:t>y=2</a:t>
              </a:r>
            </a:p>
          </p:txBody>
        </p:sp>
      </p:grpSp>
      <p:sp>
        <p:nvSpPr>
          <p:cNvPr id="524" name="Shape 524"/>
          <p:cNvSpPr/>
          <p:nvPr/>
        </p:nvSpPr>
        <p:spPr>
          <a:xfrm flipH="1">
            <a:off x="14925674" y="7721600"/>
            <a:ext cx="1441451" cy="0"/>
          </a:xfrm>
          <a:prstGeom prst="line">
            <a:avLst/>
          </a:prstGeom>
          <a:ln w="50800">
            <a:solidFill>
              <a:srgbClr val="FF0000"/>
            </a:solidFill>
            <a:tailEnd type="triangle"/>
          </a:ln>
        </p:spPr>
        <p:txBody>
          <a:bodyPr lIns="45718" tIns="45718" rIns="45718" bIns="45718"/>
          <a:lstStyle/>
          <a:p>
            <a:pPr/>
          </a:p>
        </p:txBody>
      </p:sp>
      <p:sp>
        <p:nvSpPr>
          <p:cNvPr id="525" name="Shape 525"/>
          <p:cNvSpPr/>
          <p:nvPr/>
        </p:nvSpPr>
        <p:spPr>
          <a:xfrm flipH="1">
            <a:off x="14350999" y="9737725"/>
            <a:ext cx="1152526" cy="0"/>
          </a:xfrm>
          <a:prstGeom prst="line">
            <a:avLst/>
          </a:prstGeom>
          <a:ln w="50800">
            <a:solidFill>
              <a:srgbClr val="FF0000"/>
            </a:solidFill>
            <a:tailEnd type="triangle"/>
          </a:ln>
        </p:spPr>
        <p:txBody>
          <a:bodyPr lIns="45718" tIns="45718" rIns="45718" bIns="45718"/>
          <a:lstStyle/>
          <a:p>
            <a:pPr/>
          </a:p>
        </p:txBody>
      </p:sp>
      <p:sp>
        <p:nvSpPr>
          <p:cNvPr id="526" name="Shape 526"/>
          <p:cNvSpPr/>
          <p:nvPr/>
        </p:nvSpPr>
        <p:spPr>
          <a:xfrm flipH="1">
            <a:off x="14350999" y="11179175"/>
            <a:ext cx="1152526" cy="0"/>
          </a:xfrm>
          <a:prstGeom prst="line">
            <a:avLst/>
          </a:prstGeom>
          <a:ln w="50800">
            <a:solidFill>
              <a:srgbClr val="FF0000"/>
            </a:solidFill>
            <a:tailEnd type="triangle"/>
          </a:ln>
        </p:spPr>
        <p:txBody>
          <a:bodyPr lIns="45718" tIns="45718" rIns="45718" bIns="45718"/>
          <a:lstStyle/>
          <a:p>
            <a:pPr/>
          </a:p>
        </p:txBody>
      </p:sp>
      <p:sp>
        <p:nvSpPr>
          <p:cNvPr id="527" name="Shape 527"/>
          <p:cNvSpPr/>
          <p:nvPr/>
        </p:nvSpPr>
        <p:spPr>
          <a:xfrm>
            <a:off x="19596099" y="11007724"/>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高地址</a:t>
            </a:r>
          </a:p>
        </p:txBody>
      </p:sp>
      <p:sp>
        <p:nvSpPr>
          <p:cNvPr id="528" name="Shape 528"/>
          <p:cNvSpPr/>
          <p:nvPr/>
        </p:nvSpPr>
        <p:spPr>
          <a:xfrm>
            <a:off x="19510374" y="5419724"/>
            <a:ext cx="15671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低地址</a:t>
            </a:r>
          </a:p>
        </p:txBody>
      </p:sp>
      <p:sp>
        <p:nvSpPr>
          <p:cNvPr id="529" name="Shape 529"/>
          <p:cNvSpPr/>
          <p:nvPr/>
        </p:nvSpPr>
        <p:spPr>
          <a:xfrm>
            <a:off x="20379689" y="6381722"/>
            <a:ext cx="2" cy="4553008"/>
          </a:xfrm>
          <a:prstGeom prst="line">
            <a:avLst/>
          </a:prstGeom>
          <a:ln w="76200">
            <a:solidFill>
              <a:srgbClr val="000000"/>
            </a:solidFill>
            <a:headEnd type="triangle"/>
          </a:ln>
        </p:spPr>
        <p:txBody>
          <a:bodyPr lIns="45718" tIns="45718" rIns="45718" bIns="45718"/>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9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06"/>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528"/>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527"/>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5" fill="hold">
                                  <p:stCondLst>
                                    <p:cond delay="0"/>
                                  </p:stCondLst>
                                  <p:iterate type="el" backwards="0">
                                    <p:tmAbs val="0"/>
                                  </p:iterate>
                                  <p:childTnLst>
                                    <p:set>
                                      <p:cBhvr>
                                        <p:cTn id="18" fill="hold"/>
                                        <p:tgtEl>
                                          <p:spTgt spid="507"/>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6" fill="hold">
                                  <p:stCondLst>
                                    <p:cond delay="0"/>
                                  </p:stCondLst>
                                  <p:iterate type="el" backwards="0">
                                    <p:tmAbs val="0"/>
                                  </p:iterate>
                                  <p:childTnLst>
                                    <p:set>
                                      <p:cBhvr>
                                        <p:cTn id="21" fill="hold"/>
                                        <p:tgtEl>
                                          <p:spTgt spid="508"/>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7" fill="hold">
                                  <p:stCondLst>
                                    <p:cond delay="0"/>
                                  </p:stCondLst>
                                  <p:iterate type="el" backwards="0">
                                    <p:tmAbs val="0"/>
                                  </p:iterate>
                                  <p:childTnLst>
                                    <p:set>
                                      <p:cBhvr>
                                        <p:cTn id="24" fill="hold"/>
                                        <p:tgtEl>
                                          <p:spTgt spid="5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8" fill="hold">
                                  <p:stCondLst>
                                    <p:cond delay="0"/>
                                  </p:stCondLst>
                                  <p:iterate type="el" backwards="0">
                                    <p:tmAbs val="0"/>
                                  </p:iterate>
                                  <p:childTnLst>
                                    <p:set>
                                      <p:cBhvr>
                                        <p:cTn id="28" fill="hold"/>
                                        <p:tgtEl>
                                          <p:spTgt spid="505"/>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9" fill="hold">
                                  <p:stCondLst>
                                    <p:cond delay="0"/>
                                  </p:stCondLst>
                                  <p:iterate type="el" backwards="0">
                                    <p:tmAbs val="0"/>
                                  </p:iterate>
                                  <p:childTnLst>
                                    <p:set>
                                      <p:cBhvr>
                                        <p:cTn id="31" fill="hold"/>
                                        <p:tgtEl>
                                          <p:spTgt spid="503"/>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0" fill="hold">
                                  <p:stCondLst>
                                    <p:cond delay="0"/>
                                  </p:stCondLst>
                                  <p:iterate type="el" backwards="0">
                                    <p:tmAbs val="0"/>
                                  </p:iterate>
                                  <p:childTnLst>
                                    <p:set>
                                      <p:cBhvr>
                                        <p:cTn id="34" fill="hold"/>
                                        <p:tgtEl>
                                          <p:spTgt spid="502"/>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1" fill="hold">
                                  <p:stCondLst>
                                    <p:cond delay="0"/>
                                  </p:stCondLst>
                                  <p:iterate type="el" backwards="0">
                                    <p:tmAbs val="0"/>
                                  </p:iterate>
                                  <p:childTnLst>
                                    <p:set>
                                      <p:cBhvr>
                                        <p:cTn id="37" fill="hold"/>
                                        <p:tgtEl>
                                          <p:spTgt spid="498"/>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2" fill="hold">
                                  <p:stCondLst>
                                    <p:cond delay="0"/>
                                  </p:stCondLst>
                                  <p:iterate type="el" backwards="0">
                                    <p:tmAbs val="0"/>
                                  </p:iterate>
                                  <p:childTnLst>
                                    <p:set>
                                      <p:cBhvr>
                                        <p:cTn id="40" fill="hold"/>
                                        <p:tgtEl>
                                          <p:spTgt spid="499"/>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3" fill="hold">
                                  <p:stCondLst>
                                    <p:cond delay="0"/>
                                  </p:stCondLst>
                                  <p:iterate type="el" backwards="0">
                                    <p:tmAbs val="0"/>
                                  </p:iterate>
                                  <p:childTnLst>
                                    <p:set>
                                      <p:cBhvr>
                                        <p:cTn id="43" fill="hold"/>
                                        <p:tgtEl>
                                          <p:spTgt spid="500"/>
                                        </p:tgtEl>
                                        <p:attrNameLst>
                                          <p:attrName>style.visibility</p:attrName>
                                        </p:attrNameLst>
                                      </p:cBhvr>
                                      <p:to>
                                        <p:strVal val="visible"/>
                                      </p:to>
                                    </p:set>
                                  </p:childTnLst>
                                </p:cTn>
                              </p:par>
                            </p:childTnLst>
                          </p:cTn>
                        </p:par>
                        <p:par>
                          <p:cTn id="44" fill="hold">
                            <p:stCondLst>
                              <p:cond delay="0"/>
                            </p:stCondLst>
                            <p:childTnLst>
                              <p:par>
                                <p:cTn id="45" presetClass="entr" nodeType="afterEffect" presetSubtype="0" presetID="1" grpId="14" fill="hold">
                                  <p:stCondLst>
                                    <p:cond delay="0"/>
                                  </p:stCondLst>
                                  <p:iterate type="el" backwards="0">
                                    <p:tmAbs val="0"/>
                                  </p:iterate>
                                  <p:childTnLst>
                                    <p:set>
                                      <p:cBhvr>
                                        <p:cTn id="46" fill="hold"/>
                                        <p:tgtEl>
                                          <p:spTgt spid="501"/>
                                        </p:tgtEl>
                                        <p:attrNameLst>
                                          <p:attrName>style.visibility</p:attrName>
                                        </p:attrNameLst>
                                      </p:cBhvr>
                                      <p:to>
                                        <p:strVal val="visible"/>
                                      </p:to>
                                    </p:set>
                                  </p:childTnLst>
                                </p:cTn>
                              </p:par>
                            </p:childTnLst>
                          </p:cTn>
                        </p:par>
                        <p:par>
                          <p:cTn id="47" fill="hold">
                            <p:stCondLst>
                              <p:cond delay="0"/>
                            </p:stCondLst>
                            <p:childTnLst>
                              <p:par>
                                <p:cTn id="48" presetClass="exit" nodeType="afterEffect" presetSubtype="0" presetID="1" grpId="15" fill="hold">
                                  <p:stCondLst>
                                    <p:cond delay="0"/>
                                  </p:stCondLst>
                                  <p:iterate type="el" backwards="0">
                                    <p:tmAbs val="0"/>
                                  </p:iterate>
                                  <p:childTnLst>
                                    <p:set>
                                      <p:cBhvr>
                                        <p:cTn id="49" fill="hold">
                                          <p:stCondLst>
                                            <p:cond delay="0"/>
                                          </p:stCondLst>
                                        </p:cTn>
                                        <p:tgtEl>
                                          <p:spTgt spid="509"/>
                                        </p:tgtEl>
                                        <p:attrNameLst>
                                          <p:attrName>style.visibility</p:attrName>
                                        </p:attrNameLst>
                                      </p:cBhvr>
                                      <p:to>
                                        <p:strVal val="hidden"/>
                                      </p:to>
                                    </p:set>
                                  </p:childTnLst>
                                </p:cTn>
                              </p:par>
                            </p:childTnLst>
                          </p:cTn>
                        </p:par>
                        <p:par>
                          <p:cTn id="50" fill="hold">
                            <p:stCondLst>
                              <p:cond delay="0"/>
                            </p:stCondLst>
                            <p:childTnLst>
                              <p:par>
                                <p:cTn id="51" presetClass="exit" nodeType="afterEffect" presetSubtype="0" presetID="1" grpId="16" fill="hold">
                                  <p:stCondLst>
                                    <p:cond delay="0"/>
                                  </p:stCondLst>
                                  <p:iterate type="el" backwards="0">
                                    <p:tmAbs val="0"/>
                                  </p:iterate>
                                  <p:childTnLst>
                                    <p:set>
                                      <p:cBhvr>
                                        <p:cTn id="52" fill="hold">
                                          <p:stCondLst>
                                            <p:cond delay="0"/>
                                          </p:stCondLst>
                                        </p:cTn>
                                        <p:tgtEl>
                                          <p:spTgt spid="50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7" fill="hold">
                                  <p:stCondLst>
                                    <p:cond delay="0"/>
                                  </p:stCondLst>
                                  <p:iterate type="el" backwards="0">
                                    <p:tmAbs val="0"/>
                                  </p:iterate>
                                  <p:childTnLst>
                                    <p:set>
                                      <p:cBhvr>
                                        <p:cTn id="56" fill="hold"/>
                                        <p:tgtEl>
                                          <p:spTgt spid="510"/>
                                        </p:tgtEl>
                                        <p:attrNameLst>
                                          <p:attrName>style.visibility</p:attrName>
                                        </p:attrNameLst>
                                      </p:cBhvr>
                                      <p:to>
                                        <p:strVal val="visible"/>
                                      </p:to>
                                    </p:set>
                                  </p:childTnLst>
                                </p:cTn>
                              </p:par>
                            </p:childTnLst>
                          </p:cTn>
                        </p:par>
                        <p:par>
                          <p:cTn id="57" fill="hold">
                            <p:stCondLst>
                              <p:cond delay="0"/>
                            </p:stCondLst>
                            <p:childTnLst>
                              <p:par>
                                <p:cTn id="58" presetClass="entr" nodeType="afterEffect" presetSubtype="0" presetID="1" grpId="18" fill="hold">
                                  <p:stCondLst>
                                    <p:cond delay="0"/>
                                  </p:stCondLst>
                                  <p:iterate type="el" backwards="0">
                                    <p:tmAbs val="0"/>
                                  </p:iterate>
                                  <p:childTnLst>
                                    <p:set>
                                      <p:cBhvr>
                                        <p:cTn id="59" fill="hold"/>
                                        <p:tgtEl>
                                          <p:spTgt spid="491"/>
                                        </p:tgtEl>
                                        <p:attrNameLst>
                                          <p:attrName>style.visibility</p:attrName>
                                        </p:attrNameLst>
                                      </p:cBhvr>
                                      <p:to>
                                        <p:strVal val="visible"/>
                                      </p:to>
                                    </p:set>
                                  </p:childTnLst>
                                </p:cTn>
                              </p:par>
                            </p:childTnLst>
                          </p:cTn>
                        </p:par>
                        <p:par>
                          <p:cTn id="60" fill="hold">
                            <p:stCondLst>
                              <p:cond delay="0"/>
                            </p:stCondLst>
                            <p:childTnLst>
                              <p:par>
                                <p:cTn id="61" presetClass="entr" nodeType="afterEffect" presetSubtype="0" presetID="1" grpId="19" fill="hold">
                                  <p:stCondLst>
                                    <p:cond delay="0"/>
                                  </p:stCondLst>
                                  <p:iterate type="el" backwards="0">
                                    <p:tmAbs val="0"/>
                                  </p:iterate>
                                  <p:childTnLst>
                                    <p:set>
                                      <p:cBhvr>
                                        <p:cTn id="62" fill="hold"/>
                                        <p:tgtEl>
                                          <p:spTgt spid="504"/>
                                        </p:tgtEl>
                                        <p:attrNameLst>
                                          <p:attrName>style.visibility</p:attrName>
                                        </p:attrNameLst>
                                      </p:cBhvr>
                                      <p:to>
                                        <p:strVal val="visible"/>
                                      </p:to>
                                    </p:set>
                                  </p:childTnLst>
                                </p:cTn>
                              </p:par>
                            </p:childTnLst>
                          </p:cTn>
                        </p:par>
                        <p:par>
                          <p:cTn id="63" fill="hold">
                            <p:stCondLst>
                              <p:cond delay="0"/>
                            </p:stCondLst>
                            <p:childTnLst>
                              <p:par>
                                <p:cTn id="64" presetClass="exit" nodeType="afterEffect" presetSubtype="0" presetID="1" grpId="20" fill="hold">
                                  <p:stCondLst>
                                    <p:cond delay="0"/>
                                  </p:stCondLst>
                                  <p:iterate type="el" backwards="0">
                                    <p:tmAbs val="0"/>
                                  </p:iterate>
                                  <p:childTnLst>
                                    <p:set>
                                      <p:cBhvr>
                                        <p:cTn id="65" fill="hold">
                                          <p:stCondLst>
                                            <p:cond delay="0"/>
                                          </p:stCondLst>
                                        </p:cTn>
                                        <p:tgtEl>
                                          <p:spTgt spid="505"/>
                                        </p:tgtEl>
                                        <p:attrNameLst>
                                          <p:attrName>style.visibility</p:attrName>
                                        </p:attrNameLst>
                                      </p:cBhvr>
                                      <p:to>
                                        <p:strVal val="hidden"/>
                                      </p:to>
                                    </p:set>
                                  </p:childTnLst>
                                </p:cTn>
                              </p:par>
                            </p:childTnLst>
                          </p:cTn>
                        </p:par>
                        <p:par>
                          <p:cTn id="66" fill="hold">
                            <p:stCondLst>
                              <p:cond delay="0"/>
                            </p:stCondLst>
                            <p:childTnLst>
                              <p:par>
                                <p:cTn id="67" presetClass="exit" nodeType="afterEffect" presetSubtype="0" presetID="1" grpId="21" fill="hold">
                                  <p:stCondLst>
                                    <p:cond delay="0"/>
                                  </p:stCondLst>
                                  <p:iterate type="el" backwards="0">
                                    <p:tmAbs val="0"/>
                                  </p:iterate>
                                  <p:childTnLst>
                                    <p:set>
                                      <p:cBhvr>
                                        <p:cTn id="68" fill="hold">
                                          <p:stCondLst>
                                            <p:cond delay="0"/>
                                          </p:stCondLst>
                                        </p:cTn>
                                        <p:tgtEl>
                                          <p:spTgt spid="507"/>
                                        </p:tgtEl>
                                        <p:attrNameLst>
                                          <p:attrName>style.visibility</p:attrName>
                                        </p:attrNameLst>
                                      </p:cBhvr>
                                      <p:to>
                                        <p:strVal val="hidden"/>
                                      </p:to>
                                    </p:set>
                                  </p:childTnLst>
                                </p:cTn>
                              </p:par>
                            </p:childTnLst>
                          </p:cTn>
                        </p:par>
                        <p:par>
                          <p:cTn id="69" fill="hold">
                            <p:stCondLst>
                              <p:cond delay="0"/>
                            </p:stCondLst>
                            <p:childTnLst>
                              <p:par>
                                <p:cTn id="70" presetClass="exit" nodeType="afterEffect" presetSubtype="0" presetID="1" grpId="22" fill="hold">
                                  <p:stCondLst>
                                    <p:cond delay="0"/>
                                  </p:stCondLst>
                                  <p:iterate type="el" backwards="0">
                                    <p:tmAbs val="0"/>
                                  </p:iterate>
                                  <p:childTnLst>
                                    <p:set>
                                      <p:cBhvr>
                                        <p:cTn id="71" fill="hold">
                                          <p:stCondLst>
                                            <p:cond delay="0"/>
                                          </p:stCondLst>
                                        </p:cTn>
                                        <p:tgtEl>
                                          <p:spTgt spid="50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0" presetID="1" grpId="23" fill="hold">
                                  <p:stCondLst>
                                    <p:cond delay="0"/>
                                  </p:stCondLst>
                                  <p:iterate type="el" backwards="0">
                                    <p:tmAbs val="0"/>
                                  </p:iterate>
                                  <p:childTnLst>
                                    <p:set>
                                      <p:cBhvr>
                                        <p:cTn id="75" fill="hold"/>
                                        <p:tgtEl>
                                          <p:spTgt spid="511"/>
                                        </p:tgtEl>
                                        <p:attrNameLst>
                                          <p:attrName>style.visibility</p:attrName>
                                        </p:attrNameLst>
                                      </p:cBhvr>
                                      <p:to>
                                        <p:strVal val="visible"/>
                                      </p:to>
                                    </p:set>
                                  </p:childTnLst>
                                </p:cTn>
                              </p:par>
                            </p:childTnLst>
                          </p:cTn>
                        </p:par>
                        <p:par>
                          <p:cTn id="76" fill="hold">
                            <p:stCondLst>
                              <p:cond delay="0"/>
                            </p:stCondLst>
                            <p:childTnLst>
                              <p:par>
                                <p:cTn id="77" presetClass="entr" nodeType="afterEffect" presetSubtype="0" presetID="1" grpId="24" fill="hold">
                                  <p:stCondLst>
                                    <p:cond delay="0"/>
                                  </p:stCondLst>
                                  <p:iterate type="el" backwards="0">
                                    <p:tmAbs val="0"/>
                                  </p:iterate>
                                  <p:childTnLst>
                                    <p:set>
                                      <p:cBhvr>
                                        <p:cTn id="78" fill="hold"/>
                                        <p:tgtEl>
                                          <p:spTgt spid="512"/>
                                        </p:tgtEl>
                                        <p:attrNameLst>
                                          <p:attrName>style.visibility</p:attrName>
                                        </p:attrNameLst>
                                      </p:cBhvr>
                                      <p:to>
                                        <p:strVal val="visible"/>
                                      </p:to>
                                    </p:set>
                                  </p:childTnLst>
                                </p:cTn>
                              </p:par>
                            </p:childTnLst>
                          </p:cTn>
                        </p:par>
                        <p:par>
                          <p:cTn id="79" fill="hold">
                            <p:stCondLst>
                              <p:cond delay="0"/>
                            </p:stCondLst>
                            <p:childTnLst>
                              <p:par>
                                <p:cTn id="80" presetClass="entr" nodeType="afterEffect" presetSubtype="0" presetID="1" grpId="25" fill="hold">
                                  <p:stCondLst>
                                    <p:cond delay="0"/>
                                  </p:stCondLst>
                                  <p:iterate type="el" backwards="0">
                                    <p:tmAbs val="0"/>
                                  </p:iterate>
                                  <p:childTnLst>
                                    <p:set>
                                      <p:cBhvr>
                                        <p:cTn id="81" fill="hold"/>
                                        <p:tgtEl>
                                          <p:spTgt spid="514"/>
                                        </p:tgtEl>
                                        <p:attrNameLst>
                                          <p:attrName>style.visibility</p:attrName>
                                        </p:attrNameLst>
                                      </p:cBhvr>
                                      <p:to>
                                        <p:strVal val="visible"/>
                                      </p:to>
                                    </p:set>
                                  </p:childTnLst>
                                </p:cTn>
                              </p:par>
                            </p:childTnLst>
                          </p:cTn>
                        </p:par>
                        <p:par>
                          <p:cTn id="82" fill="hold">
                            <p:stCondLst>
                              <p:cond delay="0"/>
                            </p:stCondLst>
                            <p:childTnLst>
                              <p:par>
                                <p:cTn id="83" presetClass="entr" nodeType="afterEffect" presetSubtype="0" presetID="1" grpId="26" fill="hold">
                                  <p:stCondLst>
                                    <p:cond delay="0"/>
                                  </p:stCondLst>
                                  <p:iterate type="el" backwards="0">
                                    <p:tmAbs val="0"/>
                                  </p:iterate>
                                  <p:childTnLst>
                                    <p:set>
                                      <p:cBhvr>
                                        <p:cTn id="84" fill="hold"/>
                                        <p:tgtEl>
                                          <p:spTgt spid="513"/>
                                        </p:tgtEl>
                                        <p:attrNameLst>
                                          <p:attrName>style.visibility</p:attrName>
                                        </p:attrNameLst>
                                      </p:cBhvr>
                                      <p:to>
                                        <p:strVal val="visible"/>
                                      </p:to>
                                    </p:set>
                                  </p:childTnLst>
                                </p:cTn>
                              </p:par>
                            </p:childTnLst>
                          </p:cTn>
                        </p:par>
                        <p:par>
                          <p:cTn id="85" fill="hold">
                            <p:stCondLst>
                              <p:cond delay="0"/>
                            </p:stCondLst>
                            <p:childTnLst>
                              <p:par>
                                <p:cTn id="86" presetClass="exit" nodeType="afterEffect" presetSubtype="0" presetID="1" grpId="27" fill="hold">
                                  <p:stCondLst>
                                    <p:cond delay="0"/>
                                  </p:stCondLst>
                                  <p:iterate type="el" backwards="0">
                                    <p:tmAbs val="0"/>
                                  </p:iterate>
                                  <p:childTnLst>
                                    <p:set>
                                      <p:cBhvr>
                                        <p:cTn id="87" fill="hold">
                                          <p:stCondLst>
                                            <p:cond delay="0"/>
                                          </p:stCondLst>
                                        </p:cTn>
                                        <p:tgtEl>
                                          <p:spTgt spid="503"/>
                                        </p:tgtEl>
                                        <p:attrNameLst>
                                          <p:attrName>style.visibility</p:attrName>
                                        </p:attrNameLst>
                                      </p:cBhvr>
                                      <p:to>
                                        <p:strVal val="hidden"/>
                                      </p:to>
                                    </p:set>
                                  </p:childTnLst>
                                </p:cTn>
                              </p:par>
                            </p:childTnLst>
                          </p:cTn>
                        </p:par>
                        <p:par>
                          <p:cTn id="88" fill="hold">
                            <p:stCondLst>
                              <p:cond delay="0"/>
                            </p:stCondLst>
                            <p:childTnLst>
                              <p:par>
                                <p:cTn id="89" presetClass="exit" nodeType="afterEffect" presetSubtype="0" presetID="1" grpId="28" fill="hold">
                                  <p:stCondLst>
                                    <p:cond delay="0"/>
                                  </p:stCondLst>
                                  <p:iterate type="el" backwards="0">
                                    <p:tmAbs val="0"/>
                                  </p:iterate>
                                  <p:childTnLst>
                                    <p:set>
                                      <p:cBhvr>
                                        <p:cTn id="90" fill="hold">
                                          <p:stCondLst>
                                            <p:cond delay="0"/>
                                          </p:stCondLst>
                                        </p:cTn>
                                        <p:tgtEl>
                                          <p:spTgt spid="502"/>
                                        </p:tgtEl>
                                        <p:attrNameLst>
                                          <p:attrName>style.visibility</p:attrName>
                                        </p:attrNameLst>
                                      </p:cBhvr>
                                      <p:to>
                                        <p:strVal val="hidden"/>
                                      </p:to>
                                    </p:set>
                                  </p:childTnLst>
                                </p:cTn>
                              </p:par>
                            </p:childTnLst>
                          </p:cTn>
                        </p:par>
                        <p:par>
                          <p:cTn id="91" fill="hold">
                            <p:stCondLst>
                              <p:cond delay="0"/>
                            </p:stCondLst>
                            <p:childTnLst>
                              <p:par>
                                <p:cTn id="92" presetClass="exit" nodeType="afterEffect" presetSubtype="0" presetID="1" grpId="29" fill="hold">
                                  <p:stCondLst>
                                    <p:cond delay="0"/>
                                  </p:stCondLst>
                                  <p:iterate type="el" backwards="0">
                                    <p:tmAbs val="0"/>
                                  </p:iterate>
                                  <p:childTnLst>
                                    <p:set>
                                      <p:cBhvr>
                                        <p:cTn id="93" fill="hold">
                                          <p:stCondLst>
                                            <p:cond delay="0"/>
                                          </p:stCondLst>
                                        </p:cTn>
                                        <p:tgtEl>
                                          <p:spTgt spid="51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Class="entr" nodeType="clickEffect" presetSubtype="0" presetID="1" grpId="30" fill="hold">
                                  <p:stCondLst>
                                    <p:cond delay="0"/>
                                  </p:stCondLst>
                                  <p:iterate type="el" backwards="0">
                                    <p:tmAbs val="0"/>
                                  </p:iterate>
                                  <p:childTnLst>
                                    <p:set>
                                      <p:cBhvr>
                                        <p:cTn id="97" fill="hold"/>
                                        <p:tgtEl>
                                          <p:spTgt spid="524"/>
                                        </p:tgtEl>
                                        <p:attrNameLst>
                                          <p:attrName>style.visibility</p:attrName>
                                        </p:attrNameLst>
                                      </p:cBhvr>
                                      <p:to>
                                        <p:strVal val="visible"/>
                                      </p:to>
                                    </p:set>
                                  </p:childTnLst>
                                </p:cTn>
                              </p:par>
                            </p:childTnLst>
                          </p:cTn>
                        </p:par>
                        <p:par>
                          <p:cTn id="98" fill="hold">
                            <p:stCondLst>
                              <p:cond delay="0"/>
                            </p:stCondLst>
                            <p:childTnLst>
                              <p:par>
                                <p:cTn id="99" presetClass="exit" nodeType="afterEffect" presetSubtype="0" presetID="1" grpId="31" fill="hold">
                                  <p:stCondLst>
                                    <p:cond delay="0"/>
                                  </p:stCondLst>
                                  <p:iterate type="el" backwards="0">
                                    <p:tmAbs val="0"/>
                                  </p:iterate>
                                  <p:childTnLst>
                                    <p:set>
                                      <p:cBhvr>
                                        <p:cTn id="100" fill="hold">
                                          <p:stCondLst>
                                            <p:cond delay="0"/>
                                          </p:stCondLst>
                                        </p:cTn>
                                        <p:tgtEl>
                                          <p:spTgt spid="51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Class="entr" nodeType="clickEffect" presetSubtype="0" presetID="1" grpId="32" fill="hold">
                                  <p:stCondLst>
                                    <p:cond delay="0"/>
                                  </p:stCondLst>
                                  <p:iterate type="el" backwards="0">
                                    <p:tmAbs val="0"/>
                                  </p:iterate>
                                  <p:childTnLst>
                                    <p:set>
                                      <p:cBhvr>
                                        <p:cTn id="104" fill="hold"/>
                                        <p:tgtEl>
                                          <p:spTgt spid="51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0" presetID="1" grpId="33" fill="hold">
                                  <p:stCondLst>
                                    <p:cond delay="0"/>
                                  </p:stCondLst>
                                  <p:iterate type="el" backwards="0">
                                    <p:tmAbs val="0"/>
                                  </p:iterate>
                                  <p:childTnLst>
                                    <p:set>
                                      <p:cBhvr>
                                        <p:cTn id="108" fill="hold"/>
                                        <p:tgtEl>
                                          <p:spTgt spid="520"/>
                                        </p:tgtEl>
                                        <p:attrNameLst>
                                          <p:attrName>style.visibility</p:attrName>
                                        </p:attrNameLst>
                                      </p:cBhvr>
                                      <p:to>
                                        <p:strVal val="visible"/>
                                      </p:to>
                                    </p:set>
                                  </p:childTnLst>
                                </p:cTn>
                              </p:par>
                            </p:childTnLst>
                          </p:cTn>
                        </p:par>
                        <p:par>
                          <p:cTn id="109" fill="hold">
                            <p:stCondLst>
                              <p:cond delay="0"/>
                            </p:stCondLst>
                            <p:childTnLst>
                              <p:par>
                                <p:cTn id="110" presetClass="exit" nodeType="afterEffect" presetSubtype="0" presetID="1" grpId="34" fill="hold">
                                  <p:stCondLst>
                                    <p:cond delay="0"/>
                                  </p:stCondLst>
                                  <p:iterate type="el" backwards="0">
                                    <p:tmAbs val="0"/>
                                  </p:iterate>
                                  <p:childTnLst>
                                    <p:set>
                                      <p:cBhvr>
                                        <p:cTn id="111" fill="hold">
                                          <p:stCondLst>
                                            <p:cond delay="0"/>
                                          </p:stCondLst>
                                        </p:cTn>
                                        <p:tgtEl>
                                          <p:spTgt spid="524"/>
                                        </p:tgtEl>
                                        <p:attrNameLst>
                                          <p:attrName>style.visibility</p:attrName>
                                        </p:attrNameLst>
                                      </p:cBhvr>
                                      <p:to>
                                        <p:strVal val="hidden"/>
                                      </p:to>
                                    </p:set>
                                  </p:childTnLst>
                                </p:cTn>
                              </p:par>
                            </p:childTnLst>
                          </p:cTn>
                        </p:par>
                        <p:par>
                          <p:cTn id="112" fill="hold">
                            <p:stCondLst>
                              <p:cond delay="0"/>
                            </p:stCondLst>
                            <p:childTnLst>
                              <p:par>
                                <p:cTn id="113" presetClass="entr" nodeType="afterEffect" presetSubtype="0" presetID="1" grpId="35" fill="hold">
                                  <p:stCondLst>
                                    <p:cond delay="0"/>
                                  </p:stCondLst>
                                  <p:iterate type="el" backwards="0">
                                    <p:tmAbs val="0"/>
                                  </p:iterate>
                                  <p:childTnLst>
                                    <p:set>
                                      <p:cBhvr>
                                        <p:cTn id="114" fill="hold"/>
                                        <p:tgtEl>
                                          <p:spTgt spid="52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Class="entr" nodeType="clickEffect" presetSubtype="0" presetID="1" grpId="36" fill="hold">
                                  <p:stCondLst>
                                    <p:cond delay="0"/>
                                  </p:stCondLst>
                                  <p:iterate type="el" backwards="0">
                                    <p:tmAbs val="0"/>
                                  </p:iterate>
                                  <p:childTnLst>
                                    <p:set>
                                      <p:cBhvr>
                                        <p:cTn id="118" fill="hold"/>
                                        <p:tgtEl>
                                          <p:spTgt spid="523"/>
                                        </p:tgtEl>
                                        <p:attrNameLst>
                                          <p:attrName>style.visibility</p:attrName>
                                        </p:attrNameLst>
                                      </p:cBhvr>
                                      <p:to>
                                        <p:strVal val="visible"/>
                                      </p:to>
                                    </p:set>
                                  </p:childTnLst>
                                </p:cTn>
                              </p:par>
                            </p:childTnLst>
                          </p:cTn>
                        </p:par>
                        <p:par>
                          <p:cTn id="119" fill="hold">
                            <p:stCondLst>
                              <p:cond delay="0"/>
                            </p:stCondLst>
                            <p:childTnLst>
                              <p:par>
                                <p:cTn id="120" presetClass="entr" nodeType="afterEffect" presetSubtype="0" presetID="1" grpId="37" fill="hold">
                                  <p:stCondLst>
                                    <p:cond delay="0"/>
                                  </p:stCondLst>
                                  <p:iterate type="el" backwards="0">
                                    <p:tmAbs val="0"/>
                                  </p:iterate>
                                  <p:childTnLst>
                                    <p:set>
                                      <p:cBhvr>
                                        <p:cTn id="121" fill="hold"/>
                                        <p:tgtEl>
                                          <p:spTgt spid="526"/>
                                        </p:tgtEl>
                                        <p:attrNameLst>
                                          <p:attrName>style.visibility</p:attrName>
                                        </p:attrNameLst>
                                      </p:cBhvr>
                                      <p:to>
                                        <p:strVal val="visible"/>
                                      </p:to>
                                    </p:set>
                                  </p:childTnLst>
                                </p:cTn>
                              </p:par>
                            </p:childTnLst>
                          </p:cTn>
                        </p:par>
                        <p:par>
                          <p:cTn id="122" fill="hold">
                            <p:stCondLst>
                              <p:cond delay="0"/>
                            </p:stCondLst>
                            <p:childTnLst>
                              <p:par>
                                <p:cTn id="123" presetClass="exit" nodeType="afterEffect" presetSubtype="0" presetID="1" grpId="38" fill="hold">
                                  <p:stCondLst>
                                    <p:cond delay="0"/>
                                  </p:stCondLst>
                                  <p:iterate type="el" backwards="0">
                                    <p:tmAbs val="0"/>
                                  </p:iterate>
                                  <p:childTnLst>
                                    <p:set>
                                      <p:cBhvr>
                                        <p:cTn id="124" fill="hold">
                                          <p:stCondLst>
                                            <p:cond delay="0"/>
                                          </p:stCondLst>
                                        </p:cTn>
                                        <p:tgtEl>
                                          <p:spTgt spid="525"/>
                                        </p:tgtEl>
                                        <p:attrNameLst>
                                          <p:attrName>style.visibility</p:attrName>
                                        </p:attrNameLst>
                                      </p:cBhvr>
                                      <p:to>
                                        <p:strVal val="hidden"/>
                                      </p:to>
                                    </p:set>
                                  </p:childTnLst>
                                </p:cTn>
                              </p:par>
                            </p:childTnLst>
                          </p:cTn>
                        </p:par>
                        <p:par>
                          <p:cTn id="125" fill="hold">
                            <p:stCondLst>
                              <p:cond delay="0"/>
                            </p:stCondLst>
                            <p:childTnLst>
                              <p:par>
                                <p:cTn id="126" presetClass="entr" nodeType="afterEffect" presetSubtype="0" presetID="1" grpId="39" fill="hold">
                                  <p:stCondLst>
                                    <p:cond delay="0"/>
                                  </p:stCondLst>
                                  <p:iterate type="el" backwards="0">
                                    <p:tmAbs val="0"/>
                                  </p:iterate>
                                  <p:childTnLst>
                                    <p:set>
                                      <p:cBhvr>
                                        <p:cTn id="127" fill="hold"/>
                                        <p:tgtEl>
                                          <p:spTgt spid="5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6" grpId="2"/>
      <p:bldP build="whole" bldLvl="1" animBg="1" rev="0" advAuto="0" spid="525" grpId="38"/>
      <p:bldP build="whole" bldLvl="1" animBg="1" rev="0" advAuto="0" spid="511" grpId="23"/>
      <p:bldP build="whole" bldLvl="1" animBg="1" rev="0" advAuto="0" spid="527" grpId="4"/>
      <p:bldP build="whole" bldLvl="1" animBg="1" rev="0" advAuto="0" spid="504" grpId="19"/>
      <p:bldP build="whole" bldLvl="1" animBg="1" rev="0" advAuto="0" spid="508" grpId="6"/>
      <p:bldP build="whole" bldLvl="1" animBg="1" rev="0" advAuto="0" spid="520" grpId="33"/>
      <p:bldP build="whole" bldLvl="1" animBg="1" rev="0" advAuto="0" spid="505" grpId="20"/>
      <p:bldP build="whole" bldLvl="1" animBg="1" rev="0" advAuto="0" spid="511" grpId="31"/>
      <p:bldP build="whole" bldLvl="1" animBg="1" rev="0" advAuto="0" spid="501" grpId="14"/>
      <p:bldP build="whole" bldLvl="1" animBg="1" rev="0" advAuto="0" spid="529" grpId="39"/>
      <p:bldP build="whole" bldLvl="1" animBg="1" rev="0" advAuto="0" spid="510" grpId="17"/>
      <p:bldP build="whole" bldLvl="1" animBg="1" rev="0" advAuto="0" spid="508" grpId="16"/>
      <p:bldP build="whole" bldLvl="1" animBg="1" rev="0" advAuto="0" spid="526" grpId="37"/>
      <p:bldP build="whole" bldLvl="1" animBg="1" rev="0" advAuto="0" spid="528" grpId="3"/>
      <p:bldP build="whole" bldLvl="1" animBg="1" rev="0" advAuto="0" spid="506" grpId="22"/>
      <p:bldP build="whole" bldLvl="1" animBg="1" rev="0" advAuto="0" spid="512" grpId="24"/>
      <p:bldP build="whole" bldLvl="1" animBg="1" rev="0" advAuto="0" spid="507" grpId="5"/>
      <p:bldP build="whole" bldLvl="1" animBg="1" rev="0" advAuto="0" spid="502" grpId="10"/>
      <p:bldP build="whole" bldLvl="1" animBg="1" rev="0" advAuto="0" spid="510" grpId="29"/>
      <p:bldP build="whole" bldLvl="1" animBg="1" rev="0" advAuto="0" spid="524" grpId="30"/>
      <p:bldP build="whole" bldLvl="1" animBg="1" rev="0" advAuto="0" spid="499" grpId="12"/>
      <p:bldP build="whole" bldLvl="1" animBg="1" rev="0" advAuto="0" spid="495" grpId="1"/>
      <p:bldP build="whole" bldLvl="1" animBg="1" rev="0" advAuto="0" spid="524" grpId="34"/>
      <p:bldP build="whole" bldLvl="1" animBg="1" rev="0" advAuto="0" spid="498" grpId="11"/>
      <p:bldP build="whole" bldLvl="1" animBg="1" rev="0" advAuto="0" spid="507" grpId="21"/>
      <p:bldP build="whole" bldLvl="1" animBg="1" rev="0" advAuto="0" spid="523" grpId="36"/>
      <p:bldP build="whole" bldLvl="1" animBg="1" rev="0" advAuto="0" spid="513" grpId="26"/>
      <p:bldP build="whole" bldLvl="1" animBg="1" rev="0" advAuto="0" spid="491" grpId="18"/>
      <p:bldP build="whole" bldLvl="1" animBg="1" rev="0" advAuto="0" spid="509" grpId="7"/>
      <p:bldP build="whole" bldLvl="1" animBg="1" rev="0" advAuto="0" spid="517" grpId="32"/>
      <p:bldP build="whole" bldLvl="1" animBg="1" rev="0" advAuto="0" spid="503" grpId="9"/>
      <p:bldP build="whole" bldLvl="1" animBg="1" rev="0" advAuto="0" spid="502" grpId="28"/>
      <p:bldP build="whole" bldLvl="1" animBg="1" rev="0" advAuto="0" spid="509" grpId="15"/>
      <p:bldP build="whole" bldLvl="1" animBg="1" rev="0" advAuto="0" spid="500" grpId="13"/>
      <p:bldP build="whole" bldLvl="1" animBg="1" rev="0" advAuto="0" spid="514" grpId="25"/>
      <p:bldP build="whole" bldLvl="1" animBg="1" rev="0" advAuto="0" spid="503" grpId="27"/>
      <p:bldP build="whole" bldLvl="1" animBg="1" rev="0" advAuto="0" spid="505" grpId="8"/>
      <p:bldP build="whole" bldLvl="1" animBg="1" rev="0" advAuto="0" spid="525" grpId="35"/>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Shape 531"/>
          <p:cNvSpPr/>
          <p:nvPr>
            <p:ph type="title"/>
          </p:nvPr>
        </p:nvSpPr>
        <p:spPr>
          <a:xfrm>
            <a:off x="6432550" y="549274"/>
            <a:ext cx="13989050" cy="2286002"/>
          </a:xfrm>
          <a:prstGeom prst="rect">
            <a:avLst/>
          </a:prstGeom>
        </p:spPr>
        <p:txBody>
          <a:bodyPr/>
          <a:lstStyle>
            <a:lvl1pPr algn="l">
              <a:defRPr>
                <a:latin typeface="宋体"/>
                <a:ea typeface="宋体"/>
                <a:cs typeface="宋体"/>
                <a:sym typeface="宋体"/>
              </a:defRPr>
            </a:lvl1pPr>
          </a:lstStyle>
          <a:p>
            <a:pPr/>
            <a:r>
              <a:t>观察程序运行时堆栈的变化</a:t>
            </a:r>
          </a:p>
        </p:txBody>
      </p:sp>
      <p:sp>
        <p:nvSpPr>
          <p:cNvPr id="532" name="Shape 532"/>
          <p:cNvSpPr/>
          <p:nvPr/>
        </p:nvSpPr>
        <p:spPr>
          <a:xfrm>
            <a:off x="15935325" y="3546475"/>
            <a:ext cx="2736850" cy="6915150"/>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33" name="Shape 533"/>
          <p:cNvSpPr/>
          <p:nvPr/>
        </p:nvSpPr>
        <p:spPr>
          <a:xfrm>
            <a:off x="15935325" y="7004050"/>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34" name="Shape 534"/>
          <p:cNvSpPr/>
          <p:nvPr/>
        </p:nvSpPr>
        <p:spPr>
          <a:xfrm>
            <a:off x="15935325" y="7578725"/>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35" name="Shape 535"/>
          <p:cNvSpPr/>
          <p:nvPr/>
        </p:nvSpPr>
        <p:spPr>
          <a:xfrm>
            <a:off x="15935325" y="8156575"/>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36" name="Shape 536"/>
          <p:cNvSpPr/>
          <p:nvPr/>
        </p:nvSpPr>
        <p:spPr>
          <a:xfrm>
            <a:off x="5280025" y="101726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537" name="Shape 537"/>
          <p:cNvSpPr/>
          <p:nvPr/>
        </p:nvSpPr>
        <p:spPr>
          <a:xfrm>
            <a:off x="5181600" y="97408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538" name="Shape 538"/>
          <p:cNvSpPr/>
          <p:nvPr/>
        </p:nvSpPr>
        <p:spPr>
          <a:xfrm>
            <a:off x="6327775" y="9124950"/>
            <a:ext cx="863601" cy="0"/>
          </a:xfrm>
          <a:prstGeom prst="line">
            <a:avLst/>
          </a:prstGeom>
          <a:ln w="76200">
            <a:solidFill>
              <a:srgbClr val="99CC00"/>
            </a:solidFill>
            <a:tailEnd type="triangle"/>
          </a:ln>
        </p:spPr>
        <p:txBody>
          <a:bodyPr lIns="45718" tIns="45718" rIns="45718" bIns="45718"/>
          <a:lstStyle/>
          <a:p>
            <a:pPr/>
          </a:p>
        </p:txBody>
      </p:sp>
      <p:sp>
        <p:nvSpPr>
          <p:cNvPr id="539" name="Shape 539"/>
          <p:cNvSpPr/>
          <p:nvPr/>
        </p:nvSpPr>
        <p:spPr>
          <a:xfrm>
            <a:off x="5280025" y="8442324"/>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solidFill>
                  <a:srgbClr val="99CC00"/>
                </a:solidFill>
                <a:latin typeface="Arial"/>
                <a:ea typeface="Arial"/>
                <a:cs typeface="Arial"/>
                <a:sym typeface="Arial"/>
              </a:defRPr>
            </a:lvl1pPr>
          </a:lstStyle>
          <a:p>
            <a:pPr/>
            <a:r>
              <a:t>eip</a:t>
            </a:r>
          </a:p>
        </p:txBody>
      </p:sp>
      <p:sp>
        <p:nvSpPr>
          <p:cNvPr id="540" name="Shape 540"/>
          <p:cNvSpPr/>
          <p:nvPr/>
        </p:nvSpPr>
        <p:spPr>
          <a:xfrm>
            <a:off x="5280025" y="786764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541" name="Shape 541"/>
          <p:cNvSpPr/>
          <p:nvPr/>
        </p:nvSpPr>
        <p:spPr>
          <a:xfrm>
            <a:off x="7296150" y="3692525"/>
            <a:ext cx="2590800" cy="6769100"/>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grpSp>
        <p:nvGrpSpPr>
          <p:cNvPr id="544" name="Group 544"/>
          <p:cNvGrpSpPr/>
          <p:nvPr/>
        </p:nvGrpSpPr>
        <p:grpSpPr>
          <a:xfrm>
            <a:off x="7296149" y="7696376"/>
            <a:ext cx="2593979" cy="3368321"/>
            <a:chOff x="0" y="0"/>
            <a:chExt cx="2593977" cy="3368320"/>
          </a:xfrm>
        </p:grpSpPr>
        <p:sp>
          <p:nvSpPr>
            <p:cNvPr id="542" name="Shape 542"/>
            <p:cNvSpPr/>
            <p:nvPr/>
          </p:nvSpPr>
          <p:spPr>
            <a:xfrm>
              <a:off x="0" y="28398"/>
              <a:ext cx="2593978" cy="3311528"/>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algn="l" defTabSz="1828800">
                <a:defRPr sz="3600">
                  <a:latin typeface="Arial"/>
                  <a:ea typeface="Arial"/>
                  <a:cs typeface="Arial"/>
                  <a:sym typeface="Arial"/>
                </a:defRPr>
              </a:pPr>
            </a:p>
          </p:txBody>
        </p:sp>
        <p:sp>
          <p:nvSpPr>
            <p:cNvPr id="543" name="Shape 543"/>
            <p:cNvSpPr/>
            <p:nvPr/>
          </p:nvSpPr>
          <p:spPr>
            <a:xfrm>
              <a:off x="-1" y="0"/>
              <a:ext cx="1592852" cy="33683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3600">
                  <a:latin typeface="Arial"/>
                  <a:ea typeface="Arial"/>
                  <a:cs typeface="Arial"/>
                  <a:sym typeface="Arial"/>
                </a:defRPr>
              </a:pPr>
              <a:r>
                <a:t>main</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r>
                <a:t>p1(c)</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r>
                <a:t>p2(x,y)</a:t>
              </a:r>
            </a:p>
            <a:p>
              <a:pPr algn="l" defTabSz="1828800">
                <a:defRPr sz="3600">
                  <a:latin typeface="Arial"/>
                  <a:ea typeface="Arial"/>
                  <a:cs typeface="Arial"/>
                  <a:sym typeface="Arial"/>
                </a:defRPr>
              </a:pPr>
              <a:r>
                <a:t>…</a:t>
              </a:r>
            </a:p>
          </p:txBody>
        </p:sp>
      </p:grpSp>
      <p:grpSp>
        <p:nvGrpSpPr>
          <p:cNvPr id="547" name="Group 547"/>
          <p:cNvGrpSpPr/>
          <p:nvPr/>
        </p:nvGrpSpPr>
        <p:grpSpPr>
          <a:xfrm>
            <a:off x="7296149" y="4267198"/>
            <a:ext cx="2593979" cy="1006478"/>
            <a:chOff x="0" y="0"/>
            <a:chExt cx="2593977" cy="1006477"/>
          </a:xfrm>
        </p:grpSpPr>
        <p:sp>
          <p:nvSpPr>
            <p:cNvPr id="545" name="Shape 545"/>
            <p:cNvSpPr/>
            <p:nvPr/>
          </p:nvSpPr>
          <p:spPr>
            <a:xfrm>
              <a:off x="0" y="0"/>
              <a:ext cx="2593978" cy="1006478"/>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algn="l" defTabSz="1828800">
                <a:defRPr sz="3600">
                  <a:latin typeface="Arial"/>
                  <a:ea typeface="Arial"/>
                  <a:cs typeface="Arial"/>
                  <a:sym typeface="Arial"/>
                </a:defRPr>
              </a:pPr>
            </a:p>
          </p:txBody>
        </p:sp>
        <p:sp>
          <p:nvSpPr>
            <p:cNvPr id="546" name="Shape 546"/>
            <p:cNvSpPr/>
            <p:nvPr/>
          </p:nvSpPr>
          <p:spPr>
            <a:xfrm>
              <a:off x="0" y="152578"/>
              <a:ext cx="704124" cy="701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algn="l" defTabSz="1828800">
                <a:defRPr sz="3600">
                  <a:latin typeface="Arial"/>
                  <a:ea typeface="Arial"/>
                  <a:cs typeface="Arial"/>
                  <a:sym typeface="Arial"/>
                </a:defRPr>
              </a:lvl1pPr>
            </a:lstStyle>
            <a:p>
              <a:pPr/>
              <a:r>
                <a:t>p1</a:t>
              </a:r>
            </a:p>
          </p:txBody>
        </p:sp>
      </p:grpSp>
      <p:grpSp>
        <p:nvGrpSpPr>
          <p:cNvPr id="550" name="Group 550"/>
          <p:cNvGrpSpPr/>
          <p:nvPr/>
        </p:nvGrpSpPr>
        <p:grpSpPr>
          <a:xfrm>
            <a:off x="7296149" y="5994398"/>
            <a:ext cx="2593979" cy="1006478"/>
            <a:chOff x="0" y="0"/>
            <a:chExt cx="2593977" cy="1006477"/>
          </a:xfrm>
        </p:grpSpPr>
        <p:sp>
          <p:nvSpPr>
            <p:cNvPr id="548" name="Shape 548"/>
            <p:cNvSpPr/>
            <p:nvPr/>
          </p:nvSpPr>
          <p:spPr>
            <a:xfrm>
              <a:off x="0" y="0"/>
              <a:ext cx="2593978" cy="1006478"/>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algn="l" defTabSz="1828800">
                <a:defRPr sz="3600">
                  <a:latin typeface="Arial"/>
                  <a:ea typeface="Arial"/>
                  <a:cs typeface="Arial"/>
                  <a:sym typeface="Arial"/>
                </a:defRPr>
              </a:pPr>
            </a:p>
          </p:txBody>
        </p:sp>
        <p:sp>
          <p:nvSpPr>
            <p:cNvPr id="549" name="Shape 549"/>
            <p:cNvSpPr/>
            <p:nvPr/>
          </p:nvSpPr>
          <p:spPr>
            <a:xfrm>
              <a:off x="0" y="152578"/>
              <a:ext cx="704124" cy="701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algn="l" defTabSz="1828800">
                <a:defRPr sz="3600">
                  <a:latin typeface="Arial"/>
                  <a:ea typeface="Arial"/>
                  <a:cs typeface="Arial"/>
                  <a:sym typeface="Arial"/>
                </a:defRPr>
              </a:lvl1pPr>
            </a:lstStyle>
            <a:p>
              <a:pPr/>
              <a:r>
                <a:t>p2</a:t>
              </a:r>
            </a:p>
          </p:txBody>
        </p:sp>
      </p:grpSp>
      <p:sp>
        <p:nvSpPr>
          <p:cNvPr id="551" name="Shape 551"/>
          <p:cNvSpPr/>
          <p:nvPr/>
        </p:nvSpPr>
        <p:spPr>
          <a:xfrm>
            <a:off x="9886950" y="7724774"/>
            <a:ext cx="288926" cy="2736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sp>
        <p:nvSpPr>
          <p:cNvPr id="552" name="Shape 552"/>
          <p:cNvSpPr/>
          <p:nvPr/>
        </p:nvSpPr>
        <p:spPr>
          <a:xfrm>
            <a:off x="10175875" y="8588375"/>
            <a:ext cx="1186551"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main</a:t>
            </a:r>
          </a:p>
        </p:txBody>
      </p:sp>
      <p:sp>
        <p:nvSpPr>
          <p:cNvPr id="553" name="Shape 553"/>
          <p:cNvSpPr/>
          <p:nvPr/>
        </p:nvSpPr>
        <p:spPr>
          <a:xfrm>
            <a:off x="9886950" y="5994399"/>
            <a:ext cx="288926" cy="1009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54" name="Shape 554"/>
          <p:cNvSpPr/>
          <p:nvPr/>
        </p:nvSpPr>
        <p:spPr>
          <a:xfrm>
            <a:off x="9886950" y="4267199"/>
            <a:ext cx="288926" cy="1009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55" name="Shape 555"/>
          <p:cNvSpPr/>
          <p:nvPr/>
        </p:nvSpPr>
        <p:spPr>
          <a:xfrm>
            <a:off x="10032999" y="6140450"/>
            <a:ext cx="7041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p2</a:t>
            </a:r>
          </a:p>
        </p:txBody>
      </p:sp>
      <p:sp>
        <p:nvSpPr>
          <p:cNvPr id="556" name="Shape 556"/>
          <p:cNvSpPr/>
          <p:nvPr/>
        </p:nvSpPr>
        <p:spPr>
          <a:xfrm>
            <a:off x="10032999" y="4410075"/>
            <a:ext cx="7041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p1</a:t>
            </a:r>
          </a:p>
        </p:txBody>
      </p:sp>
      <p:sp>
        <p:nvSpPr>
          <p:cNvPr id="557" name="Shape 557"/>
          <p:cNvSpPr/>
          <p:nvPr/>
        </p:nvSpPr>
        <p:spPr>
          <a:xfrm>
            <a:off x="7254874" y="11023599"/>
            <a:ext cx="29387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程序的代码段</a:t>
            </a:r>
          </a:p>
        </p:txBody>
      </p:sp>
      <p:sp>
        <p:nvSpPr>
          <p:cNvPr id="558" name="Shape 558"/>
          <p:cNvSpPr/>
          <p:nvPr/>
        </p:nvSpPr>
        <p:spPr>
          <a:xfrm>
            <a:off x="16382999" y="10471149"/>
            <a:ext cx="11099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堆栈</a:t>
            </a:r>
          </a:p>
        </p:txBody>
      </p:sp>
      <p:sp>
        <p:nvSpPr>
          <p:cNvPr id="559" name="Shape 559"/>
          <p:cNvSpPr/>
          <p:nvPr/>
        </p:nvSpPr>
        <p:spPr>
          <a:xfrm>
            <a:off x="6432550" y="8010525"/>
            <a:ext cx="863601" cy="0"/>
          </a:xfrm>
          <a:prstGeom prst="line">
            <a:avLst/>
          </a:prstGeom>
          <a:ln w="76200">
            <a:solidFill>
              <a:srgbClr val="000000"/>
            </a:solidFill>
            <a:tailEnd type="triangle"/>
          </a:ln>
        </p:spPr>
        <p:txBody>
          <a:bodyPr lIns="45718" tIns="45718" rIns="45718" bIns="45718"/>
          <a:lstStyle/>
          <a:p>
            <a:pPr/>
          </a:p>
        </p:txBody>
      </p:sp>
      <p:sp>
        <p:nvSpPr>
          <p:cNvPr id="560" name="Shape 560"/>
          <p:cNvSpPr/>
          <p:nvPr/>
        </p:nvSpPr>
        <p:spPr>
          <a:xfrm>
            <a:off x="5327650" y="73278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561" name="Shape 561"/>
          <p:cNvSpPr/>
          <p:nvPr/>
        </p:nvSpPr>
        <p:spPr>
          <a:xfrm>
            <a:off x="14966950" y="9401175"/>
            <a:ext cx="1006476" cy="0"/>
          </a:xfrm>
          <a:prstGeom prst="line">
            <a:avLst/>
          </a:prstGeom>
          <a:ln w="76200">
            <a:solidFill>
              <a:srgbClr val="000000"/>
            </a:solidFill>
            <a:tailEnd type="triangle"/>
          </a:ln>
        </p:spPr>
        <p:txBody>
          <a:bodyPr lIns="45718" tIns="45718" rIns="45718" bIns="45718"/>
          <a:lstStyle/>
          <a:p>
            <a:pPr/>
          </a:p>
        </p:txBody>
      </p:sp>
      <p:sp>
        <p:nvSpPr>
          <p:cNvPr id="562" name="Shape 562"/>
          <p:cNvSpPr/>
          <p:nvPr/>
        </p:nvSpPr>
        <p:spPr>
          <a:xfrm>
            <a:off x="13633449" y="8861424"/>
            <a:ext cx="1246008"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esp</a:t>
            </a:r>
          </a:p>
        </p:txBody>
      </p:sp>
      <p:grpSp>
        <p:nvGrpSpPr>
          <p:cNvPr id="565" name="Group 565"/>
          <p:cNvGrpSpPr/>
          <p:nvPr/>
        </p:nvGrpSpPr>
        <p:grpSpPr>
          <a:xfrm>
            <a:off x="15935325" y="9309100"/>
            <a:ext cx="2736852" cy="1152525"/>
            <a:chOff x="0" y="0"/>
            <a:chExt cx="2736851" cy="1152525"/>
          </a:xfrm>
        </p:grpSpPr>
        <p:sp>
          <p:nvSpPr>
            <p:cNvPr id="563" name="Shape 563"/>
            <p:cNvSpPr/>
            <p:nvPr/>
          </p:nvSpPr>
          <p:spPr>
            <a:xfrm>
              <a:off x="0" y="0"/>
              <a:ext cx="2736852" cy="1152525"/>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564" name="Shape 564"/>
            <p:cNvSpPr/>
            <p:nvPr/>
          </p:nvSpPr>
          <p:spPr>
            <a:xfrm>
              <a:off x="385" y="59372"/>
              <a:ext cx="2736075" cy="103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4800">
                  <a:latin typeface="Arial"/>
                  <a:ea typeface="Arial"/>
                  <a:cs typeface="Arial"/>
                  <a:sym typeface="Arial"/>
                </a:defRPr>
              </a:pPr>
              <a:r>
                <a:t>main</a:t>
              </a:r>
              <a:r>
                <a:rPr>
                  <a:latin typeface="宋体"/>
                  <a:ea typeface="宋体"/>
                  <a:cs typeface="宋体"/>
                  <a:sym typeface="宋体"/>
                </a:rPr>
                <a:t>堆栈</a:t>
              </a:r>
            </a:p>
          </p:txBody>
        </p:sp>
      </p:grpSp>
      <p:grpSp>
        <p:nvGrpSpPr>
          <p:cNvPr id="568" name="Group 568"/>
          <p:cNvGrpSpPr/>
          <p:nvPr/>
        </p:nvGrpSpPr>
        <p:grpSpPr>
          <a:xfrm>
            <a:off x="15935325" y="8587869"/>
            <a:ext cx="2736850" cy="861436"/>
            <a:chOff x="0" y="0"/>
            <a:chExt cx="2736850" cy="861435"/>
          </a:xfrm>
        </p:grpSpPr>
        <p:sp>
          <p:nvSpPr>
            <p:cNvPr id="566" name="Shape 566"/>
            <p:cNvSpPr/>
            <p:nvPr/>
          </p:nvSpPr>
          <p:spPr>
            <a:xfrm>
              <a:off x="0" y="143382"/>
              <a:ext cx="2736850" cy="57467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567" name="Shape 567"/>
            <p:cNvSpPr/>
            <p:nvPr/>
          </p:nvSpPr>
          <p:spPr>
            <a:xfrm>
              <a:off x="1118234" y="0"/>
              <a:ext cx="500379" cy="861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4800">
                  <a:latin typeface="Arial"/>
                  <a:ea typeface="Arial"/>
                  <a:cs typeface="Arial"/>
                  <a:sym typeface="Arial"/>
                </a:defRPr>
              </a:lvl1pPr>
            </a:lstStyle>
            <a:p>
              <a:pPr/>
              <a:r>
                <a:t>c</a:t>
              </a:r>
            </a:p>
          </p:txBody>
        </p:sp>
      </p:grpSp>
      <p:grpSp>
        <p:nvGrpSpPr>
          <p:cNvPr id="571" name="Group 571"/>
          <p:cNvGrpSpPr/>
          <p:nvPr/>
        </p:nvGrpSpPr>
        <p:grpSpPr>
          <a:xfrm>
            <a:off x="15938500" y="8010019"/>
            <a:ext cx="2736850" cy="861436"/>
            <a:chOff x="0" y="0"/>
            <a:chExt cx="2736850" cy="861435"/>
          </a:xfrm>
        </p:grpSpPr>
        <p:sp>
          <p:nvSpPr>
            <p:cNvPr id="569" name="Shape 569"/>
            <p:cNvSpPr/>
            <p:nvPr/>
          </p:nvSpPr>
          <p:spPr>
            <a:xfrm>
              <a:off x="0" y="143382"/>
              <a:ext cx="2736850" cy="57467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solidFill>
                    <a:srgbClr val="99CC00"/>
                  </a:solidFill>
                  <a:latin typeface="Arial"/>
                  <a:ea typeface="Arial"/>
                  <a:cs typeface="Arial"/>
                  <a:sym typeface="Arial"/>
                </a:defRPr>
              </a:pPr>
            </a:p>
          </p:txBody>
        </p:sp>
        <p:sp>
          <p:nvSpPr>
            <p:cNvPr id="570" name="Shape 570"/>
            <p:cNvSpPr/>
            <p:nvPr/>
          </p:nvSpPr>
          <p:spPr>
            <a:xfrm>
              <a:off x="863886" y="0"/>
              <a:ext cx="1009074" cy="861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4800">
                  <a:solidFill>
                    <a:srgbClr val="99CC00"/>
                  </a:solidFill>
                  <a:latin typeface="Arial"/>
                  <a:ea typeface="Arial"/>
                  <a:cs typeface="Arial"/>
                  <a:sym typeface="Arial"/>
                </a:defRPr>
              </a:lvl1pPr>
            </a:lstStyle>
            <a:p>
              <a:pPr/>
              <a:r>
                <a:t>eip</a:t>
              </a:r>
            </a:p>
          </p:txBody>
        </p:sp>
      </p:grpSp>
      <p:sp>
        <p:nvSpPr>
          <p:cNvPr id="572" name="Shape 572"/>
          <p:cNvSpPr/>
          <p:nvPr/>
        </p:nvSpPr>
        <p:spPr>
          <a:xfrm>
            <a:off x="15935325" y="6426200"/>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73" name="Shape 573"/>
          <p:cNvSpPr/>
          <p:nvPr/>
        </p:nvSpPr>
        <p:spPr>
          <a:xfrm>
            <a:off x="15935325" y="5851525"/>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74" name="Shape 574"/>
          <p:cNvSpPr/>
          <p:nvPr/>
        </p:nvSpPr>
        <p:spPr>
          <a:xfrm>
            <a:off x="15935325" y="5276850"/>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575" name="Shape 575"/>
          <p:cNvSpPr/>
          <p:nvPr/>
        </p:nvSpPr>
        <p:spPr>
          <a:xfrm flipV="1">
            <a:off x="19250023" y="5708649"/>
            <a:ext cx="2" cy="4895851"/>
          </a:xfrm>
          <a:prstGeom prst="line">
            <a:avLst/>
          </a:prstGeom>
          <a:ln w="76200">
            <a:solidFill>
              <a:srgbClr val="000000"/>
            </a:solidFill>
            <a:tailEnd type="triangle"/>
          </a:ln>
        </p:spPr>
        <p:txBody>
          <a:bodyPr lIns="45718" tIns="45718" rIns="45718" bIns="45718"/>
          <a:lstStyle/>
          <a:p>
            <a:pPr/>
          </a:p>
        </p:txBody>
      </p:sp>
      <p:sp>
        <p:nvSpPr>
          <p:cNvPr id="576" name="Shape 576"/>
          <p:cNvSpPr/>
          <p:nvPr/>
        </p:nvSpPr>
        <p:spPr>
          <a:xfrm>
            <a:off x="6286500" y="9163050"/>
            <a:ext cx="863601" cy="0"/>
          </a:xfrm>
          <a:prstGeom prst="line">
            <a:avLst/>
          </a:prstGeom>
          <a:ln w="76200">
            <a:solidFill>
              <a:srgbClr val="000000"/>
            </a:solidFill>
            <a:tailEnd type="triangle"/>
          </a:ln>
        </p:spPr>
        <p:txBody>
          <a:bodyPr lIns="45718" tIns="45718" rIns="45718" bIns="45718"/>
          <a:lstStyle/>
          <a:p>
            <a:pPr/>
          </a:p>
        </p:txBody>
      </p:sp>
      <p:sp>
        <p:nvSpPr>
          <p:cNvPr id="577" name="Shape 577"/>
          <p:cNvSpPr/>
          <p:nvPr/>
        </p:nvSpPr>
        <p:spPr>
          <a:xfrm>
            <a:off x="5280025" y="8537574"/>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578" name="Shape 578"/>
          <p:cNvSpPr/>
          <p:nvPr/>
        </p:nvSpPr>
        <p:spPr>
          <a:xfrm>
            <a:off x="6470650" y="4371975"/>
            <a:ext cx="863601" cy="0"/>
          </a:xfrm>
          <a:prstGeom prst="line">
            <a:avLst/>
          </a:prstGeom>
          <a:ln w="76200">
            <a:solidFill>
              <a:srgbClr val="000000"/>
            </a:solidFill>
            <a:tailEnd type="triangle"/>
          </a:ln>
        </p:spPr>
        <p:txBody>
          <a:bodyPr lIns="45718" tIns="45718" rIns="45718" bIns="45718"/>
          <a:lstStyle/>
          <a:p>
            <a:pPr/>
          </a:p>
        </p:txBody>
      </p:sp>
      <p:sp>
        <p:nvSpPr>
          <p:cNvPr id="579" name="Shape 579"/>
          <p:cNvSpPr/>
          <p:nvPr/>
        </p:nvSpPr>
        <p:spPr>
          <a:xfrm>
            <a:off x="5470525" y="368934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grpSp>
        <p:nvGrpSpPr>
          <p:cNvPr id="582" name="Group 582"/>
          <p:cNvGrpSpPr/>
          <p:nvPr/>
        </p:nvGrpSpPr>
        <p:grpSpPr>
          <a:xfrm>
            <a:off x="15935325" y="7004050"/>
            <a:ext cx="2736850" cy="1149350"/>
            <a:chOff x="0" y="0"/>
            <a:chExt cx="2736850" cy="1149350"/>
          </a:xfrm>
        </p:grpSpPr>
        <p:sp>
          <p:nvSpPr>
            <p:cNvPr id="580" name="Shape 580"/>
            <p:cNvSpPr/>
            <p:nvPr/>
          </p:nvSpPr>
          <p:spPr>
            <a:xfrm>
              <a:off x="0" y="0"/>
              <a:ext cx="2736850" cy="1149350"/>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581" name="Shape 581"/>
            <p:cNvSpPr/>
            <p:nvPr/>
          </p:nvSpPr>
          <p:spPr>
            <a:xfrm>
              <a:off x="17203" y="57785"/>
              <a:ext cx="2702440" cy="103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4800">
                  <a:latin typeface="Arial"/>
                  <a:ea typeface="Arial"/>
                  <a:cs typeface="Arial"/>
                  <a:sym typeface="Arial"/>
                </a:defRPr>
              </a:pPr>
              <a:r>
                <a:t>p1</a:t>
              </a:r>
              <a:r>
                <a:rPr>
                  <a:latin typeface="宋体"/>
                  <a:ea typeface="宋体"/>
                  <a:cs typeface="宋体"/>
                  <a:sym typeface="宋体"/>
                </a:rPr>
                <a:t>的堆栈</a:t>
              </a:r>
            </a:p>
          </p:txBody>
        </p:sp>
      </p:grpSp>
      <p:sp>
        <p:nvSpPr>
          <p:cNvPr id="583" name="Shape 583"/>
          <p:cNvSpPr/>
          <p:nvPr/>
        </p:nvSpPr>
        <p:spPr>
          <a:xfrm>
            <a:off x="14966950" y="7108825"/>
            <a:ext cx="1006476" cy="0"/>
          </a:xfrm>
          <a:prstGeom prst="line">
            <a:avLst/>
          </a:prstGeom>
          <a:ln w="76200">
            <a:solidFill>
              <a:srgbClr val="000000"/>
            </a:solidFill>
            <a:tailEnd type="triangle"/>
          </a:ln>
        </p:spPr>
        <p:txBody>
          <a:bodyPr lIns="45718" tIns="45718" rIns="45718" bIns="45718"/>
          <a:lstStyle/>
          <a:p>
            <a:pPr/>
          </a:p>
        </p:txBody>
      </p:sp>
      <p:sp>
        <p:nvSpPr>
          <p:cNvPr id="584" name="Shape 584"/>
          <p:cNvSpPr/>
          <p:nvPr/>
        </p:nvSpPr>
        <p:spPr>
          <a:xfrm>
            <a:off x="13633449" y="6572249"/>
            <a:ext cx="1246008"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esp</a:t>
            </a:r>
          </a:p>
        </p:txBody>
      </p:sp>
      <p:sp>
        <p:nvSpPr>
          <p:cNvPr id="585" name="Shape 585"/>
          <p:cNvSpPr/>
          <p:nvPr/>
        </p:nvSpPr>
        <p:spPr>
          <a:xfrm>
            <a:off x="6384925" y="8550275"/>
            <a:ext cx="863601" cy="0"/>
          </a:xfrm>
          <a:prstGeom prst="line">
            <a:avLst/>
          </a:prstGeom>
          <a:ln w="76200">
            <a:solidFill>
              <a:srgbClr val="000000"/>
            </a:solidFill>
            <a:tailEnd type="triangle"/>
          </a:ln>
        </p:spPr>
        <p:txBody>
          <a:bodyPr lIns="45718" tIns="45718" rIns="45718" bIns="45718"/>
          <a:lstStyle/>
          <a:p>
            <a:pPr/>
          </a:p>
        </p:txBody>
      </p:sp>
      <p:sp>
        <p:nvSpPr>
          <p:cNvPr id="586" name="Shape 586"/>
          <p:cNvSpPr/>
          <p:nvPr/>
        </p:nvSpPr>
        <p:spPr>
          <a:xfrm>
            <a:off x="6384925" y="9845675"/>
            <a:ext cx="863601" cy="0"/>
          </a:xfrm>
          <a:prstGeom prst="line">
            <a:avLst/>
          </a:prstGeom>
          <a:ln w="76200">
            <a:solidFill>
              <a:srgbClr val="000000"/>
            </a:solidFill>
            <a:tailEnd type="triangle"/>
          </a:ln>
        </p:spPr>
        <p:txBody>
          <a:bodyPr lIns="45718" tIns="45718" rIns="45718" bIns="45718"/>
          <a:lstStyle/>
          <a:p>
            <a:pPr/>
          </a:p>
        </p:txBody>
      </p:sp>
      <p:sp>
        <p:nvSpPr>
          <p:cNvPr id="587" name="Shape 587"/>
          <p:cNvSpPr/>
          <p:nvPr/>
        </p:nvSpPr>
        <p:spPr>
          <a:xfrm>
            <a:off x="5280025" y="916304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588" name="Shape 588"/>
          <p:cNvSpPr/>
          <p:nvPr/>
        </p:nvSpPr>
        <p:spPr>
          <a:xfrm>
            <a:off x="6286500" y="10366375"/>
            <a:ext cx="863601" cy="0"/>
          </a:xfrm>
          <a:prstGeom prst="line">
            <a:avLst/>
          </a:prstGeom>
          <a:ln w="76200">
            <a:solidFill>
              <a:srgbClr val="000000"/>
            </a:solidFill>
            <a:tailEnd type="triangle"/>
          </a:ln>
        </p:spPr>
        <p:txBody>
          <a:bodyPr lIns="45718" tIns="45718" rIns="45718" bIns="45718"/>
          <a:lstStyle/>
          <a:p>
            <a:pPr/>
          </a:p>
        </p:txBody>
      </p:sp>
      <p:sp>
        <p:nvSpPr>
          <p:cNvPr id="589" name="Shape 589"/>
          <p:cNvSpPr/>
          <p:nvPr/>
        </p:nvSpPr>
        <p:spPr>
          <a:xfrm>
            <a:off x="5435600" y="99948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solidFill>
                  <a:srgbClr val="99CC00"/>
                </a:solidFill>
                <a:latin typeface="Arial"/>
                <a:ea typeface="Arial"/>
                <a:cs typeface="Arial"/>
                <a:sym typeface="Arial"/>
              </a:defRPr>
            </a:lvl1pPr>
          </a:lstStyle>
          <a:p>
            <a:pPr/>
            <a:r>
              <a:t>eip</a:t>
            </a:r>
          </a:p>
        </p:txBody>
      </p:sp>
      <p:sp>
        <p:nvSpPr>
          <p:cNvPr id="590" name="Shape 590"/>
          <p:cNvSpPr/>
          <p:nvPr/>
        </p:nvSpPr>
        <p:spPr>
          <a:xfrm>
            <a:off x="6540500" y="10620375"/>
            <a:ext cx="863601" cy="0"/>
          </a:xfrm>
          <a:prstGeom prst="line">
            <a:avLst/>
          </a:prstGeom>
          <a:ln w="76200">
            <a:solidFill>
              <a:srgbClr val="99CC00"/>
            </a:solidFill>
            <a:tailEnd type="triangle"/>
          </a:ln>
        </p:spPr>
        <p:txBody>
          <a:bodyPr lIns="45718" tIns="45718" rIns="45718" bIns="45718"/>
          <a:lstStyle/>
          <a:p>
            <a:pPr/>
          </a:p>
        </p:txBody>
      </p:sp>
      <p:sp>
        <p:nvSpPr>
          <p:cNvPr id="591" name="Shape 591"/>
          <p:cNvSpPr/>
          <p:nvPr/>
        </p:nvSpPr>
        <p:spPr>
          <a:xfrm>
            <a:off x="5422900" y="55625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592" name="Shape 592"/>
          <p:cNvSpPr/>
          <p:nvPr/>
        </p:nvSpPr>
        <p:spPr>
          <a:xfrm>
            <a:off x="6527800" y="6188075"/>
            <a:ext cx="863601" cy="0"/>
          </a:xfrm>
          <a:prstGeom prst="line">
            <a:avLst/>
          </a:prstGeom>
          <a:ln w="76200">
            <a:solidFill>
              <a:srgbClr val="000000"/>
            </a:solidFill>
            <a:tailEnd type="triangle"/>
          </a:ln>
        </p:spPr>
        <p:txBody>
          <a:bodyPr lIns="45718" tIns="45718" rIns="45718" bIns="45718"/>
          <a:lstStyle/>
          <a:p>
            <a:pPr/>
          </a:p>
        </p:txBody>
      </p:sp>
      <p:grpSp>
        <p:nvGrpSpPr>
          <p:cNvPr id="595" name="Group 595"/>
          <p:cNvGrpSpPr/>
          <p:nvPr/>
        </p:nvGrpSpPr>
        <p:grpSpPr>
          <a:xfrm>
            <a:off x="15938500" y="8501696"/>
            <a:ext cx="2736850" cy="1033779"/>
            <a:chOff x="0" y="0"/>
            <a:chExt cx="2736850" cy="1033777"/>
          </a:xfrm>
        </p:grpSpPr>
        <p:sp>
          <p:nvSpPr>
            <p:cNvPr id="593" name="Shape 593"/>
            <p:cNvSpPr/>
            <p:nvPr/>
          </p:nvSpPr>
          <p:spPr>
            <a:xfrm>
              <a:off x="0" y="229551"/>
              <a:ext cx="2736850" cy="57467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594" name="Shape 594"/>
            <p:cNvSpPr/>
            <p:nvPr/>
          </p:nvSpPr>
          <p:spPr>
            <a:xfrm>
              <a:off x="661034" y="-1"/>
              <a:ext cx="1414779" cy="103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4800">
                  <a:latin typeface="Arial"/>
                  <a:ea typeface="Arial"/>
                  <a:cs typeface="Arial"/>
                  <a:sym typeface="Arial"/>
                </a:defRPr>
              </a:pPr>
              <a:r>
                <a:t>x</a:t>
              </a:r>
              <a:r>
                <a:rPr>
                  <a:latin typeface="宋体"/>
                  <a:ea typeface="宋体"/>
                  <a:cs typeface="宋体"/>
                  <a:sym typeface="宋体"/>
                </a:rPr>
                <a:t>，</a:t>
              </a:r>
              <a:r>
                <a:t>y</a:t>
              </a:r>
            </a:p>
          </p:txBody>
        </p:sp>
      </p:grpSp>
      <p:grpSp>
        <p:nvGrpSpPr>
          <p:cNvPr id="598" name="Group 598"/>
          <p:cNvGrpSpPr/>
          <p:nvPr/>
        </p:nvGrpSpPr>
        <p:grpSpPr>
          <a:xfrm>
            <a:off x="15938500" y="8010019"/>
            <a:ext cx="2736850" cy="861436"/>
            <a:chOff x="0" y="0"/>
            <a:chExt cx="2736850" cy="861435"/>
          </a:xfrm>
        </p:grpSpPr>
        <p:sp>
          <p:nvSpPr>
            <p:cNvPr id="596" name="Shape 596"/>
            <p:cNvSpPr/>
            <p:nvPr/>
          </p:nvSpPr>
          <p:spPr>
            <a:xfrm>
              <a:off x="0" y="143382"/>
              <a:ext cx="2736850" cy="57467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solidFill>
                    <a:srgbClr val="99CC00"/>
                  </a:solidFill>
                  <a:latin typeface="Arial"/>
                  <a:ea typeface="Arial"/>
                  <a:cs typeface="Arial"/>
                  <a:sym typeface="Arial"/>
                </a:defRPr>
              </a:pPr>
            </a:p>
          </p:txBody>
        </p:sp>
        <p:sp>
          <p:nvSpPr>
            <p:cNvPr id="597" name="Shape 597"/>
            <p:cNvSpPr/>
            <p:nvPr/>
          </p:nvSpPr>
          <p:spPr>
            <a:xfrm>
              <a:off x="863886" y="0"/>
              <a:ext cx="1009074" cy="861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4800">
                  <a:solidFill>
                    <a:srgbClr val="99CC00"/>
                  </a:solidFill>
                  <a:latin typeface="Arial"/>
                  <a:ea typeface="Arial"/>
                  <a:cs typeface="Arial"/>
                  <a:sym typeface="Arial"/>
                </a:defRPr>
              </a:lvl1pPr>
            </a:lstStyle>
            <a:p>
              <a:pPr/>
              <a:r>
                <a:t>eip</a:t>
              </a:r>
            </a:p>
          </p:txBody>
        </p:sp>
      </p:grpSp>
      <p:grpSp>
        <p:nvGrpSpPr>
          <p:cNvPr id="601" name="Group 601"/>
          <p:cNvGrpSpPr/>
          <p:nvPr/>
        </p:nvGrpSpPr>
        <p:grpSpPr>
          <a:xfrm>
            <a:off x="15935325" y="7004050"/>
            <a:ext cx="2736850" cy="1152525"/>
            <a:chOff x="0" y="0"/>
            <a:chExt cx="2736850" cy="1152525"/>
          </a:xfrm>
        </p:grpSpPr>
        <p:sp>
          <p:nvSpPr>
            <p:cNvPr id="599" name="Shape 599"/>
            <p:cNvSpPr/>
            <p:nvPr/>
          </p:nvSpPr>
          <p:spPr>
            <a:xfrm>
              <a:off x="0" y="0"/>
              <a:ext cx="2736850" cy="1152525"/>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600" name="Shape 600"/>
            <p:cNvSpPr/>
            <p:nvPr/>
          </p:nvSpPr>
          <p:spPr>
            <a:xfrm>
              <a:off x="322003" y="59372"/>
              <a:ext cx="2092840" cy="103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4800">
                  <a:latin typeface="Arial"/>
                  <a:ea typeface="Arial"/>
                  <a:cs typeface="Arial"/>
                  <a:sym typeface="Arial"/>
                </a:defRPr>
              </a:pPr>
              <a:r>
                <a:t>p2</a:t>
              </a:r>
              <a:r>
                <a:rPr>
                  <a:latin typeface="宋体"/>
                  <a:ea typeface="宋体"/>
                  <a:cs typeface="宋体"/>
                  <a:sym typeface="宋体"/>
                </a:rPr>
                <a:t>堆栈</a:t>
              </a:r>
            </a:p>
          </p:txBody>
        </p:sp>
      </p:grpSp>
      <p:sp>
        <p:nvSpPr>
          <p:cNvPr id="602" name="Shape 602"/>
          <p:cNvSpPr/>
          <p:nvPr/>
        </p:nvSpPr>
        <p:spPr>
          <a:xfrm>
            <a:off x="6238875" y="10372725"/>
            <a:ext cx="863601" cy="0"/>
          </a:xfrm>
          <a:prstGeom prst="line">
            <a:avLst/>
          </a:prstGeom>
          <a:ln w="76200">
            <a:solidFill>
              <a:srgbClr val="000000"/>
            </a:solidFill>
            <a:tailEnd type="triangle"/>
          </a:ln>
        </p:spPr>
        <p:txBody>
          <a:bodyPr lIns="45718" tIns="45718" rIns="45718" bIns="45718"/>
          <a:lstStyle/>
          <a:p>
            <a:pPr/>
          </a:p>
        </p:txBody>
      </p:sp>
      <p:sp>
        <p:nvSpPr>
          <p:cNvPr id="603" name="Shape 603"/>
          <p:cNvSpPr/>
          <p:nvPr/>
        </p:nvSpPr>
        <p:spPr>
          <a:xfrm>
            <a:off x="5133975" y="96900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04" name="Shape 604"/>
          <p:cNvSpPr/>
          <p:nvPr/>
        </p:nvSpPr>
        <p:spPr>
          <a:xfrm>
            <a:off x="6384925" y="10855325"/>
            <a:ext cx="863601" cy="0"/>
          </a:xfrm>
          <a:prstGeom prst="line">
            <a:avLst/>
          </a:prstGeom>
          <a:ln w="76200">
            <a:solidFill>
              <a:srgbClr val="000000"/>
            </a:solidFill>
            <a:tailEnd type="triangle"/>
          </a:ln>
        </p:spPr>
        <p:txBody>
          <a:bodyPr lIns="45718" tIns="45718" rIns="45718" bIns="45718"/>
          <a:lstStyle/>
          <a:p>
            <a:pPr/>
          </a:p>
        </p:txBody>
      </p:sp>
      <p:sp>
        <p:nvSpPr>
          <p:cNvPr id="605" name="Shape 605"/>
          <p:cNvSpPr/>
          <p:nvPr/>
        </p:nvSpPr>
        <p:spPr>
          <a:xfrm>
            <a:off x="10753725" y="11468099"/>
            <a:ext cx="9518842"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p>
            <a:pPr algn="l" defTabSz="1828800">
              <a:defRPr sz="3600">
                <a:latin typeface="宋体"/>
                <a:ea typeface="宋体"/>
                <a:cs typeface="宋体"/>
                <a:sym typeface="宋体"/>
              </a:defRPr>
            </a:pPr>
            <a:r>
              <a:t>您能把</a:t>
            </a:r>
            <a:r>
              <a:rPr>
                <a:latin typeface="Arial"/>
                <a:ea typeface="Arial"/>
                <a:cs typeface="Arial"/>
                <a:sym typeface="Arial"/>
              </a:rPr>
              <a:t>main</a:t>
            </a:r>
            <a:r>
              <a:t>、</a:t>
            </a:r>
            <a:r>
              <a:rPr>
                <a:latin typeface="Arial"/>
                <a:ea typeface="Arial"/>
                <a:cs typeface="Arial"/>
                <a:sym typeface="Arial"/>
              </a:rPr>
              <a:t>p1</a:t>
            </a:r>
            <a:r>
              <a:t>和</a:t>
            </a:r>
            <a:r>
              <a:rPr>
                <a:latin typeface="Arial"/>
                <a:ea typeface="Arial"/>
                <a:cs typeface="Arial"/>
                <a:sym typeface="Arial"/>
              </a:rPr>
              <a:t>p2</a:t>
            </a:r>
            <a:r>
              <a:t>堆栈的内容补充完整吗？</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40"/>
                                        </p:tgtEl>
                                        <p:attrNameLst>
                                          <p:attrName>style.visibility</p:attrName>
                                        </p:attrNameLst>
                                      </p:cBhvr>
                                      <p:to>
                                        <p:strVal val="visible"/>
                                      </p:to>
                                    </p:set>
                                  </p:childTnLst>
                                </p:cTn>
                              </p:par>
                            </p:childTnLst>
                          </p:cTn>
                        </p:par>
                        <p:par>
                          <p:cTn id="10" fill="hold">
                            <p:stCondLst>
                              <p:cond delay="0"/>
                            </p:stCondLst>
                            <p:childTnLst>
                              <p:par>
                                <p:cTn id="11" presetClass="exit" nodeType="afterEffect" presetSubtype="0" presetID="1" grpId="3" fill="hold">
                                  <p:stCondLst>
                                    <p:cond delay="0"/>
                                  </p:stCondLst>
                                  <p:iterate type="el" backwards="0">
                                    <p:tmAbs val="0"/>
                                  </p:iterate>
                                  <p:childTnLst>
                                    <p:set>
                                      <p:cBhvr>
                                        <p:cTn id="12" fill="hold">
                                          <p:stCondLst>
                                            <p:cond delay="0"/>
                                          </p:stCondLst>
                                        </p:cTn>
                                        <p:tgtEl>
                                          <p:spTgt spid="559"/>
                                        </p:tgtEl>
                                        <p:attrNameLst>
                                          <p:attrName>style.visibility</p:attrName>
                                        </p:attrNameLst>
                                      </p:cBhvr>
                                      <p:to>
                                        <p:strVal val="hidden"/>
                                      </p:to>
                                    </p:set>
                                  </p:childTnLst>
                                </p:cTn>
                              </p:par>
                            </p:childTnLst>
                          </p:cTn>
                        </p:par>
                        <p:par>
                          <p:cTn id="13" fill="hold">
                            <p:stCondLst>
                              <p:cond delay="0"/>
                            </p:stCondLst>
                            <p:childTnLst>
                              <p:par>
                                <p:cTn id="14" presetClass="exit" nodeType="afterEffect" presetSubtype="0" presetID="1" grpId="4" fill="hold">
                                  <p:stCondLst>
                                    <p:cond delay="0"/>
                                  </p:stCondLst>
                                  <p:iterate type="el" backwards="0">
                                    <p:tmAbs val="0"/>
                                  </p:iterate>
                                  <p:childTnLst>
                                    <p:set>
                                      <p:cBhvr>
                                        <p:cTn id="15" fill="hold">
                                          <p:stCondLst>
                                            <p:cond delay="0"/>
                                          </p:stCondLst>
                                        </p:cTn>
                                        <p:tgtEl>
                                          <p:spTgt spid="56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5" fill="hold">
                                  <p:stCondLst>
                                    <p:cond delay="0"/>
                                  </p:stCondLst>
                                  <p:iterate type="el" backwards="0">
                                    <p:tmAbs val="0"/>
                                  </p:iterate>
                                  <p:childTnLst>
                                    <p:set>
                                      <p:cBhvr>
                                        <p:cTn id="19" fill="hold"/>
                                        <p:tgtEl>
                                          <p:spTgt spid="576"/>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577"/>
                                        </p:tgtEl>
                                        <p:attrNameLst>
                                          <p:attrName>style.visibility</p:attrName>
                                        </p:attrNameLst>
                                      </p:cBhvr>
                                      <p:to>
                                        <p:strVal val="visible"/>
                                      </p:to>
                                    </p:set>
                                  </p:childTnLst>
                                </p:cTn>
                              </p:par>
                            </p:childTnLst>
                          </p:cTn>
                        </p:par>
                        <p:par>
                          <p:cTn id="23" fill="hold">
                            <p:stCondLst>
                              <p:cond delay="0"/>
                            </p:stCondLst>
                            <p:childTnLst>
                              <p:par>
                                <p:cTn id="24" presetClass="exit" nodeType="afterEffect" presetSubtype="0" presetID="1" grpId="7" fill="hold">
                                  <p:stCondLst>
                                    <p:cond delay="0"/>
                                  </p:stCondLst>
                                  <p:iterate type="el" backwards="0">
                                    <p:tmAbs val="0"/>
                                  </p:iterate>
                                  <p:childTnLst>
                                    <p:set>
                                      <p:cBhvr>
                                        <p:cTn id="25" fill="hold">
                                          <p:stCondLst>
                                            <p:cond delay="0"/>
                                          </p:stCondLst>
                                        </p:cTn>
                                        <p:tgtEl>
                                          <p:spTgt spid="585"/>
                                        </p:tgtEl>
                                        <p:attrNameLst>
                                          <p:attrName>style.visibility</p:attrName>
                                        </p:attrNameLst>
                                      </p:cBhvr>
                                      <p:to>
                                        <p:strVal val="hidden"/>
                                      </p:to>
                                    </p:set>
                                  </p:childTnLst>
                                </p:cTn>
                              </p:par>
                            </p:childTnLst>
                          </p:cTn>
                        </p:par>
                        <p:par>
                          <p:cTn id="26" fill="hold">
                            <p:stCondLst>
                              <p:cond delay="0"/>
                            </p:stCondLst>
                            <p:childTnLst>
                              <p:par>
                                <p:cTn id="27" presetClass="exit" nodeType="afterEffect" presetSubtype="0" presetID="1" grpId="8" fill="hold">
                                  <p:stCondLst>
                                    <p:cond delay="0"/>
                                  </p:stCondLst>
                                  <p:iterate type="el" backwards="0">
                                    <p:tmAbs val="0"/>
                                  </p:iterate>
                                  <p:childTnLst>
                                    <p:set>
                                      <p:cBhvr>
                                        <p:cTn id="28" fill="hold">
                                          <p:stCondLst>
                                            <p:cond delay="0"/>
                                          </p:stCondLst>
                                        </p:cTn>
                                        <p:tgtEl>
                                          <p:spTgt spid="54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9" fill="hold">
                                  <p:stCondLst>
                                    <p:cond delay="0"/>
                                  </p:stCondLst>
                                  <p:iterate type="el" backwards="0">
                                    <p:tmAbs val="0"/>
                                  </p:iterate>
                                  <p:childTnLst>
                                    <p:set>
                                      <p:cBhvr>
                                        <p:cTn id="32" fill="hold"/>
                                        <p:tgtEl>
                                          <p:spTgt spid="538"/>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10" fill="hold">
                                  <p:stCondLst>
                                    <p:cond delay="0"/>
                                  </p:stCondLst>
                                  <p:iterate type="el" backwards="0">
                                    <p:tmAbs val="0"/>
                                  </p:iterate>
                                  <p:childTnLst>
                                    <p:set>
                                      <p:cBhvr>
                                        <p:cTn id="35" fill="hold"/>
                                        <p:tgtEl>
                                          <p:spTgt spid="539"/>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1" fill="hold">
                                  <p:stCondLst>
                                    <p:cond delay="0"/>
                                  </p:stCondLst>
                                  <p:iterate type="el" backwards="0">
                                    <p:tmAbs val="0"/>
                                  </p:iterate>
                                  <p:childTnLst>
                                    <p:set>
                                      <p:cBhvr>
                                        <p:cTn id="38" fill="hold"/>
                                        <p:tgtEl>
                                          <p:spTgt spid="579"/>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2" fill="hold">
                                  <p:stCondLst>
                                    <p:cond delay="0"/>
                                  </p:stCondLst>
                                  <p:iterate type="el" backwards="0">
                                    <p:tmAbs val="0"/>
                                  </p:iterate>
                                  <p:childTnLst>
                                    <p:set>
                                      <p:cBhvr>
                                        <p:cTn id="41" fill="hold"/>
                                        <p:tgtEl>
                                          <p:spTgt spid="578"/>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3" fill="hold">
                                  <p:stCondLst>
                                    <p:cond delay="0"/>
                                  </p:stCondLst>
                                  <p:iterate type="el" backwards="0">
                                    <p:tmAbs val="0"/>
                                  </p:iterate>
                                  <p:childTnLst>
                                    <p:set>
                                      <p:cBhvr>
                                        <p:cTn id="44" fill="hold"/>
                                        <p:tgtEl>
                                          <p:spTgt spid="584"/>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4" fill="hold">
                                  <p:stCondLst>
                                    <p:cond delay="0"/>
                                  </p:stCondLst>
                                  <p:iterate type="el" backwards="0">
                                    <p:tmAbs val="0"/>
                                  </p:iterate>
                                  <p:childTnLst>
                                    <p:set>
                                      <p:cBhvr>
                                        <p:cTn id="47" fill="hold"/>
                                        <p:tgtEl>
                                          <p:spTgt spid="583"/>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5" fill="hold">
                                  <p:stCondLst>
                                    <p:cond delay="0"/>
                                  </p:stCondLst>
                                  <p:iterate type="el" backwards="0">
                                    <p:tmAbs val="0"/>
                                  </p:iterate>
                                  <p:childTnLst>
                                    <p:set>
                                      <p:cBhvr>
                                        <p:cTn id="50" fill="hold"/>
                                        <p:tgtEl>
                                          <p:spTgt spid="582"/>
                                        </p:tgtEl>
                                        <p:attrNameLst>
                                          <p:attrName>style.visibility</p:attrName>
                                        </p:attrNameLst>
                                      </p:cBhvr>
                                      <p:to>
                                        <p:strVal val="visible"/>
                                      </p:to>
                                    </p:set>
                                  </p:childTnLst>
                                </p:cTn>
                              </p:par>
                            </p:childTnLst>
                          </p:cTn>
                        </p:par>
                        <p:par>
                          <p:cTn id="51" fill="hold">
                            <p:stCondLst>
                              <p:cond delay="0"/>
                            </p:stCondLst>
                            <p:childTnLst>
                              <p:par>
                                <p:cTn id="52" presetClass="entr" nodeType="afterEffect" presetSubtype="0" presetID="1" grpId="16" fill="hold">
                                  <p:stCondLst>
                                    <p:cond delay="0"/>
                                  </p:stCondLst>
                                  <p:iterate type="el" backwards="0">
                                    <p:tmAbs val="0"/>
                                  </p:iterate>
                                  <p:childTnLst>
                                    <p:set>
                                      <p:cBhvr>
                                        <p:cTn id="53" fill="hold"/>
                                        <p:tgtEl>
                                          <p:spTgt spid="571"/>
                                        </p:tgtEl>
                                        <p:attrNameLst>
                                          <p:attrName>style.visibility</p:attrName>
                                        </p:attrNameLst>
                                      </p:cBhvr>
                                      <p:to>
                                        <p:strVal val="visible"/>
                                      </p:to>
                                    </p:set>
                                  </p:childTnLst>
                                </p:cTn>
                              </p:par>
                            </p:childTnLst>
                          </p:cTn>
                        </p:par>
                        <p:par>
                          <p:cTn id="54" fill="hold">
                            <p:stCondLst>
                              <p:cond delay="0"/>
                            </p:stCondLst>
                            <p:childTnLst>
                              <p:par>
                                <p:cTn id="55" presetClass="entr" nodeType="afterEffect" presetSubtype="0" presetID="1" grpId="17" fill="hold">
                                  <p:stCondLst>
                                    <p:cond delay="0"/>
                                  </p:stCondLst>
                                  <p:iterate type="el" backwards="0">
                                    <p:tmAbs val="0"/>
                                  </p:iterate>
                                  <p:childTnLst>
                                    <p:set>
                                      <p:cBhvr>
                                        <p:cTn id="56" fill="hold"/>
                                        <p:tgtEl>
                                          <p:spTgt spid="568"/>
                                        </p:tgtEl>
                                        <p:attrNameLst>
                                          <p:attrName>style.visibility</p:attrName>
                                        </p:attrNameLst>
                                      </p:cBhvr>
                                      <p:to>
                                        <p:strVal val="visible"/>
                                      </p:to>
                                    </p:set>
                                  </p:childTnLst>
                                </p:cTn>
                              </p:par>
                            </p:childTnLst>
                          </p:cTn>
                        </p:par>
                        <p:par>
                          <p:cTn id="57" fill="hold">
                            <p:stCondLst>
                              <p:cond delay="0"/>
                            </p:stCondLst>
                            <p:childTnLst>
                              <p:par>
                                <p:cTn id="58" presetClass="exit" nodeType="afterEffect" presetSubtype="0" presetID="1" grpId="18" fill="hold">
                                  <p:stCondLst>
                                    <p:cond delay="0"/>
                                  </p:stCondLst>
                                  <p:iterate type="el" backwards="0">
                                    <p:tmAbs val="0"/>
                                  </p:iterate>
                                  <p:childTnLst>
                                    <p:set>
                                      <p:cBhvr>
                                        <p:cTn id="59" fill="hold">
                                          <p:stCondLst>
                                            <p:cond delay="0"/>
                                          </p:stCondLst>
                                        </p:cTn>
                                        <p:tgtEl>
                                          <p:spTgt spid="561"/>
                                        </p:tgtEl>
                                        <p:attrNameLst>
                                          <p:attrName>style.visibility</p:attrName>
                                        </p:attrNameLst>
                                      </p:cBhvr>
                                      <p:to>
                                        <p:strVal val="hidden"/>
                                      </p:to>
                                    </p:set>
                                  </p:childTnLst>
                                </p:cTn>
                              </p:par>
                            </p:childTnLst>
                          </p:cTn>
                        </p:par>
                        <p:par>
                          <p:cTn id="60" fill="hold">
                            <p:stCondLst>
                              <p:cond delay="0"/>
                            </p:stCondLst>
                            <p:childTnLst>
                              <p:par>
                                <p:cTn id="61" presetClass="exit" nodeType="afterEffect" presetSubtype="0" presetID="1" grpId="19" fill="hold">
                                  <p:stCondLst>
                                    <p:cond delay="0"/>
                                  </p:stCondLst>
                                  <p:iterate type="el" backwards="0">
                                    <p:tmAbs val="0"/>
                                  </p:iterate>
                                  <p:childTnLst>
                                    <p:set>
                                      <p:cBhvr>
                                        <p:cTn id="62" fill="hold">
                                          <p:stCondLst>
                                            <p:cond delay="0"/>
                                          </p:stCondLst>
                                        </p:cTn>
                                        <p:tgtEl>
                                          <p:spTgt spid="562"/>
                                        </p:tgtEl>
                                        <p:attrNameLst>
                                          <p:attrName>style.visibility</p:attrName>
                                        </p:attrNameLst>
                                      </p:cBhvr>
                                      <p:to>
                                        <p:strVal val="hidden"/>
                                      </p:to>
                                    </p:set>
                                  </p:childTnLst>
                                </p:cTn>
                              </p:par>
                            </p:childTnLst>
                          </p:cTn>
                        </p:par>
                        <p:par>
                          <p:cTn id="63" fill="hold">
                            <p:stCondLst>
                              <p:cond delay="0"/>
                            </p:stCondLst>
                            <p:childTnLst>
                              <p:par>
                                <p:cTn id="64" presetClass="exit" nodeType="afterEffect" presetSubtype="0" presetID="1" grpId="20" fill="hold">
                                  <p:stCondLst>
                                    <p:cond delay="0"/>
                                  </p:stCondLst>
                                  <p:iterate type="el" backwards="0">
                                    <p:tmAbs val="0"/>
                                  </p:iterate>
                                  <p:childTnLst>
                                    <p:set>
                                      <p:cBhvr>
                                        <p:cTn id="65" fill="hold">
                                          <p:stCondLst>
                                            <p:cond delay="0"/>
                                          </p:stCondLst>
                                        </p:cTn>
                                        <p:tgtEl>
                                          <p:spTgt spid="577"/>
                                        </p:tgtEl>
                                        <p:attrNameLst>
                                          <p:attrName>style.visibility</p:attrName>
                                        </p:attrNameLst>
                                      </p:cBhvr>
                                      <p:to>
                                        <p:strVal val="hidden"/>
                                      </p:to>
                                    </p:set>
                                  </p:childTnLst>
                                </p:cTn>
                              </p:par>
                            </p:childTnLst>
                          </p:cTn>
                        </p:par>
                        <p:par>
                          <p:cTn id="66" fill="hold">
                            <p:stCondLst>
                              <p:cond delay="0"/>
                            </p:stCondLst>
                            <p:childTnLst>
                              <p:par>
                                <p:cTn id="67" presetClass="exit" nodeType="afterEffect" presetSubtype="0" presetID="1" grpId="21" fill="hold">
                                  <p:stCondLst>
                                    <p:cond delay="0"/>
                                  </p:stCondLst>
                                  <p:iterate type="el" backwards="0">
                                    <p:tmAbs val="0"/>
                                  </p:iterate>
                                  <p:childTnLst>
                                    <p:set>
                                      <p:cBhvr>
                                        <p:cTn id="68" fill="hold">
                                          <p:stCondLst>
                                            <p:cond delay="0"/>
                                          </p:stCondLst>
                                        </p:cTn>
                                        <p:tgtEl>
                                          <p:spTgt spid="57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Class="exit" nodeType="clickEffect" presetSubtype="0" presetID="1" grpId="22" fill="hold">
                                  <p:stCondLst>
                                    <p:cond delay="0"/>
                                  </p:stCondLst>
                                  <p:iterate type="el" backwards="0">
                                    <p:tmAbs val="0"/>
                                  </p:iterate>
                                  <p:childTnLst>
                                    <p:set>
                                      <p:cBhvr>
                                        <p:cTn id="72" fill="hold">
                                          <p:stCondLst>
                                            <p:cond delay="0"/>
                                          </p:stCondLst>
                                        </p:cTn>
                                        <p:tgtEl>
                                          <p:spTgt spid="579"/>
                                        </p:tgtEl>
                                        <p:attrNameLst>
                                          <p:attrName>style.visibility</p:attrName>
                                        </p:attrNameLst>
                                      </p:cBhvr>
                                      <p:to>
                                        <p:strVal val="hidden"/>
                                      </p:to>
                                    </p:set>
                                  </p:childTnLst>
                                </p:cTn>
                              </p:par>
                            </p:childTnLst>
                          </p:cTn>
                        </p:par>
                        <p:par>
                          <p:cTn id="73" fill="hold">
                            <p:stCondLst>
                              <p:cond delay="0"/>
                            </p:stCondLst>
                            <p:childTnLst>
                              <p:par>
                                <p:cTn id="74" presetClass="exit" nodeType="afterEffect" presetSubtype="0" presetID="1" grpId="23" fill="hold">
                                  <p:stCondLst>
                                    <p:cond delay="0"/>
                                  </p:stCondLst>
                                  <p:iterate type="el" backwards="0">
                                    <p:tmAbs val="0"/>
                                  </p:iterate>
                                  <p:childTnLst>
                                    <p:set>
                                      <p:cBhvr>
                                        <p:cTn id="75" fill="hold">
                                          <p:stCondLst>
                                            <p:cond delay="0"/>
                                          </p:stCondLst>
                                        </p:cTn>
                                        <p:tgtEl>
                                          <p:spTgt spid="578"/>
                                        </p:tgtEl>
                                        <p:attrNameLst>
                                          <p:attrName>style.visibility</p:attrName>
                                        </p:attrNameLst>
                                      </p:cBhvr>
                                      <p:to>
                                        <p:strVal val="hidden"/>
                                      </p:to>
                                    </p:set>
                                  </p:childTnLst>
                                </p:cTn>
                              </p:par>
                            </p:childTnLst>
                          </p:cTn>
                        </p:par>
                        <p:par>
                          <p:cTn id="76" fill="hold">
                            <p:stCondLst>
                              <p:cond delay="0"/>
                            </p:stCondLst>
                            <p:childTnLst>
                              <p:par>
                                <p:cTn id="77" presetClass="exit" nodeType="afterEffect" presetSubtype="0" presetID="1" grpId="24" fill="hold">
                                  <p:stCondLst>
                                    <p:cond delay="0"/>
                                  </p:stCondLst>
                                  <p:iterate type="el" backwards="0">
                                    <p:tmAbs val="0"/>
                                  </p:iterate>
                                  <p:childTnLst>
                                    <p:set>
                                      <p:cBhvr>
                                        <p:cTn id="78" fill="hold">
                                          <p:stCondLst>
                                            <p:cond delay="0"/>
                                          </p:stCondLst>
                                        </p:cTn>
                                        <p:tgtEl>
                                          <p:spTgt spid="584"/>
                                        </p:tgtEl>
                                        <p:attrNameLst>
                                          <p:attrName>style.visibility</p:attrName>
                                        </p:attrNameLst>
                                      </p:cBhvr>
                                      <p:to>
                                        <p:strVal val="hidden"/>
                                      </p:to>
                                    </p:set>
                                  </p:childTnLst>
                                </p:cTn>
                              </p:par>
                            </p:childTnLst>
                          </p:cTn>
                        </p:par>
                        <p:par>
                          <p:cTn id="79" fill="hold">
                            <p:stCondLst>
                              <p:cond delay="0"/>
                            </p:stCondLst>
                            <p:childTnLst>
                              <p:par>
                                <p:cTn id="80" presetClass="exit" nodeType="afterEffect" presetSubtype="0" presetID="1" grpId="25" fill="hold">
                                  <p:stCondLst>
                                    <p:cond delay="0"/>
                                  </p:stCondLst>
                                  <p:iterate type="el" backwards="0">
                                    <p:tmAbs val="0"/>
                                  </p:iterate>
                                  <p:childTnLst>
                                    <p:set>
                                      <p:cBhvr>
                                        <p:cTn id="81" fill="hold">
                                          <p:stCondLst>
                                            <p:cond delay="0"/>
                                          </p:stCondLst>
                                        </p:cTn>
                                        <p:tgtEl>
                                          <p:spTgt spid="583"/>
                                        </p:tgtEl>
                                        <p:attrNameLst>
                                          <p:attrName>style.visibility</p:attrName>
                                        </p:attrNameLst>
                                      </p:cBhvr>
                                      <p:to>
                                        <p:strVal val="hidden"/>
                                      </p:to>
                                    </p:set>
                                  </p:childTnLst>
                                </p:cTn>
                              </p:par>
                            </p:childTnLst>
                          </p:cTn>
                        </p:par>
                        <p:par>
                          <p:cTn id="82" fill="hold">
                            <p:stCondLst>
                              <p:cond delay="0"/>
                            </p:stCondLst>
                            <p:childTnLst>
                              <p:par>
                                <p:cTn id="83" presetClass="exit" nodeType="afterEffect" presetSubtype="0" presetID="1" grpId="26" fill="hold">
                                  <p:stCondLst>
                                    <p:cond delay="0"/>
                                  </p:stCondLst>
                                  <p:iterate type="el" backwards="0">
                                    <p:tmAbs val="0"/>
                                  </p:iterate>
                                  <p:childTnLst>
                                    <p:set>
                                      <p:cBhvr>
                                        <p:cTn id="84" fill="hold">
                                          <p:stCondLst>
                                            <p:cond delay="0"/>
                                          </p:stCondLst>
                                        </p:cTn>
                                        <p:tgtEl>
                                          <p:spTgt spid="582"/>
                                        </p:tgtEl>
                                        <p:attrNameLst>
                                          <p:attrName>style.visibility</p:attrName>
                                        </p:attrNameLst>
                                      </p:cBhvr>
                                      <p:to>
                                        <p:strVal val="hidden"/>
                                      </p:to>
                                    </p:set>
                                  </p:childTnLst>
                                </p:cTn>
                              </p:par>
                            </p:childTnLst>
                          </p:cTn>
                        </p:par>
                        <p:par>
                          <p:cTn id="85" fill="hold">
                            <p:stCondLst>
                              <p:cond delay="0"/>
                            </p:stCondLst>
                            <p:childTnLst>
                              <p:par>
                                <p:cTn id="86" presetClass="exit" nodeType="afterEffect" presetSubtype="0" presetID="1" grpId="27" fill="hold">
                                  <p:stCondLst>
                                    <p:cond delay="0"/>
                                  </p:stCondLst>
                                  <p:iterate type="el" backwards="0">
                                    <p:tmAbs val="0"/>
                                  </p:iterate>
                                  <p:childTnLst>
                                    <p:set>
                                      <p:cBhvr>
                                        <p:cTn id="87" fill="hold">
                                          <p:stCondLst>
                                            <p:cond delay="0"/>
                                          </p:stCondLst>
                                        </p:cTn>
                                        <p:tgtEl>
                                          <p:spTgt spid="571"/>
                                        </p:tgtEl>
                                        <p:attrNameLst>
                                          <p:attrName>style.visibility</p:attrName>
                                        </p:attrNameLst>
                                      </p:cBhvr>
                                      <p:to>
                                        <p:strVal val="hidden"/>
                                      </p:to>
                                    </p:set>
                                  </p:childTnLst>
                                </p:cTn>
                              </p:par>
                            </p:childTnLst>
                          </p:cTn>
                        </p:par>
                        <p:par>
                          <p:cTn id="88" fill="hold">
                            <p:stCondLst>
                              <p:cond delay="0"/>
                            </p:stCondLst>
                            <p:childTnLst>
                              <p:par>
                                <p:cTn id="89" presetClass="exit" nodeType="afterEffect" presetSubtype="0" presetID="1" grpId="28" fill="hold">
                                  <p:stCondLst>
                                    <p:cond delay="0"/>
                                  </p:stCondLst>
                                  <p:iterate type="el" backwards="0">
                                    <p:tmAbs val="0"/>
                                  </p:iterate>
                                  <p:childTnLst>
                                    <p:set>
                                      <p:cBhvr>
                                        <p:cTn id="90" fill="hold">
                                          <p:stCondLst>
                                            <p:cond delay="0"/>
                                          </p:stCondLst>
                                        </p:cTn>
                                        <p:tgtEl>
                                          <p:spTgt spid="568"/>
                                        </p:tgtEl>
                                        <p:attrNameLst>
                                          <p:attrName>style.visibility</p:attrName>
                                        </p:attrNameLst>
                                      </p:cBhvr>
                                      <p:to>
                                        <p:strVal val="hidden"/>
                                      </p:to>
                                    </p:set>
                                  </p:childTnLst>
                                </p:cTn>
                              </p:par>
                            </p:childTnLst>
                          </p:cTn>
                        </p:par>
                        <p:par>
                          <p:cTn id="91" fill="hold">
                            <p:stCondLst>
                              <p:cond delay="0"/>
                            </p:stCondLst>
                            <p:childTnLst>
                              <p:par>
                                <p:cTn id="92" presetClass="exit" nodeType="afterEffect" presetSubtype="0" presetID="1" grpId="29" fill="hold">
                                  <p:stCondLst>
                                    <p:cond delay="0"/>
                                  </p:stCondLst>
                                  <p:iterate type="el" backwards="0">
                                    <p:tmAbs val="0"/>
                                  </p:iterate>
                                  <p:childTnLst>
                                    <p:set>
                                      <p:cBhvr>
                                        <p:cTn id="93" fill="hold">
                                          <p:stCondLst>
                                            <p:cond delay="0"/>
                                          </p:stCondLst>
                                        </p:cTn>
                                        <p:tgtEl>
                                          <p:spTgt spid="538"/>
                                        </p:tgtEl>
                                        <p:attrNameLst>
                                          <p:attrName>style.visibility</p:attrName>
                                        </p:attrNameLst>
                                      </p:cBhvr>
                                      <p:to>
                                        <p:strVal val="hidden"/>
                                      </p:to>
                                    </p:set>
                                  </p:childTnLst>
                                </p:cTn>
                              </p:par>
                            </p:childTnLst>
                          </p:cTn>
                        </p:par>
                        <p:par>
                          <p:cTn id="94" fill="hold">
                            <p:stCondLst>
                              <p:cond delay="0"/>
                            </p:stCondLst>
                            <p:childTnLst>
                              <p:par>
                                <p:cTn id="95" presetClass="exit" nodeType="afterEffect" presetSubtype="0" presetID="1" grpId="30" fill="hold">
                                  <p:stCondLst>
                                    <p:cond delay="0"/>
                                  </p:stCondLst>
                                  <p:iterate type="el" backwards="0">
                                    <p:tmAbs val="0"/>
                                  </p:iterate>
                                  <p:childTnLst>
                                    <p:set>
                                      <p:cBhvr>
                                        <p:cTn id="96" fill="hold">
                                          <p:stCondLst>
                                            <p:cond delay="0"/>
                                          </p:stCondLst>
                                        </p:cTn>
                                        <p:tgtEl>
                                          <p:spTgt spid="539"/>
                                        </p:tgtEl>
                                        <p:attrNameLst>
                                          <p:attrName>style.visibility</p:attrName>
                                        </p:attrNameLst>
                                      </p:cBhvr>
                                      <p:to>
                                        <p:strVal val="hidden"/>
                                      </p:to>
                                    </p:set>
                                  </p:childTnLst>
                                </p:cTn>
                              </p:par>
                            </p:childTnLst>
                          </p:cTn>
                        </p:par>
                        <p:par>
                          <p:cTn id="97" fill="hold">
                            <p:stCondLst>
                              <p:cond delay="0"/>
                            </p:stCondLst>
                            <p:childTnLst>
                              <p:par>
                                <p:cTn id="98" presetClass="entr" nodeType="afterEffect" presetSubtype="0" presetID="1" grpId="31" fill="hold">
                                  <p:stCondLst>
                                    <p:cond delay="0"/>
                                  </p:stCondLst>
                                  <p:iterate type="el" backwards="0">
                                    <p:tmAbs val="0"/>
                                  </p:iterate>
                                  <p:childTnLst>
                                    <p:set>
                                      <p:cBhvr>
                                        <p:cTn id="99" fill="hold"/>
                                        <p:tgtEl>
                                          <p:spTgt spid="562"/>
                                        </p:tgtEl>
                                        <p:attrNameLst>
                                          <p:attrName>style.visibility</p:attrName>
                                        </p:attrNameLst>
                                      </p:cBhvr>
                                      <p:to>
                                        <p:strVal val="visible"/>
                                      </p:to>
                                    </p:set>
                                  </p:childTnLst>
                                </p:cTn>
                              </p:par>
                            </p:childTnLst>
                          </p:cTn>
                        </p:par>
                        <p:par>
                          <p:cTn id="100" fill="hold">
                            <p:stCondLst>
                              <p:cond delay="0"/>
                            </p:stCondLst>
                            <p:childTnLst>
                              <p:par>
                                <p:cTn id="101" presetClass="entr" nodeType="afterEffect" presetSubtype="0" presetID="1" grpId="32" fill="hold">
                                  <p:stCondLst>
                                    <p:cond delay="0"/>
                                  </p:stCondLst>
                                  <p:iterate type="el" backwards="0">
                                    <p:tmAbs val="0"/>
                                  </p:iterate>
                                  <p:childTnLst>
                                    <p:set>
                                      <p:cBhvr>
                                        <p:cTn id="102" fill="hold"/>
                                        <p:tgtEl>
                                          <p:spTgt spid="5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Class="entr" nodeType="clickEffect" presetSubtype="0" presetID="1" grpId="33" fill="hold">
                                  <p:stCondLst>
                                    <p:cond delay="0"/>
                                  </p:stCondLst>
                                  <p:iterate type="el" backwards="0">
                                    <p:tmAbs val="0"/>
                                  </p:iterate>
                                  <p:childTnLst>
                                    <p:set>
                                      <p:cBhvr>
                                        <p:cTn id="106" fill="hold"/>
                                        <p:tgtEl>
                                          <p:spTgt spid="587"/>
                                        </p:tgtEl>
                                        <p:attrNameLst>
                                          <p:attrName>style.visibility</p:attrName>
                                        </p:attrNameLst>
                                      </p:cBhvr>
                                      <p:to>
                                        <p:strVal val="visible"/>
                                      </p:to>
                                    </p:set>
                                  </p:childTnLst>
                                </p:cTn>
                              </p:par>
                            </p:childTnLst>
                          </p:cTn>
                        </p:par>
                        <p:par>
                          <p:cTn id="107" fill="hold">
                            <p:stCondLst>
                              <p:cond delay="0"/>
                            </p:stCondLst>
                            <p:childTnLst>
                              <p:par>
                                <p:cTn id="108" presetClass="entr" nodeType="afterEffect" presetSubtype="0" presetID="1" grpId="34" fill="hold">
                                  <p:stCondLst>
                                    <p:cond delay="0"/>
                                  </p:stCondLst>
                                  <p:iterate type="el" backwards="0">
                                    <p:tmAbs val="0"/>
                                  </p:iterate>
                                  <p:childTnLst>
                                    <p:set>
                                      <p:cBhvr>
                                        <p:cTn id="109" fill="hold"/>
                                        <p:tgtEl>
                                          <p:spTgt spid="58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Class="entr" nodeType="clickEffect" presetSubtype="0" presetID="1" grpId="35" fill="hold">
                                  <p:stCondLst>
                                    <p:cond delay="0"/>
                                  </p:stCondLst>
                                  <p:iterate type="el" backwards="0">
                                    <p:tmAbs val="0"/>
                                  </p:iterate>
                                  <p:childTnLst>
                                    <p:set>
                                      <p:cBhvr>
                                        <p:cTn id="113" fill="hold"/>
                                        <p:tgtEl>
                                          <p:spTgt spid="537"/>
                                        </p:tgtEl>
                                        <p:attrNameLst>
                                          <p:attrName>style.visibility</p:attrName>
                                        </p:attrNameLst>
                                      </p:cBhvr>
                                      <p:to>
                                        <p:strVal val="visible"/>
                                      </p:to>
                                    </p:set>
                                  </p:childTnLst>
                                </p:cTn>
                              </p:par>
                            </p:childTnLst>
                          </p:cTn>
                        </p:par>
                        <p:par>
                          <p:cTn id="114" fill="hold">
                            <p:stCondLst>
                              <p:cond delay="0"/>
                            </p:stCondLst>
                            <p:childTnLst>
                              <p:par>
                                <p:cTn id="115" presetClass="entr" nodeType="afterEffect" presetSubtype="0" presetID="1" grpId="36" fill="hold">
                                  <p:stCondLst>
                                    <p:cond delay="0"/>
                                  </p:stCondLst>
                                  <p:iterate type="el" backwards="0">
                                    <p:tmAbs val="0"/>
                                  </p:iterate>
                                  <p:childTnLst>
                                    <p:set>
                                      <p:cBhvr>
                                        <p:cTn id="116" fill="hold"/>
                                        <p:tgtEl>
                                          <p:spTgt spid="588"/>
                                        </p:tgtEl>
                                        <p:attrNameLst>
                                          <p:attrName>style.visibility</p:attrName>
                                        </p:attrNameLst>
                                      </p:cBhvr>
                                      <p:to>
                                        <p:strVal val="visible"/>
                                      </p:to>
                                    </p:set>
                                  </p:childTnLst>
                                </p:cTn>
                              </p:par>
                            </p:childTnLst>
                          </p:cTn>
                        </p:par>
                        <p:par>
                          <p:cTn id="117" fill="hold">
                            <p:stCondLst>
                              <p:cond delay="0"/>
                            </p:stCondLst>
                            <p:childTnLst>
                              <p:par>
                                <p:cTn id="118" presetClass="exit" nodeType="afterEffect" presetSubtype="0" presetID="1" grpId="37" fill="hold">
                                  <p:stCondLst>
                                    <p:cond delay="0"/>
                                  </p:stCondLst>
                                  <p:iterate type="el" backwards="0">
                                    <p:tmAbs val="0"/>
                                  </p:iterate>
                                  <p:childTnLst>
                                    <p:set>
                                      <p:cBhvr>
                                        <p:cTn id="119" fill="hold">
                                          <p:stCondLst>
                                            <p:cond delay="0"/>
                                          </p:stCondLst>
                                        </p:cTn>
                                        <p:tgtEl>
                                          <p:spTgt spid="587"/>
                                        </p:tgtEl>
                                        <p:attrNameLst>
                                          <p:attrName>style.visibility</p:attrName>
                                        </p:attrNameLst>
                                      </p:cBhvr>
                                      <p:to>
                                        <p:strVal val="hidden"/>
                                      </p:to>
                                    </p:set>
                                  </p:childTnLst>
                                </p:cTn>
                              </p:par>
                            </p:childTnLst>
                          </p:cTn>
                        </p:par>
                        <p:par>
                          <p:cTn id="120" fill="hold">
                            <p:stCondLst>
                              <p:cond delay="0"/>
                            </p:stCondLst>
                            <p:childTnLst>
                              <p:par>
                                <p:cTn id="121" presetClass="exit" nodeType="afterEffect" presetSubtype="0" presetID="1" grpId="38" fill="hold">
                                  <p:stCondLst>
                                    <p:cond delay="0"/>
                                  </p:stCondLst>
                                  <p:iterate type="el" backwards="0">
                                    <p:tmAbs val="0"/>
                                  </p:iterate>
                                  <p:childTnLst>
                                    <p:set>
                                      <p:cBhvr>
                                        <p:cTn id="122" fill="hold">
                                          <p:stCondLst>
                                            <p:cond delay="0"/>
                                          </p:stCondLst>
                                        </p:cTn>
                                        <p:tgtEl>
                                          <p:spTgt spid="58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Class="entr" nodeType="clickEffect" presetSubtype="0" presetID="1" grpId="39" fill="hold">
                                  <p:stCondLst>
                                    <p:cond delay="0"/>
                                  </p:stCondLst>
                                  <p:iterate type="el" backwards="0">
                                    <p:tmAbs val="0"/>
                                  </p:iterate>
                                  <p:childTnLst>
                                    <p:set>
                                      <p:cBhvr>
                                        <p:cTn id="126" fill="hold"/>
                                        <p:tgtEl>
                                          <p:spTgt spid="589"/>
                                        </p:tgtEl>
                                        <p:attrNameLst>
                                          <p:attrName>style.visibility</p:attrName>
                                        </p:attrNameLst>
                                      </p:cBhvr>
                                      <p:to>
                                        <p:strVal val="visible"/>
                                      </p:to>
                                    </p:set>
                                  </p:childTnLst>
                                </p:cTn>
                              </p:par>
                            </p:childTnLst>
                          </p:cTn>
                        </p:par>
                        <p:par>
                          <p:cTn id="127" fill="hold">
                            <p:stCondLst>
                              <p:cond delay="0"/>
                            </p:stCondLst>
                            <p:childTnLst>
                              <p:par>
                                <p:cTn id="128" presetClass="entr" nodeType="afterEffect" presetSubtype="0" presetID="1" grpId="40" fill="hold">
                                  <p:stCondLst>
                                    <p:cond delay="0"/>
                                  </p:stCondLst>
                                  <p:iterate type="el" backwards="0">
                                    <p:tmAbs val="0"/>
                                  </p:iterate>
                                  <p:childTnLst>
                                    <p:set>
                                      <p:cBhvr>
                                        <p:cTn id="129" fill="hold"/>
                                        <p:tgtEl>
                                          <p:spTgt spid="590"/>
                                        </p:tgtEl>
                                        <p:attrNameLst>
                                          <p:attrName>style.visibility</p:attrName>
                                        </p:attrNameLst>
                                      </p:cBhvr>
                                      <p:to>
                                        <p:strVal val="visible"/>
                                      </p:to>
                                    </p:set>
                                  </p:childTnLst>
                                </p:cTn>
                              </p:par>
                            </p:childTnLst>
                          </p:cTn>
                        </p:par>
                        <p:par>
                          <p:cTn id="130" fill="hold">
                            <p:stCondLst>
                              <p:cond delay="0"/>
                            </p:stCondLst>
                            <p:childTnLst>
                              <p:par>
                                <p:cTn id="131" presetClass="entr" nodeType="afterEffect" presetSubtype="0" presetID="1" grpId="41" fill="hold">
                                  <p:stCondLst>
                                    <p:cond delay="0"/>
                                  </p:stCondLst>
                                  <p:iterate type="el" backwards="0">
                                    <p:tmAbs val="0"/>
                                  </p:iterate>
                                  <p:childTnLst>
                                    <p:set>
                                      <p:cBhvr>
                                        <p:cTn id="132" fill="hold"/>
                                        <p:tgtEl>
                                          <p:spTgt spid="591"/>
                                        </p:tgtEl>
                                        <p:attrNameLst>
                                          <p:attrName>style.visibility</p:attrName>
                                        </p:attrNameLst>
                                      </p:cBhvr>
                                      <p:to>
                                        <p:strVal val="visible"/>
                                      </p:to>
                                    </p:set>
                                  </p:childTnLst>
                                </p:cTn>
                              </p:par>
                            </p:childTnLst>
                          </p:cTn>
                        </p:par>
                        <p:par>
                          <p:cTn id="133" fill="hold">
                            <p:stCondLst>
                              <p:cond delay="0"/>
                            </p:stCondLst>
                            <p:childTnLst>
                              <p:par>
                                <p:cTn id="134" presetClass="entr" nodeType="afterEffect" presetSubtype="0" presetID="1" grpId="42" fill="hold">
                                  <p:stCondLst>
                                    <p:cond delay="0"/>
                                  </p:stCondLst>
                                  <p:iterate type="el" backwards="0">
                                    <p:tmAbs val="0"/>
                                  </p:iterate>
                                  <p:childTnLst>
                                    <p:set>
                                      <p:cBhvr>
                                        <p:cTn id="135" fill="hold"/>
                                        <p:tgtEl>
                                          <p:spTgt spid="592"/>
                                        </p:tgtEl>
                                        <p:attrNameLst>
                                          <p:attrName>style.visibility</p:attrName>
                                        </p:attrNameLst>
                                      </p:cBhvr>
                                      <p:to>
                                        <p:strVal val="visible"/>
                                      </p:to>
                                    </p:set>
                                  </p:childTnLst>
                                </p:cTn>
                              </p:par>
                            </p:childTnLst>
                          </p:cTn>
                        </p:par>
                        <p:par>
                          <p:cTn id="136" fill="hold">
                            <p:stCondLst>
                              <p:cond delay="0"/>
                            </p:stCondLst>
                            <p:childTnLst>
                              <p:par>
                                <p:cTn id="137" presetClass="exit" nodeType="afterEffect" presetSubtype="0" presetID="1" grpId="43" fill="hold">
                                  <p:stCondLst>
                                    <p:cond delay="0"/>
                                  </p:stCondLst>
                                  <p:iterate type="el" backwards="0">
                                    <p:tmAbs val="0"/>
                                  </p:iterate>
                                  <p:childTnLst>
                                    <p:set>
                                      <p:cBhvr>
                                        <p:cTn id="138" fill="hold">
                                          <p:stCondLst>
                                            <p:cond delay="0"/>
                                          </p:stCondLst>
                                        </p:cTn>
                                        <p:tgtEl>
                                          <p:spTgt spid="537"/>
                                        </p:tgtEl>
                                        <p:attrNameLst>
                                          <p:attrName>style.visibility</p:attrName>
                                        </p:attrNameLst>
                                      </p:cBhvr>
                                      <p:to>
                                        <p:strVal val="hidden"/>
                                      </p:to>
                                    </p:set>
                                  </p:childTnLst>
                                </p:cTn>
                              </p:par>
                            </p:childTnLst>
                          </p:cTn>
                        </p:par>
                        <p:par>
                          <p:cTn id="139" fill="hold">
                            <p:stCondLst>
                              <p:cond delay="0"/>
                            </p:stCondLst>
                            <p:childTnLst>
                              <p:par>
                                <p:cTn id="140" presetClass="exit" nodeType="afterEffect" presetSubtype="0" presetID="1" grpId="44" fill="hold">
                                  <p:stCondLst>
                                    <p:cond delay="0"/>
                                  </p:stCondLst>
                                  <p:iterate type="el" backwards="0">
                                    <p:tmAbs val="0"/>
                                  </p:iterate>
                                  <p:childTnLst>
                                    <p:set>
                                      <p:cBhvr>
                                        <p:cTn id="141" fill="hold">
                                          <p:stCondLst>
                                            <p:cond delay="0"/>
                                          </p:stCondLst>
                                        </p:cTn>
                                        <p:tgtEl>
                                          <p:spTgt spid="588"/>
                                        </p:tgtEl>
                                        <p:attrNameLst>
                                          <p:attrName>style.visibility</p:attrName>
                                        </p:attrNameLst>
                                      </p:cBhvr>
                                      <p:to>
                                        <p:strVal val="hidden"/>
                                      </p:to>
                                    </p:set>
                                  </p:childTnLst>
                                </p:cTn>
                              </p:par>
                            </p:childTnLst>
                          </p:cTn>
                        </p:par>
                        <p:par>
                          <p:cTn id="142" fill="hold">
                            <p:stCondLst>
                              <p:cond delay="0"/>
                            </p:stCondLst>
                            <p:childTnLst>
                              <p:par>
                                <p:cTn id="143" presetClass="entr" nodeType="afterEffect" presetSubtype="0" presetID="1" grpId="45" fill="hold">
                                  <p:stCondLst>
                                    <p:cond delay="0"/>
                                  </p:stCondLst>
                                  <p:iterate type="el" backwards="0">
                                    <p:tmAbs val="0"/>
                                  </p:iterate>
                                  <p:childTnLst>
                                    <p:set>
                                      <p:cBhvr>
                                        <p:cTn id="144" fill="hold"/>
                                        <p:tgtEl>
                                          <p:spTgt spid="595"/>
                                        </p:tgtEl>
                                        <p:attrNameLst>
                                          <p:attrName>style.visibility</p:attrName>
                                        </p:attrNameLst>
                                      </p:cBhvr>
                                      <p:to>
                                        <p:strVal val="visible"/>
                                      </p:to>
                                    </p:set>
                                  </p:childTnLst>
                                </p:cTn>
                              </p:par>
                            </p:childTnLst>
                          </p:cTn>
                        </p:par>
                        <p:par>
                          <p:cTn id="145" fill="hold">
                            <p:stCondLst>
                              <p:cond delay="0"/>
                            </p:stCondLst>
                            <p:childTnLst>
                              <p:par>
                                <p:cTn id="146" presetClass="entr" nodeType="afterEffect" presetSubtype="0" presetID="1" grpId="46" fill="hold">
                                  <p:stCondLst>
                                    <p:cond delay="0"/>
                                  </p:stCondLst>
                                  <p:iterate type="el" backwards="0">
                                    <p:tmAbs val="0"/>
                                  </p:iterate>
                                  <p:childTnLst>
                                    <p:set>
                                      <p:cBhvr>
                                        <p:cTn id="147" fill="hold"/>
                                        <p:tgtEl>
                                          <p:spTgt spid="598"/>
                                        </p:tgtEl>
                                        <p:attrNameLst>
                                          <p:attrName>style.visibility</p:attrName>
                                        </p:attrNameLst>
                                      </p:cBhvr>
                                      <p:to>
                                        <p:strVal val="visible"/>
                                      </p:to>
                                    </p:set>
                                  </p:childTnLst>
                                </p:cTn>
                              </p:par>
                            </p:childTnLst>
                          </p:cTn>
                        </p:par>
                        <p:par>
                          <p:cTn id="148" fill="hold">
                            <p:stCondLst>
                              <p:cond delay="0"/>
                            </p:stCondLst>
                            <p:childTnLst>
                              <p:par>
                                <p:cTn id="149" presetClass="entr" nodeType="afterEffect" presetSubtype="0" presetID="1" grpId="47" fill="hold">
                                  <p:stCondLst>
                                    <p:cond delay="0"/>
                                  </p:stCondLst>
                                  <p:iterate type="el" backwards="0">
                                    <p:tmAbs val="0"/>
                                  </p:iterate>
                                  <p:childTnLst>
                                    <p:set>
                                      <p:cBhvr>
                                        <p:cTn id="150" fill="hold"/>
                                        <p:tgtEl>
                                          <p:spTgt spid="60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Class="exit" nodeType="clickEffect" presetSubtype="0" presetID="1" grpId="48" fill="hold">
                                  <p:stCondLst>
                                    <p:cond delay="0"/>
                                  </p:stCondLst>
                                  <p:iterate type="el" backwards="0">
                                    <p:tmAbs val="0"/>
                                  </p:iterate>
                                  <p:childTnLst>
                                    <p:set>
                                      <p:cBhvr>
                                        <p:cTn id="154" fill="hold">
                                          <p:stCondLst>
                                            <p:cond delay="0"/>
                                          </p:stCondLst>
                                        </p:cTn>
                                        <p:tgtEl>
                                          <p:spTgt spid="601"/>
                                        </p:tgtEl>
                                        <p:attrNameLst>
                                          <p:attrName>style.visibility</p:attrName>
                                        </p:attrNameLst>
                                      </p:cBhvr>
                                      <p:to>
                                        <p:strVal val="hidden"/>
                                      </p:to>
                                    </p:set>
                                  </p:childTnLst>
                                </p:cTn>
                              </p:par>
                            </p:childTnLst>
                          </p:cTn>
                        </p:par>
                        <p:par>
                          <p:cTn id="155" fill="hold">
                            <p:stCondLst>
                              <p:cond delay="0"/>
                            </p:stCondLst>
                            <p:childTnLst>
                              <p:par>
                                <p:cTn id="156" presetClass="exit" nodeType="afterEffect" presetSubtype="0" presetID="1" grpId="49" fill="hold">
                                  <p:stCondLst>
                                    <p:cond delay="0"/>
                                  </p:stCondLst>
                                  <p:iterate type="el" backwards="0">
                                    <p:tmAbs val="0"/>
                                  </p:iterate>
                                  <p:childTnLst>
                                    <p:set>
                                      <p:cBhvr>
                                        <p:cTn id="157" fill="hold">
                                          <p:stCondLst>
                                            <p:cond delay="0"/>
                                          </p:stCondLst>
                                        </p:cTn>
                                        <p:tgtEl>
                                          <p:spTgt spid="598"/>
                                        </p:tgtEl>
                                        <p:attrNameLst>
                                          <p:attrName>style.visibility</p:attrName>
                                        </p:attrNameLst>
                                      </p:cBhvr>
                                      <p:to>
                                        <p:strVal val="hidden"/>
                                      </p:to>
                                    </p:set>
                                  </p:childTnLst>
                                </p:cTn>
                              </p:par>
                            </p:childTnLst>
                          </p:cTn>
                        </p:par>
                        <p:par>
                          <p:cTn id="158" fill="hold">
                            <p:stCondLst>
                              <p:cond delay="0"/>
                            </p:stCondLst>
                            <p:childTnLst>
                              <p:par>
                                <p:cTn id="159" presetClass="exit" nodeType="afterEffect" presetSubtype="0" presetID="1" grpId="50" fill="hold">
                                  <p:stCondLst>
                                    <p:cond delay="0"/>
                                  </p:stCondLst>
                                  <p:iterate type="el" backwards="0">
                                    <p:tmAbs val="0"/>
                                  </p:iterate>
                                  <p:childTnLst>
                                    <p:set>
                                      <p:cBhvr>
                                        <p:cTn id="160" fill="hold">
                                          <p:stCondLst>
                                            <p:cond delay="0"/>
                                          </p:stCondLst>
                                        </p:cTn>
                                        <p:tgtEl>
                                          <p:spTgt spid="595"/>
                                        </p:tgtEl>
                                        <p:attrNameLst>
                                          <p:attrName>style.visibility</p:attrName>
                                        </p:attrNameLst>
                                      </p:cBhvr>
                                      <p:to>
                                        <p:strVal val="hidden"/>
                                      </p:to>
                                    </p:set>
                                  </p:childTnLst>
                                </p:cTn>
                              </p:par>
                            </p:childTnLst>
                          </p:cTn>
                        </p:par>
                        <p:par>
                          <p:cTn id="161" fill="hold">
                            <p:stCondLst>
                              <p:cond delay="0"/>
                            </p:stCondLst>
                            <p:childTnLst>
                              <p:par>
                                <p:cTn id="162" presetClass="exit" nodeType="afterEffect" presetSubtype="0" presetID="1" grpId="51" fill="hold">
                                  <p:stCondLst>
                                    <p:cond delay="0"/>
                                  </p:stCondLst>
                                  <p:iterate type="el" backwards="0">
                                    <p:tmAbs val="0"/>
                                  </p:iterate>
                                  <p:childTnLst>
                                    <p:set>
                                      <p:cBhvr>
                                        <p:cTn id="163" fill="hold">
                                          <p:stCondLst>
                                            <p:cond delay="0"/>
                                          </p:stCondLst>
                                        </p:cTn>
                                        <p:tgtEl>
                                          <p:spTgt spid="591"/>
                                        </p:tgtEl>
                                        <p:attrNameLst>
                                          <p:attrName>style.visibility</p:attrName>
                                        </p:attrNameLst>
                                      </p:cBhvr>
                                      <p:to>
                                        <p:strVal val="hidden"/>
                                      </p:to>
                                    </p:set>
                                  </p:childTnLst>
                                </p:cTn>
                              </p:par>
                            </p:childTnLst>
                          </p:cTn>
                        </p:par>
                        <p:par>
                          <p:cTn id="164" fill="hold">
                            <p:stCondLst>
                              <p:cond delay="0"/>
                            </p:stCondLst>
                            <p:childTnLst>
                              <p:par>
                                <p:cTn id="165" presetClass="exit" nodeType="afterEffect" presetSubtype="0" presetID="1" grpId="52" fill="hold">
                                  <p:stCondLst>
                                    <p:cond delay="0"/>
                                  </p:stCondLst>
                                  <p:iterate type="el" backwards="0">
                                    <p:tmAbs val="0"/>
                                  </p:iterate>
                                  <p:childTnLst>
                                    <p:set>
                                      <p:cBhvr>
                                        <p:cTn id="166" fill="hold">
                                          <p:stCondLst>
                                            <p:cond delay="0"/>
                                          </p:stCondLst>
                                        </p:cTn>
                                        <p:tgtEl>
                                          <p:spTgt spid="592"/>
                                        </p:tgtEl>
                                        <p:attrNameLst>
                                          <p:attrName>style.visibility</p:attrName>
                                        </p:attrNameLst>
                                      </p:cBhvr>
                                      <p:to>
                                        <p:strVal val="hidden"/>
                                      </p:to>
                                    </p:set>
                                  </p:childTnLst>
                                </p:cTn>
                              </p:par>
                            </p:childTnLst>
                          </p:cTn>
                        </p:par>
                        <p:par>
                          <p:cTn id="167" fill="hold">
                            <p:stCondLst>
                              <p:cond delay="0"/>
                            </p:stCondLst>
                            <p:childTnLst>
                              <p:par>
                                <p:cTn id="168" presetClass="exit" nodeType="afterEffect" presetSubtype="0" presetID="1" grpId="53" fill="hold">
                                  <p:stCondLst>
                                    <p:cond delay="0"/>
                                  </p:stCondLst>
                                  <p:iterate type="el" backwards="0">
                                    <p:tmAbs val="0"/>
                                  </p:iterate>
                                  <p:childTnLst>
                                    <p:set>
                                      <p:cBhvr>
                                        <p:cTn id="169" fill="hold">
                                          <p:stCondLst>
                                            <p:cond delay="0"/>
                                          </p:stCondLst>
                                        </p:cTn>
                                        <p:tgtEl>
                                          <p:spTgt spid="590"/>
                                        </p:tgtEl>
                                        <p:attrNameLst>
                                          <p:attrName>style.visibility</p:attrName>
                                        </p:attrNameLst>
                                      </p:cBhvr>
                                      <p:to>
                                        <p:strVal val="hidden"/>
                                      </p:to>
                                    </p:set>
                                  </p:childTnLst>
                                </p:cTn>
                              </p:par>
                            </p:childTnLst>
                          </p:cTn>
                        </p:par>
                        <p:par>
                          <p:cTn id="170" fill="hold">
                            <p:stCondLst>
                              <p:cond delay="0"/>
                            </p:stCondLst>
                            <p:childTnLst>
                              <p:par>
                                <p:cTn id="171" presetClass="exit" nodeType="afterEffect" presetSubtype="0" presetID="1" grpId="54" fill="hold">
                                  <p:stCondLst>
                                    <p:cond delay="0"/>
                                  </p:stCondLst>
                                  <p:iterate type="el" backwards="0">
                                    <p:tmAbs val="0"/>
                                  </p:iterate>
                                  <p:childTnLst>
                                    <p:set>
                                      <p:cBhvr>
                                        <p:cTn id="172" fill="hold">
                                          <p:stCondLst>
                                            <p:cond delay="0"/>
                                          </p:stCondLst>
                                        </p:cTn>
                                        <p:tgtEl>
                                          <p:spTgt spid="589"/>
                                        </p:tgtEl>
                                        <p:attrNameLst>
                                          <p:attrName>style.visibility</p:attrName>
                                        </p:attrNameLst>
                                      </p:cBhvr>
                                      <p:to>
                                        <p:strVal val="hidden"/>
                                      </p:to>
                                    </p:set>
                                  </p:childTnLst>
                                </p:cTn>
                              </p:par>
                            </p:childTnLst>
                          </p:cTn>
                        </p:par>
                        <p:par>
                          <p:cTn id="173" fill="hold">
                            <p:stCondLst>
                              <p:cond delay="0"/>
                            </p:stCondLst>
                            <p:childTnLst>
                              <p:par>
                                <p:cTn id="174" presetClass="entr" nodeType="afterEffect" presetSubtype="0" presetID="1" grpId="55" fill="hold">
                                  <p:stCondLst>
                                    <p:cond delay="0"/>
                                  </p:stCondLst>
                                  <p:iterate type="el" backwards="0">
                                    <p:tmAbs val="0"/>
                                  </p:iterate>
                                  <p:childTnLst>
                                    <p:set>
                                      <p:cBhvr>
                                        <p:cTn id="175" fill="hold"/>
                                        <p:tgtEl>
                                          <p:spTgt spid="603"/>
                                        </p:tgtEl>
                                        <p:attrNameLst>
                                          <p:attrName>style.visibility</p:attrName>
                                        </p:attrNameLst>
                                      </p:cBhvr>
                                      <p:to>
                                        <p:strVal val="visible"/>
                                      </p:to>
                                    </p:set>
                                  </p:childTnLst>
                                </p:cTn>
                              </p:par>
                            </p:childTnLst>
                          </p:cTn>
                        </p:par>
                        <p:par>
                          <p:cTn id="176" fill="hold">
                            <p:stCondLst>
                              <p:cond delay="0"/>
                            </p:stCondLst>
                            <p:childTnLst>
                              <p:par>
                                <p:cTn id="177" presetClass="entr" nodeType="afterEffect" presetSubtype="0" presetID="1" grpId="56" fill="hold">
                                  <p:stCondLst>
                                    <p:cond delay="0"/>
                                  </p:stCondLst>
                                  <p:iterate type="el" backwards="0">
                                    <p:tmAbs val="0"/>
                                  </p:iterate>
                                  <p:childTnLst>
                                    <p:set>
                                      <p:cBhvr>
                                        <p:cTn id="178" fill="hold"/>
                                        <p:tgtEl>
                                          <p:spTgt spid="602"/>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Class="entr" nodeType="clickEffect" presetSubtype="0" presetID="1" grpId="57" fill="hold">
                                  <p:stCondLst>
                                    <p:cond delay="0"/>
                                  </p:stCondLst>
                                  <p:iterate type="el" backwards="0">
                                    <p:tmAbs val="0"/>
                                  </p:iterate>
                                  <p:childTnLst>
                                    <p:set>
                                      <p:cBhvr>
                                        <p:cTn id="182" fill="hold"/>
                                        <p:tgtEl>
                                          <p:spTgt spid="536"/>
                                        </p:tgtEl>
                                        <p:attrNameLst>
                                          <p:attrName>style.visibility</p:attrName>
                                        </p:attrNameLst>
                                      </p:cBhvr>
                                      <p:to>
                                        <p:strVal val="visible"/>
                                      </p:to>
                                    </p:set>
                                  </p:childTnLst>
                                </p:cTn>
                              </p:par>
                            </p:childTnLst>
                          </p:cTn>
                        </p:par>
                        <p:par>
                          <p:cTn id="183" fill="hold">
                            <p:stCondLst>
                              <p:cond delay="0"/>
                            </p:stCondLst>
                            <p:childTnLst>
                              <p:par>
                                <p:cTn id="184" presetClass="entr" nodeType="afterEffect" presetSubtype="0" presetID="1" grpId="58" fill="hold">
                                  <p:stCondLst>
                                    <p:cond delay="0"/>
                                  </p:stCondLst>
                                  <p:iterate type="el" backwards="0">
                                    <p:tmAbs val="0"/>
                                  </p:iterate>
                                  <p:childTnLst>
                                    <p:set>
                                      <p:cBhvr>
                                        <p:cTn id="185" fill="hold"/>
                                        <p:tgtEl>
                                          <p:spTgt spid="604"/>
                                        </p:tgtEl>
                                        <p:attrNameLst>
                                          <p:attrName>style.visibility</p:attrName>
                                        </p:attrNameLst>
                                      </p:cBhvr>
                                      <p:to>
                                        <p:strVal val="visible"/>
                                      </p:to>
                                    </p:set>
                                  </p:childTnLst>
                                </p:cTn>
                              </p:par>
                            </p:childTnLst>
                          </p:cTn>
                        </p:par>
                        <p:par>
                          <p:cTn id="186" fill="hold">
                            <p:stCondLst>
                              <p:cond delay="0"/>
                            </p:stCondLst>
                            <p:childTnLst>
                              <p:par>
                                <p:cTn id="187" presetClass="exit" nodeType="afterEffect" presetSubtype="0" presetID="1" grpId="59" fill="hold">
                                  <p:stCondLst>
                                    <p:cond delay="0"/>
                                  </p:stCondLst>
                                  <p:iterate type="el" backwards="0">
                                    <p:tmAbs val="0"/>
                                  </p:iterate>
                                  <p:childTnLst>
                                    <p:set>
                                      <p:cBhvr>
                                        <p:cTn id="188" fill="hold">
                                          <p:stCondLst>
                                            <p:cond delay="0"/>
                                          </p:stCondLst>
                                        </p:cTn>
                                        <p:tgtEl>
                                          <p:spTgt spid="603"/>
                                        </p:tgtEl>
                                        <p:attrNameLst>
                                          <p:attrName>style.visibility</p:attrName>
                                        </p:attrNameLst>
                                      </p:cBhvr>
                                      <p:to>
                                        <p:strVal val="hidden"/>
                                      </p:to>
                                    </p:set>
                                  </p:childTnLst>
                                </p:cTn>
                              </p:par>
                            </p:childTnLst>
                          </p:cTn>
                        </p:par>
                        <p:par>
                          <p:cTn id="189" fill="hold">
                            <p:stCondLst>
                              <p:cond delay="0"/>
                            </p:stCondLst>
                            <p:childTnLst>
                              <p:par>
                                <p:cTn id="190" presetClass="exit" nodeType="afterEffect" presetSubtype="0" presetID="1" grpId="60" fill="hold">
                                  <p:stCondLst>
                                    <p:cond delay="0"/>
                                  </p:stCondLst>
                                  <p:iterate type="el" backwards="0">
                                    <p:tmAbs val="0"/>
                                  </p:iterate>
                                  <p:childTnLst>
                                    <p:set>
                                      <p:cBhvr>
                                        <p:cTn id="191" fill="hold">
                                          <p:stCondLst>
                                            <p:cond delay="0"/>
                                          </p:stCondLst>
                                        </p:cTn>
                                        <p:tgtEl>
                                          <p:spTgt spid="602"/>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Class="entr" nodeType="clickEffect" presetSubtype="4" presetID="2" grpId="61" fill="hold">
                                  <p:stCondLst>
                                    <p:cond delay="0"/>
                                  </p:stCondLst>
                                  <p:iterate type="el" backwards="0">
                                    <p:tmAbs val="0"/>
                                  </p:iterate>
                                  <p:childTnLst>
                                    <p:set>
                                      <p:cBhvr>
                                        <p:cTn id="195" fill="hold"/>
                                        <p:tgtEl>
                                          <p:spTgt spid="605"/>
                                        </p:tgtEl>
                                        <p:attrNameLst>
                                          <p:attrName>style.visibility</p:attrName>
                                        </p:attrNameLst>
                                      </p:cBhvr>
                                      <p:to>
                                        <p:strVal val="visible"/>
                                      </p:to>
                                    </p:set>
                                    <p:anim calcmode="lin" valueType="num">
                                      <p:cBhvr>
                                        <p:cTn id="196" dur="500" fill="hold"/>
                                        <p:tgtEl>
                                          <p:spTgt spid="605"/>
                                        </p:tgtEl>
                                        <p:attrNameLst>
                                          <p:attrName>ppt_x</p:attrName>
                                        </p:attrNameLst>
                                      </p:cBhvr>
                                      <p:tavLst>
                                        <p:tav tm="0">
                                          <p:val>
                                            <p:strVal val="#ppt_x"/>
                                          </p:val>
                                        </p:tav>
                                        <p:tav tm="100000">
                                          <p:val>
                                            <p:strVal val="#ppt_x"/>
                                          </p:val>
                                        </p:tav>
                                      </p:tavLst>
                                    </p:anim>
                                    <p:anim calcmode="lin" valueType="num">
                                      <p:cBhvr>
                                        <p:cTn id="197" dur="500" fill="hold"/>
                                        <p:tgtEl>
                                          <p:spTgt spid="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03" grpId="59"/>
      <p:bldP build="whole" bldLvl="1" animBg="1" rev="0" advAuto="0" spid="537" grpId="43"/>
      <p:bldP build="whole" bldLvl="1" animBg="1" rev="0" advAuto="0" spid="590" grpId="40"/>
      <p:bldP build="whole" bldLvl="1" animBg="1" rev="0" advAuto="0" spid="604" grpId="58"/>
      <p:bldP build="whole" bldLvl="1" animBg="1" rev="0" advAuto="0" spid="590" grpId="53"/>
      <p:bldP build="whole" bldLvl="1" animBg="1" rev="0" advAuto="0" spid="578" grpId="12"/>
      <p:bldP build="whole" bldLvl="1" animBg="1" rev="0" advAuto="0" spid="602" grpId="56"/>
      <p:bldP build="whole" bldLvl="1" animBg="1" rev="0" advAuto="0" spid="602" grpId="60"/>
      <p:bldP build="whole" bldLvl="1" animBg="1" rev="0" advAuto="0" spid="598" grpId="46"/>
      <p:bldP build="whole" bldLvl="1" animBg="1" rev="0" advAuto="0" spid="582" grpId="15"/>
      <p:bldP build="whole" bldLvl="1" animBg="1" rev="0" advAuto="0" spid="571" grpId="16"/>
      <p:bldP build="whole" bldLvl="1" animBg="1" rev="0" advAuto="0" spid="591" grpId="41"/>
      <p:bldP build="whole" bldLvl="1" animBg="1" rev="0" advAuto="0" spid="538" grpId="9"/>
      <p:bldP build="whole" bldLvl="1" animBg="1" rev="0" advAuto="0" spid="560" grpId="4"/>
      <p:bldP build="whole" bldLvl="1" animBg="1" rev="0" advAuto="0" spid="578" grpId="23"/>
      <p:bldP build="whole" bldLvl="1" animBg="1" rev="0" advAuto="0" spid="598" grpId="49"/>
      <p:bldP build="whole" bldLvl="1" animBg="1" rev="0" advAuto="0" spid="595" grpId="45"/>
      <p:bldP build="whole" bldLvl="1" animBg="1" rev="0" advAuto="0" spid="595" grpId="50"/>
      <p:bldP build="whole" bldLvl="1" animBg="1" rev="0" advAuto="0" spid="585" grpId="1"/>
      <p:bldP build="whole" bldLvl="1" animBg="1" rev="0" advAuto="0" spid="536" grpId="57"/>
      <p:bldP build="whole" bldLvl="1" animBg="1" rev="0" advAuto="0" spid="559" grpId="3"/>
      <p:bldP build="whole" bldLvl="1" animBg="1" rev="0" advAuto="0" spid="591" grpId="51"/>
      <p:bldP build="whole" bldLvl="1" animBg="1" rev="0" advAuto="0" spid="585" grpId="7"/>
      <p:bldP build="whole" bldLvl="1" animBg="1" rev="0" advAuto="0" spid="571" grpId="27"/>
      <p:bldP build="whole" bldLvl="1" animBg="1" rev="0" advAuto="0" spid="582" grpId="26"/>
      <p:bldP build="whole" bldLvl="1" animBg="1" rev="0" advAuto="0" spid="601" grpId="47"/>
      <p:bldP build="whole" bldLvl="1" animBg="1" rev="0" advAuto="0" spid="561" grpId="18"/>
      <p:bldP build="whole" bldLvl="1" animBg="1" rev="0" advAuto="0" spid="601" grpId="48"/>
      <p:bldP build="whole" bldLvl="1" animBg="1" rev="0" advAuto="0" spid="579" grpId="11"/>
      <p:bldP build="whole" bldLvl="1" animBg="1" rev="0" advAuto="0" spid="538" grpId="29"/>
      <p:bldP build="whole" bldLvl="1" animBg="1" rev="0" advAuto="0" spid="568" grpId="17"/>
      <p:bldP build="whole" bldLvl="1" animBg="1" rev="0" advAuto="0" spid="579" grpId="22"/>
      <p:bldP build="whole" bldLvl="1" animBg="1" rev="0" advAuto="0" spid="561" grpId="32"/>
      <p:bldP build="whole" bldLvl="1" animBg="1" rev="0" advAuto="0" spid="584" grpId="13"/>
      <p:bldP build="whole" bldLvl="1" animBg="1" rev="0" advAuto="0" spid="592" grpId="42"/>
      <p:bldP build="whole" bldLvl="1" animBg="1" rev="0" advAuto="0" spid="568" grpId="28"/>
      <p:bldP build="whole" bldLvl="1" animBg="1" rev="0" advAuto="0" spid="539" grpId="10"/>
      <p:bldP build="whole" bldLvl="1" animBg="1" rev="0" advAuto="0" spid="587" grpId="33"/>
      <p:bldP build="whole" bldLvl="1" animBg="1" rev="0" advAuto="0" spid="587" grpId="37"/>
      <p:bldP build="whole" bldLvl="1" animBg="1" rev="0" advAuto="0" spid="584" grpId="24"/>
      <p:bldP build="whole" bldLvl="1" animBg="1" rev="0" advAuto="0" spid="592" grpId="52"/>
      <p:bldP build="whole" bldLvl="1" animBg="1" rev="0" advAuto="0" spid="589" grpId="39"/>
      <p:bldP build="whole" bldLvl="1" animBg="1" rev="0" advAuto="0" spid="576" grpId="5"/>
      <p:bldP build="whole" bldLvl="1" animBg="1" rev="0" advAuto="0" spid="562" grpId="19"/>
      <p:bldP build="whole" bldLvl="1" animBg="1" rev="0" advAuto="0" spid="539" grpId="30"/>
      <p:bldP build="whole" bldLvl="1" animBg="1" rev="0" advAuto="0" spid="589" grpId="54"/>
      <p:bldP build="whole" bldLvl="1" animBg="1" rev="0" advAuto="0" spid="540" grpId="2"/>
      <p:bldP build="whole" bldLvl="1" animBg="1" rev="0" advAuto="0" spid="583" grpId="14"/>
      <p:bldP build="whole" bldLvl="1" animBg="1" rev="0" advAuto="0" spid="576" grpId="21"/>
      <p:bldP build="whole" bldLvl="1" animBg="1" rev="0" advAuto="0" spid="562" grpId="31"/>
      <p:bldP build="whole" bldLvl="1" animBg="1" rev="0" advAuto="0" spid="540" grpId="8"/>
      <p:bldP build="whole" bldLvl="1" animBg="1" rev="0" advAuto="0" spid="588" grpId="36"/>
      <p:bldP build="whole" bldLvl="1" animBg="1" rev="0" advAuto="0" spid="583" grpId="25"/>
      <p:bldP build="whole" bldLvl="1" animBg="1" rev="0" advAuto="0" spid="588" grpId="44"/>
      <p:bldP build="whole" bldLvl="1" animBg="1" rev="0" advAuto="0" spid="577" grpId="6"/>
      <p:bldP build="whole" bldLvl="1" animBg="1" rev="0" advAuto="0" spid="586" grpId="34"/>
      <p:bldP build="whole" bldLvl="1" animBg="1" rev="0" advAuto="0" spid="605" grpId="61"/>
      <p:bldP build="whole" bldLvl="1" animBg="1" rev="0" advAuto="0" spid="537" grpId="35"/>
      <p:bldP build="whole" bldLvl="1" animBg="1" rev="0" advAuto="0" spid="586" grpId="38"/>
      <p:bldP build="whole" bldLvl="1" animBg="1" rev="0" advAuto="0" spid="603" grpId="55"/>
      <p:bldP build="whole" bldLvl="1" animBg="1" rev="0" advAuto="0" spid="577" grpId="20"/>
    </p:bldLst>
  </p:timing>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7" name="Shape 607"/>
          <p:cNvSpPr/>
          <p:nvPr>
            <p:ph type="title"/>
          </p:nvPr>
        </p:nvSpPr>
        <p:spPr>
          <a:xfrm>
            <a:off x="6432550" y="549274"/>
            <a:ext cx="13989050" cy="2286002"/>
          </a:xfrm>
          <a:prstGeom prst="rect">
            <a:avLst/>
          </a:prstGeom>
        </p:spPr>
        <p:txBody>
          <a:bodyPr/>
          <a:lstStyle>
            <a:lvl1pPr algn="l">
              <a:defRPr>
                <a:latin typeface="宋体"/>
                <a:ea typeface="宋体"/>
                <a:cs typeface="宋体"/>
                <a:sym typeface="宋体"/>
              </a:defRPr>
            </a:lvl1pPr>
          </a:lstStyle>
          <a:p>
            <a:pPr/>
            <a:r>
              <a:t>三级函数调用程序</a:t>
            </a:r>
          </a:p>
        </p:txBody>
      </p:sp>
      <p:sp>
        <p:nvSpPr>
          <p:cNvPr id="608" name="Shape 608"/>
          <p:cNvSpPr/>
          <p:nvPr/>
        </p:nvSpPr>
        <p:spPr>
          <a:xfrm>
            <a:off x="13633450" y="4410075"/>
            <a:ext cx="6985000" cy="208787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spcBef>
                <a:spcPts val="2100"/>
              </a:spcBef>
              <a:defRPr sz="3600">
                <a:latin typeface="宋体"/>
                <a:ea typeface="宋体"/>
                <a:cs typeface="宋体"/>
                <a:sym typeface="宋体"/>
              </a:defRPr>
            </a:pPr>
            <a:r>
              <a:t>在这个小程序中，</a:t>
            </a:r>
            <a:r>
              <a:rPr b="1">
                <a:latin typeface="Verdana"/>
                <a:ea typeface="Verdana"/>
                <a:cs typeface="Verdana"/>
                <a:sym typeface="Verdana"/>
              </a:rPr>
              <a:t>main</a:t>
            </a:r>
            <a:r>
              <a:t>函数中调用了函数</a:t>
            </a:r>
            <a:r>
              <a:rPr b="1">
                <a:latin typeface="Verdana"/>
                <a:ea typeface="Verdana"/>
                <a:cs typeface="Verdana"/>
                <a:sym typeface="Verdana"/>
              </a:rPr>
              <a:t>p2</a:t>
            </a:r>
            <a:r>
              <a:t>，而在</a:t>
            </a:r>
            <a:r>
              <a:rPr b="1">
                <a:latin typeface="Verdana"/>
                <a:ea typeface="Verdana"/>
                <a:cs typeface="Verdana"/>
                <a:sym typeface="Verdana"/>
              </a:rPr>
              <a:t>p2</a:t>
            </a:r>
            <a:r>
              <a:t>的执行过程中又调用了函数</a:t>
            </a:r>
            <a:r>
              <a:rPr b="1">
                <a:latin typeface="Verdana"/>
                <a:ea typeface="Verdana"/>
                <a:cs typeface="Verdana"/>
                <a:sym typeface="Verdana"/>
              </a:rPr>
              <a:t>p1</a:t>
            </a:r>
          </a:p>
        </p:txBody>
      </p:sp>
      <p:pic>
        <p:nvPicPr>
          <p:cNvPr id="609" name="image12.png"/>
          <p:cNvPicPr>
            <a:picLocks noChangeAspect="1"/>
          </p:cNvPicPr>
          <p:nvPr/>
        </p:nvPicPr>
        <p:blipFill>
          <a:blip r:embed="rId2">
            <a:extLst/>
          </a:blip>
          <a:stretch>
            <a:fillRect/>
          </a:stretch>
        </p:blipFill>
        <p:spPr>
          <a:xfrm>
            <a:off x="4702175" y="2682875"/>
            <a:ext cx="8931275" cy="11033125"/>
          </a:xfrm>
          <a:prstGeom prst="rect">
            <a:avLst/>
          </a:prstGeom>
          <a:ln w="12700">
            <a:miter lim="400000"/>
          </a:ln>
        </p:spPr>
      </p:pic>
    </p:spTree>
  </p:cSld>
  <p:clrMapOvr>
    <a:masterClrMapping/>
  </p:clrMapOvr>
  <p:transition xmlns:p14="http://schemas.microsoft.com/office/powerpoint/2010/main" spd="med" advClick="1" p14:dur="1000"/>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1" name="Shape 611"/>
          <p:cNvSpPr/>
          <p:nvPr>
            <p:ph type="title"/>
          </p:nvPr>
        </p:nvSpPr>
        <p:spPr>
          <a:xfrm>
            <a:off x="6432550" y="549274"/>
            <a:ext cx="13989050" cy="2286002"/>
          </a:xfrm>
          <a:prstGeom prst="rect">
            <a:avLst/>
          </a:prstGeom>
        </p:spPr>
        <p:txBody>
          <a:bodyPr/>
          <a:lstStyle>
            <a:lvl1pPr algn="l">
              <a:defRPr>
                <a:latin typeface="宋体"/>
                <a:ea typeface="宋体"/>
                <a:cs typeface="宋体"/>
                <a:sym typeface="宋体"/>
              </a:defRPr>
            </a:lvl1pPr>
          </a:lstStyle>
          <a:p>
            <a:pPr/>
            <a:r>
              <a:t>观察程序运行时堆栈的变化</a:t>
            </a:r>
          </a:p>
        </p:txBody>
      </p:sp>
      <p:sp>
        <p:nvSpPr>
          <p:cNvPr id="612" name="Shape 612"/>
          <p:cNvSpPr/>
          <p:nvPr/>
        </p:nvSpPr>
        <p:spPr>
          <a:xfrm>
            <a:off x="15360650" y="4267200"/>
            <a:ext cx="2736850" cy="6915150"/>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13" name="Shape 613"/>
          <p:cNvSpPr/>
          <p:nvPr/>
        </p:nvSpPr>
        <p:spPr>
          <a:xfrm>
            <a:off x="15360650" y="7724775"/>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14" name="Shape 614"/>
          <p:cNvSpPr/>
          <p:nvPr/>
        </p:nvSpPr>
        <p:spPr>
          <a:xfrm>
            <a:off x="15360650" y="8299450"/>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15" name="Shape 615"/>
          <p:cNvSpPr/>
          <p:nvPr/>
        </p:nvSpPr>
        <p:spPr>
          <a:xfrm>
            <a:off x="15360650" y="8877300"/>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16" name="Shape 616"/>
          <p:cNvSpPr/>
          <p:nvPr/>
        </p:nvSpPr>
        <p:spPr>
          <a:xfrm>
            <a:off x="4559300" y="8874124"/>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17" name="Shape 617"/>
          <p:cNvSpPr/>
          <p:nvPr/>
        </p:nvSpPr>
        <p:spPr>
          <a:xfrm>
            <a:off x="4559300" y="584834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18" name="Shape 618"/>
          <p:cNvSpPr/>
          <p:nvPr/>
        </p:nvSpPr>
        <p:spPr>
          <a:xfrm>
            <a:off x="5607050" y="7635875"/>
            <a:ext cx="863601" cy="0"/>
          </a:xfrm>
          <a:prstGeom prst="line">
            <a:avLst/>
          </a:prstGeom>
          <a:ln w="76200">
            <a:solidFill>
              <a:srgbClr val="006666"/>
            </a:solidFill>
            <a:tailEnd type="triangle"/>
          </a:ln>
        </p:spPr>
        <p:txBody>
          <a:bodyPr lIns="45718" tIns="45718" rIns="45718" bIns="45718"/>
          <a:lstStyle/>
          <a:p>
            <a:pPr/>
          </a:p>
        </p:txBody>
      </p:sp>
      <p:sp>
        <p:nvSpPr>
          <p:cNvPr id="619" name="Shape 619"/>
          <p:cNvSpPr/>
          <p:nvPr/>
        </p:nvSpPr>
        <p:spPr>
          <a:xfrm>
            <a:off x="4559300" y="695324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solidFill>
                  <a:srgbClr val="006666"/>
                </a:solidFill>
                <a:latin typeface="Arial"/>
                <a:ea typeface="Arial"/>
                <a:cs typeface="Arial"/>
                <a:sym typeface="Arial"/>
              </a:defRPr>
            </a:lvl1pPr>
          </a:lstStyle>
          <a:p>
            <a:pPr/>
            <a:r>
              <a:t>eip</a:t>
            </a:r>
          </a:p>
        </p:txBody>
      </p:sp>
      <p:sp>
        <p:nvSpPr>
          <p:cNvPr id="620" name="Shape 620"/>
          <p:cNvSpPr/>
          <p:nvPr/>
        </p:nvSpPr>
        <p:spPr>
          <a:xfrm>
            <a:off x="4559300" y="42671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21" name="Shape 621"/>
          <p:cNvSpPr/>
          <p:nvPr/>
        </p:nvSpPr>
        <p:spPr>
          <a:xfrm>
            <a:off x="6575425" y="4267200"/>
            <a:ext cx="2590800" cy="6769100"/>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grpSp>
        <p:nvGrpSpPr>
          <p:cNvPr id="624" name="Group 624"/>
          <p:cNvGrpSpPr/>
          <p:nvPr/>
        </p:nvGrpSpPr>
        <p:grpSpPr>
          <a:xfrm>
            <a:off x="6575423" y="9163050"/>
            <a:ext cx="2593980" cy="2447927"/>
            <a:chOff x="0" y="0"/>
            <a:chExt cx="2593978" cy="2447925"/>
          </a:xfrm>
        </p:grpSpPr>
        <p:sp>
          <p:nvSpPr>
            <p:cNvPr id="622" name="Shape 622"/>
            <p:cNvSpPr/>
            <p:nvPr/>
          </p:nvSpPr>
          <p:spPr>
            <a:xfrm>
              <a:off x="-1" y="0"/>
              <a:ext cx="2593979" cy="244792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algn="l" defTabSz="1828800">
                <a:defRPr sz="3600">
                  <a:latin typeface="Arial"/>
                  <a:ea typeface="Arial"/>
                  <a:cs typeface="Arial"/>
                  <a:sym typeface="Arial"/>
                </a:defRPr>
              </a:pPr>
            </a:p>
          </p:txBody>
        </p:sp>
        <p:sp>
          <p:nvSpPr>
            <p:cNvPr id="623" name="Shape 623"/>
            <p:cNvSpPr/>
            <p:nvPr/>
          </p:nvSpPr>
          <p:spPr>
            <a:xfrm>
              <a:off x="-1" y="73201"/>
              <a:ext cx="1592851" cy="23015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3600">
                  <a:latin typeface="Arial"/>
                  <a:ea typeface="Arial"/>
                  <a:cs typeface="Arial"/>
                  <a:sym typeface="Arial"/>
                </a:defRPr>
              </a:pPr>
              <a:r>
                <a:t>main</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r>
                <a:t>p2(x,y)</a:t>
              </a:r>
            </a:p>
            <a:p>
              <a:pPr algn="l" defTabSz="1828800">
                <a:defRPr sz="3600">
                  <a:latin typeface="Arial"/>
                  <a:ea typeface="Arial"/>
                  <a:cs typeface="Arial"/>
                  <a:sym typeface="Arial"/>
                </a:defRPr>
              </a:pPr>
              <a:r>
                <a:t>…</a:t>
              </a:r>
            </a:p>
          </p:txBody>
        </p:sp>
      </p:grpSp>
      <p:grpSp>
        <p:nvGrpSpPr>
          <p:cNvPr id="627" name="Group 627"/>
          <p:cNvGrpSpPr/>
          <p:nvPr/>
        </p:nvGrpSpPr>
        <p:grpSpPr>
          <a:xfrm>
            <a:off x="6575424" y="4841873"/>
            <a:ext cx="2593979" cy="1006478"/>
            <a:chOff x="0" y="0"/>
            <a:chExt cx="2593977" cy="1006477"/>
          </a:xfrm>
        </p:grpSpPr>
        <p:sp>
          <p:nvSpPr>
            <p:cNvPr id="625" name="Shape 625"/>
            <p:cNvSpPr/>
            <p:nvPr/>
          </p:nvSpPr>
          <p:spPr>
            <a:xfrm>
              <a:off x="0" y="0"/>
              <a:ext cx="2593978" cy="1006478"/>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algn="l" defTabSz="1828800">
                <a:defRPr sz="3600">
                  <a:latin typeface="Arial"/>
                  <a:ea typeface="Arial"/>
                  <a:cs typeface="Arial"/>
                  <a:sym typeface="Arial"/>
                </a:defRPr>
              </a:pPr>
            </a:p>
          </p:txBody>
        </p:sp>
        <p:sp>
          <p:nvSpPr>
            <p:cNvPr id="626" name="Shape 626"/>
            <p:cNvSpPr/>
            <p:nvPr/>
          </p:nvSpPr>
          <p:spPr>
            <a:xfrm>
              <a:off x="0" y="152578"/>
              <a:ext cx="704124" cy="701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algn="l" defTabSz="1828800">
                <a:defRPr sz="3600">
                  <a:latin typeface="Arial"/>
                  <a:ea typeface="Arial"/>
                  <a:cs typeface="Arial"/>
                  <a:sym typeface="Arial"/>
                </a:defRPr>
              </a:lvl1pPr>
            </a:lstStyle>
            <a:p>
              <a:pPr/>
              <a:r>
                <a:t>p1</a:t>
              </a:r>
            </a:p>
          </p:txBody>
        </p:sp>
      </p:grpSp>
      <p:grpSp>
        <p:nvGrpSpPr>
          <p:cNvPr id="630" name="Group 630"/>
          <p:cNvGrpSpPr/>
          <p:nvPr/>
        </p:nvGrpSpPr>
        <p:grpSpPr>
          <a:xfrm>
            <a:off x="6575424" y="6212062"/>
            <a:ext cx="2593979" cy="2301521"/>
            <a:chOff x="0" y="0"/>
            <a:chExt cx="2593977" cy="2301520"/>
          </a:xfrm>
        </p:grpSpPr>
        <p:sp>
          <p:nvSpPr>
            <p:cNvPr id="628" name="Shape 628"/>
            <p:cNvSpPr/>
            <p:nvPr/>
          </p:nvSpPr>
          <p:spPr>
            <a:xfrm>
              <a:off x="0" y="71261"/>
              <a:ext cx="2593978" cy="2159004"/>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algn="l" defTabSz="1828800">
                <a:defRPr sz="3600">
                  <a:latin typeface="Arial"/>
                  <a:ea typeface="Arial"/>
                  <a:cs typeface="Arial"/>
                  <a:sym typeface="Arial"/>
                </a:defRPr>
              </a:pPr>
            </a:p>
          </p:txBody>
        </p:sp>
        <p:sp>
          <p:nvSpPr>
            <p:cNvPr id="629" name="Shape 629"/>
            <p:cNvSpPr/>
            <p:nvPr/>
          </p:nvSpPr>
          <p:spPr>
            <a:xfrm>
              <a:off x="-1" y="-1"/>
              <a:ext cx="1237228" cy="23015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algn="l" defTabSz="1828800">
                <a:defRPr sz="3600">
                  <a:latin typeface="Arial"/>
                  <a:ea typeface="Arial"/>
                  <a:cs typeface="Arial"/>
                  <a:sym typeface="Arial"/>
                </a:defRPr>
              </a:pPr>
              <a:r>
                <a:t>p2</a:t>
              </a:r>
            </a:p>
            <a:p>
              <a:pPr algn="l" defTabSz="1828800">
                <a:defRPr sz="3600">
                  <a:latin typeface="Arial"/>
                  <a:ea typeface="Arial"/>
                  <a:cs typeface="Arial"/>
                  <a:sym typeface="Arial"/>
                </a:defRPr>
              </a:pPr>
              <a:r>
                <a:t>…</a:t>
              </a:r>
            </a:p>
            <a:p>
              <a:pPr algn="l" defTabSz="1828800">
                <a:defRPr sz="3600">
                  <a:latin typeface="Arial"/>
                  <a:ea typeface="Arial"/>
                  <a:cs typeface="Arial"/>
                  <a:sym typeface="Arial"/>
                </a:defRPr>
              </a:pPr>
              <a:r>
                <a:t>p1(c)</a:t>
              </a:r>
            </a:p>
            <a:p>
              <a:pPr algn="l" defTabSz="1828800">
                <a:defRPr sz="3600">
                  <a:latin typeface="Arial"/>
                  <a:ea typeface="Arial"/>
                  <a:cs typeface="Arial"/>
                  <a:sym typeface="Arial"/>
                </a:defRPr>
              </a:pPr>
              <a:r>
                <a:t>…</a:t>
              </a:r>
            </a:p>
          </p:txBody>
        </p:sp>
      </p:grpSp>
      <p:sp>
        <p:nvSpPr>
          <p:cNvPr id="631" name="Shape 631"/>
          <p:cNvSpPr/>
          <p:nvPr/>
        </p:nvSpPr>
        <p:spPr>
          <a:xfrm>
            <a:off x="9166225" y="9163050"/>
            <a:ext cx="288926" cy="24479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lIns="50800" tIns="50800" rIns="50800" bIns="50800" anchor="ctr"/>
          <a:lstStyle/>
          <a:p>
            <a:pPr defTabSz="1828800">
              <a:defRPr sz="3600">
                <a:latin typeface="Arial"/>
                <a:ea typeface="Arial"/>
                <a:cs typeface="Arial"/>
                <a:sym typeface="Arial"/>
              </a:defRPr>
            </a:pPr>
          </a:p>
        </p:txBody>
      </p:sp>
      <p:sp>
        <p:nvSpPr>
          <p:cNvPr id="632" name="Shape 632"/>
          <p:cNvSpPr/>
          <p:nvPr/>
        </p:nvSpPr>
        <p:spPr>
          <a:xfrm>
            <a:off x="9312275" y="10026650"/>
            <a:ext cx="1186551"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main</a:t>
            </a:r>
          </a:p>
        </p:txBody>
      </p:sp>
      <p:sp>
        <p:nvSpPr>
          <p:cNvPr id="633" name="Shape 633"/>
          <p:cNvSpPr/>
          <p:nvPr/>
        </p:nvSpPr>
        <p:spPr>
          <a:xfrm>
            <a:off x="9166225" y="6283325"/>
            <a:ext cx="288926" cy="2159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34" name="Shape 634"/>
          <p:cNvSpPr/>
          <p:nvPr/>
        </p:nvSpPr>
        <p:spPr>
          <a:xfrm>
            <a:off x="9166225" y="4841874"/>
            <a:ext cx="288926" cy="10096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35" name="Shape 635"/>
          <p:cNvSpPr/>
          <p:nvPr/>
        </p:nvSpPr>
        <p:spPr>
          <a:xfrm>
            <a:off x="9312274" y="6858000"/>
            <a:ext cx="7041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p2</a:t>
            </a:r>
          </a:p>
        </p:txBody>
      </p:sp>
      <p:sp>
        <p:nvSpPr>
          <p:cNvPr id="636" name="Shape 636"/>
          <p:cNvSpPr/>
          <p:nvPr/>
        </p:nvSpPr>
        <p:spPr>
          <a:xfrm>
            <a:off x="9312274" y="4984750"/>
            <a:ext cx="704125" cy="701321"/>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Arial"/>
                <a:ea typeface="Arial"/>
                <a:cs typeface="Arial"/>
                <a:sym typeface="Arial"/>
              </a:defRPr>
            </a:lvl1pPr>
          </a:lstStyle>
          <a:p>
            <a:pPr/>
            <a:r>
              <a:t>p1</a:t>
            </a:r>
          </a:p>
        </p:txBody>
      </p:sp>
      <p:sp>
        <p:nvSpPr>
          <p:cNvPr id="637" name="Shape 637"/>
          <p:cNvSpPr/>
          <p:nvPr/>
        </p:nvSpPr>
        <p:spPr>
          <a:xfrm>
            <a:off x="6534149" y="11598274"/>
            <a:ext cx="29387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程序的代码段</a:t>
            </a:r>
          </a:p>
        </p:txBody>
      </p:sp>
      <p:sp>
        <p:nvSpPr>
          <p:cNvPr id="638" name="Shape 638"/>
          <p:cNvSpPr/>
          <p:nvPr/>
        </p:nvSpPr>
        <p:spPr>
          <a:xfrm>
            <a:off x="15808324" y="11036299"/>
            <a:ext cx="11099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堆栈</a:t>
            </a:r>
          </a:p>
        </p:txBody>
      </p:sp>
      <p:sp>
        <p:nvSpPr>
          <p:cNvPr id="639" name="Shape 639"/>
          <p:cNvSpPr/>
          <p:nvPr/>
        </p:nvSpPr>
        <p:spPr>
          <a:xfrm>
            <a:off x="5568950" y="8261350"/>
            <a:ext cx="863601" cy="0"/>
          </a:xfrm>
          <a:prstGeom prst="line">
            <a:avLst/>
          </a:prstGeom>
          <a:ln w="76200">
            <a:solidFill>
              <a:srgbClr val="000000"/>
            </a:solidFill>
            <a:tailEnd type="triangle"/>
          </a:ln>
        </p:spPr>
        <p:txBody>
          <a:bodyPr lIns="45718" tIns="45718" rIns="45718" bIns="45718"/>
          <a:lstStyle/>
          <a:p>
            <a:pPr/>
          </a:p>
        </p:txBody>
      </p:sp>
      <p:sp>
        <p:nvSpPr>
          <p:cNvPr id="640" name="Shape 640"/>
          <p:cNvSpPr/>
          <p:nvPr/>
        </p:nvSpPr>
        <p:spPr>
          <a:xfrm>
            <a:off x="4464050" y="7578724"/>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41" name="Shape 641"/>
          <p:cNvSpPr/>
          <p:nvPr/>
        </p:nvSpPr>
        <p:spPr>
          <a:xfrm>
            <a:off x="14392275" y="10121900"/>
            <a:ext cx="1006476" cy="0"/>
          </a:xfrm>
          <a:prstGeom prst="line">
            <a:avLst/>
          </a:prstGeom>
          <a:ln w="76200">
            <a:solidFill>
              <a:srgbClr val="000000"/>
            </a:solidFill>
            <a:tailEnd type="triangle"/>
          </a:ln>
        </p:spPr>
        <p:txBody>
          <a:bodyPr lIns="45718" tIns="45718" rIns="45718" bIns="45718"/>
          <a:lstStyle/>
          <a:p>
            <a:pPr/>
          </a:p>
        </p:txBody>
      </p:sp>
      <p:sp>
        <p:nvSpPr>
          <p:cNvPr id="642" name="Shape 642"/>
          <p:cNvSpPr/>
          <p:nvPr/>
        </p:nvSpPr>
        <p:spPr>
          <a:xfrm>
            <a:off x="13058774" y="9582149"/>
            <a:ext cx="1246008"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esp</a:t>
            </a:r>
          </a:p>
        </p:txBody>
      </p:sp>
      <p:grpSp>
        <p:nvGrpSpPr>
          <p:cNvPr id="645" name="Group 645"/>
          <p:cNvGrpSpPr/>
          <p:nvPr/>
        </p:nvGrpSpPr>
        <p:grpSpPr>
          <a:xfrm>
            <a:off x="15360650" y="10029825"/>
            <a:ext cx="2736852" cy="1152525"/>
            <a:chOff x="0" y="0"/>
            <a:chExt cx="2736851" cy="1152525"/>
          </a:xfrm>
        </p:grpSpPr>
        <p:sp>
          <p:nvSpPr>
            <p:cNvPr id="643" name="Shape 643"/>
            <p:cNvSpPr/>
            <p:nvPr/>
          </p:nvSpPr>
          <p:spPr>
            <a:xfrm>
              <a:off x="0" y="0"/>
              <a:ext cx="2736852" cy="1152525"/>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644" name="Shape 644"/>
            <p:cNvSpPr/>
            <p:nvPr/>
          </p:nvSpPr>
          <p:spPr>
            <a:xfrm>
              <a:off x="385" y="59372"/>
              <a:ext cx="2736075" cy="103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4800">
                  <a:latin typeface="Arial"/>
                  <a:ea typeface="Arial"/>
                  <a:cs typeface="Arial"/>
                  <a:sym typeface="Arial"/>
                </a:defRPr>
              </a:pPr>
              <a:r>
                <a:t>main</a:t>
              </a:r>
              <a:r>
                <a:rPr>
                  <a:latin typeface="宋体"/>
                  <a:ea typeface="宋体"/>
                  <a:cs typeface="宋体"/>
                  <a:sym typeface="宋体"/>
                </a:rPr>
                <a:t>堆栈</a:t>
              </a:r>
            </a:p>
          </p:txBody>
        </p:sp>
      </p:grpSp>
      <p:sp>
        <p:nvSpPr>
          <p:cNvPr id="646" name="Shape 646"/>
          <p:cNvSpPr/>
          <p:nvPr/>
        </p:nvSpPr>
        <p:spPr>
          <a:xfrm>
            <a:off x="15360650" y="7146925"/>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47" name="Shape 647"/>
          <p:cNvSpPr/>
          <p:nvPr/>
        </p:nvSpPr>
        <p:spPr>
          <a:xfrm>
            <a:off x="15360650" y="6572250"/>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48" name="Shape 648"/>
          <p:cNvSpPr/>
          <p:nvPr/>
        </p:nvSpPr>
        <p:spPr>
          <a:xfrm>
            <a:off x="15360650" y="5997575"/>
            <a:ext cx="2736850" cy="574675"/>
          </a:xfrm>
          <a:prstGeom prst="rect">
            <a:avLst/>
          </a:prstGeom>
          <a:solidFill>
            <a:srgbClr val="CCFF99"/>
          </a:solidFill>
          <a:ln w="12700">
            <a:solidFill>
              <a:srgbClr val="000000"/>
            </a:solidFill>
          </a:ln>
        </p:spPr>
        <p:txBody>
          <a:bodyPr lIns="50800" tIns="50800" rIns="50800" bIns="50800" anchor="ctr"/>
          <a:lstStyle/>
          <a:p>
            <a:pPr algn="l" defTabSz="1828800">
              <a:defRPr sz="3600">
                <a:latin typeface="Arial"/>
                <a:ea typeface="Arial"/>
                <a:cs typeface="Arial"/>
                <a:sym typeface="Arial"/>
              </a:defRPr>
            </a:pPr>
          </a:p>
        </p:txBody>
      </p:sp>
      <p:sp>
        <p:nvSpPr>
          <p:cNvPr id="649" name="Shape 649"/>
          <p:cNvSpPr/>
          <p:nvPr/>
        </p:nvSpPr>
        <p:spPr>
          <a:xfrm flipV="1">
            <a:off x="18675348" y="6429374"/>
            <a:ext cx="2" cy="4895851"/>
          </a:xfrm>
          <a:prstGeom prst="line">
            <a:avLst/>
          </a:prstGeom>
          <a:ln w="76200">
            <a:solidFill>
              <a:srgbClr val="000000"/>
            </a:solidFill>
            <a:tailEnd type="triangle"/>
          </a:ln>
        </p:spPr>
        <p:txBody>
          <a:bodyPr lIns="45718" tIns="45718" rIns="45718" bIns="45718"/>
          <a:lstStyle/>
          <a:p>
            <a:pPr/>
          </a:p>
        </p:txBody>
      </p:sp>
      <p:sp>
        <p:nvSpPr>
          <p:cNvPr id="650" name="Shape 650"/>
          <p:cNvSpPr/>
          <p:nvPr/>
        </p:nvSpPr>
        <p:spPr>
          <a:xfrm>
            <a:off x="14389100" y="7826375"/>
            <a:ext cx="1006476" cy="0"/>
          </a:xfrm>
          <a:prstGeom prst="line">
            <a:avLst/>
          </a:prstGeom>
          <a:ln w="76200">
            <a:solidFill>
              <a:srgbClr val="000000"/>
            </a:solidFill>
            <a:tailEnd type="triangle"/>
          </a:ln>
        </p:spPr>
        <p:txBody>
          <a:bodyPr lIns="45718" tIns="45718" rIns="45718" bIns="45718"/>
          <a:lstStyle/>
          <a:p>
            <a:pPr/>
          </a:p>
        </p:txBody>
      </p:sp>
      <p:sp>
        <p:nvSpPr>
          <p:cNvPr id="651" name="Shape 651"/>
          <p:cNvSpPr/>
          <p:nvPr/>
        </p:nvSpPr>
        <p:spPr>
          <a:xfrm>
            <a:off x="13055599" y="7289799"/>
            <a:ext cx="1246008"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esp</a:t>
            </a:r>
          </a:p>
        </p:txBody>
      </p:sp>
      <p:sp>
        <p:nvSpPr>
          <p:cNvPr id="652" name="Shape 652"/>
          <p:cNvSpPr/>
          <p:nvPr/>
        </p:nvSpPr>
        <p:spPr>
          <a:xfrm>
            <a:off x="5664200" y="4949825"/>
            <a:ext cx="863601" cy="0"/>
          </a:xfrm>
          <a:prstGeom prst="line">
            <a:avLst/>
          </a:prstGeom>
          <a:ln w="76200">
            <a:solidFill>
              <a:srgbClr val="000000"/>
            </a:solidFill>
            <a:tailEnd type="triangle"/>
          </a:ln>
        </p:spPr>
        <p:txBody>
          <a:bodyPr lIns="45718" tIns="45718" rIns="45718" bIns="45718"/>
          <a:lstStyle/>
          <a:p>
            <a:pPr/>
          </a:p>
        </p:txBody>
      </p:sp>
      <p:sp>
        <p:nvSpPr>
          <p:cNvPr id="653" name="Shape 653"/>
          <p:cNvSpPr/>
          <p:nvPr/>
        </p:nvSpPr>
        <p:spPr>
          <a:xfrm>
            <a:off x="5664200" y="6473825"/>
            <a:ext cx="863601" cy="0"/>
          </a:xfrm>
          <a:prstGeom prst="line">
            <a:avLst/>
          </a:prstGeom>
          <a:ln w="76200">
            <a:solidFill>
              <a:srgbClr val="000000"/>
            </a:solidFill>
            <a:tailEnd type="triangle"/>
          </a:ln>
        </p:spPr>
        <p:txBody>
          <a:bodyPr lIns="45718" tIns="45718" rIns="45718" bIns="45718"/>
          <a:lstStyle/>
          <a:p>
            <a:pPr/>
          </a:p>
        </p:txBody>
      </p:sp>
      <p:sp>
        <p:nvSpPr>
          <p:cNvPr id="654" name="Shape 654"/>
          <p:cNvSpPr/>
          <p:nvPr/>
        </p:nvSpPr>
        <p:spPr>
          <a:xfrm>
            <a:off x="4464050" y="1002664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solidFill>
                  <a:srgbClr val="99CC00"/>
                </a:solidFill>
                <a:latin typeface="Arial"/>
                <a:ea typeface="Arial"/>
                <a:cs typeface="Arial"/>
                <a:sym typeface="Arial"/>
              </a:defRPr>
            </a:lvl1pPr>
          </a:lstStyle>
          <a:p>
            <a:pPr/>
            <a:r>
              <a:t>eip</a:t>
            </a:r>
          </a:p>
        </p:txBody>
      </p:sp>
      <p:sp>
        <p:nvSpPr>
          <p:cNvPr id="655" name="Shape 655"/>
          <p:cNvSpPr/>
          <p:nvPr/>
        </p:nvSpPr>
        <p:spPr>
          <a:xfrm>
            <a:off x="5568950" y="10652125"/>
            <a:ext cx="863601" cy="0"/>
          </a:xfrm>
          <a:prstGeom prst="line">
            <a:avLst/>
          </a:prstGeom>
          <a:ln w="76200">
            <a:solidFill>
              <a:srgbClr val="99CC00"/>
            </a:solidFill>
            <a:tailEnd type="triangle"/>
          </a:ln>
        </p:spPr>
        <p:txBody>
          <a:bodyPr lIns="45718" tIns="45718" rIns="45718" bIns="45718"/>
          <a:lstStyle/>
          <a:p>
            <a:pPr/>
          </a:p>
        </p:txBody>
      </p:sp>
      <p:sp>
        <p:nvSpPr>
          <p:cNvPr id="656" name="Shape 656"/>
          <p:cNvSpPr/>
          <p:nvPr/>
        </p:nvSpPr>
        <p:spPr>
          <a:xfrm>
            <a:off x="4559300" y="10747374"/>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57" name="Shape 657"/>
          <p:cNvSpPr/>
          <p:nvPr/>
        </p:nvSpPr>
        <p:spPr>
          <a:xfrm>
            <a:off x="5664200" y="11372850"/>
            <a:ext cx="863601" cy="0"/>
          </a:xfrm>
          <a:prstGeom prst="line">
            <a:avLst/>
          </a:prstGeom>
          <a:ln w="76200">
            <a:solidFill>
              <a:srgbClr val="000000"/>
            </a:solidFill>
            <a:tailEnd type="triangle"/>
          </a:ln>
        </p:spPr>
        <p:txBody>
          <a:bodyPr lIns="45718" tIns="45718" rIns="45718" bIns="45718"/>
          <a:lstStyle/>
          <a:p>
            <a:pPr/>
          </a:p>
        </p:txBody>
      </p:sp>
      <p:grpSp>
        <p:nvGrpSpPr>
          <p:cNvPr id="660" name="Group 660"/>
          <p:cNvGrpSpPr/>
          <p:nvPr/>
        </p:nvGrpSpPr>
        <p:grpSpPr>
          <a:xfrm>
            <a:off x="15357475" y="9219246"/>
            <a:ext cx="2736850" cy="1033779"/>
            <a:chOff x="0" y="0"/>
            <a:chExt cx="2736850" cy="1033777"/>
          </a:xfrm>
        </p:grpSpPr>
        <p:sp>
          <p:nvSpPr>
            <p:cNvPr id="658" name="Shape 658"/>
            <p:cNvSpPr/>
            <p:nvPr/>
          </p:nvSpPr>
          <p:spPr>
            <a:xfrm>
              <a:off x="0" y="229551"/>
              <a:ext cx="2736850" cy="57467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659" name="Shape 659"/>
            <p:cNvSpPr/>
            <p:nvPr/>
          </p:nvSpPr>
          <p:spPr>
            <a:xfrm>
              <a:off x="661034" y="-1"/>
              <a:ext cx="1414779" cy="103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4800">
                  <a:latin typeface="Arial"/>
                  <a:ea typeface="Arial"/>
                  <a:cs typeface="Arial"/>
                  <a:sym typeface="Arial"/>
                </a:defRPr>
              </a:pPr>
              <a:r>
                <a:t>x</a:t>
              </a:r>
              <a:r>
                <a:rPr>
                  <a:latin typeface="宋体"/>
                  <a:ea typeface="宋体"/>
                  <a:cs typeface="宋体"/>
                  <a:sym typeface="宋体"/>
                </a:rPr>
                <a:t>，</a:t>
              </a:r>
              <a:r>
                <a:t>y</a:t>
              </a:r>
            </a:p>
          </p:txBody>
        </p:sp>
      </p:grpSp>
      <p:grpSp>
        <p:nvGrpSpPr>
          <p:cNvPr id="663" name="Group 663"/>
          <p:cNvGrpSpPr/>
          <p:nvPr/>
        </p:nvGrpSpPr>
        <p:grpSpPr>
          <a:xfrm>
            <a:off x="15357475" y="8730744"/>
            <a:ext cx="2736850" cy="861436"/>
            <a:chOff x="0" y="0"/>
            <a:chExt cx="2736850" cy="861435"/>
          </a:xfrm>
        </p:grpSpPr>
        <p:sp>
          <p:nvSpPr>
            <p:cNvPr id="661" name="Shape 661"/>
            <p:cNvSpPr/>
            <p:nvPr/>
          </p:nvSpPr>
          <p:spPr>
            <a:xfrm>
              <a:off x="0" y="143382"/>
              <a:ext cx="2736850" cy="57467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solidFill>
                    <a:srgbClr val="99CC00"/>
                  </a:solidFill>
                  <a:latin typeface="Arial"/>
                  <a:ea typeface="Arial"/>
                  <a:cs typeface="Arial"/>
                  <a:sym typeface="Arial"/>
                </a:defRPr>
              </a:pPr>
            </a:p>
          </p:txBody>
        </p:sp>
        <p:sp>
          <p:nvSpPr>
            <p:cNvPr id="662" name="Shape 662"/>
            <p:cNvSpPr/>
            <p:nvPr/>
          </p:nvSpPr>
          <p:spPr>
            <a:xfrm>
              <a:off x="863886" y="0"/>
              <a:ext cx="1009074" cy="861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4800">
                  <a:solidFill>
                    <a:srgbClr val="99CC00"/>
                  </a:solidFill>
                  <a:latin typeface="Arial"/>
                  <a:ea typeface="Arial"/>
                  <a:cs typeface="Arial"/>
                  <a:sym typeface="Arial"/>
                </a:defRPr>
              </a:lvl1pPr>
            </a:lstStyle>
            <a:p>
              <a:pPr/>
              <a:r>
                <a:t>eip</a:t>
              </a:r>
            </a:p>
          </p:txBody>
        </p:sp>
      </p:grpSp>
      <p:grpSp>
        <p:nvGrpSpPr>
          <p:cNvPr id="666" name="Group 666"/>
          <p:cNvGrpSpPr/>
          <p:nvPr/>
        </p:nvGrpSpPr>
        <p:grpSpPr>
          <a:xfrm>
            <a:off x="15357475" y="7721600"/>
            <a:ext cx="2736850" cy="1152525"/>
            <a:chOff x="0" y="0"/>
            <a:chExt cx="2736850" cy="1152525"/>
          </a:xfrm>
        </p:grpSpPr>
        <p:sp>
          <p:nvSpPr>
            <p:cNvPr id="664" name="Shape 664"/>
            <p:cNvSpPr/>
            <p:nvPr/>
          </p:nvSpPr>
          <p:spPr>
            <a:xfrm>
              <a:off x="0" y="0"/>
              <a:ext cx="2736850" cy="1152525"/>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665" name="Shape 665"/>
            <p:cNvSpPr/>
            <p:nvPr/>
          </p:nvSpPr>
          <p:spPr>
            <a:xfrm>
              <a:off x="322003" y="59372"/>
              <a:ext cx="2092840" cy="103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4800">
                  <a:latin typeface="Arial"/>
                  <a:ea typeface="Arial"/>
                  <a:cs typeface="Arial"/>
                  <a:sym typeface="Arial"/>
                </a:defRPr>
              </a:pPr>
              <a:r>
                <a:t>p2</a:t>
              </a:r>
              <a:r>
                <a:rPr>
                  <a:latin typeface="宋体"/>
                  <a:ea typeface="宋体"/>
                  <a:cs typeface="宋体"/>
                  <a:sym typeface="宋体"/>
                </a:rPr>
                <a:t>堆栈</a:t>
              </a:r>
            </a:p>
          </p:txBody>
        </p:sp>
      </p:grpSp>
      <p:sp>
        <p:nvSpPr>
          <p:cNvPr id="667" name="Shape 667"/>
          <p:cNvSpPr/>
          <p:nvPr/>
        </p:nvSpPr>
        <p:spPr>
          <a:xfrm>
            <a:off x="5664198" y="9556750"/>
            <a:ext cx="863602" cy="3176"/>
          </a:xfrm>
          <a:prstGeom prst="line">
            <a:avLst/>
          </a:prstGeom>
          <a:ln w="76200">
            <a:solidFill>
              <a:srgbClr val="000000"/>
            </a:solidFill>
            <a:tailEnd type="triangle"/>
          </a:ln>
        </p:spPr>
        <p:txBody>
          <a:bodyPr lIns="45718" tIns="45718" rIns="45718" bIns="45718"/>
          <a:lstStyle/>
          <a:p>
            <a:pPr/>
          </a:p>
        </p:txBody>
      </p:sp>
      <p:sp>
        <p:nvSpPr>
          <p:cNvPr id="668" name="Shape 668"/>
          <p:cNvSpPr/>
          <p:nvPr/>
        </p:nvSpPr>
        <p:spPr>
          <a:xfrm>
            <a:off x="4559300" y="94487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69" name="Shape 669"/>
          <p:cNvSpPr/>
          <p:nvPr/>
        </p:nvSpPr>
        <p:spPr>
          <a:xfrm>
            <a:off x="5664198" y="10131425"/>
            <a:ext cx="863602" cy="3176"/>
          </a:xfrm>
          <a:prstGeom prst="line">
            <a:avLst/>
          </a:prstGeom>
          <a:ln w="76200">
            <a:solidFill>
              <a:srgbClr val="000000"/>
            </a:solidFill>
            <a:tailEnd type="triangle"/>
          </a:ln>
        </p:spPr>
        <p:txBody>
          <a:bodyPr lIns="45718" tIns="45718" rIns="45718" bIns="45718"/>
          <a:lstStyle/>
          <a:p>
            <a:pPr/>
          </a:p>
        </p:txBody>
      </p:sp>
      <p:sp>
        <p:nvSpPr>
          <p:cNvPr id="670" name="Shape 670"/>
          <p:cNvSpPr/>
          <p:nvPr/>
        </p:nvSpPr>
        <p:spPr>
          <a:xfrm>
            <a:off x="4559300" y="997584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71" name="Shape 671"/>
          <p:cNvSpPr/>
          <p:nvPr/>
        </p:nvSpPr>
        <p:spPr>
          <a:xfrm>
            <a:off x="5664198" y="10658475"/>
            <a:ext cx="863602" cy="3176"/>
          </a:xfrm>
          <a:prstGeom prst="line">
            <a:avLst/>
          </a:prstGeom>
          <a:ln w="76200">
            <a:solidFill>
              <a:srgbClr val="000000"/>
            </a:solidFill>
            <a:tailEnd type="triangle"/>
          </a:ln>
        </p:spPr>
        <p:txBody>
          <a:bodyPr lIns="45718" tIns="45718" rIns="45718" bIns="45718"/>
          <a:lstStyle/>
          <a:p>
            <a:pPr/>
          </a:p>
        </p:txBody>
      </p:sp>
      <p:sp>
        <p:nvSpPr>
          <p:cNvPr id="672" name="Shape 672"/>
          <p:cNvSpPr/>
          <p:nvPr/>
        </p:nvSpPr>
        <p:spPr>
          <a:xfrm>
            <a:off x="4559300" y="6426199"/>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73" name="Shape 673"/>
          <p:cNvSpPr/>
          <p:nvPr/>
        </p:nvSpPr>
        <p:spPr>
          <a:xfrm>
            <a:off x="5664200" y="7051675"/>
            <a:ext cx="863601" cy="0"/>
          </a:xfrm>
          <a:prstGeom prst="line">
            <a:avLst/>
          </a:prstGeom>
          <a:ln w="76200">
            <a:solidFill>
              <a:srgbClr val="000000"/>
            </a:solidFill>
            <a:tailEnd type="triangle"/>
          </a:ln>
        </p:spPr>
        <p:txBody>
          <a:bodyPr lIns="45718" tIns="45718" rIns="45718" bIns="45718"/>
          <a:lstStyle/>
          <a:p>
            <a:pPr/>
          </a:p>
        </p:txBody>
      </p:sp>
      <p:sp>
        <p:nvSpPr>
          <p:cNvPr id="674" name="Shape 674"/>
          <p:cNvSpPr/>
          <p:nvPr/>
        </p:nvSpPr>
        <p:spPr>
          <a:xfrm>
            <a:off x="4559300" y="7000874"/>
            <a:ext cx="1076343"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eip</a:t>
            </a:r>
          </a:p>
        </p:txBody>
      </p:sp>
      <p:sp>
        <p:nvSpPr>
          <p:cNvPr id="675" name="Shape 675"/>
          <p:cNvSpPr/>
          <p:nvPr/>
        </p:nvSpPr>
        <p:spPr>
          <a:xfrm>
            <a:off x="5664200" y="7626350"/>
            <a:ext cx="863601" cy="0"/>
          </a:xfrm>
          <a:prstGeom prst="line">
            <a:avLst/>
          </a:prstGeom>
          <a:ln w="76200">
            <a:solidFill>
              <a:srgbClr val="000000"/>
            </a:solidFill>
            <a:tailEnd type="triangle"/>
          </a:ln>
        </p:spPr>
        <p:txBody>
          <a:bodyPr lIns="45718" tIns="45718" rIns="45718" bIns="45718"/>
          <a:lstStyle/>
          <a:p>
            <a:pPr/>
          </a:p>
        </p:txBody>
      </p:sp>
      <p:grpSp>
        <p:nvGrpSpPr>
          <p:cNvPr id="678" name="Group 678"/>
          <p:cNvGrpSpPr/>
          <p:nvPr/>
        </p:nvGrpSpPr>
        <p:grpSpPr>
          <a:xfrm>
            <a:off x="15360650" y="7000369"/>
            <a:ext cx="2736850" cy="861436"/>
            <a:chOff x="0" y="0"/>
            <a:chExt cx="2736850" cy="861435"/>
          </a:xfrm>
        </p:grpSpPr>
        <p:sp>
          <p:nvSpPr>
            <p:cNvPr id="676" name="Shape 676"/>
            <p:cNvSpPr/>
            <p:nvPr/>
          </p:nvSpPr>
          <p:spPr>
            <a:xfrm>
              <a:off x="0" y="143382"/>
              <a:ext cx="2736850" cy="57467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677" name="Shape 677"/>
            <p:cNvSpPr/>
            <p:nvPr/>
          </p:nvSpPr>
          <p:spPr>
            <a:xfrm>
              <a:off x="1118234" y="0"/>
              <a:ext cx="500379" cy="861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4800">
                  <a:latin typeface="Arial"/>
                  <a:ea typeface="Arial"/>
                  <a:cs typeface="Arial"/>
                  <a:sym typeface="Arial"/>
                </a:defRPr>
              </a:lvl1pPr>
            </a:lstStyle>
            <a:p>
              <a:pPr/>
              <a:r>
                <a:t>c</a:t>
              </a:r>
            </a:p>
          </p:txBody>
        </p:sp>
      </p:grpSp>
      <p:grpSp>
        <p:nvGrpSpPr>
          <p:cNvPr id="681" name="Group 681"/>
          <p:cNvGrpSpPr/>
          <p:nvPr/>
        </p:nvGrpSpPr>
        <p:grpSpPr>
          <a:xfrm>
            <a:off x="15360650" y="6425694"/>
            <a:ext cx="2736850" cy="861436"/>
            <a:chOff x="0" y="0"/>
            <a:chExt cx="2736850" cy="861435"/>
          </a:xfrm>
        </p:grpSpPr>
        <p:sp>
          <p:nvSpPr>
            <p:cNvPr id="679" name="Shape 679"/>
            <p:cNvSpPr/>
            <p:nvPr/>
          </p:nvSpPr>
          <p:spPr>
            <a:xfrm>
              <a:off x="0" y="143382"/>
              <a:ext cx="2736850" cy="574677"/>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solidFill>
                    <a:srgbClr val="006666"/>
                  </a:solidFill>
                  <a:latin typeface="Arial"/>
                  <a:ea typeface="Arial"/>
                  <a:cs typeface="Arial"/>
                  <a:sym typeface="Arial"/>
                </a:defRPr>
              </a:pPr>
            </a:p>
          </p:txBody>
        </p:sp>
        <p:sp>
          <p:nvSpPr>
            <p:cNvPr id="680" name="Shape 680"/>
            <p:cNvSpPr/>
            <p:nvPr/>
          </p:nvSpPr>
          <p:spPr>
            <a:xfrm>
              <a:off x="863886" y="0"/>
              <a:ext cx="1009074" cy="8614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lvl1pPr defTabSz="1828800">
                <a:defRPr sz="4800">
                  <a:solidFill>
                    <a:srgbClr val="006666"/>
                  </a:solidFill>
                  <a:latin typeface="Arial"/>
                  <a:ea typeface="Arial"/>
                  <a:cs typeface="Arial"/>
                  <a:sym typeface="Arial"/>
                </a:defRPr>
              </a:lvl1pPr>
            </a:lstStyle>
            <a:p>
              <a:pPr/>
              <a:r>
                <a:t>eip</a:t>
              </a:r>
            </a:p>
          </p:txBody>
        </p:sp>
      </p:grpSp>
      <p:grpSp>
        <p:nvGrpSpPr>
          <p:cNvPr id="684" name="Group 684"/>
          <p:cNvGrpSpPr/>
          <p:nvPr/>
        </p:nvGrpSpPr>
        <p:grpSpPr>
          <a:xfrm>
            <a:off x="15360650" y="5416550"/>
            <a:ext cx="2736850" cy="1149350"/>
            <a:chOff x="0" y="0"/>
            <a:chExt cx="2736850" cy="1149350"/>
          </a:xfrm>
        </p:grpSpPr>
        <p:sp>
          <p:nvSpPr>
            <p:cNvPr id="682" name="Shape 682"/>
            <p:cNvSpPr/>
            <p:nvPr/>
          </p:nvSpPr>
          <p:spPr>
            <a:xfrm>
              <a:off x="0" y="0"/>
              <a:ext cx="2736850" cy="1149350"/>
            </a:xfrm>
            <a:prstGeom prst="rect">
              <a:avLst/>
            </a:prstGeom>
            <a:solidFill>
              <a:srgbClr val="CCFF99"/>
            </a:solidFill>
            <a:ln w="12700" cap="flat">
              <a:solidFill>
                <a:srgbClr val="000000"/>
              </a:solidFill>
              <a:prstDash val="solid"/>
              <a:round/>
            </a:ln>
            <a:effectLst/>
          </p:spPr>
          <p:txBody>
            <a:bodyPr wrap="square" lIns="50800" tIns="50800" rIns="50800" bIns="50800" numCol="1" anchor="ctr">
              <a:noAutofit/>
            </a:bodyPr>
            <a:lstStyle/>
            <a:p>
              <a:pPr defTabSz="1828800">
                <a:defRPr sz="4800">
                  <a:latin typeface="Arial"/>
                  <a:ea typeface="Arial"/>
                  <a:cs typeface="Arial"/>
                  <a:sym typeface="Arial"/>
                </a:defRPr>
              </a:pPr>
            </a:p>
          </p:txBody>
        </p:sp>
        <p:sp>
          <p:nvSpPr>
            <p:cNvPr id="683" name="Shape 683"/>
            <p:cNvSpPr/>
            <p:nvPr/>
          </p:nvSpPr>
          <p:spPr>
            <a:xfrm>
              <a:off x="322003" y="57785"/>
              <a:ext cx="2092840" cy="103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38" tIns="91438" rIns="91438" bIns="91438" numCol="1" anchor="ctr">
              <a:spAutoFit/>
            </a:bodyPr>
            <a:lstStyle/>
            <a:p>
              <a:pPr defTabSz="1828800">
                <a:defRPr sz="4800">
                  <a:latin typeface="Arial"/>
                  <a:ea typeface="Arial"/>
                  <a:cs typeface="Arial"/>
                  <a:sym typeface="Arial"/>
                </a:defRPr>
              </a:pPr>
              <a:r>
                <a:t>p1</a:t>
              </a:r>
              <a:r>
                <a:rPr>
                  <a:latin typeface="宋体"/>
                  <a:ea typeface="宋体"/>
                  <a:cs typeface="宋体"/>
                  <a:sym typeface="宋体"/>
                </a:rPr>
                <a:t>堆栈</a:t>
              </a:r>
            </a:p>
          </p:txBody>
        </p:sp>
      </p:grpSp>
      <p:sp>
        <p:nvSpPr>
          <p:cNvPr id="685" name="Shape 685"/>
          <p:cNvSpPr/>
          <p:nvPr/>
        </p:nvSpPr>
        <p:spPr>
          <a:xfrm>
            <a:off x="14389100" y="5521325"/>
            <a:ext cx="1006476" cy="0"/>
          </a:xfrm>
          <a:prstGeom prst="line">
            <a:avLst/>
          </a:prstGeom>
          <a:ln w="76200">
            <a:solidFill>
              <a:srgbClr val="000000"/>
            </a:solidFill>
            <a:tailEnd type="triangle"/>
          </a:ln>
        </p:spPr>
        <p:txBody>
          <a:bodyPr lIns="45718" tIns="45718" rIns="45718" bIns="45718"/>
          <a:lstStyle/>
          <a:p>
            <a:pPr/>
          </a:p>
        </p:txBody>
      </p:sp>
      <p:sp>
        <p:nvSpPr>
          <p:cNvPr id="686" name="Shape 686"/>
          <p:cNvSpPr/>
          <p:nvPr/>
        </p:nvSpPr>
        <p:spPr>
          <a:xfrm>
            <a:off x="13055599" y="4984749"/>
            <a:ext cx="1246008" cy="861437"/>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b="1" sz="4800">
                <a:latin typeface="Arial"/>
                <a:ea typeface="Arial"/>
                <a:cs typeface="Arial"/>
                <a:sym typeface="Arial"/>
              </a:defRPr>
            </a:lvl1pPr>
          </a:lstStyle>
          <a:p>
            <a:pPr/>
            <a:r>
              <a:t>esp</a:t>
            </a:r>
          </a:p>
        </p:txBody>
      </p:sp>
      <p:sp>
        <p:nvSpPr>
          <p:cNvPr id="687" name="Shape 687"/>
          <p:cNvSpPr/>
          <p:nvPr/>
        </p:nvSpPr>
        <p:spPr>
          <a:xfrm>
            <a:off x="10753725" y="11610974"/>
            <a:ext cx="9518842"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p>
            <a:pPr algn="l" defTabSz="1828800">
              <a:defRPr sz="3600">
                <a:latin typeface="宋体"/>
                <a:ea typeface="宋体"/>
                <a:cs typeface="宋体"/>
                <a:sym typeface="宋体"/>
              </a:defRPr>
            </a:pPr>
            <a:r>
              <a:t>您能把</a:t>
            </a:r>
            <a:r>
              <a:rPr>
                <a:latin typeface="Arial"/>
                <a:ea typeface="Arial"/>
                <a:cs typeface="Arial"/>
                <a:sym typeface="Arial"/>
              </a:rPr>
              <a:t>main</a:t>
            </a:r>
            <a:r>
              <a:t>、</a:t>
            </a:r>
            <a:r>
              <a:rPr>
                <a:latin typeface="Arial"/>
                <a:ea typeface="Arial"/>
                <a:cs typeface="Arial"/>
                <a:sym typeface="Arial"/>
              </a:rPr>
              <a:t>p1</a:t>
            </a:r>
            <a:r>
              <a:t>和</a:t>
            </a:r>
            <a:r>
              <a:rPr>
                <a:latin typeface="Arial"/>
                <a:ea typeface="Arial"/>
                <a:cs typeface="Arial"/>
                <a:sym typeface="Arial"/>
              </a:rPr>
              <a:t>p2</a:t>
            </a:r>
            <a:r>
              <a:t>堆栈的内容补充完整吗？</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6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669"/>
                                        </p:tgtEl>
                                        <p:attrNameLst>
                                          <p:attrName>style.visibility</p:attrName>
                                        </p:attrNameLst>
                                      </p:cBhvr>
                                      <p:to>
                                        <p:strVal val="visible"/>
                                      </p:to>
                                    </p:set>
                                  </p:childTnLst>
                                </p:cTn>
                              </p:par>
                            </p:childTnLst>
                          </p:cTn>
                        </p:par>
                        <p:par>
                          <p:cTn id="10" fill="hold">
                            <p:stCondLst>
                              <p:cond delay="0"/>
                            </p:stCondLst>
                            <p:childTnLst>
                              <p:par>
                                <p:cTn id="11" presetClass="exit" nodeType="afterEffect" presetSubtype="0" presetID="1" grpId="3" fill="hold">
                                  <p:stCondLst>
                                    <p:cond delay="0"/>
                                  </p:stCondLst>
                                  <p:iterate type="el" backwards="0">
                                    <p:tmAbs val="0"/>
                                  </p:iterate>
                                  <p:childTnLst>
                                    <p:set>
                                      <p:cBhvr>
                                        <p:cTn id="12" fill="hold">
                                          <p:stCondLst>
                                            <p:cond delay="0"/>
                                          </p:stCondLst>
                                        </p:cTn>
                                        <p:tgtEl>
                                          <p:spTgt spid="616"/>
                                        </p:tgtEl>
                                        <p:attrNameLst>
                                          <p:attrName>style.visibility</p:attrName>
                                        </p:attrNameLst>
                                      </p:cBhvr>
                                      <p:to>
                                        <p:strVal val="hidden"/>
                                      </p:to>
                                    </p:set>
                                  </p:childTnLst>
                                </p:cTn>
                              </p:par>
                            </p:childTnLst>
                          </p:cTn>
                        </p:par>
                        <p:par>
                          <p:cTn id="13" fill="hold">
                            <p:stCondLst>
                              <p:cond delay="0"/>
                            </p:stCondLst>
                            <p:childTnLst>
                              <p:par>
                                <p:cTn id="14" presetClass="exit" nodeType="afterEffect" presetSubtype="0" presetID="1" grpId="4" fill="hold">
                                  <p:stCondLst>
                                    <p:cond delay="0"/>
                                  </p:stCondLst>
                                  <p:iterate type="el" backwards="0">
                                    <p:tmAbs val="0"/>
                                  </p:iterate>
                                  <p:childTnLst>
                                    <p:set>
                                      <p:cBhvr>
                                        <p:cTn id="15" fill="hold">
                                          <p:stCondLst>
                                            <p:cond delay="0"/>
                                          </p:stCondLst>
                                        </p:cTn>
                                        <p:tgtEl>
                                          <p:spTgt spid="66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5" fill="hold">
                                  <p:stCondLst>
                                    <p:cond delay="0"/>
                                  </p:stCondLst>
                                  <p:iterate type="el" backwards="0">
                                    <p:tmAbs val="0"/>
                                  </p:iterate>
                                  <p:childTnLst>
                                    <p:set>
                                      <p:cBhvr>
                                        <p:cTn id="19" fill="hold"/>
                                        <p:tgtEl>
                                          <p:spTgt spid="670"/>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671"/>
                                        </p:tgtEl>
                                        <p:attrNameLst>
                                          <p:attrName>style.visibility</p:attrName>
                                        </p:attrNameLst>
                                      </p:cBhvr>
                                      <p:to>
                                        <p:strVal val="visible"/>
                                      </p:to>
                                    </p:set>
                                  </p:childTnLst>
                                </p:cTn>
                              </p:par>
                            </p:childTnLst>
                          </p:cTn>
                        </p:par>
                        <p:par>
                          <p:cTn id="23" fill="hold">
                            <p:stCondLst>
                              <p:cond delay="0"/>
                            </p:stCondLst>
                            <p:childTnLst>
                              <p:par>
                                <p:cTn id="24" presetClass="exit" nodeType="afterEffect" presetSubtype="0" presetID="1" grpId="7" fill="hold">
                                  <p:stCondLst>
                                    <p:cond delay="0"/>
                                  </p:stCondLst>
                                  <p:iterate type="el" backwards="0">
                                    <p:tmAbs val="0"/>
                                  </p:iterate>
                                  <p:childTnLst>
                                    <p:set>
                                      <p:cBhvr>
                                        <p:cTn id="25" fill="hold">
                                          <p:stCondLst>
                                            <p:cond delay="0"/>
                                          </p:stCondLst>
                                        </p:cTn>
                                        <p:tgtEl>
                                          <p:spTgt spid="668"/>
                                        </p:tgtEl>
                                        <p:attrNameLst>
                                          <p:attrName>style.visibility</p:attrName>
                                        </p:attrNameLst>
                                      </p:cBhvr>
                                      <p:to>
                                        <p:strVal val="hidden"/>
                                      </p:to>
                                    </p:set>
                                  </p:childTnLst>
                                </p:cTn>
                              </p:par>
                            </p:childTnLst>
                          </p:cTn>
                        </p:par>
                        <p:par>
                          <p:cTn id="26" fill="hold">
                            <p:stCondLst>
                              <p:cond delay="0"/>
                            </p:stCondLst>
                            <p:childTnLst>
                              <p:par>
                                <p:cTn id="27" presetClass="exit" nodeType="afterEffect" presetSubtype="0" presetID="1" grpId="8" fill="hold">
                                  <p:stCondLst>
                                    <p:cond delay="0"/>
                                  </p:stCondLst>
                                  <p:iterate type="el" backwards="0">
                                    <p:tmAbs val="0"/>
                                  </p:iterate>
                                  <p:childTnLst>
                                    <p:set>
                                      <p:cBhvr>
                                        <p:cTn id="28" fill="hold">
                                          <p:stCondLst>
                                            <p:cond delay="0"/>
                                          </p:stCondLst>
                                        </p:cTn>
                                        <p:tgtEl>
                                          <p:spTgt spid="66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Class="exit" nodeType="clickEffect" presetSubtype="0" presetID="1" grpId="9" fill="hold">
                                  <p:stCondLst>
                                    <p:cond delay="0"/>
                                  </p:stCondLst>
                                  <p:iterate type="el" backwards="0">
                                    <p:tmAbs val="0"/>
                                  </p:iterate>
                                  <p:childTnLst>
                                    <p:set>
                                      <p:cBhvr>
                                        <p:cTn id="32" fill="hold">
                                          <p:stCondLst>
                                            <p:cond delay="0"/>
                                          </p:stCondLst>
                                        </p:cTn>
                                        <p:tgtEl>
                                          <p:spTgt spid="671"/>
                                        </p:tgtEl>
                                        <p:attrNameLst>
                                          <p:attrName>style.visibility</p:attrName>
                                        </p:attrNameLst>
                                      </p:cBhvr>
                                      <p:to>
                                        <p:strVal val="hidden"/>
                                      </p:to>
                                    </p:set>
                                  </p:childTnLst>
                                </p:cTn>
                              </p:par>
                            </p:childTnLst>
                          </p:cTn>
                        </p:par>
                        <p:par>
                          <p:cTn id="33" fill="hold">
                            <p:stCondLst>
                              <p:cond delay="0"/>
                            </p:stCondLst>
                            <p:childTnLst>
                              <p:par>
                                <p:cTn id="34" presetClass="exit" nodeType="afterEffect" presetSubtype="0" presetID="1" grpId="10" fill="hold">
                                  <p:stCondLst>
                                    <p:cond delay="0"/>
                                  </p:stCondLst>
                                  <p:iterate type="el" backwards="0">
                                    <p:tmAbs val="0"/>
                                  </p:iterate>
                                  <p:childTnLst>
                                    <p:set>
                                      <p:cBhvr>
                                        <p:cTn id="35" fill="hold">
                                          <p:stCondLst>
                                            <p:cond delay="0"/>
                                          </p:stCondLst>
                                        </p:cTn>
                                        <p:tgtEl>
                                          <p:spTgt spid="670"/>
                                        </p:tgtEl>
                                        <p:attrNameLst>
                                          <p:attrName>style.visibility</p:attrName>
                                        </p:attrNameLst>
                                      </p:cBhvr>
                                      <p:to>
                                        <p:strVal val="hidden"/>
                                      </p:to>
                                    </p:set>
                                  </p:childTnLst>
                                </p:cTn>
                              </p:par>
                            </p:childTnLst>
                          </p:cTn>
                        </p:par>
                        <p:par>
                          <p:cTn id="36" fill="hold">
                            <p:stCondLst>
                              <p:cond delay="0"/>
                            </p:stCondLst>
                            <p:childTnLst>
                              <p:par>
                                <p:cTn id="37" presetClass="entr" nodeType="afterEffect" presetSubtype="0" presetID="1" grpId="11" fill="hold">
                                  <p:stCondLst>
                                    <p:cond delay="0"/>
                                  </p:stCondLst>
                                  <p:iterate type="el" backwards="0">
                                    <p:tmAbs val="0"/>
                                  </p:iterate>
                                  <p:childTnLst>
                                    <p:set>
                                      <p:cBhvr>
                                        <p:cTn id="38" fill="hold"/>
                                        <p:tgtEl>
                                          <p:spTgt spid="654"/>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2" fill="hold">
                                  <p:stCondLst>
                                    <p:cond delay="0"/>
                                  </p:stCondLst>
                                  <p:iterate type="el" backwards="0">
                                    <p:tmAbs val="0"/>
                                  </p:iterate>
                                  <p:childTnLst>
                                    <p:set>
                                      <p:cBhvr>
                                        <p:cTn id="41" fill="hold"/>
                                        <p:tgtEl>
                                          <p:spTgt spid="655"/>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3" fill="hold">
                                  <p:stCondLst>
                                    <p:cond delay="0"/>
                                  </p:stCondLst>
                                  <p:iterate type="el" backwards="0">
                                    <p:tmAbs val="0"/>
                                  </p:iterate>
                                  <p:childTnLst>
                                    <p:set>
                                      <p:cBhvr>
                                        <p:cTn id="44" fill="hold"/>
                                        <p:tgtEl>
                                          <p:spTgt spid="653"/>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4" fill="hold">
                                  <p:stCondLst>
                                    <p:cond delay="0"/>
                                  </p:stCondLst>
                                  <p:iterate type="el" backwards="0">
                                    <p:tmAbs val="0"/>
                                  </p:iterate>
                                  <p:childTnLst>
                                    <p:set>
                                      <p:cBhvr>
                                        <p:cTn id="47" fill="hold"/>
                                        <p:tgtEl>
                                          <p:spTgt spid="617"/>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5" fill="hold">
                                  <p:stCondLst>
                                    <p:cond delay="0"/>
                                  </p:stCondLst>
                                  <p:iterate type="el" backwards="0">
                                    <p:tmAbs val="0"/>
                                  </p:iterate>
                                  <p:childTnLst>
                                    <p:set>
                                      <p:cBhvr>
                                        <p:cTn id="50" fill="hold"/>
                                        <p:tgtEl>
                                          <p:spTgt spid="666"/>
                                        </p:tgtEl>
                                        <p:attrNameLst>
                                          <p:attrName>style.visibility</p:attrName>
                                        </p:attrNameLst>
                                      </p:cBhvr>
                                      <p:to>
                                        <p:strVal val="visible"/>
                                      </p:to>
                                    </p:set>
                                  </p:childTnLst>
                                </p:cTn>
                              </p:par>
                            </p:childTnLst>
                          </p:cTn>
                        </p:par>
                        <p:par>
                          <p:cTn id="51" fill="hold">
                            <p:stCondLst>
                              <p:cond delay="0"/>
                            </p:stCondLst>
                            <p:childTnLst>
                              <p:par>
                                <p:cTn id="52" presetClass="entr" nodeType="afterEffect" presetSubtype="0" presetID="1" grpId="16" fill="hold">
                                  <p:stCondLst>
                                    <p:cond delay="0"/>
                                  </p:stCondLst>
                                  <p:iterate type="el" backwards="0">
                                    <p:tmAbs val="0"/>
                                  </p:iterate>
                                  <p:childTnLst>
                                    <p:set>
                                      <p:cBhvr>
                                        <p:cTn id="53" fill="hold"/>
                                        <p:tgtEl>
                                          <p:spTgt spid="663"/>
                                        </p:tgtEl>
                                        <p:attrNameLst>
                                          <p:attrName>style.visibility</p:attrName>
                                        </p:attrNameLst>
                                      </p:cBhvr>
                                      <p:to>
                                        <p:strVal val="visible"/>
                                      </p:to>
                                    </p:set>
                                  </p:childTnLst>
                                </p:cTn>
                              </p:par>
                            </p:childTnLst>
                          </p:cTn>
                        </p:par>
                        <p:par>
                          <p:cTn id="54" fill="hold">
                            <p:stCondLst>
                              <p:cond delay="0"/>
                            </p:stCondLst>
                            <p:childTnLst>
                              <p:par>
                                <p:cTn id="55" presetClass="entr" nodeType="afterEffect" presetSubtype="0" presetID="1" grpId="17" fill="hold">
                                  <p:stCondLst>
                                    <p:cond delay="0"/>
                                  </p:stCondLst>
                                  <p:iterate type="el" backwards="0">
                                    <p:tmAbs val="0"/>
                                  </p:iterate>
                                  <p:childTnLst>
                                    <p:set>
                                      <p:cBhvr>
                                        <p:cTn id="56" fill="hold"/>
                                        <p:tgtEl>
                                          <p:spTgt spid="660"/>
                                        </p:tgtEl>
                                        <p:attrNameLst>
                                          <p:attrName>style.visibility</p:attrName>
                                        </p:attrNameLst>
                                      </p:cBhvr>
                                      <p:to>
                                        <p:strVal val="visible"/>
                                      </p:to>
                                    </p:set>
                                  </p:childTnLst>
                                </p:cTn>
                              </p:par>
                            </p:childTnLst>
                          </p:cTn>
                        </p:par>
                        <p:par>
                          <p:cTn id="57" fill="hold">
                            <p:stCondLst>
                              <p:cond delay="0"/>
                            </p:stCondLst>
                            <p:childTnLst>
                              <p:par>
                                <p:cTn id="58" presetClass="entr" nodeType="afterEffect" presetSubtype="0" presetID="1" grpId="18" fill="hold">
                                  <p:stCondLst>
                                    <p:cond delay="0"/>
                                  </p:stCondLst>
                                  <p:iterate type="el" backwards="0">
                                    <p:tmAbs val="0"/>
                                  </p:iterate>
                                  <p:childTnLst>
                                    <p:set>
                                      <p:cBhvr>
                                        <p:cTn id="59" fill="hold"/>
                                        <p:tgtEl>
                                          <p:spTgt spid="650"/>
                                        </p:tgtEl>
                                        <p:attrNameLst>
                                          <p:attrName>style.visibility</p:attrName>
                                        </p:attrNameLst>
                                      </p:cBhvr>
                                      <p:to>
                                        <p:strVal val="visible"/>
                                      </p:to>
                                    </p:set>
                                  </p:childTnLst>
                                </p:cTn>
                              </p:par>
                            </p:childTnLst>
                          </p:cTn>
                        </p:par>
                        <p:par>
                          <p:cTn id="60" fill="hold">
                            <p:stCondLst>
                              <p:cond delay="0"/>
                            </p:stCondLst>
                            <p:childTnLst>
                              <p:par>
                                <p:cTn id="61" presetClass="entr" nodeType="afterEffect" presetSubtype="0" presetID="1" grpId="19" fill="hold">
                                  <p:stCondLst>
                                    <p:cond delay="0"/>
                                  </p:stCondLst>
                                  <p:iterate type="el" backwards="0">
                                    <p:tmAbs val="0"/>
                                  </p:iterate>
                                  <p:childTnLst>
                                    <p:set>
                                      <p:cBhvr>
                                        <p:cTn id="62" fill="hold"/>
                                        <p:tgtEl>
                                          <p:spTgt spid="651"/>
                                        </p:tgtEl>
                                        <p:attrNameLst>
                                          <p:attrName>style.visibility</p:attrName>
                                        </p:attrNameLst>
                                      </p:cBhvr>
                                      <p:to>
                                        <p:strVal val="visible"/>
                                      </p:to>
                                    </p:set>
                                  </p:childTnLst>
                                </p:cTn>
                              </p:par>
                            </p:childTnLst>
                          </p:cTn>
                        </p:par>
                        <p:par>
                          <p:cTn id="63" fill="hold">
                            <p:stCondLst>
                              <p:cond delay="0"/>
                            </p:stCondLst>
                            <p:childTnLst>
                              <p:par>
                                <p:cTn id="64" presetClass="exit" nodeType="afterEffect" presetSubtype="0" presetID="1" grpId="20" fill="hold">
                                  <p:stCondLst>
                                    <p:cond delay="0"/>
                                  </p:stCondLst>
                                  <p:iterate type="el" backwards="0">
                                    <p:tmAbs val="0"/>
                                  </p:iterate>
                                  <p:childTnLst>
                                    <p:set>
                                      <p:cBhvr>
                                        <p:cTn id="65" fill="hold">
                                          <p:stCondLst>
                                            <p:cond delay="0"/>
                                          </p:stCondLst>
                                        </p:cTn>
                                        <p:tgtEl>
                                          <p:spTgt spid="642"/>
                                        </p:tgtEl>
                                        <p:attrNameLst>
                                          <p:attrName>style.visibility</p:attrName>
                                        </p:attrNameLst>
                                      </p:cBhvr>
                                      <p:to>
                                        <p:strVal val="hidden"/>
                                      </p:to>
                                    </p:set>
                                  </p:childTnLst>
                                </p:cTn>
                              </p:par>
                            </p:childTnLst>
                          </p:cTn>
                        </p:par>
                        <p:par>
                          <p:cTn id="66" fill="hold">
                            <p:stCondLst>
                              <p:cond delay="0"/>
                            </p:stCondLst>
                            <p:childTnLst>
                              <p:par>
                                <p:cTn id="67" presetClass="exit" nodeType="afterEffect" presetSubtype="0" presetID="1" grpId="21" fill="hold">
                                  <p:stCondLst>
                                    <p:cond delay="0"/>
                                  </p:stCondLst>
                                  <p:iterate type="el" backwards="0">
                                    <p:tmAbs val="0"/>
                                  </p:iterate>
                                  <p:childTnLst>
                                    <p:set>
                                      <p:cBhvr>
                                        <p:cTn id="68" fill="hold">
                                          <p:stCondLst>
                                            <p:cond delay="0"/>
                                          </p:stCondLst>
                                        </p:cTn>
                                        <p:tgtEl>
                                          <p:spTgt spid="64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0" presetID="1" grpId="22" fill="hold">
                                  <p:stCondLst>
                                    <p:cond delay="0"/>
                                  </p:stCondLst>
                                  <p:iterate type="el" backwards="0">
                                    <p:tmAbs val="0"/>
                                  </p:iterate>
                                  <p:childTnLst>
                                    <p:set>
                                      <p:cBhvr>
                                        <p:cTn id="72" fill="hold"/>
                                        <p:tgtEl>
                                          <p:spTgt spid="673"/>
                                        </p:tgtEl>
                                        <p:attrNameLst>
                                          <p:attrName>style.visibility</p:attrName>
                                        </p:attrNameLst>
                                      </p:cBhvr>
                                      <p:to>
                                        <p:strVal val="visible"/>
                                      </p:to>
                                    </p:set>
                                  </p:childTnLst>
                                </p:cTn>
                              </p:par>
                            </p:childTnLst>
                          </p:cTn>
                        </p:par>
                        <p:par>
                          <p:cTn id="73" fill="hold">
                            <p:stCondLst>
                              <p:cond delay="0"/>
                            </p:stCondLst>
                            <p:childTnLst>
                              <p:par>
                                <p:cTn id="74" presetClass="entr" nodeType="afterEffect" presetSubtype="0" presetID="1" grpId="23" fill="hold">
                                  <p:stCondLst>
                                    <p:cond delay="0"/>
                                  </p:stCondLst>
                                  <p:iterate type="el" backwards="0">
                                    <p:tmAbs val="0"/>
                                  </p:iterate>
                                  <p:childTnLst>
                                    <p:set>
                                      <p:cBhvr>
                                        <p:cTn id="75" fill="hold"/>
                                        <p:tgtEl>
                                          <p:spTgt spid="672"/>
                                        </p:tgtEl>
                                        <p:attrNameLst>
                                          <p:attrName>style.visibility</p:attrName>
                                        </p:attrNameLst>
                                      </p:cBhvr>
                                      <p:to>
                                        <p:strVal val="visible"/>
                                      </p:to>
                                    </p:set>
                                  </p:childTnLst>
                                </p:cTn>
                              </p:par>
                            </p:childTnLst>
                          </p:cTn>
                        </p:par>
                        <p:par>
                          <p:cTn id="76" fill="hold">
                            <p:stCondLst>
                              <p:cond delay="0"/>
                            </p:stCondLst>
                            <p:childTnLst>
                              <p:par>
                                <p:cTn id="77" presetClass="exit" nodeType="afterEffect" presetSubtype="0" presetID="1" grpId="24" fill="hold">
                                  <p:stCondLst>
                                    <p:cond delay="0"/>
                                  </p:stCondLst>
                                  <p:iterate type="el" backwards="0">
                                    <p:tmAbs val="0"/>
                                  </p:iterate>
                                  <p:childTnLst>
                                    <p:set>
                                      <p:cBhvr>
                                        <p:cTn id="78" fill="hold">
                                          <p:stCondLst>
                                            <p:cond delay="0"/>
                                          </p:stCondLst>
                                        </p:cTn>
                                        <p:tgtEl>
                                          <p:spTgt spid="617"/>
                                        </p:tgtEl>
                                        <p:attrNameLst>
                                          <p:attrName>style.visibility</p:attrName>
                                        </p:attrNameLst>
                                      </p:cBhvr>
                                      <p:to>
                                        <p:strVal val="hidden"/>
                                      </p:to>
                                    </p:set>
                                  </p:childTnLst>
                                </p:cTn>
                              </p:par>
                            </p:childTnLst>
                          </p:cTn>
                        </p:par>
                        <p:par>
                          <p:cTn id="79" fill="hold">
                            <p:stCondLst>
                              <p:cond delay="0"/>
                            </p:stCondLst>
                            <p:childTnLst>
                              <p:par>
                                <p:cTn id="80" presetClass="exit" nodeType="afterEffect" presetSubtype="0" presetID="1" grpId="25" fill="hold">
                                  <p:stCondLst>
                                    <p:cond delay="0"/>
                                  </p:stCondLst>
                                  <p:iterate type="el" backwards="0">
                                    <p:tmAbs val="0"/>
                                  </p:iterate>
                                  <p:childTnLst>
                                    <p:set>
                                      <p:cBhvr>
                                        <p:cTn id="81" fill="hold">
                                          <p:stCondLst>
                                            <p:cond delay="0"/>
                                          </p:stCondLst>
                                        </p:cTn>
                                        <p:tgtEl>
                                          <p:spTgt spid="653"/>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0" presetID="1" grpId="26" fill="hold">
                                  <p:stCondLst>
                                    <p:cond delay="0"/>
                                  </p:stCondLst>
                                  <p:iterate type="el" backwards="0">
                                    <p:tmAbs val="0"/>
                                  </p:iterate>
                                  <p:childTnLst>
                                    <p:set>
                                      <p:cBhvr>
                                        <p:cTn id="85" fill="hold"/>
                                        <p:tgtEl>
                                          <p:spTgt spid="675"/>
                                        </p:tgtEl>
                                        <p:attrNameLst>
                                          <p:attrName>style.visibility</p:attrName>
                                        </p:attrNameLst>
                                      </p:cBhvr>
                                      <p:to>
                                        <p:strVal val="visible"/>
                                      </p:to>
                                    </p:set>
                                  </p:childTnLst>
                                </p:cTn>
                              </p:par>
                            </p:childTnLst>
                          </p:cTn>
                        </p:par>
                        <p:par>
                          <p:cTn id="86" fill="hold">
                            <p:stCondLst>
                              <p:cond delay="0"/>
                            </p:stCondLst>
                            <p:childTnLst>
                              <p:par>
                                <p:cTn id="87" presetClass="entr" nodeType="afterEffect" presetSubtype="0" presetID="1" grpId="27" fill="hold">
                                  <p:stCondLst>
                                    <p:cond delay="0"/>
                                  </p:stCondLst>
                                  <p:iterate type="el" backwards="0">
                                    <p:tmAbs val="0"/>
                                  </p:iterate>
                                  <p:childTnLst>
                                    <p:set>
                                      <p:cBhvr>
                                        <p:cTn id="88" fill="hold"/>
                                        <p:tgtEl>
                                          <p:spTgt spid="674"/>
                                        </p:tgtEl>
                                        <p:attrNameLst>
                                          <p:attrName>style.visibility</p:attrName>
                                        </p:attrNameLst>
                                      </p:cBhvr>
                                      <p:to>
                                        <p:strVal val="visible"/>
                                      </p:to>
                                    </p:set>
                                  </p:childTnLst>
                                </p:cTn>
                              </p:par>
                            </p:childTnLst>
                          </p:cTn>
                        </p:par>
                        <p:par>
                          <p:cTn id="89" fill="hold">
                            <p:stCondLst>
                              <p:cond delay="0"/>
                            </p:stCondLst>
                            <p:childTnLst>
                              <p:par>
                                <p:cTn id="90" presetClass="exit" nodeType="afterEffect" presetSubtype="0" presetID="1" grpId="28" fill="hold">
                                  <p:stCondLst>
                                    <p:cond delay="0"/>
                                  </p:stCondLst>
                                  <p:iterate type="el" backwards="0">
                                    <p:tmAbs val="0"/>
                                  </p:iterate>
                                  <p:childTnLst>
                                    <p:set>
                                      <p:cBhvr>
                                        <p:cTn id="91" fill="hold">
                                          <p:stCondLst>
                                            <p:cond delay="0"/>
                                          </p:stCondLst>
                                        </p:cTn>
                                        <p:tgtEl>
                                          <p:spTgt spid="672"/>
                                        </p:tgtEl>
                                        <p:attrNameLst>
                                          <p:attrName>style.visibility</p:attrName>
                                        </p:attrNameLst>
                                      </p:cBhvr>
                                      <p:to>
                                        <p:strVal val="hidden"/>
                                      </p:to>
                                    </p:set>
                                  </p:childTnLst>
                                </p:cTn>
                              </p:par>
                            </p:childTnLst>
                          </p:cTn>
                        </p:par>
                        <p:par>
                          <p:cTn id="92" fill="hold">
                            <p:stCondLst>
                              <p:cond delay="0"/>
                            </p:stCondLst>
                            <p:childTnLst>
                              <p:par>
                                <p:cTn id="93" presetClass="exit" nodeType="afterEffect" presetSubtype="0" presetID="1" grpId="29" fill="hold">
                                  <p:stCondLst>
                                    <p:cond delay="0"/>
                                  </p:stCondLst>
                                  <p:iterate type="el" backwards="0">
                                    <p:tmAbs val="0"/>
                                  </p:iterate>
                                  <p:childTnLst>
                                    <p:set>
                                      <p:cBhvr>
                                        <p:cTn id="94" fill="hold">
                                          <p:stCondLst>
                                            <p:cond delay="0"/>
                                          </p:stCondLst>
                                        </p:cTn>
                                        <p:tgtEl>
                                          <p:spTgt spid="67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Class="entr" nodeType="clickEffect" presetSubtype="0" presetID="1" grpId="30" fill="hold">
                                  <p:stCondLst>
                                    <p:cond delay="0"/>
                                  </p:stCondLst>
                                  <p:iterate type="el" backwards="0">
                                    <p:tmAbs val="0"/>
                                  </p:iterate>
                                  <p:childTnLst>
                                    <p:set>
                                      <p:cBhvr>
                                        <p:cTn id="98" fill="hold"/>
                                        <p:tgtEl>
                                          <p:spTgt spid="619"/>
                                        </p:tgtEl>
                                        <p:attrNameLst>
                                          <p:attrName>style.visibility</p:attrName>
                                        </p:attrNameLst>
                                      </p:cBhvr>
                                      <p:to>
                                        <p:strVal val="visible"/>
                                      </p:to>
                                    </p:set>
                                  </p:childTnLst>
                                </p:cTn>
                              </p:par>
                            </p:childTnLst>
                          </p:cTn>
                        </p:par>
                        <p:par>
                          <p:cTn id="99" fill="hold">
                            <p:stCondLst>
                              <p:cond delay="0"/>
                            </p:stCondLst>
                            <p:childTnLst>
                              <p:par>
                                <p:cTn id="100" presetClass="entr" nodeType="afterEffect" presetSubtype="0" presetID="1" grpId="31" fill="hold">
                                  <p:stCondLst>
                                    <p:cond delay="0"/>
                                  </p:stCondLst>
                                  <p:iterate type="el" backwards="0">
                                    <p:tmAbs val="0"/>
                                  </p:iterate>
                                  <p:childTnLst>
                                    <p:set>
                                      <p:cBhvr>
                                        <p:cTn id="101" fill="hold"/>
                                        <p:tgtEl>
                                          <p:spTgt spid="618"/>
                                        </p:tgtEl>
                                        <p:attrNameLst>
                                          <p:attrName>style.visibility</p:attrName>
                                        </p:attrNameLst>
                                      </p:cBhvr>
                                      <p:to>
                                        <p:strVal val="visible"/>
                                      </p:to>
                                    </p:set>
                                  </p:childTnLst>
                                </p:cTn>
                              </p:par>
                            </p:childTnLst>
                          </p:cTn>
                        </p:par>
                        <p:par>
                          <p:cTn id="102" fill="hold">
                            <p:stCondLst>
                              <p:cond delay="0"/>
                            </p:stCondLst>
                            <p:childTnLst>
                              <p:par>
                                <p:cTn id="103" presetClass="exit" nodeType="afterEffect" presetSubtype="0" presetID="1" grpId="32" fill="hold">
                                  <p:stCondLst>
                                    <p:cond delay="0"/>
                                  </p:stCondLst>
                                  <p:iterate type="el" backwards="0">
                                    <p:tmAbs val="0"/>
                                  </p:iterate>
                                  <p:childTnLst>
                                    <p:set>
                                      <p:cBhvr>
                                        <p:cTn id="104" fill="hold">
                                          <p:stCondLst>
                                            <p:cond delay="0"/>
                                          </p:stCondLst>
                                        </p:cTn>
                                        <p:tgtEl>
                                          <p:spTgt spid="675"/>
                                        </p:tgtEl>
                                        <p:attrNameLst>
                                          <p:attrName>style.visibility</p:attrName>
                                        </p:attrNameLst>
                                      </p:cBhvr>
                                      <p:to>
                                        <p:strVal val="hidden"/>
                                      </p:to>
                                    </p:set>
                                  </p:childTnLst>
                                </p:cTn>
                              </p:par>
                            </p:childTnLst>
                          </p:cTn>
                        </p:par>
                        <p:par>
                          <p:cTn id="105" fill="hold">
                            <p:stCondLst>
                              <p:cond delay="0"/>
                            </p:stCondLst>
                            <p:childTnLst>
                              <p:par>
                                <p:cTn id="106" presetClass="exit" nodeType="afterEffect" presetSubtype="0" presetID="1" grpId="33" fill="hold">
                                  <p:stCondLst>
                                    <p:cond delay="0"/>
                                  </p:stCondLst>
                                  <p:iterate type="el" backwards="0">
                                    <p:tmAbs val="0"/>
                                  </p:iterate>
                                  <p:childTnLst>
                                    <p:set>
                                      <p:cBhvr>
                                        <p:cTn id="107" fill="hold">
                                          <p:stCondLst>
                                            <p:cond delay="0"/>
                                          </p:stCondLst>
                                        </p:cTn>
                                        <p:tgtEl>
                                          <p:spTgt spid="674"/>
                                        </p:tgtEl>
                                        <p:attrNameLst>
                                          <p:attrName>style.visibility</p:attrName>
                                        </p:attrNameLst>
                                      </p:cBhvr>
                                      <p:to>
                                        <p:strVal val="hidden"/>
                                      </p:to>
                                    </p:set>
                                  </p:childTnLst>
                                </p:cTn>
                              </p:par>
                            </p:childTnLst>
                          </p:cTn>
                        </p:par>
                        <p:par>
                          <p:cTn id="108" fill="hold">
                            <p:stCondLst>
                              <p:cond delay="0"/>
                            </p:stCondLst>
                            <p:childTnLst>
                              <p:par>
                                <p:cTn id="109" presetClass="entr" nodeType="afterEffect" presetSubtype="0" presetID="1" grpId="34" fill="hold">
                                  <p:stCondLst>
                                    <p:cond delay="0"/>
                                  </p:stCondLst>
                                  <p:iterate type="el" backwards="0">
                                    <p:tmAbs val="0"/>
                                  </p:iterate>
                                  <p:childTnLst>
                                    <p:set>
                                      <p:cBhvr>
                                        <p:cTn id="110" fill="hold"/>
                                        <p:tgtEl>
                                          <p:spTgt spid="620"/>
                                        </p:tgtEl>
                                        <p:attrNameLst>
                                          <p:attrName>style.visibility</p:attrName>
                                        </p:attrNameLst>
                                      </p:cBhvr>
                                      <p:to>
                                        <p:strVal val="visible"/>
                                      </p:to>
                                    </p:set>
                                  </p:childTnLst>
                                </p:cTn>
                              </p:par>
                            </p:childTnLst>
                          </p:cTn>
                        </p:par>
                        <p:par>
                          <p:cTn id="111" fill="hold">
                            <p:stCondLst>
                              <p:cond delay="0"/>
                            </p:stCondLst>
                            <p:childTnLst>
                              <p:par>
                                <p:cTn id="112" presetClass="entr" nodeType="afterEffect" presetSubtype="0" presetID="1" grpId="35" fill="hold">
                                  <p:stCondLst>
                                    <p:cond delay="0"/>
                                  </p:stCondLst>
                                  <p:iterate type="el" backwards="0">
                                    <p:tmAbs val="0"/>
                                  </p:iterate>
                                  <p:childTnLst>
                                    <p:set>
                                      <p:cBhvr>
                                        <p:cTn id="113" fill="hold"/>
                                        <p:tgtEl>
                                          <p:spTgt spid="652"/>
                                        </p:tgtEl>
                                        <p:attrNameLst>
                                          <p:attrName>style.visibility</p:attrName>
                                        </p:attrNameLst>
                                      </p:cBhvr>
                                      <p:to>
                                        <p:strVal val="visible"/>
                                      </p:to>
                                    </p:set>
                                  </p:childTnLst>
                                </p:cTn>
                              </p:par>
                            </p:childTnLst>
                          </p:cTn>
                        </p:par>
                        <p:par>
                          <p:cTn id="114" fill="hold">
                            <p:stCondLst>
                              <p:cond delay="0"/>
                            </p:stCondLst>
                            <p:childTnLst>
                              <p:par>
                                <p:cTn id="115" presetClass="entr" nodeType="afterEffect" presetSubtype="0" presetID="1" grpId="36" fill="hold">
                                  <p:stCondLst>
                                    <p:cond delay="0"/>
                                  </p:stCondLst>
                                  <p:iterate type="el" backwards="0">
                                    <p:tmAbs val="0"/>
                                  </p:iterate>
                                  <p:childTnLst>
                                    <p:set>
                                      <p:cBhvr>
                                        <p:cTn id="116" fill="hold"/>
                                        <p:tgtEl>
                                          <p:spTgt spid="684"/>
                                        </p:tgtEl>
                                        <p:attrNameLst>
                                          <p:attrName>style.visibility</p:attrName>
                                        </p:attrNameLst>
                                      </p:cBhvr>
                                      <p:to>
                                        <p:strVal val="visible"/>
                                      </p:to>
                                    </p:set>
                                  </p:childTnLst>
                                </p:cTn>
                              </p:par>
                            </p:childTnLst>
                          </p:cTn>
                        </p:par>
                        <p:par>
                          <p:cTn id="117" fill="hold">
                            <p:stCondLst>
                              <p:cond delay="0"/>
                            </p:stCondLst>
                            <p:childTnLst>
                              <p:par>
                                <p:cTn id="118" presetClass="entr" nodeType="afterEffect" presetSubtype="0" presetID="1" grpId="37" fill="hold">
                                  <p:stCondLst>
                                    <p:cond delay="0"/>
                                  </p:stCondLst>
                                  <p:iterate type="el" backwards="0">
                                    <p:tmAbs val="0"/>
                                  </p:iterate>
                                  <p:childTnLst>
                                    <p:set>
                                      <p:cBhvr>
                                        <p:cTn id="119" fill="hold"/>
                                        <p:tgtEl>
                                          <p:spTgt spid="681"/>
                                        </p:tgtEl>
                                        <p:attrNameLst>
                                          <p:attrName>style.visibility</p:attrName>
                                        </p:attrNameLst>
                                      </p:cBhvr>
                                      <p:to>
                                        <p:strVal val="visible"/>
                                      </p:to>
                                    </p:set>
                                  </p:childTnLst>
                                </p:cTn>
                              </p:par>
                            </p:childTnLst>
                          </p:cTn>
                        </p:par>
                        <p:par>
                          <p:cTn id="120" fill="hold">
                            <p:stCondLst>
                              <p:cond delay="0"/>
                            </p:stCondLst>
                            <p:childTnLst>
                              <p:par>
                                <p:cTn id="121" presetClass="entr" nodeType="afterEffect" presetSubtype="0" presetID="1" grpId="38" fill="hold">
                                  <p:stCondLst>
                                    <p:cond delay="0"/>
                                  </p:stCondLst>
                                  <p:iterate type="el" backwards="0">
                                    <p:tmAbs val="0"/>
                                  </p:iterate>
                                  <p:childTnLst>
                                    <p:set>
                                      <p:cBhvr>
                                        <p:cTn id="122" fill="hold"/>
                                        <p:tgtEl>
                                          <p:spTgt spid="678"/>
                                        </p:tgtEl>
                                        <p:attrNameLst>
                                          <p:attrName>style.visibility</p:attrName>
                                        </p:attrNameLst>
                                      </p:cBhvr>
                                      <p:to>
                                        <p:strVal val="visible"/>
                                      </p:to>
                                    </p:set>
                                  </p:childTnLst>
                                </p:cTn>
                              </p:par>
                            </p:childTnLst>
                          </p:cTn>
                        </p:par>
                        <p:par>
                          <p:cTn id="123" fill="hold">
                            <p:stCondLst>
                              <p:cond delay="0"/>
                            </p:stCondLst>
                            <p:childTnLst>
                              <p:par>
                                <p:cTn id="124" presetClass="entr" nodeType="afterEffect" presetSubtype="0" presetID="1" grpId="39" fill="hold">
                                  <p:stCondLst>
                                    <p:cond delay="0"/>
                                  </p:stCondLst>
                                  <p:iterate type="el" backwards="0">
                                    <p:tmAbs val="0"/>
                                  </p:iterate>
                                  <p:childTnLst>
                                    <p:set>
                                      <p:cBhvr>
                                        <p:cTn id="125" fill="hold"/>
                                        <p:tgtEl>
                                          <p:spTgt spid="685"/>
                                        </p:tgtEl>
                                        <p:attrNameLst>
                                          <p:attrName>style.visibility</p:attrName>
                                        </p:attrNameLst>
                                      </p:cBhvr>
                                      <p:to>
                                        <p:strVal val="visible"/>
                                      </p:to>
                                    </p:set>
                                  </p:childTnLst>
                                </p:cTn>
                              </p:par>
                            </p:childTnLst>
                          </p:cTn>
                        </p:par>
                        <p:par>
                          <p:cTn id="126" fill="hold">
                            <p:stCondLst>
                              <p:cond delay="0"/>
                            </p:stCondLst>
                            <p:childTnLst>
                              <p:par>
                                <p:cTn id="127" presetClass="entr" nodeType="afterEffect" presetSubtype="0" presetID="1" grpId="40" fill="hold">
                                  <p:stCondLst>
                                    <p:cond delay="0"/>
                                  </p:stCondLst>
                                  <p:iterate type="el" backwards="0">
                                    <p:tmAbs val="0"/>
                                  </p:iterate>
                                  <p:childTnLst>
                                    <p:set>
                                      <p:cBhvr>
                                        <p:cTn id="128" fill="hold"/>
                                        <p:tgtEl>
                                          <p:spTgt spid="686"/>
                                        </p:tgtEl>
                                        <p:attrNameLst>
                                          <p:attrName>style.visibility</p:attrName>
                                        </p:attrNameLst>
                                      </p:cBhvr>
                                      <p:to>
                                        <p:strVal val="visible"/>
                                      </p:to>
                                    </p:set>
                                  </p:childTnLst>
                                </p:cTn>
                              </p:par>
                            </p:childTnLst>
                          </p:cTn>
                        </p:par>
                        <p:par>
                          <p:cTn id="129" fill="hold">
                            <p:stCondLst>
                              <p:cond delay="0"/>
                            </p:stCondLst>
                            <p:childTnLst>
                              <p:par>
                                <p:cTn id="130" presetClass="exit" nodeType="afterEffect" presetSubtype="0" presetID="1" grpId="41" fill="hold">
                                  <p:stCondLst>
                                    <p:cond delay="0"/>
                                  </p:stCondLst>
                                  <p:iterate type="el" backwards="0">
                                    <p:tmAbs val="0"/>
                                  </p:iterate>
                                  <p:childTnLst>
                                    <p:set>
                                      <p:cBhvr>
                                        <p:cTn id="131" fill="hold">
                                          <p:stCondLst>
                                            <p:cond delay="0"/>
                                          </p:stCondLst>
                                        </p:cTn>
                                        <p:tgtEl>
                                          <p:spTgt spid="650"/>
                                        </p:tgtEl>
                                        <p:attrNameLst>
                                          <p:attrName>style.visibility</p:attrName>
                                        </p:attrNameLst>
                                      </p:cBhvr>
                                      <p:to>
                                        <p:strVal val="hidden"/>
                                      </p:to>
                                    </p:set>
                                  </p:childTnLst>
                                </p:cTn>
                              </p:par>
                            </p:childTnLst>
                          </p:cTn>
                        </p:par>
                        <p:par>
                          <p:cTn id="132" fill="hold">
                            <p:stCondLst>
                              <p:cond delay="0"/>
                            </p:stCondLst>
                            <p:childTnLst>
                              <p:par>
                                <p:cTn id="133" presetClass="exit" nodeType="afterEffect" presetSubtype="0" presetID="1" grpId="42" fill="hold">
                                  <p:stCondLst>
                                    <p:cond delay="0"/>
                                  </p:stCondLst>
                                  <p:iterate type="el" backwards="0">
                                    <p:tmAbs val="0"/>
                                  </p:iterate>
                                  <p:childTnLst>
                                    <p:set>
                                      <p:cBhvr>
                                        <p:cTn id="134" fill="hold">
                                          <p:stCondLst>
                                            <p:cond delay="0"/>
                                          </p:stCondLst>
                                        </p:cTn>
                                        <p:tgtEl>
                                          <p:spTgt spid="651"/>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Class="exit" nodeType="clickEffect" presetSubtype="0" presetID="1" grpId="43" fill="hold">
                                  <p:stCondLst>
                                    <p:cond delay="0"/>
                                  </p:stCondLst>
                                  <p:iterate type="el" backwards="0">
                                    <p:tmAbs val="0"/>
                                  </p:iterate>
                                  <p:childTnLst>
                                    <p:set>
                                      <p:cBhvr>
                                        <p:cTn id="138" fill="hold">
                                          <p:stCondLst>
                                            <p:cond delay="0"/>
                                          </p:stCondLst>
                                        </p:cTn>
                                        <p:tgtEl>
                                          <p:spTgt spid="619"/>
                                        </p:tgtEl>
                                        <p:attrNameLst>
                                          <p:attrName>style.visibility</p:attrName>
                                        </p:attrNameLst>
                                      </p:cBhvr>
                                      <p:to>
                                        <p:strVal val="hidden"/>
                                      </p:to>
                                    </p:set>
                                  </p:childTnLst>
                                </p:cTn>
                              </p:par>
                            </p:childTnLst>
                          </p:cTn>
                        </p:par>
                        <p:par>
                          <p:cTn id="139" fill="hold">
                            <p:stCondLst>
                              <p:cond delay="0"/>
                            </p:stCondLst>
                            <p:childTnLst>
                              <p:par>
                                <p:cTn id="140" presetClass="exit" nodeType="afterEffect" presetSubtype="0" presetID="1" grpId="44" fill="hold">
                                  <p:stCondLst>
                                    <p:cond delay="0"/>
                                  </p:stCondLst>
                                  <p:iterate type="el" backwards="0">
                                    <p:tmAbs val="0"/>
                                  </p:iterate>
                                  <p:childTnLst>
                                    <p:set>
                                      <p:cBhvr>
                                        <p:cTn id="141" fill="hold">
                                          <p:stCondLst>
                                            <p:cond delay="0"/>
                                          </p:stCondLst>
                                        </p:cTn>
                                        <p:tgtEl>
                                          <p:spTgt spid="618"/>
                                        </p:tgtEl>
                                        <p:attrNameLst>
                                          <p:attrName>style.visibility</p:attrName>
                                        </p:attrNameLst>
                                      </p:cBhvr>
                                      <p:to>
                                        <p:strVal val="hidden"/>
                                      </p:to>
                                    </p:set>
                                  </p:childTnLst>
                                </p:cTn>
                              </p:par>
                            </p:childTnLst>
                          </p:cTn>
                        </p:par>
                        <p:par>
                          <p:cTn id="142" fill="hold">
                            <p:stCondLst>
                              <p:cond delay="0"/>
                            </p:stCondLst>
                            <p:childTnLst>
                              <p:par>
                                <p:cTn id="143" presetClass="exit" nodeType="afterEffect" presetSubtype="0" presetID="1" grpId="45" fill="hold">
                                  <p:stCondLst>
                                    <p:cond delay="0"/>
                                  </p:stCondLst>
                                  <p:iterate type="el" backwards="0">
                                    <p:tmAbs val="0"/>
                                  </p:iterate>
                                  <p:childTnLst>
                                    <p:set>
                                      <p:cBhvr>
                                        <p:cTn id="144" fill="hold">
                                          <p:stCondLst>
                                            <p:cond delay="0"/>
                                          </p:stCondLst>
                                        </p:cTn>
                                        <p:tgtEl>
                                          <p:spTgt spid="685"/>
                                        </p:tgtEl>
                                        <p:attrNameLst>
                                          <p:attrName>style.visibility</p:attrName>
                                        </p:attrNameLst>
                                      </p:cBhvr>
                                      <p:to>
                                        <p:strVal val="hidden"/>
                                      </p:to>
                                    </p:set>
                                  </p:childTnLst>
                                </p:cTn>
                              </p:par>
                            </p:childTnLst>
                          </p:cTn>
                        </p:par>
                        <p:par>
                          <p:cTn id="145" fill="hold">
                            <p:stCondLst>
                              <p:cond delay="0"/>
                            </p:stCondLst>
                            <p:childTnLst>
                              <p:par>
                                <p:cTn id="146" presetClass="exit" nodeType="afterEffect" presetSubtype="0" presetID="1" grpId="46" fill="hold">
                                  <p:stCondLst>
                                    <p:cond delay="0"/>
                                  </p:stCondLst>
                                  <p:iterate type="el" backwards="0">
                                    <p:tmAbs val="0"/>
                                  </p:iterate>
                                  <p:childTnLst>
                                    <p:set>
                                      <p:cBhvr>
                                        <p:cTn id="147" fill="hold">
                                          <p:stCondLst>
                                            <p:cond delay="0"/>
                                          </p:stCondLst>
                                        </p:cTn>
                                        <p:tgtEl>
                                          <p:spTgt spid="686"/>
                                        </p:tgtEl>
                                        <p:attrNameLst>
                                          <p:attrName>style.visibility</p:attrName>
                                        </p:attrNameLst>
                                      </p:cBhvr>
                                      <p:to>
                                        <p:strVal val="hidden"/>
                                      </p:to>
                                    </p:set>
                                  </p:childTnLst>
                                </p:cTn>
                              </p:par>
                            </p:childTnLst>
                          </p:cTn>
                        </p:par>
                        <p:par>
                          <p:cTn id="148" fill="hold">
                            <p:stCondLst>
                              <p:cond delay="0"/>
                            </p:stCondLst>
                            <p:childTnLst>
                              <p:par>
                                <p:cTn id="149" presetClass="exit" nodeType="afterEffect" presetSubtype="0" presetID="1" grpId="47" fill="hold">
                                  <p:stCondLst>
                                    <p:cond delay="0"/>
                                  </p:stCondLst>
                                  <p:iterate type="el" backwards="0">
                                    <p:tmAbs val="0"/>
                                  </p:iterate>
                                  <p:childTnLst>
                                    <p:set>
                                      <p:cBhvr>
                                        <p:cTn id="150" fill="hold">
                                          <p:stCondLst>
                                            <p:cond delay="0"/>
                                          </p:stCondLst>
                                        </p:cTn>
                                        <p:tgtEl>
                                          <p:spTgt spid="684"/>
                                        </p:tgtEl>
                                        <p:attrNameLst>
                                          <p:attrName>style.visibility</p:attrName>
                                        </p:attrNameLst>
                                      </p:cBhvr>
                                      <p:to>
                                        <p:strVal val="hidden"/>
                                      </p:to>
                                    </p:set>
                                  </p:childTnLst>
                                </p:cTn>
                              </p:par>
                            </p:childTnLst>
                          </p:cTn>
                        </p:par>
                        <p:par>
                          <p:cTn id="151" fill="hold">
                            <p:stCondLst>
                              <p:cond delay="0"/>
                            </p:stCondLst>
                            <p:childTnLst>
                              <p:par>
                                <p:cTn id="152" presetClass="exit" nodeType="afterEffect" presetSubtype="0" presetID="1" grpId="48" fill="hold">
                                  <p:stCondLst>
                                    <p:cond delay="0"/>
                                  </p:stCondLst>
                                  <p:iterate type="el" backwards="0">
                                    <p:tmAbs val="0"/>
                                  </p:iterate>
                                  <p:childTnLst>
                                    <p:set>
                                      <p:cBhvr>
                                        <p:cTn id="153" fill="hold">
                                          <p:stCondLst>
                                            <p:cond delay="0"/>
                                          </p:stCondLst>
                                        </p:cTn>
                                        <p:tgtEl>
                                          <p:spTgt spid="681"/>
                                        </p:tgtEl>
                                        <p:attrNameLst>
                                          <p:attrName>style.visibility</p:attrName>
                                        </p:attrNameLst>
                                      </p:cBhvr>
                                      <p:to>
                                        <p:strVal val="hidden"/>
                                      </p:to>
                                    </p:set>
                                  </p:childTnLst>
                                </p:cTn>
                              </p:par>
                            </p:childTnLst>
                          </p:cTn>
                        </p:par>
                        <p:par>
                          <p:cTn id="154" fill="hold">
                            <p:stCondLst>
                              <p:cond delay="0"/>
                            </p:stCondLst>
                            <p:childTnLst>
                              <p:par>
                                <p:cTn id="155" presetClass="exit" nodeType="afterEffect" presetSubtype="0" presetID="1" grpId="49" fill="hold">
                                  <p:stCondLst>
                                    <p:cond delay="0"/>
                                  </p:stCondLst>
                                  <p:iterate type="el" backwards="0">
                                    <p:tmAbs val="0"/>
                                  </p:iterate>
                                  <p:childTnLst>
                                    <p:set>
                                      <p:cBhvr>
                                        <p:cTn id="156" fill="hold">
                                          <p:stCondLst>
                                            <p:cond delay="0"/>
                                          </p:stCondLst>
                                        </p:cTn>
                                        <p:tgtEl>
                                          <p:spTgt spid="678"/>
                                        </p:tgtEl>
                                        <p:attrNameLst>
                                          <p:attrName>style.visibility</p:attrName>
                                        </p:attrNameLst>
                                      </p:cBhvr>
                                      <p:to>
                                        <p:strVal val="hidden"/>
                                      </p:to>
                                    </p:set>
                                  </p:childTnLst>
                                </p:cTn>
                              </p:par>
                            </p:childTnLst>
                          </p:cTn>
                        </p:par>
                        <p:par>
                          <p:cTn id="157" fill="hold">
                            <p:stCondLst>
                              <p:cond delay="0"/>
                            </p:stCondLst>
                            <p:childTnLst>
                              <p:par>
                                <p:cTn id="158" presetClass="exit" nodeType="afterEffect" presetSubtype="0" presetID="1" grpId="50" fill="hold">
                                  <p:stCondLst>
                                    <p:cond delay="0"/>
                                  </p:stCondLst>
                                  <p:iterate type="el" backwards="0">
                                    <p:tmAbs val="0"/>
                                  </p:iterate>
                                  <p:childTnLst>
                                    <p:set>
                                      <p:cBhvr>
                                        <p:cTn id="159" fill="hold">
                                          <p:stCondLst>
                                            <p:cond delay="0"/>
                                          </p:stCondLst>
                                        </p:cTn>
                                        <p:tgtEl>
                                          <p:spTgt spid="620"/>
                                        </p:tgtEl>
                                        <p:attrNameLst>
                                          <p:attrName>style.visibility</p:attrName>
                                        </p:attrNameLst>
                                      </p:cBhvr>
                                      <p:to>
                                        <p:strVal val="hidden"/>
                                      </p:to>
                                    </p:set>
                                  </p:childTnLst>
                                </p:cTn>
                              </p:par>
                            </p:childTnLst>
                          </p:cTn>
                        </p:par>
                        <p:par>
                          <p:cTn id="160" fill="hold">
                            <p:stCondLst>
                              <p:cond delay="0"/>
                            </p:stCondLst>
                            <p:childTnLst>
                              <p:par>
                                <p:cTn id="161" presetClass="exit" nodeType="afterEffect" presetSubtype="0" presetID="1" grpId="51" fill="hold">
                                  <p:stCondLst>
                                    <p:cond delay="0"/>
                                  </p:stCondLst>
                                  <p:iterate type="el" backwards="0">
                                    <p:tmAbs val="0"/>
                                  </p:iterate>
                                  <p:childTnLst>
                                    <p:set>
                                      <p:cBhvr>
                                        <p:cTn id="162" fill="hold">
                                          <p:stCondLst>
                                            <p:cond delay="0"/>
                                          </p:stCondLst>
                                        </p:cTn>
                                        <p:tgtEl>
                                          <p:spTgt spid="652"/>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Class="entr" nodeType="clickEffect" presetSubtype="0" presetID="1" grpId="52" fill="hold">
                                  <p:stCondLst>
                                    <p:cond delay="0"/>
                                  </p:stCondLst>
                                  <p:iterate type="el" backwards="0">
                                    <p:tmAbs val="0"/>
                                  </p:iterate>
                                  <p:childTnLst>
                                    <p:set>
                                      <p:cBhvr>
                                        <p:cTn id="166" fill="hold"/>
                                        <p:tgtEl>
                                          <p:spTgt spid="639"/>
                                        </p:tgtEl>
                                        <p:attrNameLst>
                                          <p:attrName>style.visibility</p:attrName>
                                        </p:attrNameLst>
                                      </p:cBhvr>
                                      <p:to>
                                        <p:strVal val="visible"/>
                                      </p:to>
                                    </p:set>
                                  </p:childTnLst>
                                </p:cTn>
                              </p:par>
                            </p:childTnLst>
                          </p:cTn>
                        </p:par>
                        <p:par>
                          <p:cTn id="167" fill="hold">
                            <p:stCondLst>
                              <p:cond delay="0"/>
                            </p:stCondLst>
                            <p:childTnLst>
                              <p:par>
                                <p:cTn id="168" presetClass="entr" nodeType="afterEffect" presetSubtype="0" presetID="1" grpId="53" fill="hold">
                                  <p:stCondLst>
                                    <p:cond delay="0"/>
                                  </p:stCondLst>
                                  <p:iterate type="el" backwards="0">
                                    <p:tmAbs val="0"/>
                                  </p:iterate>
                                  <p:childTnLst>
                                    <p:set>
                                      <p:cBhvr>
                                        <p:cTn id="169" fill="hold"/>
                                        <p:tgtEl>
                                          <p:spTgt spid="640"/>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Class="exit" nodeType="clickEffect" presetSubtype="0" presetID="1" grpId="54" fill="hold">
                                  <p:stCondLst>
                                    <p:cond delay="0"/>
                                  </p:stCondLst>
                                  <p:iterate type="el" backwards="0">
                                    <p:tmAbs val="0"/>
                                  </p:iterate>
                                  <p:childTnLst>
                                    <p:set>
                                      <p:cBhvr>
                                        <p:cTn id="173" fill="hold">
                                          <p:stCondLst>
                                            <p:cond delay="0"/>
                                          </p:stCondLst>
                                        </p:cTn>
                                        <p:tgtEl>
                                          <p:spTgt spid="640"/>
                                        </p:tgtEl>
                                        <p:attrNameLst>
                                          <p:attrName>style.visibility</p:attrName>
                                        </p:attrNameLst>
                                      </p:cBhvr>
                                      <p:to>
                                        <p:strVal val="hidden"/>
                                      </p:to>
                                    </p:set>
                                  </p:childTnLst>
                                </p:cTn>
                              </p:par>
                            </p:childTnLst>
                          </p:cTn>
                        </p:par>
                        <p:par>
                          <p:cTn id="174" fill="hold">
                            <p:stCondLst>
                              <p:cond delay="0"/>
                            </p:stCondLst>
                            <p:childTnLst>
                              <p:par>
                                <p:cTn id="175" presetClass="exit" nodeType="afterEffect" presetSubtype="0" presetID="1" grpId="55" fill="hold">
                                  <p:stCondLst>
                                    <p:cond delay="0"/>
                                  </p:stCondLst>
                                  <p:iterate type="el" backwards="0">
                                    <p:tmAbs val="0"/>
                                  </p:iterate>
                                  <p:childTnLst>
                                    <p:set>
                                      <p:cBhvr>
                                        <p:cTn id="176" fill="hold">
                                          <p:stCondLst>
                                            <p:cond delay="0"/>
                                          </p:stCondLst>
                                        </p:cTn>
                                        <p:tgtEl>
                                          <p:spTgt spid="639"/>
                                        </p:tgtEl>
                                        <p:attrNameLst>
                                          <p:attrName>style.visibility</p:attrName>
                                        </p:attrNameLst>
                                      </p:cBhvr>
                                      <p:to>
                                        <p:strVal val="hidden"/>
                                      </p:to>
                                    </p:set>
                                  </p:childTnLst>
                                </p:cTn>
                              </p:par>
                            </p:childTnLst>
                          </p:cTn>
                        </p:par>
                        <p:par>
                          <p:cTn id="177" fill="hold">
                            <p:stCondLst>
                              <p:cond delay="0"/>
                            </p:stCondLst>
                            <p:childTnLst>
                              <p:par>
                                <p:cTn id="178" presetClass="exit" nodeType="afterEffect" presetSubtype="0" presetID="1" grpId="56" fill="hold">
                                  <p:stCondLst>
                                    <p:cond delay="0"/>
                                  </p:stCondLst>
                                  <p:iterate type="el" backwards="0">
                                    <p:tmAbs val="0"/>
                                  </p:iterate>
                                  <p:childTnLst>
                                    <p:set>
                                      <p:cBhvr>
                                        <p:cTn id="179" fill="hold">
                                          <p:stCondLst>
                                            <p:cond delay="0"/>
                                          </p:stCondLst>
                                        </p:cTn>
                                        <p:tgtEl>
                                          <p:spTgt spid="654"/>
                                        </p:tgtEl>
                                        <p:attrNameLst>
                                          <p:attrName>style.visibility</p:attrName>
                                        </p:attrNameLst>
                                      </p:cBhvr>
                                      <p:to>
                                        <p:strVal val="hidden"/>
                                      </p:to>
                                    </p:set>
                                  </p:childTnLst>
                                </p:cTn>
                              </p:par>
                            </p:childTnLst>
                          </p:cTn>
                        </p:par>
                        <p:par>
                          <p:cTn id="180" fill="hold">
                            <p:stCondLst>
                              <p:cond delay="0"/>
                            </p:stCondLst>
                            <p:childTnLst>
                              <p:par>
                                <p:cTn id="181" presetClass="exit" nodeType="afterEffect" presetSubtype="0" presetID="1" grpId="57" fill="hold">
                                  <p:stCondLst>
                                    <p:cond delay="0"/>
                                  </p:stCondLst>
                                  <p:iterate type="el" backwards="0">
                                    <p:tmAbs val="0"/>
                                  </p:iterate>
                                  <p:childTnLst>
                                    <p:set>
                                      <p:cBhvr>
                                        <p:cTn id="182" fill="hold">
                                          <p:stCondLst>
                                            <p:cond delay="0"/>
                                          </p:stCondLst>
                                        </p:cTn>
                                        <p:tgtEl>
                                          <p:spTgt spid="655"/>
                                        </p:tgtEl>
                                        <p:attrNameLst>
                                          <p:attrName>style.visibility</p:attrName>
                                        </p:attrNameLst>
                                      </p:cBhvr>
                                      <p:to>
                                        <p:strVal val="hidden"/>
                                      </p:to>
                                    </p:set>
                                  </p:childTnLst>
                                </p:cTn>
                              </p:par>
                            </p:childTnLst>
                          </p:cTn>
                        </p:par>
                        <p:par>
                          <p:cTn id="183" fill="hold">
                            <p:stCondLst>
                              <p:cond delay="0"/>
                            </p:stCondLst>
                            <p:childTnLst>
                              <p:par>
                                <p:cTn id="184" presetClass="exit" nodeType="afterEffect" presetSubtype="0" presetID="1" grpId="58" fill="hold">
                                  <p:stCondLst>
                                    <p:cond delay="0"/>
                                  </p:stCondLst>
                                  <p:iterate type="el" backwards="0">
                                    <p:tmAbs val="0"/>
                                  </p:iterate>
                                  <p:childTnLst>
                                    <p:set>
                                      <p:cBhvr>
                                        <p:cTn id="185" fill="hold">
                                          <p:stCondLst>
                                            <p:cond delay="0"/>
                                          </p:stCondLst>
                                        </p:cTn>
                                        <p:tgtEl>
                                          <p:spTgt spid="666"/>
                                        </p:tgtEl>
                                        <p:attrNameLst>
                                          <p:attrName>style.visibility</p:attrName>
                                        </p:attrNameLst>
                                      </p:cBhvr>
                                      <p:to>
                                        <p:strVal val="hidden"/>
                                      </p:to>
                                    </p:set>
                                  </p:childTnLst>
                                </p:cTn>
                              </p:par>
                            </p:childTnLst>
                          </p:cTn>
                        </p:par>
                        <p:par>
                          <p:cTn id="186" fill="hold">
                            <p:stCondLst>
                              <p:cond delay="0"/>
                            </p:stCondLst>
                            <p:childTnLst>
                              <p:par>
                                <p:cTn id="187" presetClass="exit" nodeType="afterEffect" presetSubtype="0" presetID="1" grpId="59" fill="hold">
                                  <p:stCondLst>
                                    <p:cond delay="0"/>
                                  </p:stCondLst>
                                  <p:iterate type="el" backwards="0">
                                    <p:tmAbs val="0"/>
                                  </p:iterate>
                                  <p:childTnLst>
                                    <p:set>
                                      <p:cBhvr>
                                        <p:cTn id="188" fill="hold">
                                          <p:stCondLst>
                                            <p:cond delay="0"/>
                                          </p:stCondLst>
                                        </p:cTn>
                                        <p:tgtEl>
                                          <p:spTgt spid="663"/>
                                        </p:tgtEl>
                                        <p:attrNameLst>
                                          <p:attrName>style.visibility</p:attrName>
                                        </p:attrNameLst>
                                      </p:cBhvr>
                                      <p:to>
                                        <p:strVal val="hidden"/>
                                      </p:to>
                                    </p:set>
                                  </p:childTnLst>
                                </p:cTn>
                              </p:par>
                            </p:childTnLst>
                          </p:cTn>
                        </p:par>
                        <p:par>
                          <p:cTn id="189" fill="hold">
                            <p:stCondLst>
                              <p:cond delay="0"/>
                            </p:stCondLst>
                            <p:childTnLst>
                              <p:par>
                                <p:cTn id="190" presetClass="exit" nodeType="afterEffect" presetSubtype="0" presetID="1" grpId="60" fill="hold">
                                  <p:stCondLst>
                                    <p:cond delay="0"/>
                                  </p:stCondLst>
                                  <p:iterate type="el" backwards="0">
                                    <p:tmAbs val="0"/>
                                  </p:iterate>
                                  <p:childTnLst>
                                    <p:set>
                                      <p:cBhvr>
                                        <p:cTn id="191" fill="hold">
                                          <p:stCondLst>
                                            <p:cond delay="0"/>
                                          </p:stCondLst>
                                        </p:cTn>
                                        <p:tgtEl>
                                          <p:spTgt spid="660"/>
                                        </p:tgtEl>
                                        <p:attrNameLst>
                                          <p:attrName>style.visibility</p:attrName>
                                        </p:attrNameLst>
                                      </p:cBhvr>
                                      <p:to>
                                        <p:strVal val="hidden"/>
                                      </p:to>
                                    </p:set>
                                  </p:childTnLst>
                                </p:cTn>
                              </p:par>
                            </p:childTnLst>
                          </p:cTn>
                        </p:par>
                        <p:par>
                          <p:cTn id="192" fill="hold">
                            <p:stCondLst>
                              <p:cond delay="0"/>
                            </p:stCondLst>
                            <p:childTnLst>
                              <p:par>
                                <p:cTn id="193" presetClass="entr" nodeType="afterEffect" presetSubtype="0" presetID="1" grpId="61" fill="hold">
                                  <p:stCondLst>
                                    <p:cond delay="0"/>
                                  </p:stCondLst>
                                  <p:iterate type="el" backwards="0">
                                    <p:tmAbs val="0"/>
                                  </p:iterate>
                                  <p:childTnLst>
                                    <p:set>
                                      <p:cBhvr>
                                        <p:cTn id="194" fill="hold"/>
                                        <p:tgtEl>
                                          <p:spTgt spid="642"/>
                                        </p:tgtEl>
                                        <p:attrNameLst>
                                          <p:attrName>style.visibility</p:attrName>
                                        </p:attrNameLst>
                                      </p:cBhvr>
                                      <p:to>
                                        <p:strVal val="visible"/>
                                      </p:to>
                                    </p:set>
                                  </p:childTnLst>
                                </p:cTn>
                              </p:par>
                            </p:childTnLst>
                          </p:cTn>
                        </p:par>
                        <p:par>
                          <p:cTn id="195" fill="hold">
                            <p:stCondLst>
                              <p:cond delay="0"/>
                            </p:stCondLst>
                            <p:childTnLst>
                              <p:par>
                                <p:cTn id="196" presetClass="entr" nodeType="afterEffect" presetSubtype="0" presetID="1" grpId="62" fill="hold">
                                  <p:stCondLst>
                                    <p:cond delay="0"/>
                                  </p:stCondLst>
                                  <p:iterate type="el" backwards="0">
                                    <p:tmAbs val="0"/>
                                  </p:iterate>
                                  <p:childTnLst>
                                    <p:set>
                                      <p:cBhvr>
                                        <p:cTn id="197" fill="hold"/>
                                        <p:tgtEl>
                                          <p:spTgt spid="641"/>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Class="entr" nodeType="clickEffect" presetSubtype="0" presetID="1" grpId="63" fill="hold">
                                  <p:stCondLst>
                                    <p:cond delay="0"/>
                                  </p:stCondLst>
                                  <p:iterate type="el" backwards="0">
                                    <p:tmAbs val="0"/>
                                  </p:iterate>
                                  <p:childTnLst>
                                    <p:set>
                                      <p:cBhvr>
                                        <p:cTn id="201" fill="hold"/>
                                        <p:tgtEl>
                                          <p:spTgt spid="657"/>
                                        </p:tgtEl>
                                        <p:attrNameLst>
                                          <p:attrName>style.visibility</p:attrName>
                                        </p:attrNameLst>
                                      </p:cBhvr>
                                      <p:to>
                                        <p:strVal val="visible"/>
                                      </p:to>
                                    </p:set>
                                  </p:childTnLst>
                                </p:cTn>
                              </p:par>
                            </p:childTnLst>
                          </p:cTn>
                        </p:par>
                        <p:par>
                          <p:cTn id="202" fill="hold">
                            <p:stCondLst>
                              <p:cond delay="0"/>
                            </p:stCondLst>
                            <p:childTnLst>
                              <p:par>
                                <p:cTn id="203" presetClass="entr" nodeType="afterEffect" presetSubtype="0" presetID="1" grpId="64" fill="hold">
                                  <p:stCondLst>
                                    <p:cond delay="0"/>
                                  </p:stCondLst>
                                  <p:iterate type="el" backwards="0">
                                    <p:tmAbs val="0"/>
                                  </p:iterate>
                                  <p:childTnLst>
                                    <p:set>
                                      <p:cBhvr>
                                        <p:cTn id="204" fill="hold"/>
                                        <p:tgtEl>
                                          <p:spTgt spid="65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Class="entr" nodeType="clickEffect" presetSubtype="4" presetID="2" grpId="65" fill="hold">
                                  <p:stCondLst>
                                    <p:cond delay="0"/>
                                  </p:stCondLst>
                                  <p:iterate type="el" backwards="0">
                                    <p:tmAbs val="0"/>
                                  </p:iterate>
                                  <p:childTnLst>
                                    <p:set>
                                      <p:cBhvr>
                                        <p:cTn id="208" fill="hold"/>
                                        <p:tgtEl>
                                          <p:spTgt spid="687"/>
                                        </p:tgtEl>
                                        <p:attrNameLst>
                                          <p:attrName>style.visibility</p:attrName>
                                        </p:attrNameLst>
                                      </p:cBhvr>
                                      <p:to>
                                        <p:strVal val="visible"/>
                                      </p:to>
                                    </p:set>
                                    <p:anim calcmode="lin" valueType="num">
                                      <p:cBhvr>
                                        <p:cTn id="209" dur="500" fill="hold"/>
                                        <p:tgtEl>
                                          <p:spTgt spid="687"/>
                                        </p:tgtEl>
                                        <p:attrNameLst>
                                          <p:attrName>ppt_x</p:attrName>
                                        </p:attrNameLst>
                                      </p:cBhvr>
                                      <p:tavLst>
                                        <p:tav tm="0">
                                          <p:val>
                                            <p:strVal val="#ppt_x"/>
                                          </p:val>
                                        </p:tav>
                                        <p:tav tm="100000">
                                          <p:val>
                                            <p:strVal val="#ppt_x"/>
                                          </p:val>
                                        </p:tav>
                                      </p:tavLst>
                                    </p:anim>
                                    <p:anim calcmode="lin" valueType="num">
                                      <p:cBhvr>
                                        <p:cTn id="210" dur="500" fill="hold"/>
                                        <p:tgtEl>
                                          <p:spTgt spid="6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68" grpId="1"/>
      <p:bldP build="whole" bldLvl="1" animBg="1" rev="0" advAuto="0" spid="666" grpId="58"/>
      <p:bldP build="whole" bldLvl="1" animBg="1" rev="0" advAuto="0" spid="668" grpId="7"/>
      <p:bldP build="whole" bldLvl="1" animBg="1" rev="0" advAuto="0" spid="675" grpId="26"/>
      <p:bldP build="whole" bldLvl="1" animBg="1" rev="0" advAuto="0" spid="639" grpId="52"/>
      <p:bldP build="whole" bldLvl="1" animBg="1" rev="0" advAuto="0" spid="619" grpId="30"/>
      <p:bldP build="whole" bldLvl="1" animBg="1" rev="0" advAuto="0" spid="652" grpId="51"/>
      <p:bldP build="whole" bldLvl="1" animBg="1" rev="0" advAuto="0" spid="641" grpId="21"/>
      <p:bldP build="whole" bldLvl="1" animBg="1" rev="0" advAuto="0" spid="673" grpId="22"/>
      <p:bldP build="whole" bldLvl="1" animBg="1" rev="0" advAuto="0" spid="663" grpId="16"/>
      <p:bldP build="whole" bldLvl="1" animBg="1" rev="0" advAuto="0" spid="675" grpId="32"/>
      <p:bldP build="whole" bldLvl="1" animBg="1" rev="0" advAuto="0" spid="639" grpId="55"/>
      <p:bldP build="whole" bldLvl="1" animBg="1" rev="0" advAuto="0" spid="642" grpId="61"/>
      <p:bldP build="whole" bldLvl="1" animBg="1" rev="0" advAuto="0" spid="660" grpId="60"/>
      <p:bldP build="whole" bldLvl="1" animBg="1" rev="0" advAuto="0" spid="673" grpId="29"/>
      <p:bldP build="whole" bldLvl="1" animBg="1" rev="0" advAuto="0" spid="619" grpId="43"/>
      <p:bldP build="whole" bldLvl="1" animBg="1" rev="0" advAuto="0" spid="654" grpId="56"/>
      <p:bldP build="whole" bldLvl="1" animBg="1" rev="0" advAuto="0" spid="653" grpId="13"/>
      <p:bldP build="whole" bldLvl="1" animBg="1" rev="0" advAuto="0" spid="667" grpId="4"/>
      <p:bldP build="whole" bldLvl="1" animBg="1" rev="0" advAuto="0" spid="655" grpId="57"/>
      <p:bldP build="whole" bldLvl="1" animBg="1" rev="0" advAuto="0" spid="671" grpId="6"/>
      <p:bldP build="whole" bldLvl="1" animBg="1" rev="0" advAuto="0" spid="669" grpId="2"/>
      <p:bldP build="whole" bldLvl="1" animBg="1" rev="0" advAuto="0" spid="640" grpId="53"/>
      <p:bldP build="whole" bldLvl="1" animBg="1" rev="0" advAuto="0" spid="671" grpId="9"/>
      <p:bldP build="whole" bldLvl="1" animBg="1" rev="0" advAuto="0" spid="640" grpId="54"/>
      <p:bldP build="whole" bldLvl="1" animBg="1" rev="0" advAuto="0" spid="678" grpId="38"/>
      <p:bldP build="whole" bldLvl="1" animBg="1" rev="0" advAuto="0" spid="669" grpId="8"/>
      <p:bldP build="whole" bldLvl="1" animBg="1" rev="0" advAuto="0" spid="650" grpId="18"/>
      <p:bldP build="whole" bldLvl="1" animBg="1" rev="0" advAuto="0" spid="653" grpId="25"/>
      <p:bldP build="whole" bldLvl="1" animBg="1" rev="0" advAuto="0" spid="620" grpId="34"/>
      <p:bldP build="whole" bldLvl="1" animBg="1" rev="0" advAuto="0" spid="678" grpId="49"/>
      <p:bldP build="whole" bldLvl="1" animBg="1" rev="0" advAuto="0" spid="674" grpId="27"/>
      <p:bldP build="whole" bldLvl="1" animBg="1" rev="0" advAuto="0" spid="617" grpId="14"/>
      <p:bldP build="whole" bldLvl="1" animBg="1" rev="0" advAuto="0" spid="641" grpId="62"/>
      <p:bldP build="whole" bldLvl="1" animBg="1" rev="0" advAuto="0" spid="674" grpId="33"/>
      <p:bldP build="whole" bldLvl="1" animBg="1" rev="0" advAuto="0" spid="617" grpId="24"/>
      <p:bldP build="whole" bldLvl="1" animBg="1" rev="0" advAuto="0" spid="663" grpId="59"/>
      <p:bldP build="whole" bldLvl="1" animBg="1" rev="0" advAuto="0" spid="650" grpId="41"/>
      <p:bldP build="whole" bldLvl="1" animBg="1" rev="0" advAuto="0" spid="616" grpId="3"/>
      <p:bldP build="whole" bldLvl="1" animBg="1" rev="0" advAuto="0" spid="620" grpId="50"/>
      <p:bldP build="whole" bldLvl="1" animBg="1" rev="0" advAuto="0" spid="651" grpId="19"/>
      <p:bldP build="whole" bldLvl="1" animBg="1" rev="0" advAuto="0" spid="681" grpId="37"/>
      <p:bldP build="whole" bldLvl="1" animBg="1" rev="0" advAuto="0" spid="656" grpId="64"/>
      <p:bldP build="whole" bldLvl="1" animBg="1" rev="0" advAuto="0" spid="666" grpId="15"/>
      <p:bldP build="whole" bldLvl="1" animBg="1" rev="0" advAuto="0" spid="686" grpId="40"/>
      <p:bldP build="whole" bldLvl="1" animBg="1" rev="0" advAuto="0" spid="681" grpId="48"/>
      <p:bldP build="whole" bldLvl="1" animBg="1" rev="0" advAuto="0" spid="686" grpId="46"/>
      <p:bldP build="whole" bldLvl="1" animBg="1" rev="0" advAuto="0" spid="670" grpId="5"/>
      <p:bldP build="whole" bldLvl="1" animBg="1" rev="0" advAuto="0" spid="651" grpId="42"/>
      <p:bldP build="whole" bldLvl="1" animBg="1" rev="0" advAuto="0" spid="670" grpId="10"/>
      <p:bldP build="whole" bldLvl="1" animBg="1" rev="0" advAuto="0" spid="642" grpId="20"/>
      <p:bldP build="whole" bldLvl="1" animBg="1" rev="0" advAuto="0" spid="660" grpId="17"/>
      <p:bldP build="whole" bldLvl="1" animBg="1" rev="0" advAuto="0" spid="654" grpId="11"/>
      <p:bldP build="whole" bldLvl="1" animBg="1" rev="0" advAuto="0" spid="672" grpId="23"/>
      <p:bldP build="whole" bldLvl="1" animBg="1" rev="0" advAuto="0" spid="618" grpId="31"/>
      <p:bldP build="whole" bldLvl="1" animBg="1" rev="0" advAuto="0" spid="684" grpId="36"/>
      <p:bldP build="whole" bldLvl="1" animBg="1" rev="0" advAuto="0" spid="687" grpId="65"/>
      <p:bldP build="whole" bldLvl="1" animBg="1" rev="0" advAuto="0" spid="655" grpId="12"/>
      <p:bldP build="whole" bldLvl="1" animBg="1" rev="0" advAuto="0" spid="672" grpId="28"/>
      <p:bldP build="whole" bldLvl="1" animBg="1" rev="0" advAuto="0" spid="685" grpId="39"/>
      <p:bldP build="whole" bldLvl="1" animBg="1" rev="0" advAuto="0" spid="657" grpId="63"/>
      <p:bldP build="whole" bldLvl="1" animBg="1" rev="0" advAuto="0" spid="685" grpId="45"/>
      <p:bldP build="whole" bldLvl="1" animBg="1" rev="0" advAuto="0" spid="618" grpId="44"/>
      <p:bldP build="whole" bldLvl="1" animBg="1" rev="0" advAuto="0" spid="684" grpId="47"/>
      <p:bldP build="whole" bldLvl="1" animBg="1" rev="0" advAuto="0" spid="652" grpId="35"/>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9" name="Shape 689"/>
          <p:cNvSpPr/>
          <p:nvPr>
            <p:ph type="title"/>
          </p:nvPr>
        </p:nvSpPr>
        <p:spPr>
          <a:xfrm>
            <a:off x="6432550" y="549274"/>
            <a:ext cx="13989050" cy="2286002"/>
          </a:xfrm>
          <a:prstGeom prst="rect">
            <a:avLst/>
          </a:prstGeom>
        </p:spPr>
        <p:txBody>
          <a:bodyPr/>
          <a:lstStyle/>
          <a:p>
            <a:pPr algn="l"/>
            <a:r>
              <a:t>四、C</a:t>
            </a:r>
            <a:r>
              <a:rPr>
                <a:latin typeface="宋体"/>
                <a:ea typeface="宋体"/>
                <a:cs typeface="宋体"/>
                <a:sym typeface="宋体"/>
              </a:rPr>
              <a:t>代码中嵌入汇编代码</a:t>
            </a:r>
          </a:p>
        </p:txBody>
      </p:sp>
      <p:sp>
        <p:nvSpPr>
          <p:cNvPr id="690" name="Shape 690"/>
          <p:cNvSpPr/>
          <p:nvPr>
            <p:ph type="body" idx="1"/>
          </p:nvPr>
        </p:nvSpPr>
        <p:spPr>
          <a:prstGeom prst="rect">
            <a:avLst/>
          </a:prstGeom>
        </p:spPr>
        <p:txBody>
          <a:bodyPr/>
          <a:lstStyle>
            <a:lvl1pPr>
              <a:buChar char="♦"/>
              <a:defRPr>
                <a:latin typeface="宋体"/>
                <a:ea typeface="宋体"/>
                <a:cs typeface="宋体"/>
                <a:sym typeface="宋体"/>
              </a:defRPr>
            </a:lvl1pPr>
          </a:lstStyle>
          <a:p>
            <a:pPr/>
            <a:r>
              <a:t>内嵌汇编语法</a:t>
            </a:r>
          </a:p>
        </p:txBody>
      </p:sp>
      <p:pic>
        <p:nvPicPr>
          <p:cNvPr id="691" name="image13.png"/>
          <p:cNvPicPr>
            <a:picLocks noChangeAspect="1"/>
          </p:cNvPicPr>
          <p:nvPr/>
        </p:nvPicPr>
        <p:blipFill>
          <a:blip r:embed="rId2">
            <a:extLst/>
          </a:blip>
          <a:stretch>
            <a:fillRect/>
          </a:stretch>
        </p:blipFill>
        <p:spPr>
          <a:xfrm>
            <a:off x="4416425" y="4841875"/>
            <a:ext cx="15967075" cy="4467225"/>
          </a:xfrm>
          <a:prstGeom prst="rect">
            <a:avLst/>
          </a:prstGeom>
          <a:ln w="12700">
            <a:miter lim="400000"/>
          </a:ln>
        </p:spPr>
      </p:pic>
      <p:pic>
        <p:nvPicPr>
          <p:cNvPr id="692" name="image14.png"/>
          <p:cNvPicPr>
            <a:picLocks noChangeAspect="1"/>
          </p:cNvPicPr>
          <p:nvPr/>
        </p:nvPicPr>
        <p:blipFill>
          <a:blip r:embed="rId3">
            <a:extLst/>
          </a:blip>
          <a:stretch>
            <a:fillRect/>
          </a:stretch>
        </p:blipFill>
        <p:spPr>
          <a:xfrm>
            <a:off x="3552825" y="9594850"/>
            <a:ext cx="17221200" cy="2495550"/>
          </a:xfrm>
          <a:prstGeom prst="rect">
            <a:avLst/>
          </a:prstGeom>
          <a:ln w="12700">
            <a:miter lim="400000"/>
          </a:ln>
        </p:spPr>
      </p:pic>
    </p:spTree>
  </p:cSld>
  <p:clrMapOvr>
    <a:masterClrMapping/>
  </p:clrMapOvr>
  <p:transition xmlns:p14="http://schemas.microsoft.com/office/powerpoint/2010/main" spd="med" advClick="1" p14:dur="1000"/>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4" name="Shape 694"/>
          <p:cNvSpPr/>
          <p:nvPr>
            <p:ph type="title"/>
          </p:nvPr>
        </p:nvSpPr>
        <p:spPr>
          <a:xfrm>
            <a:off x="6432550" y="549274"/>
            <a:ext cx="13989050" cy="2286002"/>
          </a:xfrm>
          <a:prstGeom prst="rect">
            <a:avLst/>
          </a:prstGeom>
        </p:spPr>
        <p:txBody>
          <a:bodyPr/>
          <a:lstStyle/>
          <a:p>
            <a:pPr algn="l"/>
            <a:r>
              <a:t>32位的</a:t>
            </a:r>
            <a:r>
              <a:rPr>
                <a:latin typeface="宋体"/>
                <a:ea typeface="宋体"/>
                <a:cs typeface="宋体"/>
                <a:sym typeface="宋体"/>
              </a:rPr>
              <a:t>例子</a:t>
            </a:r>
          </a:p>
        </p:txBody>
      </p:sp>
      <p:sp>
        <p:nvSpPr>
          <p:cNvPr id="695" name="Shape 695"/>
          <p:cNvSpPr/>
          <p:nvPr/>
        </p:nvSpPr>
        <p:spPr>
          <a:xfrm>
            <a:off x="3084680" y="509899"/>
            <a:ext cx="19562758" cy="1269619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defRPr sz="4000">
                <a:latin typeface="Times New Roman"/>
                <a:ea typeface="Times New Roman"/>
                <a:cs typeface="Times New Roman"/>
                <a:sym typeface="Times New Roman"/>
              </a:defRPr>
            </a:pPr>
            <a:r>
              <a:t>#include &lt;stdio.h&gt;</a:t>
            </a:r>
          </a:p>
          <a:p>
            <a:pPr algn="l" defTabSz="1828800">
              <a:defRPr sz="4000">
                <a:latin typeface="Times New Roman"/>
                <a:ea typeface="Times New Roman"/>
                <a:cs typeface="Times New Roman"/>
                <a:sym typeface="Times New Roman"/>
              </a:defRPr>
            </a:pPr>
          </a:p>
          <a:p>
            <a:pPr algn="l" defTabSz="1828800">
              <a:defRPr sz="4000">
                <a:latin typeface="Times New Roman"/>
                <a:ea typeface="Times New Roman"/>
                <a:cs typeface="Times New Roman"/>
                <a:sym typeface="Times New Roman"/>
              </a:defRPr>
            </a:pPr>
            <a:r>
              <a:t>int  main()</a:t>
            </a:r>
          </a:p>
          <a:p>
            <a:pPr algn="l" defTabSz="1828800">
              <a:defRPr sz="4000">
                <a:latin typeface="Times New Roman"/>
                <a:ea typeface="Times New Roman"/>
                <a:cs typeface="Times New Roman"/>
                <a:sym typeface="Times New Roman"/>
              </a:defRPr>
            </a:pPr>
            <a:r>
              <a:t>{</a:t>
            </a:r>
          </a:p>
          <a:p>
            <a:pPr algn="l" defTabSz="1828800">
              <a:defRPr sz="4000">
                <a:latin typeface="Times New Roman"/>
                <a:ea typeface="Times New Roman"/>
                <a:cs typeface="Times New Roman"/>
                <a:sym typeface="Times New Roman"/>
              </a:defRPr>
            </a:pPr>
            <a:r>
              <a:t>	/* val1+val2=val3 */</a:t>
            </a:r>
          </a:p>
          <a:p>
            <a:pPr algn="l" defTabSz="1828800">
              <a:defRPr sz="4000">
                <a:latin typeface="Times New Roman"/>
                <a:ea typeface="Times New Roman"/>
                <a:cs typeface="Times New Roman"/>
                <a:sym typeface="Times New Roman"/>
              </a:defRPr>
            </a:pPr>
            <a:r>
              <a:t>	unsigned int val1 = 1;</a:t>
            </a:r>
          </a:p>
          <a:p>
            <a:pPr algn="l" defTabSz="1828800">
              <a:defRPr sz="4000">
                <a:latin typeface="Times New Roman"/>
                <a:ea typeface="Times New Roman"/>
                <a:cs typeface="Times New Roman"/>
                <a:sym typeface="Times New Roman"/>
              </a:defRPr>
            </a:pPr>
            <a:r>
              <a:t>	unsigned int val2 = 2;</a:t>
            </a:r>
          </a:p>
          <a:p>
            <a:pPr algn="l" defTabSz="1828800">
              <a:defRPr sz="4000">
                <a:latin typeface="Times New Roman"/>
                <a:ea typeface="Times New Roman"/>
                <a:cs typeface="Times New Roman"/>
                <a:sym typeface="Times New Roman"/>
              </a:defRPr>
            </a:pPr>
            <a:r>
              <a:t>	unsigned int val3 = 0;</a:t>
            </a:r>
          </a:p>
          <a:p>
            <a:pPr algn="l" defTabSz="1828800">
              <a:defRPr sz="4000">
                <a:latin typeface="Times New Roman"/>
                <a:ea typeface="Times New Roman"/>
                <a:cs typeface="Times New Roman"/>
                <a:sym typeface="Times New Roman"/>
              </a:defRPr>
            </a:pPr>
            <a:r>
              <a:t>	printf("val1:%d,val2:%d,val3:%d\n",val1,val2,val3);</a:t>
            </a:r>
          </a:p>
          <a:p>
            <a:pPr algn="l" defTabSz="1828800">
              <a:defRPr sz="4000">
                <a:latin typeface="Times New Roman"/>
                <a:ea typeface="Times New Roman"/>
                <a:cs typeface="Times New Roman"/>
                <a:sym typeface="Times New Roman"/>
              </a:defRPr>
            </a:pPr>
            <a:r>
              <a:t>	asm volatile(</a:t>
            </a:r>
          </a:p>
          <a:p>
            <a:pPr algn="l" defTabSz="1828800">
              <a:defRPr sz="4000">
                <a:latin typeface="Times New Roman"/>
                <a:ea typeface="Times New Roman"/>
                <a:cs typeface="Times New Roman"/>
                <a:sym typeface="Times New Roman"/>
              </a:defRPr>
            </a:pPr>
            <a:r>
              <a:t>	"movl $0,%%eax\n\t" 	/* clear %eax to 0*/</a:t>
            </a:r>
          </a:p>
          <a:p>
            <a:pPr algn="l" defTabSz="1828800">
              <a:defRPr sz="4000">
                <a:latin typeface="Times New Roman"/>
                <a:ea typeface="Times New Roman"/>
                <a:cs typeface="Times New Roman"/>
                <a:sym typeface="Times New Roman"/>
              </a:defRPr>
            </a:pPr>
            <a:r>
              <a:t>	"addl %1,%%eax\n\t" 	/* %eax += val1 */</a:t>
            </a:r>
          </a:p>
          <a:p>
            <a:pPr algn="l" defTabSz="1828800">
              <a:defRPr sz="4000">
                <a:latin typeface="Times New Roman"/>
                <a:ea typeface="Times New Roman"/>
                <a:cs typeface="Times New Roman"/>
                <a:sym typeface="Times New Roman"/>
              </a:defRPr>
            </a:pPr>
            <a:r>
              <a:t>	"addl %2,%%eax\n\t" 	/* %eax += val2 */</a:t>
            </a:r>
          </a:p>
          <a:p>
            <a:pPr algn="l" defTabSz="1828800">
              <a:defRPr sz="4000">
                <a:latin typeface="Times New Roman"/>
                <a:ea typeface="Times New Roman"/>
                <a:cs typeface="Times New Roman"/>
                <a:sym typeface="Times New Roman"/>
              </a:defRPr>
            </a:pPr>
            <a:r>
              <a:t>	"movl %%eax,%0\n\t" 	/* val2 = %eax*/</a:t>
            </a:r>
          </a:p>
          <a:p>
            <a:pPr algn="l" defTabSz="1828800">
              <a:defRPr sz="4000">
                <a:latin typeface="Times New Roman"/>
                <a:ea typeface="Times New Roman"/>
                <a:cs typeface="Times New Roman"/>
                <a:sym typeface="Times New Roman"/>
              </a:defRPr>
            </a:pPr>
            <a:r>
              <a:t>	: "=m" (val3) 	/* output =m mean only write output memory variable*/</a:t>
            </a:r>
          </a:p>
          <a:p>
            <a:pPr algn="l" defTabSz="1828800">
              <a:defRPr sz="4000">
                <a:latin typeface="Times New Roman"/>
                <a:ea typeface="Times New Roman"/>
                <a:cs typeface="Times New Roman"/>
                <a:sym typeface="Times New Roman"/>
              </a:defRPr>
            </a:pPr>
            <a:r>
              <a:t>	: "c" (val1),"d" (val2)	/* input c or d mean %ecx/%edx*/</a:t>
            </a:r>
          </a:p>
          <a:p>
            <a:pPr algn="l" defTabSz="1828800">
              <a:defRPr sz="4000">
                <a:latin typeface="Times New Roman"/>
                <a:ea typeface="Times New Roman"/>
                <a:cs typeface="Times New Roman"/>
                <a:sym typeface="Times New Roman"/>
              </a:defRPr>
            </a:pPr>
            <a:r>
              <a:t>	);</a:t>
            </a:r>
          </a:p>
          <a:p>
            <a:pPr algn="l" defTabSz="1828800">
              <a:defRPr sz="4000">
                <a:latin typeface="Times New Roman"/>
                <a:ea typeface="Times New Roman"/>
                <a:cs typeface="Times New Roman"/>
                <a:sym typeface="Times New Roman"/>
              </a:defRPr>
            </a:pPr>
            <a:r>
              <a:t>	printf("val1:%d+val2:%d=val3:%d\n",val1,val2,val3);</a:t>
            </a:r>
          </a:p>
          <a:p>
            <a:pPr algn="l" defTabSz="1828800">
              <a:defRPr sz="4000">
                <a:latin typeface="Times New Roman"/>
                <a:ea typeface="Times New Roman"/>
                <a:cs typeface="Times New Roman"/>
                <a:sym typeface="Times New Roman"/>
              </a:defRPr>
            </a:pPr>
          </a:p>
          <a:p>
            <a:pPr algn="l" defTabSz="1828800">
              <a:defRPr sz="4000">
                <a:latin typeface="Times New Roman"/>
                <a:ea typeface="Times New Roman"/>
                <a:cs typeface="Times New Roman"/>
                <a:sym typeface="Times New Roman"/>
              </a:defRPr>
            </a:pPr>
            <a:r>
              <a:t>	return 0;</a:t>
            </a:r>
          </a:p>
          <a:p>
            <a:pPr algn="l" defTabSz="1828800">
              <a:defRPr sz="4000">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14:dur="1000"/>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97" name="Shape 697"/>
          <p:cNvSpPr/>
          <p:nvPr>
            <p:ph type="title"/>
          </p:nvPr>
        </p:nvSpPr>
        <p:spPr>
          <a:xfrm>
            <a:off x="6432550" y="549274"/>
            <a:ext cx="13989050" cy="2286002"/>
          </a:xfrm>
          <a:prstGeom prst="rect">
            <a:avLst/>
          </a:prstGeom>
        </p:spPr>
        <p:txBody>
          <a:bodyPr/>
          <a:lstStyle/>
          <a:p>
            <a:pPr algn="l"/>
            <a:r>
              <a:t>64位的</a:t>
            </a:r>
            <a:r>
              <a:rPr>
                <a:latin typeface="宋体"/>
                <a:ea typeface="宋体"/>
                <a:cs typeface="宋体"/>
                <a:sym typeface="宋体"/>
              </a:rPr>
              <a:t>例子</a:t>
            </a:r>
          </a:p>
        </p:txBody>
      </p:sp>
      <p:sp>
        <p:nvSpPr>
          <p:cNvPr id="698" name="Shape 698"/>
          <p:cNvSpPr/>
          <p:nvPr/>
        </p:nvSpPr>
        <p:spPr>
          <a:xfrm>
            <a:off x="3262720" y="211449"/>
            <a:ext cx="16416640" cy="13293099"/>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defRPr sz="4000">
                <a:latin typeface="Times New Roman"/>
                <a:ea typeface="Times New Roman"/>
                <a:cs typeface="Times New Roman"/>
                <a:sym typeface="Times New Roman"/>
              </a:defRPr>
            </a:pPr>
            <a:r>
              <a:t>#include &lt;stdio.h&gt;</a:t>
            </a:r>
          </a:p>
          <a:p>
            <a:pPr algn="l" defTabSz="1828800">
              <a:defRPr sz="4000">
                <a:latin typeface="Times New Roman"/>
                <a:ea typeface="Times New Roman"/>
                <a:cs typeface="Times New Roman"/>
                <a:sym typeface="Times New Roman"/>
              </a:defRPr>
            </a:pPr>
          </a:p>
          <a:p>
            <a:pPr algn="l" defTabSz="1828800">
              <a:defRPr sz="4000">
                <a:latin typeface="Times New Roman"/>
                <a:ea typeface="Times New Roman"/>
                <a:cs typeface="Times New Roman"/>
                <a:sym typeface="Times New Roman"/>
              </a:defRPr>
            </a:pPr>
            <a:r>
              <a:t>int  main()</a:t>
            </a:r>
          </a:p>
          <a:p>
            <a:pPr algn="l" defTabSz="1828800">
              <a:defRPr sz="4000">
                <a:latin typeface="Times New Roman"/>
                <a:ea typeface="Times New Roman"/>
                <a:cs typeface="Times New Roman"/>
                <a:sym typeface="Times New Roman"/>
              </a:defRPr>
            </a:pPr>
            <a:r>
              <a:t>{</a:t>
            </a:r>
          </a:p>
          <a:p>
            <a:pPr algn="l" defTabSz="1828800">
              <a:defRPr sz="4000">
                <a:latin typeface="Times New Roman"/>
                <a:ea typeface="Times New Roman"/>
                <a:cs typeface="Times New Roman"/>
                <a:sym typeface="Times New Roman"/>
              </a:defRPr>
            </a:pPr>
            <a:r>
              <a:t>      /* val1+val2=val3 */</a:t>
            </a:r>
          </a:p>
          <a:p>
            <a:pPr algn="l" defTabSz="1828800">
              <a:defRPr sz="4000">
                <a:latin typeface="Times New Roman"/>
                <a:ea typeface="Times New Roman"/>
                <a:cs typeface="Times New Roman"/>
                <a:sym typeface="Times New Roman"/>
              </a:defRPr>
            </a:pPr>
            <a:r>
              <a:t>      unsigned long val1 = 1;</a:t>
            </a:r>
          </a:p>
          <a:p>
            <a:pPr algn="l" defTabSz="1828800">
              <a:defRPr sz="4000">
                <a:latin typeface="Times New Roman"/>
                <a:ea typeface="Times New Roman"/>
                <a:cs typeface="Times New Roman"/>
                <a:sym typeface="Times New Roman"/>
              </a:defRPr>
            </a:pPr>
            <a:r>
              <a:t>      unsigned long val2 = 2;</a:t>
            </a:r>
          </a:p>
          <a:p>
            <a:pPr algn="l" defTabSz="1828800">
              <a:defRPr sz="4000">
                <a:latin typeface="Times New Roman"/>
                <a:ea typeface="Times New Roman"/>
                <a:cs typeface="Times New Roman"/>
                <a:sym typeface="Times New Roman"/>
              </a:defRPr>
            </a:pPr>
            <a:r>
              <a:t>      unsigned long val3 = 0;</a:t>
            </a:r>
          </a:p>
          <a:p>
            <a:pPr algn="l" defTabSz="1828800">
              <a:defRPr sz="4000">
                <a:latin typeface="Times New Roman"/>
                <a:ea typeface="Times New Roman"/>
                <a:cs typeface="Times New Roman"/>
                <a:sym typeface="Times New Roman"/>
              </a:defRPr>
            </a:pPr>
            <a:r>
              <a:t>      printf("val1:%ld,val2:%ld,val3:%ld\n",val1,val2,val3);</a:t>
            </a:r>
          </a:p>
          <a:p>
            <a:pPr algn="l" defTabSz="1828800">
              <a:defRPr sz="4000">
                <a:latin typeface="Times New Roman"/>
                <a:ea typeface="Times New Roman"/>
                <a:cs typeface="Times New Roman"/>
                <a:sym typeface="Times New Roman"/>
              </a:defRPr>
            </a:pPr>
            <a:r>
              <a:t>      </a:t>
            </a:r>
          </a:p>
          <a:p>
            <a:pPr algn="l" defTabSz="1828800">
              <a:defRPr sz="4000">
                <a:latin typeface="Times New Roman"/>
                <a:ea typeface="Times New Roman"/>
                <a:cs typeface="Times New Roman"/>
                <a:sym typeface="Times New Roman"/>
              </a:defRPr>
            </a:pPr>
            <a:r>
              <a:t>      asm volatile(</a:t>
            </a:r>
          </a:p>
          <a:p>
            <a:pPr algn="l" defTabSz="1828800">
              <a:defRPr sz="4000">
                <a:latin typeface="Times New Roman"/>
                <a:ea typeface="Times New Roman"/>
                <a:cs typeface="Times New Roman"/>
                <a:sym typeface="Times New Roman"/>
              </a:defRPr>
            </a:pPr>
            <a:r>
              <a:t>      "movq $0,%%rax\n\t"     /* clear %rax to 0*/</a:t>
            </a:r>
          </a:p>
          <a:p>
            <a:pPr algn="l" defTabSz="1828800">
              <a:defRPr sz="4000">
                <a:latin typeface="Times New Roman"/>
                <a:ea typeface="Times New Roman"/>
                <a:cs typeface="Times New Roman"/>
                <a:sym typeface="Times New Roman"/>
              </a:defRPr>
            </a:pPr>
            <a:r>
              <a:t>      "addq %1,%%rax\n\t"     /* %rax += val1 */</a:t>
            </a:r>
          </a:p>
          <a:p>
            <a:pPr algn="l" defTabSz="1828800">
              <a:defRPr sz="4000">
                <a:latin typeface="Times New Roman"/>
                <a:ea typeface="Times New Roman"/>
                <a:cs typeface="Times New Roman"/>
                <a:sym typeface="Times New Roman"/>
              </a:defRPr>
            </a:pPr>
            <a:r>
              <a:t>      "addq %2,%%rax\n\t"     /* %rax += val2 */</a:t>
            </a:r>
          </a:p>
          <a:p>
            <a:pPr algn="l" defTabSz="1828800">
              <a:defRPr sz="4000">
                <a:latin typeface="Times New Roman"/>
                <a:ea typeface="Times New Roman"/>
                <a:cs typeface="Times New Roman"/>
                <a:sym typeface="Times New Roman"/>
              </a:defRPr>
            </a:pPr>
            <a:r>
              <a:t>      "movq %%rax,%0\n\t"     /* val3 = %rax*/</a:t>
            </a:r>
          </a:p>
          <a:p>
            <a:pPr algn="l" defTabSz="1828800">
              <a:defRPr sz="4000">
                <a:latin typeface="Times New Roman"/>
                <a:ea typeface="Times New Roman"/>
                <a:cs typeface="Times New Roman"/>
                <a:sym typeface="Times New Roman"/>
              </a:defRPr>
            </a:pPr>
            <a:r>
              <a:t>      : "=m" (val3)     /* output =m mean only write output memory variable*/</a:t>
            </a:r>
          </a:p>
          <a:p>
            <a:pPr algn="l" defTabSz="1828800">
              <a:defRPr sz="4000">
                <a:latin typeface="Times New Roman"/>
                <a:ea typeface="Times New Roman"/>
                <a:cs typeface="Times New Roman"/>
                <a:sym typeface="Times New Roman"/>
              </a:defRPr>
            </a:pPr>
            <a:r>
              <a:t>      : "g" (val1),"g" (val2)    /* input g mean Choose any one Register */</a:t>
            </a:r>
          </a:p>
          <a:p>
            <a:pPr algn="l" defTabSz="1828800">
              <a:defRPr sz="4000">
                <a:latin typeface="Times New Roman"/>
                <a:ea typeface="Times New Roman"/>
                <a:cs typeface="Times New Roman"/>
                <a:sym typeface="Times New Roman"/>
              </a:defRPr>
            </a:pPr>
            <a:r>
              <a:t>      );</a:t>
            </a:r>
          </a:p>
          <a:p>
            <a:pPr algn="l" defTabSz="1828800">
              <a:defRPr sz="4000">
                <a:latin typeface="Times New Roman"/>
                <a:ea typeface="Times New Roman"/>
                <a:cs typeface="Times New Roman"/>
                <a:sym typeface="Times New Roman"/>
              </a:defRPr>
            </a:pPr>
            <a:r>
              <a:t>      printf("val1:%ld+val2:%ld=val3:%ld\n",val1,val2,val3);</a:t>
            </a:r>
          </a:p>
          <a:p>
            <a:pPr algn="l" defTabSz="1828800">
              <a:defRPr sz="4000">
                <a:latin typeface="Times New Roman"/>
                <a:ea typeface="Times New Roman"/>
                <a:cs typeface="Times New Roman"/>
                <a:sym typeface="Times New Roman"/>
              </a:defRPr>
            </a:pPr>
          </a:p>
          <a:p>
            <a:pPr algn="l" defTabSz="1828800">
              <a:defRPr sz="4000">
                <a:latin typeface="Times New Roman"/>
                <a:ea typeface="Times New Roman"/>
                <a:cs typeface="Times New Roman"/>
                <a:sym typeface="Times New Roman"/>
              </a:defRPr>
            </a:pPr>
            <a:r>
              <a:t>     return 0;</a:t>
            </a:r>
          </a:p>
          <a:p>
            <a:pPr algn="l" defTabSz="1828800">
              <a:defRPr sz="4000">
                <a:latin typeface="Times New Roman"/>
                <a:ea typeface="Times New Roman"/>
                <a:cs typeface="Times New Roman"/>
                <a:sym typeface="Times New Roman"/>
              </a:defRPr>
            </a:pPr>
            <a:r>
              <a:t>}</a:t>
            </a:r>
          </a:p>
        </p:txBody>
      </p:sp>
    </p:spTree>
  </p:cSld>
  <p:clrMapOvr>
    <a:masterClrMapping/>
  </p:clrMapOvr>
  <p:transition xmlns:p14="http://schemas.microsoft.com/office/powerpoint/2010/main" spd="med" advClick="1" p14:dur="1000"/>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0" name="Shape 700"/>
          <p:cNvSpPr/>
          <p:nvPr>
            <p:ph type="title"/>
          </p:nvPr>
        </p:nvSpPr>
        <p:spPr>
          <a:prstGeom prst="rect">
            <a:avLst/>
          </a:prstGeom>
        </p:spPr>
        <p:txBody>
          <a:bodyPr/>
          <a:lstStyle/>
          <a:p>
            <a:pPr/>
            <a:r>
              <a:t>参考指令</a:t>
            </a:r>
          </a:p>
        </p:txBody>
      </p:sp>
      <p:sp>
        <p:nvSpPr>
          <p:cNvPr id="701" name="Shape 701"/>
          <p:cNvSpPr/>
          <p:nvPr>
            <p:ph type="body" idx="1"/>
          </p:nvPr>
        </p:nvSpPr>
        <p:spPr>
          <a:prstGeom prst="rect">
            <a:avLst/>
          </a:prstGeom>
        </p:spPr>
        <p:txBody>
          <a:bodyPr/>
          <a:lstStyle/>
          <a:p>
            <a:pPr/>
            <a:r>
              <a:t>gcc –S –o assembly_in_C.s assembly_in_C.c</a:t>
            </a:r>
          </a:p>
          <a:p>
            <a:pPr/>
            <a:r>
              <a:t># 64位机器上编出32位代码需加-m32</a:t>
            </a:r>
          </a:p>
          <a:p>
            <a:pPr/>
            <a:r>
              <a:t>sudo apt-get install gcc-multilib</a:t>
            </a:r>
          </a:p>
          <a:p>
            <a:pPr/>
            <a:r>
              <a:t>gcc –S –o assembly_in_C.s assembly_in_C.c –m32</a:t>
            </a:r>
          </a:p>
        </p:txBody>
      </p:sp>
    </p:spTree>
  </p:cSld>
  <p:clrMapOvr>
    <a:masterClrMapping/>
  </p:clrMapOvr>
  <p:transition xmlns:p14="http://schemas.microsoft.com/office/powerpoint/2010/main" spd="med" advClick="1" p14:dur="1000"/>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3" name="Shape 703"/>
          <p:cNvSpPr/>
          <p:nvPr>
            <p:ph type="title"/>
          </p:nvPr>
        </p:nvSpPr>
        <p:spPr>
          <a:xfrm>
            <a:off x="6432550" y="549274"/>
            <a:ext cx="13989050" cy="2286002"/>
          </a:xfrm>
          <a:prstGeom prst="rect">
            <a:avLst/>
          </a:prstGeom>
        </p:spPr>
        <p:txBody>
          <a:bodyPr/>
          <a:lstStyle>
            <a:lvl1pPr algn="l">
              <a:defRPr>
                <a:latin typeface="宋体"/>
                <a:ea typeface="宋体"/>
                <a:cs typeface="宋体"/>
                <a:sym typeface="宋体"/>
              </a:defRPr>
            </a:lvl1pPr>
          </a:lstStyle>
          <a:p>
            <a:pPr/>
            <a:r>
              <a:t>练习</a:t>
            </a:r>
          </a:p>
        </p:txBody>
      </p:sp>
      <p:pic>
        <p:nvPicPr>
          <p:cNvPr id="704" name="image15.png"/>
          <p:cNvPicPr>
            <a:picLocks noChangeAspect="1"/>
          </p:cNvPicPr>
          <p:nvPr/>
        </p:nvPicPr>
        <p:blipFill>
          <a:blip r:embed="rId2">
            <a:extLst/>
          </a:blip>
          <a:stretch>
            <a:fillRect/>
          </a:stretch>
        </p:blipFill>
        <p:spPr>
          <a:xfrm>
            <a:off x="9830231" y="842167"/>
            <a:ext cx="13144025" cy="12031576"/>
          </a:xfrm>
          <a:prstGeom prst="rect">
            <a:avLst/>
          </a:prstGeom>
          <a:ln w="12700">
            <a:miter lim="400000"/>
          </a:ln>
        </p:spPr>
      </p:pic>
      <p:sp>
        <p:nvSpPr>
          <p:cNvPr id="705" name="Shape 705"/>
          <p:cNvSpPr/>
          <p:nvPr/>
        </p:nvSpPr>
        <p:spPr>
          <a:xfrm>
            <a:off x="4238114" y="7280905"/>
            <a:ext cx="4767579" cy="817879"/>
          </a:xfrm>
          <a:prstGeom prst="rect">
            <a:avLst/>
          </a:prstGeom>
          <a:ln w="12700">
            <a:miter lim="400000"/>
          </a:ln>
          <a:extLst>
            <a:ext uri="{C572A759-6A51-4108-AA02-DFA0A04FC94B}">
              <ma14:wrappingTextBoxFlag xmlns:ma14="http://schemas.microsoft.com/office/mac/drawingml/2011/main" val="1"/>
            </a:ext>
          </a:extLst>
        </p:spPr>
        <p:txBody>
          <a:bodyPr wrap="none" lIns="91438" tIns="91438" rIns="91438" bIns="91438">
            <a:spAutoFit/>
          </a:bodyPr>
          <a:lstStyle>
            <a:lvl1pPr algn="l" defTabSz="1828800">
              <a:defRPr sz="3600">
                <a:latin typeface="宋体"/>
                <a:ea typeface="宋体"/>
                <a:cs typeface="宋体"/>
                <a:sym typeface="宋体"/>
              </a:defRPr>
            </a:lvl1pPr>
          </a:lstStyle>
          <a:p>
            <a:pPr/>
            <a:r>
              <a:t>这段代码的输出结果？</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a:r>
              <a:t>冯·诺依曼体系结构的要点</a:t>
            </a:r>
          </a:p>
        </p:txBody>
      </p:sp>
      <p:sp>
        <p:nvSpPr>
          <p:cNvPr id="175" name="Shape 175"/>
          <p:cNvSpPr/>
          <p:nvPr>
            <p:ph type="body" sz="half" idx="1"/>
          </p:nvPr>
        </p:nvSpPr>
        <p:spPr>
          <a:xfrm>
            <a:off x="1689099" y="3238500"/>
            <a:ext cx="11644793" cy="9207500"/>
          </a:xfrm>
          <a:prstGeom prst="rect">
            <a:avLst/>
          </a:prstGeom>
        </p:spPr>
        <p:txBody>
          <a:bodyPr/>
          <a:lstStyle/>
          <a:p>
            <a:pPr marL="590550" indent="-590550" defTabSz="767715">
              <a:spcBef>
                <a:spcPts val="5400"/>
              </a:spcBef>
              <a:defRPr sz="4800"/>
            </a:pPr>
            <a:r>
              <a:t>冯·诺依曼体系结构如图1-1所示，其中运算器、存储器、控制器、输入设备和输出设备5大基本类型部件组成了计算机硬件；</a:t>
            </a:r>
          </a:p>
          <a:p>
            <a:pPr marL="590550" indent="-590550" defTabSz="767715">
              <a:spcBef>
                <a:spcPts val="5400"/>
              </a:spcBef>
              <a:defRPr sz="4800"/>
            </a:pPr>
            <a:r>
              <a:t>计算机内部采用二进制来表示指令和数据；</a:t>
            </a:r>
          </a:p>
          <a:p>
            <a:pPr marL="590550" indent="-590550" defTabSz="767715">
              <a:spcBef>
                <a:spcPts val="5400"/>
              </a:spcBef>
              <a:defRPr sz="4800"/>
            </a:pPr>
            <a:r>
              <a:t>将编写好的程序和数据先存入存储器中，然后启动计算机工作，这就是存储程序的基本含义。</a:t>
            </a:r>
          </a:p>
        </p:txBody>
      </p:sp>
      <p:pic>
        <p:nvPicPr>
          <p:cNvPr id="176" name="image1.tif"/>
          <p:cNvPicPr>
            <a:picLocks noChangeAspect="1"/>
          </p:cNvPicPr>
          <p:nvPr/>
        </p:nvPicPr>
        <p:blipFill>
          <a:blip r:embed="rId2">
            <a:extLst/>
          </a:blip>
          <a:stretch>
            <a:fillRect/>
          </a:stretch>
        </p:blipFill>
        <p:spPr>
          <a:xfrm>
            <a:off x="13771187" y="4835347"/>
            <a:ext cx="10056114" cy="5513722"/>
          </a:xfrm>
          <a:prstGeom prst="rect">
            <a:avLst/>
          </a:prstGeom>
          <a:ln w="12700">
            <a:miter lim="400000"/>
          </a:ln>
        </p:spPr>
      </p:pic>
    </p:spTree>
  </p:cSld>
  <p:clrMapOvr>
    <a:masterClrMapping/>
  </p:clrMapOvr>
  <p:transition xmlns:p14="http://schemas.microsoft.com/office/powerpoint/2010/main" spd="med" advClick="1" p14:dur="1000"/>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7" name="Shape 707"/>
          <p:cNvSpPr/>
          <p:nvPr>
            <p:ph type="title"/>
          </p:nvPr>
        </p:nvSpPr>
        <p:spPr>
          <a:prstGeom prst="rect">
            <a:avLst/>
          </a:prstGeom>
        </p:spPr>
        <p:txBody>
          <a:bodyPr/>
          <a:lstStyle>
            <a:lvl1pPr defTabSz="751205">
              <a:defRPr sz="10100"/>
            </a:lvl1pPr>
          </a:lstStyle>
          <a:p>
            <a:pPr/>
            <a:r>
              <a:t>五、编写一个最精简的操作系统内核</a:t>
            </a:r>
          </a:p>
        </p:txBody>
      </p:sp>
      <p:sp>
        <p:nvSpPr>
          <p:cNvPr id="708" name="Shape 708"/>
          <p:cNvSpPr/>
          <p:nvPr>
            <p:ph type="body" idx="1"/>
          </p:nvPr>
        </p:nvSpPr>
        <p:spPr>
          <a:prstGeom prst="rect">
            <a:avLst/>
          </a:prstGeom>
        </p:spPr>
        <p:txBody>
          <a:bodyPr/>
          <a:lstStyle/>
          <a:p>
            <a:pPr/>
            <a:r>
              <a:t>		5.1.虚拟一个x86-64的CPU硬件平台</a:t>
            </a:r>
          </a:p>
          <a:p>
            <a:pPr/>
            <a:r>
              <a:t>		5.2.最精简的操作系统内核范例代码</a:t>
            </a:r>
          </a:p>
          <a:p>
            <a:pPr/>
            <a:r>
              <a:t>		5.3.最精简的操作系统内核源代码分析</a:t>
            </a:r>
          </a:p>
        </p:txBody>
      </p:sp>
    </p:spTree>
  </p:cSld>
  <p:clrMapOvr>
    <a:masterClrMapping/>
  </p:clrMapOvr>
  <p:transition xmlns:p14="http://schemas.microsoft.com/office/powerpoint/2010/main" spd="med" advClick="1" p14:dur="1000"/>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0" name="Shape 710"/>
          <p:cNvSpPr/>
          <p:nvPr>
            <p:ph type="title"/>
          </p:nvPr>
        </p:nvSpPr>
        <p:spPr>
          <a:prstGeom prst="rect">
            <a:avLst/>
          </a:prstGeom>
        </p:spPr>
        <p:txBody>
          <a:bodyPr/>
          <a:lstStyle/>
          <a:p>
            <a:pPr/>
            <a:r>
              <a:t>虚拟一个x86-64的CPU硬件平台</a:t>
            </a:r>
          </a:p>
        </p:txBody>
      </p:sp>
      <p:sp>
        <p:nvSpPr>
          <p:cNvPr id="711" name="Shape 711"/>
          <p:cNvSpPr/>
          <p:nvPr>
            <p:ph type="body" idx="1"/>
          </p:nvPr>
        </p:nvSpPr>
        <p:spPr>
          <a:prstGeom prst="rect">
            <a:avLst/>
          </a:prstGeom>
        </p:spPr>
        <p:txBody>
          <a:bodyPr/>
          <a:lstStyle/>
          <a:p>
            <a:pPr/>
            <a:r>
              <a:t>前面用了相当多的篇幅来介绍x86的汇编，又仔细分析了函数调用堆栈和C代码中内嵌汇编的写法，这是理解计算机基本工作原理的基础，接下来要做一个有趣的实验。一个操作系统那么复杂，它本质上是怎么工作的呢？</a:t>
            </a:r>
          </a:p>
          <a:p>
            <a:pPr/>
            <a:r>
              <a:t>“天下大事必作于细，天下难事必作于易”。下面我们来还原整个系统，首先搭建一个虚拟的平台，虚拟一个x86-64的CPU，然后使用Linux内核源代码把虚拟CPU初始化配置好时钟中断和程序入口，就可以开始编写自己的操作系统内核了。</a:t>
            </a:r>
          </a:p>
        </p:txBody>
      </p:sp>
    </p:spTree>
  </p:cSld>
  <p:clrMapOvr>
    <a:masterClrMapping/>
  </p:clrMapOvr>
  <p:transition xmlns:p14="http://schemas.microsoft.com/office/powerpoint/2010/main" spd="med" advClick="1" p14:dur="1000"/>
</p:sld>
</file>

<file path=ppt/slides/slide6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3" name="Shape 713"/>
          <p:cNvSpPr/>
          <p:nvPr>
            <p:ph type="title"/>
          </p:nvPr>
        </p:nvSpPr>
        <p:spPr>
          <a:prstGeom prst="rect">
            <a:avLst/>
          </a:prstGeom>
        </p:spPr>
        <p:txBody>
          <a:bodyPr/>
          <a:lstStyle/>
          <a:p>
            <a:pPr/>
            <a:r>
              <a:t>中断的基本概念</a:t>
            </a:r>
          </a:p>
        </p:txBody>
      </p:sp>
      <p:sp>
        <p:nvSpPr>
          <p:cNvPr id="714" name="Shape 714"/>
          <p:cNvSpPr/>
          <p:nvPr>
            <p:ph type="body" idx="1"/>
          </p:nvPr>
        </p:nvSpPr>
        <p:spPr>
          <a:prstGeom prst="rect">
            <a:avLst/>
          </a:prstGeom>
        </p:spPr>
        <p:txBody>
          <a:bodyPr/>
          <a:lstStyle/>
          <a:p>
            <a:pPr marL="501650" indent="-501650" defTabSz="652144">
              <a:spcBef>
                <a:spcPts val="4600"/>
              </a:spcBef>
              <a:defRPr sz="4100"/>
            </a:pPr>
            <a:r>
              <a:t>中断最初用于避免CPU轮询I/O设备，就绪状态发生时让I/O设备主动通过中断信号通知CPU，大大提高了CPU在输入输出上的工作效率，这就是硬件中断（外部中断）。后来随着中断适用范围扩大，比如解决机器运行过程出现的异常情况以及系统调用的实现等，这就产生了软件中断（内部中断），也称为异常，软件中断又分为故障（fault）和陷阱（trap）。</a:t>
            </a:r>
          </a:p>
          <a:p>
            <a:pPr marL="501650" indent="-501650" defTabSz="652144">
              <a:spcBef>
                <a:spcPts val="4600"/>
              </a:spcBef>
              <a:defRPr sz="4100"/>
            </a:pPr>
            <a:r>
              <a:t>简而言之，在没有中断机制之前，计算机只能一个程序一个程序地执行，也就是批处理，而无法多个程序并发工作。有了中断机制，CPU帮我们做了一件事情，就是当一个中断信号发生时，CPU把当前正在执行的进程X的CS:RIP寄存器和RSP寄存器等都压栈到了一个叫内核堆栈的地方，然后把CS:RIP指向一个中断处理程序的入口，做保存现场的工作，然后去执行其他进程比如Y，等重新回来时再恢复现场，即恢复CS:RIP寄存器和RSP寄存器等到CPU上继续执行原进程X。显然中断机制在计算机系统中发挥着关键作用。</a:t>
            </a:r>
          </a:p>
        </p:txBody>
      </p:sp>
    </p:spTree>
  </p:cSld>
  <p:clrMapOvr>
    <a:masterClrMapping/>
  </p:clrMapOvr>
  <p:transition xmlns:p14="http://schemas.microsoft.com/office/powerpoint/2010/main" spd="med" advClick="1" p14:dur="1000"/>
</p:sld>
</file>

<file path=ppt/slides/slide6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6" name="Shape 716"/>
          <p:cNvSpPr/>
          <p:nvPr>
            <p:ph type="title"/>
          </p:nvPr>
        </p:nvSpPr>
        <p:spPr>
          <a:prstGeom prst="rect">
            <a:avLst/>
          </a:prstGeom>
        </p:spPr>
        <p:txBody>
          <a:bodyPr/>
          <a:lstStyle/>
          <a:p>
            <a:pPr/>
            <a:r>
              <a:t>虚拟一个x86-64的CPU硬件平台</a:t>
            </a:r>
          </a:p>
        </p:txBody>
      </p:sp>
      <p:sp>
        <p:nvSpPr>
          <p:cNvPr id="717" name="Shape 717"/>
          <p:cNvSpPr/>
          <p:nvPr>
            <p:ph type="body" idx="1"/>
          </p:nvPr>
        </p:nvSpPr>
        <p:spPr>
          <a:prstGeom prst="rect">
            <a:avLst/>
          </a:prstGeom>
        </p:spPr>
        <p:txBody>
          <a:bodyPr/>
          <a:lstStyle/>
          <a:p>
            <a:pPr/>
            <a:r>
              <a:t>需要说明的是基于mykernel虚拟一个x86-64的CPU硬件平台已经把保存现场和恢复现场的复杂工作已经帮我们完成了，而且为了简化起见mykernel只提供了一个周期性发生的时钟中断。虚拟的CPU硬件平台中模拟了时钟中断，每隔一段时间，发生一次时钟中断，这样我们就有基础写一个时间片轮转调度的操作系统内核，这也是后面的实验目标。下面来具体看看如何基于mykernel虚拟一个x86-64的CPU。先来看如何把这个虚拟的x86-64 CPU实验平台mykernel搭建起来。</a:t>
            </a:r>
          </a:p>
        </p:txBody>
      </p:sp>
    </p:spTree>
  </p:cSld>
  <p:clrMapOvr>
    <a:masterClrMapping/>
  </p:clrMapOvr>
  <p:transition xmlns:p14="http://schemas.microsoft.com/office/powerpoint/2010/main" spd="med" advClick="1" p14:dur="1000"/>
</p:sld>
</file>

<file path=ppt/slides/slide6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9" name="Shape 719"/>
          <p:cNvSpPr/>
          <p:nvPr>
            <p:ph type="title"/>
          </p:nvPr>
        </p:nvSpPr>
        <p:spPr>
          <a:prstGeom prst="rect">
            <a:avLst/>
          </a:prstGeom>
        </p:spPr>
        <p:txBody>
          <a:bodyPr/>
          <a:lstStyle/>
          <a:p>
            <a:pPr/>
            <a:r>
              <a:t>虚拟一个x86-64的CPU硬件平台</a:t>
            </a:r>
          </a:p>
        </p:txBody>
      </p:sp>
      <p:sp>
        <p:nvSpPr>
          <p:cNvPr id="720" name="Shape 720"/>
          <p:cNvSpPr/>
          <p:nvPr>
            <p:ph type="body" idx="1"/>
          </p:nvPr>
        </p:nvSpPr>
        <p:spPr>
          <a:prstGeom prst="rect">
            <a:avLst/>
          </a:prstGeom>
        </p:spPr>
        <p:txBody>
          <a:bodyPr/>
          <a:lstStyle/>
          <a:p>
            <a:pPr marL="292100" indent="-292100" defTabSz="379729">
              <a:spcBef>
                <a:spcPts val="2700"/>
              </a:spcBef>
              <a:defRPr sz="2300"/>
            </a:pPr>
            <a:r>
              <a:t>wget https://raw.github.com/mengning/mykernel/master/mykernel-2.0_for_linux-5.4.34.patch</a:t>
            </a:r>
          </a:p>
          <a:p>
            <a:pPr marL="292100" indent="-292100" defTabSz="379729">
              <a:spcBef>
                <a:spcPts val="2700"/>
              </a:spcBef>
              <a:defRPr sz="2300"/>
            </a:pPr>
            <a:r>
              <a:t>sudo apt install axel</a:t>
            </a:r>
          </a:p>
          <a:p>
            <a:pPr marL="292100" indent="-292100" defTabSz="379729">
              <a:spcBef>
                <a:spcPts val="2700"/>
              </a:spcBef>
              <a:defRPr sz="2300"/>
            </a:pPr>
            <a:r>
              <a:t>axel -n 20 https://mirrors.edge.kernel.org/pub/linux/kernel/v5.x/linux-5.4.34.tar.xz</a:t>
            </a:r>
          </a:p>
          <a:p>
            <a:pPr marL="292100" indent="-292100" defTabSz="379729">
              <a:spcBef>
                <a:spcPts val="2700"/>
              </a:spcBef>
              <a:defRPr sz="2300"/>
            </a:pPr>
            <a:r>
              <a:t>xz -d linux-5.4.34.tar.xz</a:t>
            </a:r>
          </a:p>
          <a:p>
            <a:pPr marL="292100" indent="-292100" defTabSz="379729">
              <a:spcBef>
                <a:spcPts val="2700"/>
              </a:spcBef>
              <a:defRPr sz="2300"/>
            </a:pPr>
            <a:r>
              <a:t>tar -xvf linux-5.4.34.tar</a:t>
            </a:r>
          </a:p>
          <a:p>
            <a:pPr marL="292100" indent="-292100" defTabSz="379729">
              <a:spcBef>
                <a:spcPts val="2700"/>
              </a:spcBef>
              <a:defRPr sz="2300"/>
            </a:pPr>
            <a:r>
              <a:t>cd linux-5.4.34</a:t>
            </a:r>
          </a:p>
          <a:p>
            <a:pPr marL="292100" indent="-292100" defTabSz="379729">
              <a:spcBef>
                <a:spcPts val="2700"/>
              </a:spcBef>
              <a:defRPr sz="2300"/>
            </a:pPr>
            <a:r>
              <a:t>patch -p1 &lt; ../mykernel-2.0_for_linux-5.4.34.patch</a:t>
            </a:r>
          </a:p>
          <a:p>
            <a:pPr marL="292100" indent="-292100" defTabSz="379729">
              <a:spcBef>
                <a:spcPts val="2700"/>
              </a:spcBef>
              <a:defRPr sz="2300"/>
            </a:pPr>
            <a:r>
              <a:t>sudo apt install build-essential gcc-multilib</a:t>
            </a:r>
          </a:p>
          <a:p>
            <a:pPr marL="292100" indent="-292100" defTabSz="379729">
              <a:spcBef>
                <a:spcPts val="2700"/>
              </a:spcBef>
              <a:defRPr sz="2300"/>
            </a:pPr>
            <a:r>
              <a:t>sudo apt install qemu # install QEMU</a:t>
            </a:r>
          </a:p>
          <a:p>
            <a:pPr marL="292100" indent="-292100" defTabSz="379729">
              <a:spcBef>
                <a:spcPts val="2700"/>
              </a:spcBef>
              <a:defRPr sz="2300"/>
            </a:pPr>
            <a:r>
              <a:t>sudo apt install libncurses5-dev bison flex libssl-dev libelf-dev</a:t>
            </a:r>
          </a:p>
          <a:p>
            <a:pPr marL="292100" indent="-292100" defTabSz="379729">
              <a:spcBef>
                <a:spcPts val="2700"/>
              </a:spcBef>
              <a:defRPr sz="2300"/>
            </a:pPr>
            <a:r>
              <a:t>make defconfig # Default configuration is based on 'x86_64_defconfig'</a:t>
            </a:r>
          </a:p>
          <a:p>
            <a:pPr marL="292100" indent="-292100" defTabSz="379729">
              <a:spcBef>
                <a:spcPts val="2700"/>
              </a:spcBef>
              <a:defRPr sz="2300"/>
            </a:pPr>
            <a:r>
              <a:t>make -j$(nproc)</a:t>
            </a:r>
          </a:p>
          <a:p>
            <a:pPr marL="292100" indent="-292100" defTabSz="379729">
              <a:spcBef>
                <a:spcPts val="2700"/>
              </a:spcBef>
              <a:defRPr sz="2300"/>
            </a:pPr>
            <a:r>
              <a:t>qemu-system-x86_64 -kernel arch/x86/boot/bzImage</a:t>
            </a:r>
          </a:p>
        </p:txBody>
      </p:sp>
      <p:pic>
        <p:nvPicPr>
          <p:cNvPr id="721" name="image2.tif"/>
          <p:cNvPicPr>
            <a:picLocks noChangeAspect="1"/>
          </p:cNvPicPr>
          <p:nvPr/>
        </p:nvPicPr>
        <p:blipFill>
          <a:blip r:embed="rId2">
            <a:extLst/>
          </a:blip>
          <a:stretch>
            <a:fillRect/>
          </a:stretch>
        </p:blipFill>
        <p:spPr>
          <a:xfrm>
            <a:off x="11764250" y="5764129"/>
            <a:ext cx="12286529" cy="7426299"/>
          </a:xfrm>
          <a:prstGeom prst="rect">
            <a:avLst/>
          </a:prstGeom>
          <a:ln w="12700">
            <a:miter lim="400000"/>
          </a:ln>
        </p:spPr>
      </p:pic>
    </p:spTree>
  </p:cSld>
  <p:clrMapOvr>
    <a:masterClrMapping/>
  </p:clrMapOvr>
  <p:transition xmlns:p14="http://schemas.microsoft.com/office/powerpoint/2010/main" spd="med" advClick="1" p14:dur="1000"/>
</p:sld>
</file>

<file path=ppt/slides/slide6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3" name="Shape 723"/>
          <p:cNvSpPr/>
          <p:nvPr>
            <p:ph type="title"/>
          </p:nvPr>
        </p:nvSpPr>
        <p:spPr>
          <a:prstGeom prst="rect">
            <a:avLst/>
          </a:prstGeom>
        </p:spPr>
        <p:txBody>
          <a:bodyPr/>
          <a:lstStyle/>
          <a:p>
            <a:pPr/>
            <a:r>
              <a:t>虚拟一个x86-64的CPU硬件平台</a:t>
            </a:r>
          </a:p>
        </p:txBody>
      </p:sp>
      <p:sp>
        <p:nvSpPr>
          <p:cNvPr id="724" name="Shape 724"/>
          <p:cNvSpPr/>
          <p:nvPr>
            <p:ph type="body" idx="1"/>
          </p:nvPr>
        </p:nvSpPr>
        <p:spPr>
          <a:prstGeom prst="rect">
            <a:avLst/>
          </a:prstGeom>
        </p:spPr>
        <p:txBody>
          <a:bodyPr/>
          <a:lstStyle/>
          <a:p>
            <a:pPr marL="615950" indent="-615950" defTabSz="800734">
              <a:spcBef>
                <a:spcPts val="5700"/>
              </a:spcBef>
              <a:defRPr sz="5000"/>
            </a:pPr>
            <a:r>
              <a:t>在Linux-5.3.34内核源代码根目录下进入mykernel目录，可以看到QEMU窗口输出的内容的代码mymain.c和myinterrupt.c ，当前有一个虚拟的CPU执行C代码的上下文环境，可以看到mymain.c中的代码在不停地执行。同时有一个中断处理程序的上下文环境，周期性地产生的时钟中断信号，能够触发myinterrupt.c中的代码。这样就通过Linux内核代码模拟了一个具有时钟中断和C代码执行环境的硬件平台。您只要在mymain.c的基础上继续写进程描述PCB和进程链表管理等代码，在myinterrupt.c的基础上完成进程切换代码，就可以完成一个可运行的小OS kernel。</a:t>
            </a:r>
          </a:p>
          <a:p>
            <a:pPr marL="615950" indent="-615950" defTabSz="800734">
              <a:spcBef>
                <a:spcPts val="5700"/>
              </a:spcBef>
              <a:defRPr sz="5000"/>
            </a:pPr>
            <a:r>
              <a:t>start to write your own OS kernel, enjoy it!</a:t>
            </a:r>
          </a:p>
        </p:txBody>
      </p:sp>
    </p:spTree>
  </p:cSld>
  <p:clrMapOvr>
    <a:masterClrMapping/>
  </p:clrMapOvr>
  <p:transition xmlns:p14="http://schemas.microsoft.com/office/powerpoint/2010/main" spd="med" advClick="1" p14:dur="1000"/>
</p:sld>
</file>

<file path=ppt/slides/slide6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26" name="Shape 726"/>
          <p:cNvSpPr/>
          <p:nvPr>
            <p:ph type="title"/>
          </p:nvPr>
        </p:nvSpPr>
        <p:spPr>
          <a:prstGeom prst="rect">
            <a:avLst/>
          </a:prstGeom>
        </p:spPr>
        <p:txBody>
          <a:bodyPr/>
          <a:lstStyle/>
          <a:p>
            <a:pPr/>
            <a:r>
              <a:t>最精简的操作系统内核范例代码</a:t>
            </a:r>
          </a:p>
        </p:txBody>
      </p:sp>
      <p:sp>
        <p:nvSpPr>
          <p:cNvPr id="727" name="Shape 727"/>
          <p:cNvSpPr/>
          <p:nvPr>
            <p:ph type="body" sz="quarter" idx="1"/>
          </p:nvPr>
        </p:nvSpPr>
        <p:spPr>
          <a:xfrm>
            <a:off x="1689100" y="3238500"/>
            <a:ext cx="7180916" cy="9207500"/>
          </a:xfrm>
          <a:prstGeom prst="rect">
            <a:avLst/>
          </a:prstGeom>
        </p:spPr>
        <p:txBody>
          <a:bodyPr/>
          <a:lstStyle/>
          <a:p>
            <a:pPr marL="444500" indent="-444500" defTabSz="577850">
              <a:spcBef>
                <a:spcPts val="4100"/>
              </a:spcBef>
              <a:defRPr sz="3600"/>
            </a:pPr>
            <a:r>
              <a:t>在mykernel虚拟的x86-64 CPU基础上实现一个简单的操作系统内核只需要写两三百行代码，尽管代码量看起来并不大，但是对很多人来说理解起来还是很有挑战的，这里给出一份代码范例供参考学习。</a:t>
            </a:r>
          </a:p>
          <a:p>
            <a:pPr marL="444500" indent="-444500" defTabSz="577850">
              <a:spcBef>
                <a:spcPts val="4100"/>
              </a:spcBef>
              <a:defRPr sz="3600"/>
            </a:pPr>
            <a:r>
              <a:t>首先在mykernel目录下增加一个mypcb.h 头文件，用来定义进程控制块（Process Control Block），也就是进程结构体的定义，在Linux内核中是struct tast_struct结构体。</a:t>
            </a:r>
          </a:p>
        </p:txBody>
      </p:sp>
      <p:sp>
        <p:nvSpPr>
          <p:cNvPr id="728" name="Shape 728"/>
          <p:cNvSpPr/>
          <p:nvPr/>
        </p:nvSpPr>
        <p:spPr>
          <a:xfrm>
            <a:off x="9161678" y="3070907"/>
            <a:ext cx="20911544" cy="1016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000">
                <a:latin typeface="Menlo"/>
                <a:ea typeface="Menlo"/>
                <a:cs typeface="Menlo"/>
                <a:sym typeface="Menlo"/>
              </a:defRPr>
            </a:pPr>
            <a:r>
              <a:t>/* CPU-specific state of this task */</a:t>
            </a:r>
          </a:p>
          <a:p>
            <a:pPr algn="l" defTabSz="457200">
              <a:defRPr sz="4000">
                <a:latin typeface="Menlo"/>
                <a:ea typeface="Menlo"/>
                <a:cs typeface="Menlo"/>
                <a:sym typeface="Menlo"/>
              </a:defRPr>
            </a:pPr>
            <a:r>
              <a:t>struct Thread {</a:t>
            </a:r>
          </a:p>
          <a:p>
            <a:pPr algn="l" defTabSz="457200">
              <a:defRPr sz="4000">
                <a:latin typeface="Menlo"/>
                <a:ea typeface="Menlo"/>
                <a:cs typeface="Menlo"/>
                <a:sym typeface="Menlo"/>
              </a:defRPr>
            </a:pPr>
            <a:r>
              <a:t>    unsigned long       ip;</a:t>
            </a:r>
          </a:p>
          <a:p>
            <a:pPr algn="l" defTabSz="457200">
              <a:defRPr sz="4000">
                <a:latin typeface="Menlo"/>
                <a:ea typeface="Menlo"/>
                <a:cs typeface="Menlo"/>
                <a:sym typeface="Menlo"/>
              </a:defRPr>
            </a:pPr>
            <a:r>
              <a:t>    unsigned long       sp;</a:t>
            </a:r>
          </a:p>
          <a:p>
            <a:pPr algn="l" defTabSz="457200">
              <a:defRPr sz="4000">
                <a:latin typeface="Menlo"/>
                <a:ea typeface="Menlo"/>
                <a:cs typeface="Menlo"/>
                <a:sym typeface="Menlo"/>
              </a:defRPr>
            </a:pPr>
            <a:r>
              <a:t>};</a:t>
            </a:r>
          </a:p>
          <a:p>
            <a:pPr algn="l" defTabSz="457200">
              <a:defRPr sz="4000">
                <a:latin typeface="Menlo"/>
                <a:ea typeface="Menlo"/>
                <a:cs typeface="Menlo"/>
                <a:sym typeface="Menlo"/>
              </a:defRPr>
            </a:pPr>
          </a:p>
          <a:p>
            <a:pPr algn="l" defTabSz="457200">
              <a:defRPr sz="4000">
                <a:latin typeface="Menlo"/>
                <a:ea typeface="Menlo"/>
                <a:cs typeface="Menlo"/>
                <a:sym typeface="Menlo"/>
              </a:defRPr>
            </a:pPr>
            <a:r>
              <a:t>typedef struct PCB{</a:t>
            </a:r>
          </a:p>
          <a:p>
            <a:pPr algn="l" defTabSz="457200">
              <a:defRPr sz="4000">
                <a:latin typeface="Menlo"/>
                <a:ea typeface="Menlo"/>
                <a:cs typeface="Menlo"/>
                <a:sym typeface="Menlo"/>
              </a:defRPr>
            </a:pPr>
            <a:r>
              <a:t>    int pid；</a:t>
            </a:r>
          </a:p>
          <a:p>
            <a:pPr algn="l" defTabSz="457200">
              <a:defRPr sz="4000">
                <a:latin typeface="Menlo"/>
                <a:ea typeface="Menlo"/>
                <a:cs typeface="Menlo"/>
                <a:sym typeface="Menlo"/>
              </a:defRPr>
            </a:pPr>
            <a:r>
              <a:t>    volatile long state; /* -1 unrunnable, 0 runnable, &gt;0 stopped */</a:t>
            </a:r>
          </a:p>
          <a:p>
            <a:pPr algn="l" defTabSz="457200">
              <a:defRPr sz="4000">
                <a:latin typeface="Menlo"/>
                <a:ea typeface="Menlo"/>
                <a:cs typeface="Menlo"/>
                <a:sym typeface="Menlo"/>
              </a:defRPr>
            </a:pPr>
            <a:r>
              <a:t>    char stack[KERNEL_STACK_SIZE];</a:t>
            </a:r>
          </a:p>
          <a:p>
            <a:pPr algn="l" defTabSz="457200">
              <a:defRPr sz="4000">
                <a:latin typeface="Menlo"/>
                <a:ea typeface="Menlo"/>
                <a:cs typeface="Menlo"/>
                <a:sym typeface="Menlo"/>
              </a:defRPr>
            </a:pPr>
            <a:r>
              <a:t>    /* CPU-specific state of this task */</a:t>
            </a:r>
          </a:p>
          <a:p>
            <a:pPr algn="l" defTabSz="457200">
              <a:defRPr sz="4000">
                <a:latin typeface="Menlo"/>
                <a:ea typeface="Menlo"/>
                <a:cs typeface="Menlo"/>
                <a:sym typeface="Menlo"/>
              </a:defRPr>
            </a:pPr>
            <a:r>
              <a:t>    struct Thread thread;</a:t>
            </a:r>
          </a:p>
          <a:p>
            <a:pPr algn="l" defTabSz="457200">
              <a:defRPr sz="4000">
                <a:latin typeface="Menlo"/>
                <a:ea typeface="Menlo"/>
                <a:cs typeface="Menlo"/>
                <a:sym typeface="Menlo"/>
              </a:defRPr>
            </a:pPr>
            <a:r>
              <a:t>    unsigned long   task_entry;</a:t>
            </a:r>
          </a:p>
          <a:p>
            <a:pPr algn="l" defTabSz="457200">
              <a:defRPr sz="4000">
                <a:latin typeface="Menlo"/>
                <a:ea typeface="Menlo"/>
                <a:cs typeface="Menlo"/>
                <a:sym typeface="Menlo"/>
              </a:defRPr>
            </a:pPr>
            <a:r>
              <a:t>    struct PCB *next;</a:t>
            </a:r>
          </a:p>
          <a:p>
            <a:pPr algn="l" defTabSz="457200">
              <a:defRPr sz="4000">
                <a:latin typeface="Menlo"/>
                <a:ea typeface="Menlo"/>
                <a:cs typeface="Menlo"/>
                <a:sym typeface="Menlo"/>
              </a:defRPr>
            </a:pPr>
            <a:r>
              <a:t>}tPCB;</a:t>
            </a:r>
          </a:p>
          <a:p>
            <a:pPr algn="l" defTabSz="457200">
              <a:defRPr sz="4000">
                <a:latin typeface="Menlo"/>
                <a:ea typeface="Menlo"/>
                <a:cs typeface="Menlo"/>
                <a:sym typeface="Menlo"/>
              </a:defRPr>
            </a:pPr>
          </a:p>
          <a:p>
            <a:pPr algn="l" defTabSz="457200">
              <a:defRPr sz="4000">
                <a:latin typeface="Menlo"/>
                <a:ea typeface="Menlo"/>
                <a:cs typeface="Menlo"/>
                <a:sym typeface="Menlo"/>
              </a:defRPr>
            </a:pPr>
            <a:r>
              <a:t>void my_schedule(void);</a:t>
            </a:r>
          </a:p>
        </p:txBody>
      </p:sp>
    </p:spTree>
  </p:cSld>
  <p:clrMapOvr>
    <a:masterClrMapping/>
  </p:clrMapOvr>
  <p:transition xmlns:p14="http://schemas.microsoft.com/office/powerpoint/2010/main" spd="med" advClick="1" p14:dur="1000"/>
</p:sld>
</file>

<file path=ppt/slides/slide6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0" name="Shape 730"/>
          <p:cNvSpPr/>
          <p:nvPr>
            <p:ph type="body" sz="quarter" idx="1"/>
          </p:nvPr>
        </p:nvSpPr>
        <p:spPr>
          <a:xfrm>
            <a:off x="953068" y="1505265"/>
            <a:ext cx="7180918" cy="9207501"/>
          </a:xfrm>
          <a:prstGeom prst="rect">
            <a:avLst/>
          </a:prstGeom>
        </p:spPr>
        <p:txBody>
          <a:bodyPr/>
          <a:lstStyle>
            <a:lvl1pPr marL="628650" indent="-628650" defTabSz="817244">
              <a:spcBef>
                <a:spcPts val="5800"/>
              </a:spcBef>
              <a:defRPr sz="5100"/>
            </a:lvl1pPr>
          </a:lstStyle>
          <a:p>
            <a:pPr/>
            <a:r>
              <a:t> 对mymain.c进行修改，这里是mykernel内核代码的入口，负责初始化内核的各个组成部分。在Linux内核源代码中，实际的内核入口是init/main.c中的start_kernel(void)函数。</a:t>
            </a:r>
          </a:p>
        </p:txBody>
      </p:sp>
      <p:sp>
        <p:nvSpPr>
          <p:cNvPr id="731" name="Shape 731"/>
          <p:cNvSpPr/>
          <p:nvPr/>
        </p:nvSpPr>
        <p:spPr>
          <a:xfrm>
            <a:off x="7452186" y="14648"/>
            <a:ext cx="22134910" cy="143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3000">
                <a:latin typeface="Menlo"/>
                <a:ea typeface="Menlo"/>
                <a:cs typeface="Menlo"/>
                <a:sym typeface="Menlo"/>
              </a:defRPr>
            </a:pPr>
            <a:r>
              <a:t>void __init my_start_kernel(void)</a:t>
            </a:r>
          </a:p>
          <a:p>
            <a:pPr algn="l" defTabSz="457200">
              <a:defRPr sz="3000">
                <a:latin typeface="Menlo"/>
                <a:ea typeface="Menlo"/>
                <a:cs typeface="Menlo"/>
                <a:sym typeface="Menlo"/>
              </a:defRPr>
            </a:pPr>
            <a:r>
              <a:t>{</a:t>
            </a:r>
          </a:p>
          <a:p>
            <a:pPr algn="l" defTabSz="457200">
              <a:defRPr sz="3000">
                <a:latin typeface="Menlo"/>
                <a:ea typeface="Menlo"/>
                <a:cs typeface="Menlo"/>
                <a:sym typeface="Menlo"/>
              </a:defRPr>
            </a:pPr>
            <a:r>
              <a:t>    int pid = 0;</a:t>
            </a:r>
          </a:p>
          <a:p>
            <a:pPr algn="l" defTabSz="457200">
              <a:defRPr sz="3000">
                <a:latin typeface="Menlo"/>
                <a:ea typeface="Menlo"/>
                <a:cs typeface="Menlo"/>
                <a:sym typeface="Menlo"/>
              </a:defRPr>
            </a:pPr>
            <a:r>
              <a:t>    int i;</a:t>
            </a:r>
          </a:p>
          <a:p>
            <a:pPr algn="l" defTabSz="457200">
              <a:defRPr sz="3000">
                <a:latin typeface="Menlo"/>
                <a:ea typeface="Menlo"/>
                <a:cs typeface="Menlo"/>
                <a:sym typeface="Menlo"/>
              </a:defRPr>
            </a:pPr>
            <a:r>
              <a:t>    /* Initialize process 0*/</a:t>
            </a:r>
          </a:p>
          <a:p>
            <a:pPr algn="l" defTabSz="457200">
              <a:defRPr sz="3000">
                <a:latin typeface="Menlo"/>
                <a:ea typeface="Menlo"/>
                <a:cs typeface="Menlo"/>
                <a:sym typeface="Menlo"/>
              </a:defRPr>
            </a:pPr>
            <a:r>
              <a:t>    task[pid].pid = pid;</a:t>
            </a:r>
          </a:p>
          <a:p>
            <a:pPr algn="l" defTabSz="457200">
              <a:defRPr sz="3000">
                <a:latin typeface="Menlo"/>
                <a:ea typeface="Menlo"/>
                <a:cs typeface="Menlo"/>
                <a:sym typeface="Menlo"/>
              </a:defRPr>
            </a:pPr>
            <a:r>
              <a:t>    task[pid].state = 0;/* -1 unrunnable, 0 runnable, &gt;0 stopped */</a:t>
            </a:r>
          </a:p>
          <a:p>
            <a:pPr algn="l" defTabSz="457200">
              <a:defRPr sz="3000">
                <a:latin typeface="Menlo"/>
                <a:ea typeface="Menlo"/>
                <a:cs typeface="Menlo"/>
                <a:sym typeface="Menlo"/>
              </a:defRPr>
            </a:pPr>
            <a:r>
              <a:t>    task[pid].task_entry = task[pid].thread.ip = (unsigned long)my_process;</a:t>
            </a:r>
          </a:p>
          <a:p>
            <a:pPr algn="l" defTabSz="457200">
              <a:defRPr sz="3000">
                <a:latin typeface="Menlo"/>
                <a:ea typeface="Menlo"/>
                <a:cs typeface="Menlo"/>
                <a:sym typeface="Menlo"/>
              </a:defRPr>
            </a:pPr>
            <a:r>
              <a:t>    task[pid].thread.sp = (unsigned long)&amp;task[pid].stack[KERNEL_STACK_SIZE-1];</a:t>
            </a:r>
          </a:p>
          <a:p>
            <a:pPr algn="l" defTabSz="457200">
              <a:defRPr sz="3000">
                <a:latin typeface="Menlo"/>
                <a:ea typeface="Menlo"/>
                <a:cs typeface="Menlo"/>
                <a:sym typeface="Menlo"/>
              </a:defRPr>
            </a:pPr>
            <a:r>
              <a:t>    task[pid].next = &amp;task[pid];</a:t>
            </a:r>
          </a:p>
          <a:p>
            <a:pPr algn="l" defTabSz="457200">
              <a:defRPr sz="3000">
                <a:latin typeface="Menlo"/>
                <a:ea typeface="Menlo"/>
                <a:cs typeface="Menlo"/>
                <a:sym typeface="Menlo"/>
              </a:defRPr>
            </a:pPr>
            <a:r>
              <a:t>    /*fork more process */</a:t>
            </a:r>
          </a:p>
          <a:p>
            <a:pPr algn="l" defTabSz="457200">
              <a:defRPr sz="3000">
                <a:latin typeface="Menlo"/>
                <a:ea typeface="Menlo"/>
                <a:cs typeface="Menlo"/>
                <a:sym typeface="Menlo"/>
              </a:defRPr>
            </a:pPr>
            <a:r>
              <a:t>    for(i=1;i&lt;MAX_TASK_NUM;i++)</a:t>
            </a:r>
          </a:p>
          <a:p>
            <a:pPr algn="l" defTabSz="457200">
              <a:defRPr sz="3000">
                <a:latin typeface="Menlo"/>
                <a:ea typeface="Menlo"/>
                <a:cs typeface="Menlo"/>
                <a:sym typeface="Menlo"/>
              </a:defRPr>
            </a:pPr>
            <a:r>
              <a:t>    {</a:t>
            </a:r>
          </a:p>
          <a:p>
            <a:pPr algn="l" defTabSz="457200">
              <a:defRPr sz="3000">
                <a:latin typeface="Menlo"/>
                <a:ea typeface="Menlo"/>
                <a:cs typeface="Menlo"/>
                <a:sym typeface="Menlo"/>
              </a:defRPr>
            </a:pPr>
            <a:r>
              <a:t>        memcpy(&amp;task[i],&amp;task[0],sizeof(tPCB));</a:t>
            </a:r>
          </a:p>
          <a:p>
            <a:pPr algn="l" defTabSz="457200">
              <a:defRPr sz="3000">
                <a:latin typeface="Menlo"/>
                <a:ea typeface="Menlo"/>
                <a:cs typeface="Menlo"/>
                <a:sym typeface="Menlo"/>
              </a:defRPr>
            </a:pPr>
            <a:r>
              <a:t>        task[i].pid = i;</a:t>
            </a:r>
          </a:p>
          <a:p>
            <a:pPr algn="l" defTabSz="457200">
              <a:defRPr sz="3000">
                <a:latin typeface="Menlo"/>
                <a:ea typeface="Menlo"/>
                <a:cs typeface="Menlo"/>
                <a:sym typeface="Menlo"/>
              </a:defRPr>
            </a:pPr>
            <a:r>
              <a:t>        task[i].state = -1;</a:t>
            </a:r>
          </a:p>
          <a:p>
            <a:pPr algn="l" defTabSz="457200">
              <a:defRPr sz="3000">
                <a:latin typeface="Menlo"/>
                <a:ea typeface="Menlo"/>
                <a:cs typeface="Menlo"/>
                <a:sym typeface="Menlo"/>
              </a:defRPr>
            </a:pPr>
            <a:r>
              <a:t>        task[i].thread.sp = (unsigned long)&amp;task[i].stack[KERNEL_STACK_SIZE-1];</a:t>
            </a:r>
          </a:p>
          <a:p>
            <a:pPr algn="l" defTabSz="457200">
              <a:defRPr sz="3000">
                <a:latin typeface="Menlo"/>
                <a:ea typeface="Menlo"/>
                <a:cs typeface="Menlo"/>
                <a:sym typeface="Menlo"/>
              </a:defRPr>
            </a:pPr>
            <a:r>
              <a:t>        task[i].next = task[i-1].next;</a:t>
            </a:r>
          </a:p>
          <a:p>
            <a:pPr algn="l" defTabSz="457200">
              <a:defRPr sz="3000">
                <a:latin typeface="Menlo"/>
                <a:ea typeface="Menlo"/>
                <a:cs typeface="Menlo"/>
                <a:sym typeface="Menlo"/>
              </a:defRPr>
            </a:pPr>
            <a:r>
              <a:t>        task[i-1].next = &amp;task[i];</a:t>
            </a:r>
          </a:p>
          <a:p>
            <a:pPr algn="l" defTabSz="457200">
              <a:defRPr sz="3000">
                <a:latin typeface="Menlo"/>
                <a:ea typeface="Menlo"/>
                <a:cs typeface="Menlo"/>
                <a:sym typeface="Menlo"/>
              </a:defRPr>
            </a:pPr>
            <a:r>
              <a:t>    }</a:t>
            </a:r>
          </a:p>
          <a:p>
            <a:pPr algn="l" defTabSz="457200">
              <a:defRPr sz="3000">
                <a:latin typeface="Menlo"/>
                <a:ea typeface="Menlo"/>
                <a:cs typeface="Menlo"/>
                <a:sym typeface="Menlo"/>
              </a:defRPr>
            </a:pPr>
            <a:r>
              <a:t>    /* start process 0 by task[0] */</a:t>
            </a:r>
          </a:p>
          <a:p>
            <a:pPr algn="l" defTabSz="457200">
              <a:defRPr sz="3000">
                <a:latin typeface="Menlo"/>
                <a:ea typeface="Menlo"/>
                <a:cs typeface="Menlo"/>
                <a:sym typeface="Menlo"/>
              </a:defRPr>
            </a:pPr>
            <a:r>
              <a:t>    pid = 0;</a:t>
            </a:r>
          </a:p>
          <a:p>
            <a:pPr algn="l" defTabSz="457200">
              <a:defRPr sz="3000">
                <a:latin typeface="Menlo"/>
                <a:ea typeface="Menlo"/>
                <a:cs typeface="Menlo"/>
                <a:sym typeface="Menlo"/>
              </a:defRPr>
            </a:pPr>
            <a:r>
              <a:t>    my_current_task = &amp;task[pid];</a:t>
            </a:r>
          </a:p>
          <a:p>
            <a:pPr algn="l" defTabSz="457200">
              <a:defRPr sz="3000">
                <a:latin typeface="Menlo"/>
                <a:ea typeface="Menlo"/>
                <a:cs typeface="Menlo"/>
                <a:sym typeface="Menlo"/>
              </a:defRPr>
            </a:pPr>
            <a:r>
              <a:t>    asm volatile(</a:t>
            </a:r>
          </a:p>
          <a:p>
            <a:pPr algn="l" defTabSz="457200">
              <a:defRPr sz="3000">
                <a:latin typeface="Menlo"/>
                <a:ea typeface="Menlo"/>
                <a:cs typeface="Menlo"/>
                <a:sym typeface="Menlo"/>
              </a:defRPr>
            </a:pPr>
            <a:r>
              <a:t>"movq %1,%%rsp\n\t" /* set task[pid].thread.sp to rsp */</a:t>
            </a:r>
          </a:p>
          <a:p>
            <a:pPr algn="l" defTabSz="457200">
              <a:defRPr sz="3000">
                <a:latin typeface="Menlo"/>
                <a:ea typeface="Menlo"/>
                <a:cs typeface="Menlo"/>
                <a:sym typeface="Menlo"/>
              </a:defRPr>
            </a:pPr>
            <a:r>
              <a:t>"pushq %1\n\t" /* push rbp */</a:t>
            </a:r>
          </a:p>
          <a:p>
            <a:pPr algn="l" defTabSz="457200">
              <a:defRPr sz="3000">
                <a:latin typeface="Menlo"/>
                <a:ea typeface="Menlo"/>
                <a:cs typeface="Menlo"/>
                <a:sym typeface="Menlo"/>
              </a:defRPr>
            </a:pPr>
            <a:r>
              <a:t>"pushq %0\n\t" /* push task[pid].thread.ip */</a:t>
            </a:r>
          </a:p>
          <a:p>
            <a:pPr algn="l" defTabSz="457200">
              <a:defRPr sz="3000">
                <a:latin typeface="Menlo"/>
                <a:ea typeface="Menlo"/>
                <a:cs typeface="Menlo"/>
                <a:sym typeface="Menlo"/>
              </a:defRPr>
            </a:pPr>
            <a:r>
              <a:t>"ret\n\t" /* pop task[pid].thread.ip to rip */</a:t>
            </a:r>
          </a:p>
          <a:p>
            <a:pPr algn="l" defTabSz="457200">
              <a:defRPr sz="3000">
                <a:latin typeface="Menlo"/>
                <a:ea typeface="Menlo"/>
                <a:cs typeface="Menlo"/>
                <a:sym typeface="Menlo"/>
              </a:defRPr>
            </a:pPr>
            <a:r>
              <a:t>        : </a:t>
            </a:r>
          </a:p>
          <a:p>
            <a:pPr algn="l" defTabSz="457200">
              <a:defRPr sz="3000">
                <a:latin typeface="Menlo"/>
                <a:ea typeface="Menlo"/>
                <a:cs typeface="Menlo"/>
                <a:sym typeface="Menlo"/>
              </a:defRPr>
            </a:pPr>
            <a:r>
              <a:t>        : "c" (task[pid].thread.ip),"d" (task[pid].thread.sp)   /* input c or d mean %ecx/%edx*/</a:t>
            </a:r>
          </a:p>
          <a:p>
            <a:pPr algn="l" defTabSz="457200">
              <a:defRPr sz="3000">
                <a:latin typeface="Menlo"/>
                <a:ea typeface="Menlo"/>
                <a:cs typeface="Menlo"/>
                <a:sym typeface="Menlo"/>
              </a:defRPr>
            </a:pPr>
            <a:r>
              <a:t>    );</a:t>
            </a:r>
          </a:p>
          <a:p>
            <a:pPr algn="l" defTabSz="457200">
              <a:defRPr sz="3000">
                <a:latin typeface="Menlo"/>
                <a:ea typeface="Menlo"/>
                <a:cs typeface="Menlo"/>
                <a:sym typeface="Menlo"/>
              </a:defRPr>
            </a:pPr>
            <a:r>
              <a:t>} </a:t>
            </a:r>
          </a:p>
        </p:txBody>
      </p:sp>
    </p:spTree>
  </p:cSld>
  <p:clrMapOvr>
    <a:masterClrMapping/>
  </p:clrMapOvr>
  <p:transition xmlns:p14="http://schemas.microsoft.com/office/powerpoint/2010/main" spd="med" advClick="1" p14:dur="1000"/>
</p:sld>
</file>

<file path=ppt/slides/slide6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3" name="Shape 733"/>
          <p:cNvSpPr/>
          <p:nvPr>
            <p:ph type="title"/>
          </p:nvPr>
        </p:nvSpPr>
        <p:spPr>
          <a:prstGeom prst="rect">
            <a:avLst/>
          </a:prstGeom>
        </p:spPr>
        <p:txBody>
          <a:bodyPr/>
          <a:lstStyle/>
          <a:p>
            <a:pPr/>
            <a:r>
              <a:t>最精简的操作系统内核范例代码</a:t>
            </a:r>
          </a:p>
        </p:txBody>
      </p:sp>
      <p:sp>
        <p:nvSpPr>
          <p:cNvPr id="734" name="Shape 734"/>
          <p:cNvSpPr/>
          <p:nvPr>
            <p:ph type="body" sz="quarter" idx="1"/>
          </p:nvPr>
        </p:nvSpPr>
        <p:spPr>
          <a:xfrm>
            <a:off x="1689100" y="3238500"/>
            <a:ext cx="7180916" cy="9207500"/>
          </a:xfrm>
          <a:prstGeom prst="rect">
            <a:avLst/>
          </a:prstGeom>
        </p:spPr>
        <p:txBody>
          <a:bodyPr/>
          <a:lstStyle>
            <a:lvl1pPr marL="565150" indent="-565150" defTabSz="734694">
              <a:spcBef>
                <a:spcPts val="5200"/>
              </a:spcBef>
              <a:defRPr sz="4600"/>
            </a:lvl1pPr>
          </a:lstStyle>
          <a:p>
            <a:pPr/>
            <a:r>
              <a:t>在mymain.c中添加了my_process函数，用来作为进程的代码模拟一个个进程，只是我们这里采用的是进程运行完一个时间片后主动让出CPU的方式，没有采用中断的时机完成进程切换，因为中断机制实现起来较为复杂，等后续部分再逐渐深入。</a:t>
            </a:r>
          </a:p>
        </p:txBody>
      </p:sp>
      <p:sp>
        <p:nvSpPr>
          <p:cNvPr id="735" name="Shape 735"/>
          <p:cNvSpPr/>
          <p:nvPr/>
        </p:nvSpPr>
        <p:spPr>
          <a:xfrm>
            <a:off x="9161678" y="2842308"/>
            <a:ext cx="23969962" cy="1061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000">
                <a:latin typeface="Menlo"/>
                <a:ea typeface="Menlo"/>
                <a:cs typeface="Menlo"/>
                <a:sym typeface="Menlo"/>
              </a:defRPr>
            </a:pPr>
            <a:r>
              <a:t>void my_process(void)</a:t>
            </a:r>
          </a:p>
          <a:p>
            <a:pPr algn="l" defTabSz="457200">
              <a:defRPr sz="4000">
                <a:latin typeface="Menlo"/>
                <a:ea typeface="Menlo"/>
                <a:cs typeface="Menlo"/>
                <a:sym typeface="Menlo"/>
              </a:defRPr>
            </a:pPr>
            <a:r>
              <a:t>{</a:t>
            </a:r>
          </a:p>
          <a:p>
            <a:pPr algn="l" defTabSz="457200">
              <a:defRPr sz="4000">
                <a:latin typeface="Menlo"/>
                <a:ea typeface="Menlo"/>
                <a:cs typeface="Menlo"/>
                <a:sym typeface="Menlo"/>
              </a:defRPr>
            </a:pPr>
            <a:r>
              <a:t>    int i = 0;</a:t>
            </a:r>
          </a:p>
          <a:p>
            <a:pPr algn="l" defTabSz="457200">
              <a:defRPr sz="4000">
                <a:latin typeface="Menlo"/>
                <a:ea typeface="Menlo"/>
                <a:cs typeface="Menlo"/>
                <a:sym typeface="Menlo"/>
              </a:defRPr>
            </a:pPr>
            <a:r>
              <a:t>    while(1)</a:t>
            </a:r>
          </a:p>
          <a:p>
            <a:pPr algn="l" defTabSz="457200">
              <a:defRPr sz="4000">
                <a:latin typeface="Menlo"/>
                <a:ea typeface="Menlo"/>
                <a:cs typeface="Menlo"/>
                <a:sym typeface="Menlo"/>
              </a:defRPr>
            </a:pPr>
            <a:r>
              <a:t>    {</a:t>
            </a:r>
          </a:p>
          <a:p>
            <a:pPr algn="l" defTabSz="457200">
              <a:defRPr sz="4000">
                <a:latin typeface="Menlo"/>
                <a:ea typeface="Menlo"/>
                <a:cs typeface="Menlo"/>
                <a:sym typeface="Menlo"/>
              </a:defRPr>
            </a:pPr>
            <a:r>
              <a:t>        i++;</a:t>
            </a:r>
          </a:p>
          <a:p>
            <a:pPr algn="l" defTabSz="457200">
              <a:defRPr sz="4000">
                <a:latin typeface="Menlo"/>
                <a:ea typeface="Menlo"/>
                <a:cs typeface="Menlo"/>
                <a:sym typeface="Menlo"/>
              </a:defRPr>
            </a:pPr>
            <a:r>
              <a:t>        if(i%10000000 == 0)</a:t>
            </a:r>
          </a:p>
          <a:p>
            <a:pPr algn="l" defTabSz="457200">
              <a:defRPr sz="4000">
                <a:latin typeface="Menlo"/>
                <a:ea typeface="Menlo"/>
                <a:cs typeface="Menlo"/>
                <a:sym typeface="Menlo"/>
              </a:defRPr>
            </a:pPr>
            <a:r>
              <a:t>        {</a:t>
            </a:r>
          </a:p>
          <a:p>
            <a:pPr algn="l" defTabSz="457200">
              <a:defRPr sz="4000">
                <a:latin typeface="Menlo"/>
                <a:ea typeface="Menlo"/>
                <a:cs typeface="Menlo"/>
                <a:sym typeface="Menlo"/>
              </a:defRPr>
            </a:pPr>
            <a:r>
              <a:t>            printk(KERN_NOTICE "this is process %d -\n",my_current_task-&gt;pid);</a:t>
            </a:r>
          </a:p>
          <a:p>
            <a:pPr algn="l" defTabSz="457200">
              <a:defRPr sz="4000">
                <a:latin typeface="Menlo"/>
                <a:ea typeface="Menlo"/>
                <a:cs typeface="Menlo"/>
                <a:sym typeface="Menlo"/>
              </a:defRPr>
            </a:pPr>
            <a:r>
              <a:t>            if(my_need_sched == 1)</a:t>
            </a:r>
          </a:p>
          <a:p>
            <a:pPr algn="l" defTabSz="457200">
              <a:defRPr sz="4000">
                <a:latin typeface="Menlo"/>
                <a:ea typeface="Menlo"/>
                <a:cs typeface="Menlo"/>
                <a:sym typeface="Menlo"/>
              </a:defRPr>
            </a:pPr>
            <a:r>
              <a:t>            {</a:t>
            </a:r>
          </a:p>
          <a:p>
            <a:pPr algn="l" defTabSz="457200">
              <a:defRPr sz="4000">
                <a:latin typeface="Menlo"/>
                <a:ea typeface="Menlo"/>
                <a:cs typeface="Menlo"/>
                <a:sym typeface="Menlo"/>
              </a:defRPr>
            </a:pPr>
            <a:r>
              <a:t>                my_need_sched = 0;</a:t>
            </a:r>
          </a:p>
          <a:p>
            <a:pPr algn="l" defTabSz="457200">
              <a:defRPr sz="4000">
                <a:latin typeface="Menlo"/>
                <a:ea typeface="Menlo"/>
                <a:cs typeface="Menlo"/>
                <a:sym typeface="Menlo"/>
              </a:defRPr>
            </a:pPr>
            <a:r>
              <a:t>                my_schedule();</a:t>
            </a:r>
          </a:p>
          <a:p>
            <a:pPr algn="l" defTabSz="457200">
              <a:defRPr sz="4000">
                <a:latin typeface="Menlo"/>
                <a:ea typeface="Menlo"/>
                <a:cs typeface="Menlo"/>
                <a:sym typeface="Menlo"/>
              </a:defRPr>
            </a:pPr>
            <a:r>
              <a:t>            }</a:t>
            </a:r>
          </a:p>
          <a:p>
            <a:pPr algn="l" defTabSz="457200">
              <a:defRPr sz="4000">
                <a:latin typeface="Menlo"/>
                <a:ea typeface="Menlo"/>
                <a:cs typeface="Menlo"/>
                <a:sym typeface="Menlo"/>
              </a:defRPr>
            </a:pPr>
            <a:r>
              <a:t>            printk(KERN_NOTICE "this is process %d +\n",my_current_task-&gt;pid);</a:t>
            </a:r>
          </a:p>
          <a:p>
            <a:pPr algn="l" defTabSz="457200">
              <a:defRPr sz="4000">
                <a:latin typeface="Menlo"/>
                <a:ea typeface="Menlo"/>
                <a:cs typeface="Menlo"/>
                <a:sym typeface="Menlo"/>
              </a:defRPr>
            </a:pPr>
            <a:r>
              <a:t>        }     </a:t>
            </a:r>
          </a:p>
          <a:p>
            <a:pPr algn="l" defTabSz="457200">
              <a:defRPr sz="4000">
                <a:latin typeface="Menlo"/>
                <a:ea typeface="Menlo"/>
                <a:cs typeface="Menlo"/>
                <a:sym typeface="Menlo"/>
              </a:defRPr>
            </a:pPr>
            <a:r>
              <a:t>    }</a:t>
            </a:r>
          </a:p>
          <a:p>
            <a:pPr algn="l" defTabSz="457200">
              <a:defRPr sz="4000">
                <a:latin typeface="Menlo"/>
                <a:ea typeface="Menlo"/>
                <a:cs typeface="Menlo"/>
                <a:sym typeface="Menlo"/>
              </a:defRPr>
            </a:pPr>
            <a:r>
              <a:t>}</a:t>
            </a:r>
          </a:p>
        </p:txBody>
      </p:sp>
    </p:spTree>
  </p:cSld>
  <p:clrMapOvr>
    <a:masterClrMapping/>
  </p:clrMapOvr>
  <p:transition xmlns:p14="http://schemas.microsoft.com/office/powerpoint/2010/main" spd="med" advClick="1" p14:dur="1000"/>
</p:sld>
</file>

<file path=ppt/slides/slide6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7" name="Shape 737"/>
          <p:cNvSpPr/>
          <p:nvPr>
            <p:ph type="title"/>
          </p:nvPr>
        </p:nvSpPr>
        <p:spPr>
          <a:prstGeom prst="rect">
            <a:avLst/>
          </a:prstGeom>
        </p:spPr>
        <p:txBody>
          <a:bodyPr/>
          <a:lstStyle/>
          <a:p>
            <a:pPr/>
            <a:r>
              <a:t>最精简的操作系统内核范例代码</a:t>
            </a:r>
          </a:p>
        </p:txBody>
      </p:sp>
      <p:sp>
        <p:nvSpPr>
          <p:cNvPr id="738" name="Shape 738"/>
          <p:cNvSpPr/>
          <p:nvPr>
            <p:ph type="body" sz="quarter" idx="1"/>
          </p:nvPr>
        </p:nvSpPr>
        <p:spPr>
          <a:xfrm>
            <a:off x="1689100" y="3238499"/>
            <a:ext cx="19627134" cy="3070323"/>
          </a:xfrm>
          <a:prstGeom prst="rect">
            <a:avLst/>
          </a:prstGeom>
        </p:spPr>
        <p:txBody>
          <a:bodyPr/>
          <a:lstStyle/>
          <a:p>
            <a:pPr/>
            <a:r>
              <a:t>进程运行过程中是怎么知道时间片消耗完了呢？这就需要时钟中断处理过程中记录时间片。对myinterrupt.c中修改my_timer_handler用来记录时间片。</a:t>
            </a:r>
          </a:p>
        </p:txBody>
      </p:sp>
      <p:sp>
        <p:nvSpPr>
          <p:cNvPr id="739" name="Shape 739"/>
          <p:cNvSpPr/>
          <p:nvPr/>
        </p:nvSpPr>
        <p:spPr>
          <a:xfrm>
            <a:off x="3202202" y="6454041"/>
            <a:ext cx="18464808" cy="6527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000">
                <a:latin typeface="Menlo"/>
                <a:ea typeface="Menlo"/>
                <a:cs typeface="Menlo"/>
                <a:sym typeface="Menlo"/>
              </a:defRPr>
            </a:pPr>
          </a:p>
          <a:p>
            <a:pPr algn="l" defTabSz="457200">
              <a:defRPr sz="4000">
                <a:latin typeface="Menlo"/>
                <a:ea typeface="Menlo"/>
                <a:cs typeface="Menlo"/>
                <a:sym typeface="Menlo"/>
              </a:defRPr>
            </a:pPr>
            <a:r>
              <a:t>void my_timer_handler(void)</a:t>
            </a:r>
          </a:p>
          <a:p>
            <a:pPr algn="l" defTabSz="457200">
              <a:defRPr sz="4000">
                <a:latin typeface="Menlo"/>
                <a:ea typeface="Menlo"/>
                <a:cs typeface="Menlo"/>
                <a:sym typeface="Menlo"/>
              </a:defRPr>
            </a:pPr>
            <a:r>
              <a:t>{</a:t>
            </a:r>
          </a:p>
          <a:p>
            <a:pPr algn="l" defTabSz="457200">
              <a:defRPr sz="4000">
                <a:latin typeface="Menlo"/>
                <a:ea typeface="Menlo"/>
                <a:cs typeface="Menlo"/>
                <a:sym typeface="Menlo"/>
              </a:defRPr>
            </a:pPr>
            <a:r>
              <a:t>    if(time_count%1000 == 0 &amp;&amp; my_need_sched != 1)</a:t>
            </a:r>
          </a:p>
          <a:p>
            <a:pPr algn="l" defTabSz="457200">
              <a:defRPr sz="4000">
                <a:latin typeface="Menlo"/>
                <a:ea typeface="Menlo"/>
                <a:cs typeface="Menlo"/>
                <a:sym typeface="Menlo"/>
              </a:defRPr>
            </a:pPr>
            <a:r>
              <a:t>    {</a:t>
            </a:r>
          </a:p>
          <a:p>
            <a:pPr algn="l" defTabSz="457200">
              <a:defRPr sz="4000">
                <a:latin typeface="Menlo"/>
                <a:ea typeface="Menlo"/>
                <a:cs typeface="Menlo"/>
                <a:sym typeface="Menlo"/>
              </a:defRPr>
            </a:pPr>
            <a:r>
              <a:t>        printk(KERN_NOTICE "&gt;&gt;&gt;my_timer_handler here&lt;&lt;&lt;\n");</a:t>
            </a:r>
          </a:p>
          <a:p>
            <a:pPr algn="l" defTabSz="457200">
              <a:defRPr sz="4000">
                <a:latin typeface="Menlo"/>
                <a:ea typeface="Menlo"/>
                <a:cs typeface="Menlo"/>
                <a:sym typeface="Menlo"/>
              </a:defRPr>
            </a:pPr>
            <a:r>
              <a:t>        my_need_sched = 1;</a:t>
            </a:r>
          </a:p>
          <a:p>
            <a:pPr algn="l" defTabSz="457200">
              <a:defRPr sz="4000">
                <a:latin typeface="Menlo"/>
                <a:ea typeface="Menlo"/>
                <a:cs typeface="Menlo"/>
                <a:sym typeface="Menlo"/>
              </a:defRPr>
            </a:pPr>
            <a:r>
              <a:t>    } </a:t>
            </a:r>
          </a:p>
          <a:p>
            <a:pPr algn="l" defTabSz="457200">
              <a:defRPr sz="4000">
                <a:latin typeface="Menlo"/>
                <a:ea typeface="Menlo"/>
                <a:cs typeface="Menlo"/>
                <a:sym typeface="Menlo"/>
              </a:defRPr>
            </a:pPr>
            <a:r>
              <a:t>    time_count ++ ;  </a:t>
            </a:r>
          </a:p>
          <a:p>
            <a:pPr algn="l" defTabSz="457200">
              <a:defRPr sz="4000">
                <a:latin typeface="Menlo"/>
                <a:ea typeface="Menlo"/>
                <a:cs typeface="Menlo"/>
                <a:sym typeface="Menlo"/>
              </a:defRPr>
            </a:pPr>
            <a:r>
              <a:t>    return;     </a:t>
            </a:r>
          </a:p>
          <a:p>
            <a:pPr algn="l" defTabSz="457200">
              <a:defRPr sz="4000">
                <a:latin typeface="Menlo"/>
                <a:ea typeface="Menlo"/>
                <a:cs typeface="Menlo"/>
                <a:sym typeface="Menlo"/>
              </a:defRPr>
            </a:pPr>
            <a:r>
              <a:t>}</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pPr/>
            <a:r>
              <a:t>冯·诺依曼体系结构的要点</a:t>
            </a:r>
          </a:p>
        </p:txBody>
      </p:sp>
      <p:sp>
        <p:nvSpPr>
          <p:cNvPr id="179" name="Shape 179"/>
          <p:cNvSpPr/>
          <p:nvPr>
            <p:ph type="body" idx="1"/>
          </p:nvPr>
        </p:nvSpPr>
        <p:spPr>
          <a:prstGeom prst="rect">
            <a:avLst/>
          </a:prstGeom>
        </p:spPr>
        <p:txBody>
          <a:bodyPr/>
          <a:lstStyle/>
          <a:p>
            <a:pPr marL="469900" indent="-469900" defTabSz="610869">
              <a:spcBef>
                <a:spcPts val="4300"/>
              </a:spcBef>
              <a:defRPr sz="3800"/>
            </a:pPr>
            <a:r>
              <a:t>计算机硬件的核心是CPU，它与内存和输入/输出（I/O）设备进行交互，从输入设备接收数据，向输出设备发送数据。CPU由运算器（算术逻辑单元ALU）、控制器和一些寄存器组成。有一个非常重要的寄存器一般称为程序计数器（Program Counter，PC），在X86体系结构的CPU中称为指令指针（Instruction Pointer，IP），即为是IP（16位）、EIP（32位）或RIP（64位）寄存器，它负责存储将要执行的下一条指令在存储器中的地址。C/C++程序员可以将IP看作一个指针，因为它总是指向某一条指令的地址。CPU就是从IP指向的那个地址取过来一条指令执行，同时IP会自动加一指向下一条指令。CPU依次执行下一条指令，然后再取下一条指令执行，CPU像“贪吃蛇”一样总是从内存里“吃”指令。</a:t>
            </a:r>
          </a:p>
          <a:p>
            <a:pPr marL="469900" indent="-469900" defTabSz="610869">
              <a:spcBef>
                <a:spcPts val="4300"/>
              </a:spcBef>
              <a:defRPr sz="3800"/>
            </a:pPr>
            <a:r>
              <a:t>CPU、内存和I/O设备通过总线连接。内存中存放指令和数据。“计算机内部采用二进制来表示指令和数据”表明，指令和数据的功能和处理是不同的，但都可以用二进制的方式存储在内存中。</a:t>
            </a:r>
          </a:p>
          <a:p>
            <a:pPr marL="469900" indent="-469900" defTabSz="610869">
              <a:spcBef>
                <a:spcPts val="4300"/>
              </a:spcBef>
              <a:defRPr sz="3800"/>
            </a:pPr>
            <a:r>
              <a:t>上述第3个要点指出了冯·诺依曼体系结构的核心是存储程序计算机。</a:t>
            </a:r>
          </a:p>
        </p:txBody>
      </p:sp>
    </p:spTree>
  </p:cSld>
  <p:clrMapOvr>
    <a:masterClrMapping/>
  </p:clrMapOvr>
  <p:transition xmlns:p14="http://schemas.microsoft.com/office/powerpoint/2010/main" spd="med" advClick="1" p14:dur="1000"/>
</p:sld>
</file>

<file path=ppt/slides/slide7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1" name="Shape 741"/>
          <p:cNvSpPr/>
          <p:nvPr/>
        </p:nvSpPr>
        <p:spPr>
          <a:xfrm>
            <a:off x="-700847" y="380999"/>
            <a:ext cx="22746594" cy="1295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4000">
                <a:latin typeface="Menlo"/>
                <a:ea typeface="Menlo"/>
                <a:cs typeface="Menlo"/>
                <a:sym typeface="Menlo"/>
              </a:defRPr>
            </a:pPr>
            <a:r>
              <a:t>    printk(KERN_NOTICE "&gt;&gt;&gt;my_schedule&lt;&lt;&lt;\n");</a:t>
            </a:r>
          </a:p>
          <a:p>
            <a:pPr algn="l" defTabSz="457200">
              <a:defRPr sz="4000">
                <a:latin typeface="Menlo"/>
                <a:ea typeface="Menlo"/>
                <a:cs typeface="Menlo"/>
                <a:sym typeface="Menlo"/>
              </a:defRPr>
            </a:pPr>
            <a:r>
              <a:t>    /* schedule */</a:t>
            </a:r>
          </a:p>
          <a:p>
            <a:pPr algn="l" defTabSz="457200">
              <a:defRPr sz="4000">
                <a:latin typeface="Menlo"/>
                <a:ea typeface="Menlo"/>
                <a:cs typeface="Menlo"/>
                <a:sym typeface="Menlo"/>
              </a:defRPr>
            </a:pPr>
            <a:r>
              <a:t>    next = my_current_task-&gt;next;</a:t>
            </a:r>
          </a:p>
          <a:p>
            <a:pPr algn="l" defTabSz="457200">
              <a:defRPr sz="4000">
                <a:latin typeface="Menlo"/>
                <a:ea typeface="Menlo"/>
                <a:cs typeface="Menlo"/>
                <a:sym typeface="Menlo"/>
              </a:defRPr>
            </a:pPr>
            <a:r>
              <a:t>    prev = my_current_task;</a:t>
            </a:r>
          </a:p>
          <a:p>
            <a:pPr algn="l" defTabSz="457200">
              <a:defRPr sz="4000">
                <a:latin typeface="Menlo"/>
                <a:ea typeface="Menlo"/>
                <a:cs typeface="Menlo"/>
                <a:sym typeface="Menlo"/>
              </a:defRPr>
            </a:pPr>
            <a:r>
              <a:t>    if(next-&gt;state == 0)/* -1 unrunnable, 0 runnable, &gt;0 stopped */</a:t>
            </a:r>
          </a:p>
          <a:p>
            <a:pPr algn="l" defTabSz="457200">
              <a:defRPr sz="4000">
                <a:latin typeface="Menlo"/>
                <a:ea typeface="Menlo"/>
                <a:cs typeface="Menlo"/>
                <a:sym typeface="Menlo"/>
              </a:defRPr>
            </a:pPr>
            <a:r>
              <a:t>    {        </a:t>
            </a:r>
          </a:p>
          <a:p>
            <a:pPr algn="l" defTabSz="457200">
              <a:defRPr sz="4000">
                <a:latin typeface="Menlo"/>
                <a:ea typeface="Menlo"/>
                <a:cs typeface="Menlo"/>
                <a:sym typeface="Menlo"/>
              </a:defRPr>
            </a:pPr>
            <a:r>
              <a:t>      my_current_task = next; </a:t>
            </a:r>
          </a:p>
          <a:p>
            <a:pPr algn="l" defTabSz="457200">
              <a:defRPr sz="4000">
                <a:latin typeface="Menlo"/>
                <a:ea typeface="Menlo"/>
                <a:cs typeface="Menlo"/>
                <a:sym typeface="Menlo"/>
              </a:defRPr>
            </a:pPr>
            <a:r>
              <a:t>      printk(KERN_NOTICE "&gt;&gt;&gt;switch %d to %d&lt;&lt;&lt;\n",prev-&gt;pid,next-&gt;pid);  </a:t>
            </a:r>
          </a:p>
          <a:p>
            <a:pPr algn="l" defTabSz="457200">
              <a:defRPr sz="4000">
                <a:latin typeface="Menlo"/>
                <a:ea typeface="Menlo"/>
                <a:cs typeface="Menlo"/>
                <a:sym typeface="Menlo"/>
              </a:defRPr>
            </a:pPr>
            <a:r>
              <a:t>      /* switch to next process */</a:t>
            </a:r>
          </a:p>
          <a:p>
            <a:pPr algn="l" defTabSz="457200">
              <a:defRPr sz="4000">
                <a:latin typeface="Menlo"/>
                <a:ea typeface="Menlo"/>
                <a:cs typeface="Menlo"/>
                <a:sym typeface="Menlo"/>
              </a:defRPr>
            </a:pPr>
            <a:r>
              <a:t>      asm volatile(    </a:t>
            </a:r>
          </a:p>
          <a:p>
            <a:pPr algn="l" defTabSz="457200">
              <a:defRPr sz="4000">
                <a:latin typeface="Menlo"/>
                <a:ea typeface="Menlo"/>
                <a:cs typeface="Menlo"/>
                <a:sym typeface="Menlo"/>
              </a:defRPr>
            </a:pPr>
            <a:r>
              <a:t>         "pushq %%rbp\n\t"       /* save rbp of prev */</a:t>
            </a:r>
          </a:p>
          <a:p>
            <a:pPr algn="l" defTabSz="457200">
              <a:defRPr sz="4000">
                <a:latin typeface="Menlo"/>
                <a:ea typeface="Menlo"/>
                <a:cs typeface="Menlo"/>
                <a:sym typeface="Menlo"/>
              </a:defRPr>
            </a:pPr>
            <a:r>
              <a:t>         "movq %%rsp,%0\n\t"     /* save rsp of prev */</a:t>
            </a:r>
          </a:p>
          <a:p>
            <a:pPr algn="l" defTabSz="457200">
              <a:defRPr sz="4000">
                <a:latin typeface="Menlo"/>
                <a:ea typeface="Menlo"/>
                <a:cs typeface="Menlo"/>
                <a:sym typeface="Menlo"/>
              </a:defRPr>
            </a:pPr>
            <a:r>
              <a:t>         "movq %2,%%rsp\n\t"     /* restore  rsp of next */</a:t>
            </a:r>
          </a:p>
          <a:p>
            <a:pPr algn="l" defTabSz="457200">
              <a:defRPr sz="4000">
                <a:latin typeface="Menlo"/>
                <a:ea typeface="Menlo"/>
                <a:cs typeface="Menlo"/>
                <a:sym typeface="Menlo"/>
              </a:defRPr>
            </a:pPr>
            <a:r>
              <a:t>         "movq $1f,%1\n\t"       /* save rip of prev */	</a:t>
            </a:r>
          </a:p>
          <a:p>
            <a:pPr algn="l" defTabSz="457200">
              <a:defRPr sz="4000">
                <a:latin typeface="Menlo"/>
                <a:ea typeface="Menlo"/>
                <a:cs typeface="Menlo"/>
                <a:sym typeface="Menlo"/>
              </a:defRPr>
            </a:pPr>
            <a:r>
              <a:t>         "pushq %3\n\t" </a:t>
            </a:r>
          </a:p>
          <a:p>
            <a:pPr algn="l" defTabSz="457200">
              <a:defRPr sz="4000">
                <a:latin typeface="Menlo"/>
                <a:ea typeface="Menlo"/>
                <a:cs typeface="Menlo"/>
                <a:sym typeface="Menlo"/>
              </a:defRPr>
            </a:pPr>
            <a:r>
              <a:t>         "ret\n\t"               /* restore  rip of next */</a:t>
            </a:r>
          </a:p>
          <a:p>
            <a:pPr algn="l" defTabSz="457200">
              <a:defRPr sz="4000">
                <a:latin typeface="Menlo"/>
                <a:ea typeface="Menlo"/>
                <a:cs typeface="Menlo"/>
                <a:sym typeface="Menlo"/>
              </a:defRPr>
            </a:pPr>
            <a:r>
              <a:t>         "1:\t"         /* next process start here */</a:t>
            </a:r>
          </a:p>
          <a:p>
            <a:pPr algn="l" defTabSz="457200">
              <a:defRPr sz="4000">
                <a:latin typeface="Menlo"/>
                <a:ea typeface="Menlo"/>
                <a:cs typeface="Menlo"/>
                <a:sym typeface="Menlo"/>
              </a:defRPr>
            </a:pPr>
            <a:r>
              <a:t>         "popq %%rbp\n\t"</a:t>
            </a:r>
          </a:p>
          <a:p>
            <a:pPr algn="l" defTabSz="457200">
              <a:defRPr sz="4000">
                <a:latin typeface="Menlo"/>
                <a:ea typeface="Menlo"/>
                <a:cs typeface="Menlo"/>
                <a:sym typeface="Menlo"/>
              </a:defRPr>
            </a:pPr>
            <a:r>
              <a:t>        : "=m" (prev-&gt;thread.sp),"=m" (prev-&gt;thread.ip)</a:t>
            </a:r>
          </a:p>
          <a:p>
            <a:pPr algn="l" defTabSz="457200">
              <a:defRPr sz="4000">
                <a:latin typeface="Menlo"/>
                <a:ea typeface="Menlo"/>
                <a:cs typeface="Menlo"/>
                <a:sym typeface="Menlo"/>
              </a:defRPr>
            </a:pPr>
            <a:r>
              <a:t>        : "m" (next-&gt;thread.sp),"m" (next-&gt;thread.ip)</a:t>
            </a:r>
          </a:p>
          <a:p>
            <a:pPr algn="l" defTabSz="457200">
              <a:defRPr sz="4000">
                <a:latin typeface="Menlo"/>
                <a:ea typeface="Menlo"/>
                <a:cs typeface="Menlo"/>
                <a:sym typeface="Menlo"/>
              </a:defRPr>
            </a:pPr>
            <a:r>
              <a:t>      ); </a:t>
            </a:r>
          </a:p>
          <a:p>
            <a:pPr algn="l" defTabSz="457200">
              <a:defRPr sz="4000">
                <a:latin typeface="Menlo"/>
                <a:ea typeface="Menlo"/>
                <a:cs typeface="Menlo"/>
                <a:sym typeface="Menlo"/>
              </a:defRPr>
            </a:pPr>
            <a:r>
              <a:t>    }</a:t>
            </a:r>
          </a:p>
        </p:txBody>
      </p:sp>
      <p:sp>
        <p:nvSpPr>
          <p:cNvPr id="742" name="Shape 742"/>
          <p:cNvSpPr/>
          <p:nvPr>
            <p:ph type="body" sz="quarter" idx="1"/>
          </p:nvPr>
        </p:nvSpPr>
        <p:spPr>
          <a:xfrm>
            <a:off x="16955811" y="4947991"/>
            <a:ext cx="7180919" cy="9207501"/>
          </a:xfrm>
          <a:prstGeom prst="rect">
            <a:avLst/>
          </a:prstGeom>
        </p:spPr>
        <p:txBody>
          <a:bodyPr/>
          <a:lstStyle/>
          <a:p>
            <a:pPr/>
            <a:r>
              <a:t>对myinterrupt.c进行修改，主要是增加了进程切换的代码my_schedule(void)函数，在Linux内核源代码中对应的是schedule(void)函数。</a:t>
            </a:r>
          </a:p>
        </p:txBody>
      </p:sp>
    </p:spTree>
  </p:cSld>
  <p:clrMapOvr>
    <a:masterClrMapping/>
  </p:clrMapOvr>
  <p:transition xmlns:p14="http://schemas.microsoft.com/office/powerpoint/2010/main" spd="med" advClick="1" p14:dur="1000"/>
</p:sld>
</file>

<file path=ppt/slides/slide7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4" name="Shape 744"/>
          <p:cNvSpPr/>
          <p:nvPr>
            <p:ph type="title"/>
          </p:nvPr>
        </p:nvSpPr>
        <p:spPr>
          <a:prstGeom prst="rect">
            <a:avLst/>
          </a:prstGeom>
        </p:spPr>
        <p:txBody>
          <a:bodyPr/>
          <a:lstStyle>
            <a:lvl1pPr defTabSz="751205">
              <a:defRPr sz="10100"/>
            </a:lvl1pPr>
          </a:lstStyle>
          <a:p>
            <a:pPr/>
            <a:r>
              <a:t>最精简的操作系统内核关键代码分析</a:t>
            </a:r>
          </a:p>
        </p:txBody>
      </p:sp>
      <p:sp>
        <p:nvSpPr>
          <p:cNvPr id="745" name="Shape 745"/>
          <p:cNvSpPr/>
          <p:nvPr>
            <p:ph type="body" sz="half" idx="1"/>
          </p:nvPr>
        </p:nvSpPr>
        <p:spPr>
          <a:xfrm>
            <a:off x="1689099" y="3238499"/>
            <a:ext cx="20698462" cy="3330197"/>
          </a:xfrm>
          <a:prstGeom prst="rect">
            <a:avLst/>
          </a:prstGeom>
        </p:spPr>
        <p:txBody>
          <a:bodyPr/>
          <a:lstStyle/>
          <a:p>
            <a:pPr marL="450850" indent="-450850" defTabSz="586104">
              <a:spcBef>
                <a:spcPts val="4100"/>
              </a:spcBef>
              <a:defRPr sz="3600"/>
            </a:pPr>
            <a:r>
              <a:t>对于以上文件中的数据类型定义等C代码在此就不赘述了，进程初始化和进程切换的汇编代码比较难理解，因此这里进行详细分析。</a:t>
            </a:r>
          </a:p>
          <a:p>
            <a:pPr marL="450850" indent="-450850" defTabSz="586104">
              <a:spcBef>
                <a:spcPts val="4100"/>
              </a:spcBef>
              <a:defRPr sz="3600"/>
            </a:pPr>
            <a:r>
              <a:t>启动执行第一个进程的关键汇编代码。这里需要注意的是%1是指后面的task[pid].thread.sp，%0是指后面的task[pid]. thread.ip。</a:t>
            </a:r>
          </a:p>
        </p:txBody>
      </p:sp>
      <p:sp>
        <p:nvSpPr>
          <p:cNvPr id="746" name="Shape 746"/>
          <p:cNvSpPr/>
          <p:nvPr/>
        </p:nvSpPr>
        <p:spPr>
          <a:xfrm>
            <a:off x="2080198" y="6852953"/>
            <a:ext cx="20698461" cy="670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asm volatile(</a:t>
            </a:r>
          </a:p>
          <a:p>
            <a:pPr algn="l"/>
            <a:r>
              <a:t>    "movq %1,%%rsp\n\t" /* 将进程原堆栈栈顶的地址存入RSP寄存器 */</a:t>
            </a:r>
          </a:p>
          <a:p>
            <a:pPr algn="l"/>
            <a:r>
              <a:t>    "pushq %1\n\t"      /* 将当前RBP寄存器值压栈 */</a:t>
            </a:r>
          </a:p>
          <a:p>
            <a:pPr algn="l"/>
            <a:r>
              <a:t>    "pushq %0\n\t"      /* 将当前进程的RIP压栈 */</a:t>
            </a:r>
          </a:p>
          <a:p>
            <a:pPr algn="l"/>
            <a:r>
              <a:t>    "ret\n\t"           /* ret命令正好可以让压栈的进程RIP保存到RIP寄存器中 */</a:t>
            </a:r>
          </a:p>
          <a:p>
            <a:pPr algn="l"/>
            <a:r>
              <a:t>    : </a:t>
            </a:r>
          </a:p>
          <a:p>
            <a:pPr algn="l"/>
            <a:r>
              <a:t>    : "c" (task[pid].thread.ip),"d" (task[pid].thread.sp)</a:t>
            </a:r>
          </a:p>
          <a:p>
            <a:pPr algn="l"/>
            <a:r>
              <a:t>);</a:t>
            </a:r>
          </a:p>
        </p:txBody>
      </p:sp>
    </p:spTree>
  </p:cSld>
  <p:clrMapOvr>
    <a:masterClrMapping/>
  </p:clrMapOvr>
  <p:transition xmlns:p14="http://schemas.microsoft.com/office/powerpoint/2010/main" spd="med" advClick="1" p14:dur="1000"/>
</p:sld>
</file>

<file path=ppt/slides/slide7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48" name="Shape 748"/>
          <p:cNvSpPr/>
          <p:nvPr>
            <p:ph type="title"/>
          </p:nvPr>
        </p:nvSpPr>
        <p:spPr>
          <a:prstGeom prst="rect">
            <a:avLst/>
          </a:prstGeom>
        </p:spPr>
        <p:txBody>
          <a:bodyPr/>
          <a:lstStyle>
            <a:lvl1pPr defTabSz="668655">
              <a:defRPr sz="9000"/>
            </a:lvl1pPr>
          </a:lstStyle>
          <a:p>
            <a:pPr/>
            <a:r>
              <a:t>启动执行第一个进程的关键汇编代码分析</a:t>
            </a:r>
          </a:p>
        </p:txBody>
      </p:sp>
      <p:sp>
        <p:nvSpPr>
          <p:cNvPr id="749" name="Shape 749"/>
          <p:cNvSpPr/>
          <p:nvPr>
            <p:ph type="body" idx="1"/>
          </p:nvPr>
        </p:nvSpPr>
        <p:spPr>
          <a:prstGeom prst="rect">
            <a:avLst/>
          </a:prstGeom>
        </p:spPr>
        <p:txBody>
          <a:bodyPr/>
          <a:lstStyle/>
          <a:p>
            <a:pPr marL="406400" indent="-406400" defTabSz="528319">
              <a:spcBef>
                <a:spcPts val="3700"/>
              </a:spcBef>
              <a:defRPr sz="3300"/>
            </a:pPr>
            <a:r>
              <a:t>这段汇编代码是将第一个进程也就是进程0启动，启动过程中进程0的堆栈和相关寄存器的变化过程大致如下：</a:t>
            </a:r>
          </a:p>
          <a:p>
            <a:pPr marL="406400" indent="-406400" defTabSz="528319">
              <a:spcBef>
                <a:spcPts val="3700"/>
              </a:spcBef>
              <a:defRPr sz="3300"/>
            </a:pPr>
            <a:r>
              <a:t>	•	movq %1,%%rsp 将RSP寄存器指向进程0的堆栈栈底，task[pid].thread.sp初始值即为进程0的堆栈栈底。</a:t>
            </a:r>
          </a:p>
          <a:p>
            <a:pPr marL="406400" indent="-406400" defTabSz="528319">
              <a:spcBef>
                <a:spcPts val="3700"/>
              </a:spcBef>
              <a:defRPr sz="3300"/>
            </a:pPr>
            <a:r>
              <a:t>	•	pushq %1 将当前RBP寄存器的值压栈，因为是空栈，所以RSP与RBP相同。这里简化起见，直接使用进程的堆栈栈顶的值task[pid].thread.sp，相应的RSP寄存器指向的位置也发生了变化，RSP = RSP - 8，RSP寄存器指向堆栈底部第一个64位的存储单元。</a:t>
            </a:r>
          </a:p>
          <a:p>
            <a:pPr marL="406400" indent="-406400" defTabSz="528319">
              <a:spcBef>
                <a:spcPts val="3700"/>
              </a:spcBef>
              <a:defRPr sz="3300"/>
            </a:pPr>
            <a:r>
              <a:t>	•	pushq %0 将当前进程的RIP（这里是初始化的值my_process(void)函数的位置）入栈，相应的RSP寄存器指向的位置也发生了变化，RSP = RSP - 8，RSP寄存器指向堆栈底部第二个64位的存储单元。</a:t>
            </a:r>
          </a:p>
          <a:p>
            <a:pPr marL="406400" indent="-406400" defTabSz="528319">
              <a:spcBef>
                <a:spcPts val="3700"/>
              </a:spcBef>
              <a:defRPr sz="3300"/>
            </a:pPr>
            <a:r>
              <a:t>	•	ret 将栈顶位置的task[0].thread.ip，也就是my_process(void)函数的地址放入RIP寄存器中，相应的RSP寄存器指向的位置也发生了变化，RSP = RSP + 8，RSP寄存器指向堆栈底部第一个64位的存储单元。</a:t>
            </a:r>
          </a:p>
          <a:p>
            <a:pPr marL="406400" indent="-406400" defTabSz="528319">
              <a:spcBef>
                <a:spcPts val="3700"/>
              </a:spcBef>
              <a:defRPr sz="3300"/>
            </a:pPr>
            <a:r>
              <a:t>这样完成了进程0的启动，开始执行my_process(void)函数的代码。</a:t>
            </a:r>
          </a:p>
        </p:txBody>
      </p:sp>
    </p:spTree>
  </p:cSld>
  <p:clrMapOvr>
    <a:masterClrMapping/>
  </p:clrMapOvr>
  <p:transition xmlns:p14="http://schemas.microsoft.com/office/powerpoint/2010/main" spd="med" advClick="1" p14:dur="1000"/>
</p:sld>
</file>

<file path=ppt/slides/slide7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1" name="Shape 751"/>
          <p:cNvSpPr/>
          <p:nvPr>
            <p:ph type="title"/>
          </p:nvPr>
        </p:nvSpPr>
        <p:spPr>
          <a:xfrm>
            <a:off x="3089933" y="121497"/>
            <a:ext cx="21005802" cy="2286001"/>
          </a:xfrm>
          <a:prstGeom prst="rect">
            <a:avLst/>
          </a:prstGeom>
        </p:spPr>
        <p:txBody>
          <a:bodyPr/>
          <a:lstStyle>
            <a:lvl1pPr algn="r"/>
          </a:lstStyle>
          <a:p>
            <a:pPr/>
            <a:r>
              <a:t>进程切换的关键汇编代码</a:t>
            </a:r>
          </a:p>
        </p:txBody>
      </p:sp>
      <p:sp>
        <p:nvSpPr>
          <p:cNvPr id="752" name="Shape 752"/>
          <p:cNvSpPr/>
          <p:nvPr/>
        </p:nvSpPr>
        <p:spPr>
          <a:xfrm>
            <a:off x="358382" y="355600"/>
            <a:ext cx="17437101" cy="1300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 schedule */</a:t>
            </a:r>
          </a:p>
          <a:p>
            <a:pPr algn="l">
              <a:defRPr sz="4000"/>
            </a:pPr>
            <a:r>
              <a:t>next = my_current_task-&gt;next;</a:t>
            </a:r>
          </a:p>
          <a:p>
            <a:pPr algn="l">
              <a:defRPr sz="4000"/>
            </a:pPr>
            <a:r>
              <a:t>prev = my_current_task;</a:t>
            </a:r>
          </a:p>
          <a:p>
            <a:pPr algn="l">
              <a:defRPr sz="4000"/>
            </a:pPr>
            <a:r>
              <a:t>if(next-&gt;state == 0) /* -1 unrunnable, 0 runnable, &gt;0 stopped */</a:t>
            </a:r>
          </a:p>
          <a:p>
            <a:pPr algn="l">
              <a:defRPr sz="4000"/>
            </a:pPr>
            <a:r>
              <a:t>{</a:t>
            </a:r>
          </a:p>
          <a:p>
            <a:pPr algn="l">
              <a:defRPr sz="4000"/>
            </a:pPr>
            <a:r>
              <a:t>    my_current_task = next;</a:t>
            </a:r>
          </a:p>
          <a:p>
            <a:pPr algn="l">
              <a:defRPr sz="4000"/>
            </a:pPr>
            <a:r>
              <a:t>    printk(KERN_NOTICE "&gt;&gt;&gt;switch %d to %d&lt;&lt;&lt;\n",prev-&gt;pid,next-&gt;pid); </a:t>
            </a:r>
          </a:p>
          <a:p>
            <a:pPr algn="l">
              <a:defRPr sz="4000"/>
            </a:pPr>
            <a:r>
              <a:t>    /* 进程切换关键代码 */</a:t>
            </a:r>
          </a:p>
          <a:p>
            <a:pPr algn="l">
              <a:defRPr sz="4000"/>
            </a:pPr>
            <a:r>
              <a:t>    asm volatile(   </a:t>
            </a:r>
          </a:p>
          <a:p>
            <a:pPr algn="l">
              <a:defRPr sz="4000"/>
            </a:pPr>
            <a:r>
              <a:t>        	"pushq %%rbp\n\t" 	    /* save rbp of prev */</a:t>
            </a:r>
          </a:p>
          <a:p>
            <a:pPr algn="l">
              <a:defRPr sz="4000"/>
            </a:pPr>
            <a:r>
              <a:t>        	"movq %%rsp,%0\n\t" 	/* save rsp of prev */</a:t>
            </a:r>
          </a:p>
          <a:p>
            <a:pPr algn="l">
              <a:defRPr sz="4000"/>
            </a:pPr>
            <a:r>
              <a:t>        	"movq %2,%%rsp\n\t"     /* restore  rsp of next */</a:t>
            </a:r>
          </a:p>
          <a:p>
            <a:pPr algn="l">
              <a:defRPr sz="4000"/>
            </a:pPr>
            <a:r>
              <a:t>        	"movq $1f,%1\n\t"       /* save rip of prev */	</a:t>
            </a:r>
          </a:p>
          <a:p>
            <a:pPr algn="l">
              <a:defRPr sz="4000"/>
            </a:pPr>
            <a:r>
              <a:t>        	"pushq %3\n\t" </a:t>
            </a:r>
          </a:p>
          <a:p>
            <a:pPr algn="l">
              <a:defRPr sz="4000"/>
            </a:pPr>
            <a:r>
              <a:t>        	"ret\n\t" 	            /* restore  rip of next */</a:t>
            </a:r>
          </a:p>
          <a:p>
            <a:pPr algn="l">
              <a:defRPr sz="4000"/>
            </a:pPr>
            <a:r>
              <a:t>        	"1:\t"                  /* next process start here */</a:t>
            </a:r>
          </a:p>
          <a:p>
            <a:pPr algn="l">
              <a:defRPr sz="4000"/>
            </a:pPr>
            <a:r>
              <a:t>        	"popq %%rbp\n\t"</a:t>
            </a:r>
          </a:p>
          <a:p>
            <a:pPr algn="l">
              <a:defRPr sz="4000"/>
            </a:pPr>
            <a:r>
              <a:t>        : "=m" (prev-&gt;thread.sp),"=m" (prev-&gt;thread.ip)</a:t>
            </a:r>
          </a:p>
          <a:p>
            <a:pPr algn="l">
              <a:defRPr sz="4000"/>
            </a:pPr>
            <a:r>
              <a:t>        : "m" (next-&gt;thread.sp),"m" (next-&gt;thread.ip)</a:t>
            </a:r>
          </a:p>
          <a:p>
            <a:pPr algn="l">
              <a:defRPr sz="4000"/>
            </a:pPr>
            <a:r>
              <a:t>    );      </a:t>
            </a:r>
          </a:p>
          <a:p>
            <a:pPr algn="l">
              <a:defRPr sz="4000"/>
            </a:pPr>
            <a:r>
              <a:t>}</a:t>
            </a:r>
          </a:p>
        </p:txBody>
      </p:sp>
      <p:sp>
        <p:nvSpPr>
          <p:cNvPr id="753" name="Shape 753"/>
          <p:cNvSpPr/>
          <p:nvPr/>
        </p:nvSpPr>
        <p:spPr>
          <a:xfrm>
            <a:off x="16258029" y="10592654"/>
            <a:ext cx="1270003" cy="1270003"/>
          </a:xfrm>
          <a:prstGeom prst="ellipse">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754" name="Shape 754"/>
          <p:cNvSpPr/>
          <p:nvPr/>
        </p:nvSpPr>
        <p:spPr>
          <a:xfrm>
            <a:off x="18800784" y="10592654"/>
            <a:ext cx="1270003" cy="1270003"/>
          </a:xfrm>
          <a:prstGeom prst="ellipse">
            <a:avLst/>
          </a:prstGeom>
          <a:blipFill>
            <a:blip r:embed="rId2"/>
          </a:blipFill>
          <a:ln w="12700">
            <a:miter lim="400000"/>
          </a:ln>
          <a:effectLst>
            <a:outerShdw sx="100000" sy="100000" kx="0" ky="0" algn="b" rotWithShape="0" blurRad="50800" dist="12700" dir="0">
              <a:srgbClr val="000000">
                <a:alpha val="50000"/>
              </a:srgbClr>
            </a:outerShdw>
          </a:effectLst>
        </p:spPr>
        <p:txBody>
          <a:bodyPr lIns="50800" tIns="50800" rIns="50800" bIns="50800" anchor="ctr"/>
          <a:lstStyle/>
          <a:p>
            <a:pPr>
              <a:defRPr sz="3200">
                <a:solidFill>
                  <a:srgbClr val="FFFFFF"/>
                </a:solidFill>
              </a:defRPr>
            </a:pPr>
          </a:p>
        </p:txBody>
      </p:sp>
      <p:sp>
        <p:nvSpPr>
          <p:cNvPr id="755" name="Shape 755"/>
          <p:cNvSpPr/>
          <p:nvPr/>
        </p:nvSpPr>
        <p:spPr>
          <a:xfrm>
            <a:off x="15331382" y="10795854"/>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756" name="Shape 756"/>
          <p:cNvSpPr/>
          <p:nvPr/>
        </p:nvSpPr>
        <p:spPr>
          <a:xfrm>
            <a:off x="17817881" y="10795854"/>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757" name="Shape 757"/>
          <p:cNvSpPr/>
          <p:nvPr/>
        </p:nvSpPr>
        <p:spPr>
          <a:xfrm>
            <a:off x="20304382" y="10795854"/>
            <a:ext cx="74930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t>
            </a:r>
          </a:p>
        </p:txBody>
      </p:sp>
      <p:sp>
        <p:nvSpPr>
          <p:cNvPr id="758" name="Shape 758"/>
          <p:cNvSpPr/>
          <p:nvPr/>
        </p:nvSpPr>
        <p:spPr>
          <a:xfrm>
            <a:off x="13747911" y="9619133"/>
            <a:ext cx="137287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prev</a:t>
            </a:r>
          </a:p>
        </p:txBody>
      </p:sp>
      <p:sp>
        <p:nvSpPr>
          <p:cNvPr id="759" name="Shape 759"/>
          <p:cNvSpPr/>
          <p:nvPr/>
        </p:nvSpPr>
        <p:spPr>
          <a:xfrm>
            <a:off x="20997312" y="9381703"/>
            <a:ext cx="131445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next</a:t>
            </a:r>
          </a:p>
        </p:txBody>
      </p:sp>
      <p:sp>
        <p:nvSpPr>
          <p:cNvPr id="760" name="Shape 760"/>
          <p:cNvSpPr/>
          <p:nvPr/>
        </p:nvSpPr>
        <p:spPr>
          <a:xfrm>
            <a:off x="15332653" y="10171055"/>
            <a:ext cx="1264319" cy="418643"/>
          </a:xfrm>
          <a:prstGeom prst="line">
            <a:avLst/>
          </a:prstGeom>
          <a:ln w="25400">
            <a:solidFill>
              <a:srgbClr val="000000"/>
            </a:solidFill>
            <a:miter lim="400000"/>
            <a:tailEnd type="triangle"/>
          </a:ln>
        </p:spPr>
        <p:txBody>
          <a:bodyPr lIns="45718" tIns="45718" rIns="45718" bIns="45718"/>
          <a:lstStyle/>
          <a:p>
            <a:pPr/>
          </a:p>
        </p:txBody>
      </p:sp>
      <p:sp>
        <p:nvSpPr>
          <p:cNvPr id="761" name="Shape 761"/>
          <p:cNvSpPr/>
          <p:nvPr/>
        </p:nvSpPr>
        <p:spPr>
          <a:xfrm flipH="1">
            <a:off x="19880451" y="10100716"/>
            <a:ext cx="956259" cy="577860"/>
          </a:xfrm>
          <a:prstGeom prst="line">
            <a:avLst/>
          </a:prstGeom>
          <a:ln w="25400">
            <a:solidFill>
              <a:srgbClr val="000000"/>
            </a:solidFill>
            <a:miter lim="400000"/>
            <a:tailEnd type="triangle"/>
          </a:ln>
        </p:spPr>
        <p:txBody>
          <a:bodyPr lIns="45718" tIns="45718" rIns="45718" bIns="45718"/>
          <a:lstStyle/>
          <a:p>
            <a:pPr/>
          </a:p>
        </p:txBody>
      </p:sp>
      <p:sp>
        <p:nvSpPr>
          <p:cNvPr id="762" name="Shape 762"/>
          <p:cNvSpPr/>
          <p:nvPr/>
        </p:nvSpPr>
        <p:spPr>
          <a:xfrm>
            <a:off x="16865382" y="11823575"/>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进程链表</a:t>
            </a:r>
          </a:p>
        </p:txBody>
      </p:sp>
    </p:spTree>
  </p:cSld>
  <p:clrMapOvr>
    <a:masterClrMapping/>
  </p:clrMapOvr>
  <p:transition xmlns:p14="http://schemas.microsoft.com/office/powerpoint/2010/main" spd="med" advClick="1" p14:dur="1000"/>
</p:sld>
</file>

<file path=ppt/slides/slide7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Shape 764"/>
          <p:cNvSpPr/>
          <p:nvPr>
            <p:ph type="title"/>
          </p:nvPr>
        </p:nvSpPr>
        <p:spPr>
          <a:prstGeom prst="rect">
            <a:avLst/>
          </a:prstGeom>
        </p:spPr>
        <p:txBody>
          <a:bodyPr/>
          <a:lstStyle/>
          <a:p>
            <a:pPr/>
            <a:r>
              <a:t>进程切换的关键汇编代码分析</a:t>
            </a:r>
          </a:p>
        </p:txBody>
      </p:sp>
      <p:sp>
        <p:nvSpPr>
          <p:cNvPr id="765" name="Shape 765"/>
          <p:cNvSpPr/>
          <p:nvPr>
            <p:ph type="body" idx="1"/>
          </p:nvPr>
        </p:nvSpPr>
        <p:spPr>
          <a:prstGeom prst="rect">
            <a:avLst/>
          </a:prstGeom>
        </p:spPr>
        <p:txBody>
          <a:bodyPr/>
          <a:lstStyle/>
          <a:p>
            <a:pPr marL="304800" indent="-304800" defTabSz="396238">
              <a:spcBef>
                <a:spcPts val="2800"/>
              </a:spcBef>
              <a:defRPr sz="2400"/>
            </a:pPr>
            <a:r>
              <a:t>为了简便，假设系统只有两个进程，分别是进程0和进程1。进程0由内核启动时初始化执行，然后需要进程调度和进程切换，然后开始执行进程1。进程切换过程中进程0和进程1的堆栈和相关寄存器的变化过程大致如下：</a:t>
            </a:r>
          </a:p>
          <a:p>
            <a:pPr marL="304800" indent="-304800" defTabSz="396238">
              <a:spcBef>
                <a:spcPts val="2800"/>
              </a:spcBef>
              <a:defRPr sz="2400"/>
            </a:pPr>
            <a:r>
              <a:t>	•	pushq %%rbp  保存prev进程（本例中指进程0）当前RBP寄存器的值到堆栈；</a:t>
            </a:r>
          </a:p>
          <a:p>
            <a:pPr marL="304800" indent="-304800" defTabSz="396238">
              <a:spcBef>
                <a:spcPts val="2800"/>
              </a:spcBef>
              <a:defRPr sz="2400"/>
            </a:pPr>
            <a:r>
              <a:t>	•	movq %%rsp,%0 保存prev进程（本例中指进程0）当前RSP寄存器的值到prev-&gt;thread.sp，这时RSP寄存器指向进程的栈顶地址，实际上就是将prev进程的栈顶地址保存；%0、%1...指这段汇编代码下面输入输出部分的编号。</a:t>
            </a:r>
          </a:p>
          <a:p>
            <a:pPr marL="304800" indent="-304800" defTabSz="396238">
              <a:spcBef>
                <a:spcPts val="2800"/>
              </a:spcBef>
              <a:defRPr sz="2400"/>
            </a:pPr>
            <a:r>
              <a:t>	•	movq %2,%%rsp 将next进程的栈顶地址next-&gt;thread.sp放入RSP寄存器，完成了进程0和进程1的堆栈切换。</a:t>
            </a:r>
          </a:p>
          <a:p>
            <a:pPr marL="304800" indent="-304800" defTabSz="396238">
              <a:spcBef>
                <a:spcPts val="2800"/>
              </a:spcBef>
              <a:defRPr sz="2400"/>
            </a:pPr>
            <a:r>
              <a:t>	•	movq $1f,%1 保存prev进程当前RIP寄存器值到prev-&gt;thread.ip，这里$1f是指标号1。</a:t>
            </a:r>
          </a:p>
          <a:p>
            <a:pPr marL="304800" indent="-304800" defTabSz="396238">
              <a:spcBef>
                <a:spcPts val="2800"/>
              </a:spcBef>
              <a:defRPr sz="2400"/>
            </a:pPr>
            <a:r>
              <a:t>	•	pushq %3 把即将执行的next进程的指令地址next-&gt;thread.ip入栈，这时的next-&gt;thread.ip可能是进程1的起点my_process(void)函数，也可能是$1f（标号1）。第一次被执行从头开始为进程1的起点my_process(void)函数，其余的情况均为$1f（标号1），因为next进程如果之前运行过那么它就一定曾经也作为prev进程被进程切换过。</a:t>
            </a:r>
          </a:p>
          <a:p>
            <a:pPr marL="304800" indent="-304800" defTabSz="396238">
              <a:spcBef>
                <a:spcPts val="2800"/>
              </a:spcBef>
              <a:defRPr sz="2400"/>
            </a:pPr>
            <a:r>
              <a:t>	•	ret 就是将压入栈中的next-&gt;thread.ip放入RIP寄存器，为什么不直接放入RIP寄存器呢？因为程序不能直接使用RIP寄存器，只能通过call、ret等指令间接改变RIP寄存器。</a:t>
            </a:r>
          </a:p>
          <a:p>
            <a:pPr marL="304800" indent="-304800" defTabSz="396238">
              <a:spcBef>
                <a:spcPts val="2800"/>
              </a:spcBef>
              <a:defRPr sz="2400"/>
            </a:pPr>
            <a:r>
              <a:t>	•	1: 标号1是一个特殊的地址位置，该位置的地址是$1f。</a:t>
            </a:r>
          </a:p>
          <a:p>
            <a:pPr marL="304800" indent="-304800" defTabSz="396238">
              <a:spcBef>
                <a:spcPts val="2800"/>
              </a:spcBef>
              <a:defRPr sz="2400"/>
            </a:pPr>
            <a:r>
              <a:t>	•	popq %%rbp 将next进程堆栈基地址从堆栈中恢复到RBP寄存器中。</a:t>
            </a:r>
          </a:p>
        </p:txBody>
      </p:sp>
    </p:spTree>
  </p:cSld>
  <p:clrMapOvr>
    <a:masterClrMapping/>
  </p:clrMapOvr>
  <p:transition xmlns:p14="http://schemas.microsoft.com/office/powerpoint/2010/main" spd="med" advClick="1" p14:dur="1000"/>
</p:sld>
</file>

<file path=ppt/slides/slide7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7" name="Shape 767"/>
          <p:cNvSpPr/>
          <p:nvPr/>
        </p:nvSpPr>
        <p:spPr>
          <a:xfrm>
            <a:off x="19213458" y="4693942"/>
            <a:ext cx="247459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.ip = $1f</a:t>
            </a:r>
          </a:p>
        </p:txBody>
      </p:sp>
      <p:sp>
        <p:nvSpPr>
          <p:cNvPr id="768" name="Shape 768"/>
          <p:cNvSpPr/>
          <p:nvPr/>
        </p:nvSpPr>
        <p:spPr>
          <a:xfrm>
            <a:off x="12184736" y="4589355"/>
            <a:ext cx="4673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a:r>
              <a:t>2</a:t>
            </a:r>
          </a:p>
        </p:txBody>
      </p:sp>
      <p:sp>
        <p:nvSpPr>
          <p:cNvPr id="769" name="Shape 769"/>
          <p:cNvSpPr/>
          <p:nvPr/>
        </p:nvSpPr>
        <p:spPr>
          <a:xfrm>
            <a:off x="817871" y="5309929"/>
            <a:ext cx="134937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x2-8</a:t>
            </a:r>
          </a:p>
        </p:txBody>
      </p:sp>
      <p:sp>
        <p:nvSpPr>
          <p:cNvPr id="770" name="Shape 770"/>
          <p:cNvSpPr/>
          <p:nvPr/>
        </p:nvSpPr>
        <p:spPr>
          <a:xfrm>
            <a:off x="2313610" y="4914584"/>
            <a:ext cx="254444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rbp = x1</a:t>
            </a:r>
          </a:p>
        </p:txBody>
      </p:sp>
      <p:sp>
        <p:nvSpPr>
          <p:cNvPr id="771" name="Shape 771"/>
          <p:cNvSpPr/>
          <p:nvPr/>
        </p:nvSpPr>
        <p:spPr>
          <a:xfrm>
            <a:off x="9546918" y="2124792"/>
            <a:ext cx="4197989" cy="3870465"/>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772" name="Shape 772"/>
          <p:cNvSpPr/>
          <p:nvPr/>
        </p:nvSpPr>
        <p:spPr>
          <a:xfrm>
            <a:off x="10936299" y="1107781"/>
            <a:ext cx="141922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CPU</a:t>
            </a:r>
          </a:p>
        </p:txBody>
      </p:sp>
      <p:sp>
        <p:nvSpPr>
          <p:cNvPr id="773" name="Shape 773"/>
          <p:cNvSpPr/>
          <p:nvPr/>
        </p:nvSpPr>
        <p:spPr>
          <a:xfrm>
            <a:off x="19139777" y="1530046"/>
            <a:ext cx="2621958" cy="6982219"/>
          </a:xfrm>
          <a:prstGeom prst="rect">
            <a:avLst/>
          </a:prstGeom>
          <a:ln w="25400">
            <a:solidFill>
              <a:srgbClr val="85888D"/>
            </a:solidFill>
            <a:miter lim="400000"/>
          </a:ln>
        </p:spPr>
        <p:txBody>
          <a:bodyPr lIns="50800" tIns="50800" rIns="50800" bIns="50800" anchor="ctr"/>
          <a:lstStyle/>
          <a:p>
            <a:pPr>
              <a:defRPr sz="3200"/>
            </a:pPr>
          </a:p>
        </p:txBody>
      </p:sp>
      <p:sp>
        <p:nvSpPr>
          <p:cNvPr id="774" name="Shape 774"/>
          <p:cNvSpPr/>
          <p:nvPr/>
        </p:nvSpPr>
        <p:spPr>
          <a:xfrm>
            <a:off x="2275601" y="1530046"/>
            <a:ext cx="2621958" cy="6982219"/>
          </a:xfrm>
          <a:prstGeom prst="rect">
            <a:avLst/>
          </a:prstGeom>
          <a:ln w="25400">
            <a:solidFill>
              <a:srgbClr val="85888D"/>
            </a:solidFill>
            <a:miter lim="400000"/>
          </a:ln>
        </p:spPr>
        <p:txBody>
          <a:bodyPr lIns="50800" tIns="50800" rIns="50800" bIns="50800" anchor="ctr"/>
          <a:lstStyle/>
          <a:p>
            <a:pPr>
              <a:defRPr sz="3200"/>
            </a:pPr>
          </a:p>
        </p:txBody>
      </p:sp>
      <p:sp>
        <p:nvSpPr>
          <p:cNvPr id="775" name="Shape 775"/>
          <p:cNvSpPr/>
          <p:nvPr/>
        </p:nvSpPr>
        <p:spPr>
          <a:xfrm>
            <a:off x="1312645" y="381754"/>
            <a:ext cx="454787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prev进程的堆栈</a:t>
            </a:r>
          </a:p>
        </p:txBody>
      </p:sp>
      <p:sp>
        <p:nvSpPr>
          <p:cNvPr id="776" name="Shape 776"/>
          <p:cNvSpPr/>
          <p:nvPr/>
        </p:nvSpPr>
        <p:spPr>
          <a:xfrm>
            <a:off x="18206031" y="381754"/>
            <a:ext cx="448945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next进程的堆栈</a:t>
            </a:r>
          </a:p>
        </p:txBody>
      </p:sp>
      <p:grpSp>
        <p:nvGrpSpPr>
          <p:cNvPr id="779" name="Group 779"/>
          <p:cNvGrpSpPr/>
          <p:nvPr/>
        </p:nvGrpSpPr>
        <p:grpSpPr>
          <a:xfrm>
            <a:off x="10282897" y="4735951"/>
            <a:ext cx="2838891" cy="627182"/>
            <a:chOff x="0" y="0"/>
            <a:chExt cx="2838890" cy="627180"/>
          </a:xfrm>
        </p:grpSpPr>
        <p:sp>
          <p:nvSpPr>
            <p:cNvPr id="777" name="Shape 777"/>
            <p:cNvSpPr/>
            <p:nvPr/>
          </p:nvSpPr>
          <p:spPr>
            <a:xfrm>
              <a:off x="-1" y="-1"/>
              <a:ext cx="2838892" cy="627182"/>
            </a:xfrm>
            <a:prstGeom prst="rect">
              <a:avLst/>
            </a:prstGeom>
            <a:noFill/>
            <a:ln w="25400" cap="flat">
              <a:solidFill>
                <a:srgbClr val="85888D"/>
              </a:solidFill>
              <a:prstDash val="solid"/>
              <a:miter lim="400000"/>
            </a:ln>
            <a:effectLst/>
          </p:spPr>
          <p:txBody>
            <a:bodyPr wrap="square" lIns="50800" tIns="50800" rIns="50800" bIns="50800" numCol="1" anchor="ctr">
              <a:noAutofit/>
            </a:bodyPr>
            <a:lstStyle/>
            <a:p>
              <a:pPr>
                <a:defRPr sz="3200"/>
              </a:pPr>
            </a:p>
          </p:txBody>
        </p:sp>
        <p:sp>
          <p:nvSpPr>
            <p:cNvPr id="778" name="Shape 778"/>
            <p:cNvSpPr/>
            <p:nvPr/>
          </p:nvSpPr>
          <p:spPr>
            <a:xfrm>
              <a:off x="-1" y="21489"/>
              <a:ext cx="2838892"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200"/>
              </a:lvl1pPr>
            </a:lstStyle>
            <a:p>
              <a:pPr/>
              <a:r>
                <a:t>   </a:t>
              </a:r>
            </a:p>
          </p:txBody>
        </p:sp>
      </p:grpSp>
      <p:sp>
        <p:nvSpPr>
          <p:cNvPr id="780" name="Shape 780"/>
          <p:cNvSpPr/>
          <p:nvPr/>
        </p:nvSpPr>
        <p:spPr>
          <a:xfrm>
            <a:off x="11250223" y="2588589"/>
            <a:ext cx="90424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defRPr>
            </a:lvl1pPr>
          </a:lstStyle>
          <a:p>
            <a:pPr/>
            <a:r>
              <a:t>rbp</a:t>
            </a:r>
          </a:p>
        </p:txBody>
      </p:sp>
      <p:sp>
        <p:nvSpPr>
          <p:cNvPr id="781" name="Shape 781"/>
          <p:cNvSpPr/>
          <p:nvPr/>
        </p:nvSpPr>
        <p:spPr>
          <a:xfrm>
            <a:off x="10282897" y="2630600"/>
            <a:ext cx="2838891" cy="627180"/>
          </a:xfrm>
          <a:prstGeom prst="rect">
            <a:avLst/>
          </a:prstGeom>
          <a:ln w="25400">
            <a:solidFill>
              <a:srgbClr val="85888D"/>
            </a:solidFill>
            <a:miter lim="400000"/>
          </a:ln>
        </p:spPr>
        <p:txBody>
          <a:bodyPr lIns="50800" tIns="50800" rIns="50800" bIns="50800" anchor="ctr"/>
          <a:lstStyle/>
          <a:p>
            <a:pPr>
              <a:defRPr sz="3200"/>
            </a:pPr>
          </a:p>
        </p:txBody>
      </p:sp>
      <p:sp>
        <p:nvSpPr>
          <p:cNvPr id="782" name="Shape 782"/>
          <p:cNvSpPr/>
          <p:nvPr/>
        </p:nvSpPr>
        <p:spPr>
          <a:xfrm>
            <a:off x="10282897" y="3697932"/>
            <a:ext cx="2838891" cy="627180"/>
          </a:xfrm>
          <a:prstGeom prst="rect">
            <a:avLst/>
          </a:prstGeom>
          <a:ln w="25400">
            <a:solidFill>
              <a:srgbClr val="85888D"/>
            </a:solidFill>
            <a:miter lim="400000"/>
          </a:ln>
        </p:spPr>
        <p:txBody>
          <a:bodyPr lIns="50800" tIns="50800" rIns="50800" bIns="50800" anchor="ctr"/>
          <a:lstStyle/>
          <a:p>
            <a:pPr>
              <a:defRPr sz="3200"/>
            </a:pPr>
          </a:p>
        </p:txBody>
      </p:sp>
      <p:sp>
        <p:nvSpPr>
          <p:cNvPr id="783" name="Shape 783"/>
          <p:cNvSpPr/>
          <p:nvPr/>
        </p:nvSpPr>
        <p:spPr>
          <a:xfrm>
            <a:off x="11278417" y="3626610"/>
            <a:ext cx="84785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defRPr>
            </a:lvl1pPr>
          </a:lstStyle>
          <a:p>
            <a:pPr/>
            <a:r>
              <a:t>rsp</a:t>
            </a:r>
          </a:p>
        </p:txBody>
      </p:sp>
      <p:sp>
        <p:nvSpPr>
          <p:cNvPr id="784" name="Shape 784"/>
          <p:cNvSpPr/>
          <p:nvPr/>
        </p:nvSpPr>
        <p:spPr>
          <a:xfrm>
            <a:off x="11292598" y="4664631"/>
            <a:ext cx="7066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defRPr>
            </a:lvl1pPr>
          </a:lstStyle>
          <a:p>
            <a:pPr/>
            <a:r>
              <a:t>rip</a:t>
            </a:r>
          </a:p>
        </p:txBody>
      </p:sp>
      <p:sp>
        <p:nvSpPr>
          <p:cNvPr id="785" name="Shape 785"/>
          <p:cNvSpPr/>
          <p:nvPr/>
        </p:nvSpPr>
        <p:spPr>
          <a:xfrm>
            <a:off x="2270000" y="3838862"/>
            <a:ext cx="2633162" cy="2"/>
          </a:xfrm>
          <a:prstGeom prst="line">
            <a:avLst/>
          </a:prstGeom>
          <a:ln w="25400">
            <a:solidFill>
              <a:srgbClr val="000000"/>
            </a:solidFill>
            <a:miter lim="400000"/>
          </a:ln>
        </p:spPr>
        <p:txBody>
          <a:bodyPr lIns="45718" tIns="45718" rIns="45718" bIns="45718"/>
          <a:lstStyle/>
          <a:p>
            <a:pPr/>
          </a:p>
        </p:txBody>
      </p:sp>
      <p:sp>
        <p:nvSpPr>
          <p:cNvPr id="786" name="Shape 786"/>
          <p:cNvSpPr/>
          <p:nvPr/>
        </p:nvSpPr>
        <p:spPr>
          <a:xfrm>
            <a:off x="2270000" y="5021155"/>
            <a:ext cx="2633162" cy="2"/>
          </a:xfrm>
          <a:prstGeom prst="line">
            <a:avLst/>
          </a:prstGeom>
          <a:ln w="25400">
            <a:solidFill>
              <a:srgbClr val="000000"/>
            </a:solidFill>
            <a:miter lim="400000"/>
          </a:ln>
        </p:spPr>
        <p:txBody>
          <a:bodyPr lIns="45718" tIns="45718" rIns="45718" bIns="45718"/>
          <a:lstStyle/>
          <a:p>
            <a:pPr/>
          </a:p>
        </p:txBody>
      </p:sp>
      <p:sp>
        <p:nvSpPr>
          <p:cNvPr id="787" name="Shape 787"/>
          <p:cNvSpPr/>
          <p:nvPr/>
        </p:nvSpPr>
        <p:spPr>
          <a:xfrm>
            <a:off x="19134176" y="2685291"/>
            <a:ext cx="2633162" cy="2"/>
          </a:xfrm>
          <a:prstGeom prst="line">
            <a:avLst/>
          </a:prstGeom>
          <a:ln w="25400">
            <a:solidFill>
              <a:srgbClr val="000000"/>
            </a:solidFill>
            <a:miter lim="400000"/>
          </a:ln>
        </p:spPr>
        <p:txBody>
          <a:bodyPr lIns="45718" tIns="45718" rIns="45718" bIns="45718"/>
          <a:lstStyle/>
          <a:p>
            <a:pPr/>
          </a:p>
        </p:txBody>
      </p:sp>
      <p:sp>
        <p:nvSpPr>
          <p:cNvPr id="788" name="Shape 788"/>
          <p:cNvSpPr/>
          <p:nvPr/>
        </p:nvSpPr>
        <p:spPr>
          <a:xfrm>
            <a:off x="19134176" y="4790644"/>
            <a:ext cx="2633162" cy="2"/>
          </a:xfrm>
          <a:prstGeom prst="line">
            <a:avLst/>
          </a:prstGeom>
          <a:ln w="25400">
            <a:solidFill>
              <a:srgbClr val="000000"/>
            </a:solidFill>
            <a:miter lim="400000"/>
          </a:ln>
        </p:spPr>
        <p:txBody>
          <a:bodyPr lIns="45718" tIns="45718" rIns="45718" bIns="45718"/>
          <a:lstStyle/>
          <a:p>
            <a:pPr/>
          </a:p>
        </p:txBody>
      </p:sp>
      <p:pic>
        <p:nvPicPr>
          <p:cNvPr id="789" name="image17.png"/>
          <p:cNvPicPr>
            <a:picLocks noChangeAspect="1"/>
          </p:cNvPicPr>
          <p:nvPr/>
        </p:nvPicPr>
        <p:blipFill>
          <a:blip r:embed="rId3">
            <a:extLst/>
          </a:blip>
          <a:stretch>
            <a:fillRect/>
          </a:stretch>
        </p:blipFill>
        <p:spPr>
          <a:xfrm rot="10241074">
            <a:off x="5101904" y="3206127"/>
            <a:ext cx="5291416" cy="352236"/>
          </a:xfrm>
          <a:prstGeom prst="rect">
            <a:avLst/>
          </a:prstGeom>
          <a:ln w="12700">
            <a:miter lim="400000"/>
          </a:ln>
        </p:spPr>
      </p:pic>
      <p:pic>
        <p:nvPicPr>
          <p:cNvPr id="790" name="image18.png"/>
          <p:cNvPicPr>
            <a:picLocks noChangeAspect="1"/>
          </p:cNvPicPr>
          <p:nvPr/>
        </p:nvPicPr>
        <p:blipFill>
          <a:blip r:embed="rId4">
            <a:extLst/>
          </a:blip>
          <a:stretch>
            <a:fillRect/>
          </a:stretch>
        </p:blipFill>
        <p:spPr>
          <a:xfrm rot="10070323">
            <a:off x="5077728" y="4362460"/>
            <a:ext cx="5340283" cy="352236"/>
          </a:xfrm>
          <a:prstGeom prst="rect">
            <a:avLst/>
          </a:prstGeom>
          <a:ln w="12700">
            <a:miter lim="400000"/>
          </a:ln>
        </p:spPr>
      </p:pic>
      <p:sp>
        <p:nvSpPr>
          <p:cNvPr id="791" name="Shape 791"/>
          <p:cNvSpPr/>
          <p:nvPr/>
        </p:nvSpPr>
        <p:spPr>
          <a:xfrm>
            <a:off x="1385045" y="3407062"/>
            <a:ext cx="7848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x1</a:t>
            </a:r>
          </a:p>
        </p:txBody>
      </p:sp>
      <p:sp>
        <p:nvSpPr>
          <p:cNvPr id="792" name="Shape 792"/>
          <p:cNvSpPr/>
          <p:nvPr/>
        </p:nvSpPr>
        <p:spPr>
          <a:xfrm>
            <a:off x="1385045" y="4589355"/>
            <a:ext cx="7848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x2</a:t>
            </a:r>
          </a:p>
        </p:txBody>
      </p:sp>
      <p:sp>
        <p:nvSpPr>
          <p:cNvPr id="793" name="Shape 793"/>
          <p:cNvSpPr/>
          <p:nvPr/>
        </p:nvSpPr>
        <p:spPr>
          <a:xfrm>
            <a:off x="22080263" y="2253491"/>
            <a:ext cx="7848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y1</a:t>
            </a:r>
          </a:p>
        </p:txBody>
      </p:sp>
      <p:sp>
        <p:nvSpPr>
          <p:cNvPr id="794" name="Shape 794"/>
          <p:cNvSpPr/>
          <p:nvPr/>
        </p:nvSpPr>
        <p:spPr>
          <a:xfrm>
            <a:off x="22080263" y="4358844"/>
            <a:ext cx="78486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y2</a:t>
            </a:r>
          </a:p>
        </p:txBody>
      </p:sp>
      <p:sp>
        <p:nvSpPr>
          <p:cNvPr id="795" name="Shape 795"/>
          <p:cNvSpPr/>
          <p:nvPr/>
        </p:nvSpPr>
        <p:spPr>
          <a:xfrm>
            <a:off x="2270000" y="5741728"/>
            <a:ext cx="2633162" cy="2"/>
          </a:xfrm>
          <a:prstGeom prst="line">
            <a:avLst/>
          </a:prstGeom>
          <a:ln w="25400">
            <a:solidFill>
              <a:srgbClr val="000000"/>
            </a:solidFill>
            <a:miter lim="400000"/>
          </a:ln>
        </p:spPr>
        <p:txBody>
          <a:bodyPr lIns="45718" tIns="45718" rIns="45718" bIns="45718"/>
          <a:lstStyle/>
          <a:p>
            <a:pPr/>
          </a:p>
        </p:txBody>
      </p:sp>
      <p:pic>
        <p:nvPicPr>
          <p:cNvPr id="796" name="image19.png"/>
          <p:cNvPicPr>
            <a:picLocks noChangeAspect="1"/>
          </p:cNvPicPr>
          <p:nvPr/>
        </p:nvPicPr>
        <p:blipFill>
          <a:blip r:embed="rId5">
            <a:extLst/>
          </a:blip>
          <a:stretch>
            <a:fillRect/>
          </a:stretch>
        </p:blipFill>
        <p:spPr>
          <a:xfrm rot="9806689">
            <a:off x="5024990" y="4845560"/>
            <a:ext cx="5447624" cy="352235"/>
          </a:xfrm>
          <a:prstGeom prst="rect">
            <a:avLst/>
          </a:prstGeom>
          <a:ln w="12700">
            <a:miter lim="400000"/>
          </a:ln>
        </p:spPr>
      </p:pic>
      <p:sp>
        <p:nvSpPr>
          <p:cNvPr id="797" name="Shape 797"/>
          <p:cNvSpPr/>
          <p:nvPr/>
        </p:nvSpPr>
        <p:spPr>
          <a:xfrm>
            <a:off x="1072015" y="8625147"/>
            <a:ext cx="563422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thread.sp = </a:t>
            </a:r>
            <a:r>
              <a:rPr>
                <a:solidFill>
                  <a:schemeClr val="accent5"/>
                </a:solidFill>
              </a:rPr>
              <a:t>x2-8</a:t>
            </a:r>
            <a:r>
              <a:t>（rsp）</a:t>
            </a:r>
          </a:p>
        </p:txBody>
      </p:sp>
      <p:sp>
        <p:nvSpPr>
          <p:cNvPr id="798" name="Shape 798"/>
          <p:cNvSpPr/>
          <p:nvPr/>
        </p:nvSpPr>
        <p:spPr>
          <a:xfrm>
            <a:off x="1068683" y="9320414"/>
            <a:ext cx="346151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thread.ip = </a:t>
            </a:r>
            <a:r>
              <a:rPr>
                <a:solidFill>
                  <a:schemeClr val="accent5"/>
                </a:solidFill>
              </a:rPr>
              <a:t>$1f</a:t>
            </a:r>
          </a:p>
        </p:txBody>
      </p:sp>
      <p:sp>
        <p:nvSpPr>
          <p:cNvPr id="799" name="Shape 799"/>
          <p:cNvSpPr/>
          <p:nvPr/>
        </p:nvSpPr>
        <p:spPr>
          <a:xfrm>
            <a:off x="18985853" y="8675947"/>
            <a:ext cx="343306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a:r>
              <a:t>thread.sp = y2</a:t>
            </a:r>
          </a:p>
        </p:txBody>
      </p:sp>
      <p:sp>
        <p:nvSpPr>
          <p:cNvPr id="800" name="Shape 800"/>
          <p:cNvSpPr/>
          <p:nvPr/>
        </p:nvSpPr>
        <p:spPr>
          <a:xfrm>
            <a:off x="18985853" y="9320414"/>
            <a:ext cx="346151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sz="4000"/>
            </a:lvl1pPr>
          </a:lstStyle>
          <a:p>
            <a:pPr/>
            <a:r>
              <a:t>thread.ip = $1f</a:t>
            </a:r>
          </a:p>
        </p:txBody>
      </p:sp>
      <p:pic>
        <p:nvPicPr>
          <p:cNvPr id="801" name="image20.png"/>
          <p:cNvPicPr>
            <a:picLocks noChangeAspect="1"/>
          </p:cNvPicPr>
          <p:nvPr/>
        </p:nvPicPr>
        <p:blipFill>
          <a:blip r:embed="rId6">
            <a:extLst/>
          </a:blip>
          <a:stretch>
            <a:fillRect/>
          </a:stretch>
        </p:blipFill>
        <p:spPr>
          <a:xfrm rot="394054">
            <a:off x="13143160" y="4232745"/>
            <a:ext cx="6015457" cy="352235"/>
          </a:xfrm>
          <a:prstGeom prst="rect">
            <a:avLst/>
          </a:prstGeom>
          <a:ln w="12700">
            <a:miter lim="400000"/>
          </a:ln>
        </p:spPr>
      </p:pic>
      <p:sp>
        <p:nvSpPr>
          <p:cNvPr id="802" name="Shape 802"/>
          <p:cNvSpPr/>
          <p:nvPr/>
        </p:nvSpPr>
        <p:spPr>
          <a:xfrm>
            <a:off x="19134176" y="4060023"/>
            <a:ext cx="2633162" cy="2"/>
          </a:xfrm>
          <a:prstGeom prst="line">
            <a:avLst/>
          </a:prstGeom>
          <a:ln w="25400">
            <a:solidFill>
              <a:srgbClr val="000000"/>
            </a:solidFill>
            <a:miter lim="400000"/>
          </a:ln>
        </p:spPr>
        <p:txBody>
          <a:bodyPr lIns="45718" tIns="45718" rIns="45718" bIns="45718"/>
          <a:lstStyle/>
          <a:p>
            <a:pPr/>
          </a:p>
        </p:txBody>
      </p:sp>
      <p:sp>
        <p:nvSpPr>
          <p:cNvPr id="803" name="Shape 803"/>
          <p:cNvSpPr/>
          <p:nvPr/>
        </p:nvSpPr>
        <p:spPr>
          <a:xfrm>
            <a:off x="19222890" y="3945747"/>
            <a:ext cx="254444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rbp = y1</a:t>
            </a:r>
          </a:p>
        </p:txBody>
      </p:sp>
      <p:pic>
        <p:nvPicPr>
          <p:cNvPr id="804" name="image21.png"/>
          <p:cNvPicPr>
            <a:picLocks noChangeAspect="1"/>
          </p:cNvPicPr>
          <p:nvPr/>
        </p:nvPicPr>
        <p:blipFill>
          <a:blip r:embed="rId7">
            <a:extLst/>
          </a:blip>
          <a:stretch>
            <a:fillRect/>
          </a:stretch>
        </p:blipFill>
        <p:spPr>
          <a:xfrm rot="130948">
            <a:off x="13207517" y="3889528"/>
            <a:ext cx="5894875" cy="352236"/>
          </a:xfrm>
          <a:prstGeom prst="rect">
            <a:avLst/>
          </a:prstGeom>
          <a:ln w="12700">
            <a:miter lim="400000"/>
          </a:ln>
        </p:spPr>
      </p:pic>
      <p:pic>
        <p:nvPicPr>
          <p:cNvPr id="805" name="image22.png"/>
          <p:cNvPicPr>
            <a:picLocks noChangeAspect="1"/>
          </p:cNvPicPr>
          <p:nvPr/>
        </p:nvPicPr>
        <p:blipFill>
          <a:blip r:embed="rId8">
            <a:extLst/>
          </a:blip>
          <a:stretch>
            <a:fillRect/>
          </a:stretch>
        </p:blipFill>
        <p:spPr>
          <a:xfrm rot="21556496">
            <a:off x="13175205" y="2587726"/>
            <a:ext cx="5960674" cy="352235"/>
          </a:xfrm>
          <a:prstGeom prst="rect">
            <a:avLst/>
          </a:prstGeom>
          <a:ln w="12700">
            <a:miter lim="400000"/>
          </a:ln>
        </p:spPr>
      </p:pic>
      <p:sp>
        <p:nvSpPr>
          <p:cNvPr id="806" name="Shape 806"/>
          <p:cNvSpPr/>
          <p:nvPr/>
        </p:nvSpPr>
        <p:spPr>
          <a:xfrm>
            <a:off x="19134176" y="5526318"/>
            <a:ext cx="2633162" cy="2"/>
          </a:xfrm>
          <a:prstGeom prst="line">
            <a:avLst/>
          </a:prstGeom>
          <a:ln w="25400">
            <a:solidFill>
              <a:srgbClr val="000000"/>
            </a:solidFill>
            <a:miter lim="400000"/>
          </a:ln>
        </p:spPr>
        <p:txBody>
          <a:bodyPr lIns="45718" tIns="45718" rIns="45718" bIns="45718"/>
          <a:lstStyle/>
          <a:p>
            <a:pPr/>
          </a:p>
        </p:txBody>
      </p:sp>
      <p:pic>
        <p:nvPicPr>
          <p:cNvPr id="807" name="image23.png"/>
          <p:cNvPicPr>
            <a:picLocks noChangeAspect="1"/>
          </p:cNvPicPr>
          <p:nvPr/>
        </p:nvPicPr>
        <p:blipFill>
          <a:blip r:embed="rId9">
            <a:extLst/>
          </a:blip>
          <a:stretch>
            <a:fillRect/>
          </a:stretch>
        </p:blipFill>
        <p:spPr>
          <a:xfrm rot="784548">
            <a:off x="13131145" y="4578306"/>
            <a:ext cx="6133533" cy="352236"/>
          </a:xfrm>
          <a:prstGeom prst="rect">
            <a:avLst/>
          </a:prstGeom>
          <a:ln w="12700">
            <a:miter lim="400000"/>
          </a:ln>
        </p:spPr>
      </p:pic>
      <p:sp>
        <p:nvSpPr>
          <p:cNvPr id="808" name="Shape 808"/>
          <p:cNvSpPr/>
          <p:nvPr/>
        </p:nvSpPr>
        <p:spPr>
          <a:xfrm>
            <a:off x="6233009" y="6797358"/>
            <a:ext cx="12447017" cy="619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 1       	"pushq %%rbp\n\t" 	    /* save rbp of prev */</a:t>
            </a:r>
          </a:p>
          <a:p>
            <a:pPr algn="l">
              <a:defRPr sz="4000"/>
            </a:pPr>
            <a:r>
              <a:t> 2      	"movq %%rsp,%0\n\t"    /* save rsp of prev */</a:t>
            </a:r>
          </a:p>
          <a:p>
            <a:pPr algn="l">
              <a:defRPr sz="4000"/>
            </a:pPr>
            <a:r>
              <a:t> 3      	"movq %2,%%rsp\n\t"    /* restore  rsp of next */</a:t>
            </a:r>
          </a:p>
          <a:p>
            <a:pPr algn="l">
              <a:defRPr sz="4000"/>
            </a:pPr>
            <a:r>
              <a:t> 4      	"movq $1f,%1\n\t"          /* save rip of prev */	</a:t>
            </a:r>
          </a:p>
          <a:p>
            <a:pPr algn="l">
              <a:defRPr sz="4000"/>
            </a:pPr>
            <a:r>
              <a:t> 5      	"pushq %3\n\t" </a:t>
            </a:r>
          </a:p>
          <a:p>
            <a:pPr algn="l">
              <a:defRPr sz="4000"/>
            </a:pPr>
            <a:r>
              <a:t> 6      	"ret\n\t" 	       /* restore  rip of next */</a:t>
            </a:r>
          </a:p>
          <a:p>
            <a:pPr algn="l">
              <a:defRPr sz="4000"/>
            </a:pPr>
            <a:r>
              <a:t> 7 ($1f)"1:\t"                  /* next process start here */</a:t>
            </a:r>
          </a:p>
          <a:p>
            <a:pPr algn="l">
              <a:defRPr sz="4000"/>
            </a:pPr>
            <a:r>
              <a:t> 8       	"popq %%rbp\n\t"</a:t>
            </a:r>
          </a:p>
          <a:p>
            <a:pPr algn="l">
              <a:defRPr sz="4000"/>
            </a:pPr>
            <a:r>
              <a:t>        : "=m" (prev-&gt;thread.sp),"=m" (prev-&gt;thread.ip)</a:t>
            </a:r>
          </a:p>
          <a:p>
            <a:pPr algn="l">
              <a:defRPr sz="4000"/>
            </a:pPr>
            <a:r>
              <a:t>        : "m" (next-&gt;thread.sp),"m" (next-&gt;thread.ip)</a:t>
            </a:r>
          </a:p>
        </p:txBody>
      </p:sp>
      <p:pic>
        <p:nvPicPr>
          <p:cNvPr id="809" name="image24.png"/>
          <p:cNvPicPr>
            <a:picLocks noChangeAspect="1"/>
          </p:cNvPicPr>
          <p:nvPr/>
        </p:nvPicPr>
        <p:blipFill>
          <a:blip r:embed="rId10">
            <a:extLst/>
          </a:blip>
          <a:stretch>
            <a:fillRect/>
          </a:stretch>
        </p:blipFill>
        <p:spPr>
          <a:xfrm>
            <a:off x="7915830" y="7021138"/>
            <a:ext cx="5235277" cy="76202"/>
          </a:xfrm>
          <a:prstGeom prst="rect">
            <a:avLst/>
          </a:prstGeom>
          <a:ln w="12700">
            <a:miter lim="400000"/>
          </a:ln>
        </p:spPr>
      </p:pic>
      <p:pic>
        <p:nvPicPr>
          <p:cNvPr id="810" name="image24.png"/>
          <p:cNvPicPr>
            <a:picLocks noChangeAspect="1"/>
          </p:cNvPicPr>
          <p:nvPr/>
        </p:nvPicPr>
        <p:blipFill>
          <a:blip r:embed="rId10">
            <a:extLst/>
          </a:blip>
          <a:stretch>
            <a:fillRect/>
          </a:stretch>
        </p:blipFill>
        <p:spPr>
          <a:xfrm>
            <a:off x="7918233" y="7785137"/>
            <a:ext cx="5235278" cy="76202"/>
          </a:xfrm>
          <a:prstGeom prst="rect">
            <a:avLst/>
          </a:prstGeom>
          <a:ln w="12700">
            <a:miter lim="400000"/>
          </a:ln>
        </p:spPr>
      </p:pic>
      <p:pic>
        <p:nvPicPr>
          <p:cNvPr id="811" name="image24.png"/>
          <p:cNvPicPr>
            <a:picLocks noChangeAspect="1"/>
          </p:cNvPicPr>
          <p:nvPr/>
        </p:nvPicPr>
        <p:blipFill>
          <a:blip r:embed="rId10">
            <a:extLst/>
          </a:blip>
          <a:stretch>
            <a:fillRect/>
          </a:stretch>
        </p:blipFill>
        <p:spPr>
          <a:xfrm>
            <a:off x="7915830" y="8472936"/>
            <a:ext cx="5235277" cy="76202"/>
          </a:xfrm>
          <a:prstGeom prst="rect">
            <a:avLst/>
          </a:prstGeom>
          <a:ln w="12700">
            <a:miter lim="400000"/>
          </a:ln>
        </p:spPr>
      </p:pic>
      <p:pic>
        <p:nvPicPr>
          <p:cNvPr id="812" name="image24.png"/>
          <p:cNvPicPr>
            <a:picLocks noChangeAspect="1"/>
          </p:cNvPicPr>
          <p:nvPr/>
        </p:nvPicPr>
        <p:blipFill>
          <a:blip r:embed="rId10">
            <a:extLst/>
          </a:blip>
          <a:stretch>
            <a:fillRect/>
          </a:stretch>
        </p:blipFill>
        <p:spPr>
          <a:xfrm>
            <a:off x="7918233" y="9145847"/>
            <a:ext cx="5235278" cy="76202"/>
          </a:xfrm>
          <a:prstGeom prst="rect">
            <a:avLst/>
          </a:prstGeom>
          <a:ln w="12700">
            <a:miter lim="400000"/>
          </a:ln>
        </p:spPr>
      </p:pic>
      <p:pic>
        <p:nvPicPr>
          <p:cNvPr id="813" name="image24.png"/>
          <p:cNvPicPr>
            <a:picLocks noChangeAspect="1"/>
          </p:cNvPicPr>
          <p:nvPr/>
        </p:nvPicPr>
        <p:blipFill>
          <a:blip r:embed="rId10">
            <a:extLst/>
          </a:blip>
          <a:stretch>
            <a:fillRect/>
          </a:stretch>
        </p:blipFill>
        <p:spPr>
          <a:xfrm>
            <a:off x="7918233" y="9858057"/>
            <a:ext cx="5235278" cy="76202"/>
          </a:xfrm>
          <a:prstGeom prst="rect">
            <a:avLst/>
          </a:prstGeom>
          <a:ln w="12700">
            <a:miter lim="400000"/>
          </a:ln>
        </p:spPr>
      </p:pic>
      <p:pic>
        <p:nvPicPr>
          <p:cNvPr id="814" name="image25.png"/>
          <p:cNvPicPr>
            <a:picLocks noChangeAspect="1"/>
          </p:cNvPicPr>
          <p:nvPr/>
        </p:nvPicPr>
        <p:blipFill>
          <a:blip r:embed="rId11">
            <a:extLst/>
          </a:blip>
          <a:stretch>
            <a:fillRect/>
          </a:stretch>
        </p:blipFill>
        <p:spPr>
          <a:xfrm>
            <a:off x="7915830" y="11993708"/>
            <a:ext cx="5235277" cy="76202"/>
          </a:xfrm>
          <a:prstGeom prst="rect">
            <a:avLst/>
          </a:prstGeom>
          <a:ln w="12700">
            <a:miter lim="400000"/>
          </a:ln>
        </p:spPr>
      </p:pic>
      <p:pic>
        <p:nvPicPr>
          <p:cNvPr id="815" name="image20.png"/>
          <p:cNvPicPr>
            <a:picLocks noChangeAspect="1"/>
          </p:cNvPicPr>
          <p:nvPr/>
        </p:nvPicPr>
        <p:blipFill>
          <a:blip r:embed="rId6">
            <a:extLst/>
          </a:blip>
          <a:stretch>
            <a:fillRect/>
          </a:stretch>
        </p:blipFill>
        <p:spPr>
          <a:xfrm rot="394054">
            <a:off x="13155860" y="4245445"/>
            <a:ext cx="6015457" cy="352235"/>
          </a:xfrm>
          <a:prstGeom prst="rect">
            <a:avLst/>
          </a:prstGeom>
          <a:ln w="12700">
            <a:miter lim="400000"/>
          </a:ln>
        </p:spPr>
      </p:pic>
      <p:sp>
        <p:nvSpPr>
          <p:cNvPr id="816" name="Shape 816"/>
          <p:cNvSpPr/>
          <p:nvPr/>
        </p:nvSpPr>
        <p:spPr>
          <a:xfrm>
            <a:off x="22046119" y="5024656"/>
            <a:ext cx="134937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y2-8</a:t>
            </a:r>
          </a:p>
        </p:txBody>
      </p:sp>
      <p:pic>
        <p:nvPicPr>
          <p:cNvPr id="817" name="image24.png"/>
          <p:cNvPicPr>
            <a:picLocks noChangeAspect="1"/>
          </p:cNvPicPr>
          <p:nvPr/>
        </p:nvPicPr>
        <p:blipFill>
          <a:blip r:embed="rId10">
            <a:extLst/>
          </a:blip>
          <a:stretch>
            <a:fillRect/>
          </a:stretch>
        </p:blipFill>
        <p:spPr>
          <a:xfrm>
            <a:off x="8045233" y="10633557"/>
            <a:ext cx="5235278" cy="76202"/>
          </a:xfrm>
          <a:prstGeom prst="rect">
            <a:avLst/>
          </a:prstGeom>
          <a:ln w="12700">
            <a:miter lim="400000"/>
          </a:ln>
        </p:spPr>
      </p:pic>
      <p:pic>
        <p:nvPicPr>
          <p:cNvPr id="818" name="image26.png"/>
          <p:cNvPicPr>
            <a:picLocks noChangeAspect="1"/>
          </p:cNvPicPr>
          <p:nvPr/>
        </p:nvPicPr>
        <p:blipFill>
          <a:blip r:embed="rId12">
            <a:extLst/>
          </a:blip>
          <a:stretch>
            <a:fillRect/>
          </a:stretch>
        </p:blipFill>
        <p:spPr>
          <a:xfrm>
            <a:off x="18985853" y="9930310"/>
            <a:ext cx="3090488" cy="3090488"/>
          </a:xfrm>
          <a:prstGeom prst="rect">
            <a:avLst/>
          </a:prstGeom>
          <a:ln w="12700">
            <a:miter lim="400000"/>
          </a:ln>
        </p:spPr>
      </p:pic>
      <p:sp>
        <p:nvSpPr>
          <p:cNvPr id="819" name="Shape 819"/>
          <p:cNvSpPr/>
          <p:nvPr/>
        </p:nvSpPr>
        <p:spPr>
          <a:xfrm>
            <a:off x="19203947" y="12840651"/>
            <a:ext cx="2654301"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defRPr sz="2500">
                <a:solidFill>
                  <a:srgbClr val="494949"/>
                </a:solidFill>
                <a:latin typeface="+mn-lt"/>
                <a:ea typeface="+mn-ea"/>
                <a:cs typeface="+mn-cs"/>
                <a:sym typeface="Helvetica Neue"/>
              </a:defRPr>
            </a:lvl1pPr>
          </a:lstStyle>
          <a:p>
            <a:pPr/>
            <a:r>
              <a:t>进程切换讲解视频</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8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769">
                                            <p:bg/>
                                          </p:spTgt>
                                        </p:tgtEl>
                                        <p:attrNameLst>
                                          <p:attrName>style.visibility</p:attrName>
                                        </p:attrNameLst>
                                      </p:cBhvr>
                                      <p:to>
                                        <p:strVal val="visible"/>
                                      </p:to>
                                    </p:set>
                                  </p:childTnLst>
                                </p:cTn>
                              </p:par>
                              <p:par>
                                <p:cTn id="15" presetClass="entr" nodeType="withEffect" presetSubtype="0" presetID="1" grpId="3" fill="hold">
                                  <p:stCondLst>
                                    <p:cond delay="0"/>
                                  </p:stCondLst>
                                  <p:iterate type="el" backwards="0">
                                    <p:tmAbs val="0"/>
                                  </p:iterate>
                                  <p:childTnLst>
                                    <p:set>
                                      <p:cBhvr>
                                        <p:cTn id="16" fill="hold"/>
                                        <p:tgtEl>
                                          <p:spTgt spid="76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4" fill="hold">
                                  <p:stCondLst>
                                    <p:cond delay="0"/>
                                  </p:stCondLst>
                                  <p:iterate type="el" backwards="0">
                                    <p:tmAbs val="0"/>
                                  </p:iterate>
                                  <p:childTnLst>
                                    <p:set>
                                      <p:cBhvr>
                                        <p:cTn id="20" fill="hold">
                                          <p:stCondLst>
                                            <p:cond delay="0"/>
                                          </p:stCondLst>
                                        </p:cTn>
                                        <p:tgtEl>
                                          <p:spTgt spid="79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el" backwards="0">
                                    <p:tmAbs val="0"/>
                                  </p:iterate>
                                  <p:childTnLst>
                                    <p:set>
                                      <p:cBhvr>
                                        <p:cTn id="24" fill="hold"/>
                                        <p:tgtEl>
                                          <p:spTgt spid="79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6" fill="hold">
                                  <p:stCondLst>
                                    <p:cond delay="0"/>
                                  </p:stCondLst>
                                  <p:iterate type="el" backwards="0">
                                    <p:tmAbs val="0"/>
                                  </p:iterate>
                                  <p:childTnLst>
                                    <p:set>
                                      <p:cBhvr>
                                        <p:cTn id="28" fill="hold"/>
                                        <p:tgtEl>
                                          <p:spTgt spid="770">
                                            <p:bg/>
                                          </p:spTgt>
                                        </p:tgtEl>
                                        <p:attrNameLst>
                                          <p:attrName>style.visibility</p:attrName>
                                        </p:attrNameLst>
                                      </p:cBhvr>
                                      <p:to>
                                        <p:strVal val="visible"/>
                                      </p:to>
                                    </p:set>
                                  </p:childTnLst>
                                </p:cTn>
                              </p:par>
                              <p:par>
                                <p:cTn id="29" presetClass="entr" nodeType="withEffect" presetSubtype="0" presetID="1" grpId="6" fill="hold">
                                  <p:stCondLst>
                                    <p:cond delay="0"/>
                                  </p:stCondLst>
                                  <p:iterate type="el" backwards="0">
                                    <p:tmAbs val="0"/>
                                  </p:iterate>
                                  <p:childTnLst>
                                    <p:set>
                                      <p:cBhvr>
                                        <p:cTn id="30" fill="hold"/>
                                        <p:tgtEl>
                                          <p:spTgt spid="77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7" fill="hold">
                                  <p:stCondLst>
                                    <p:cond delay="0"/>
                                  </p:stCondLst>
                                  <p:iterate type="el" backwards="0">
                                    <p:tmAbs val="0"/>
                                  </p:iterate>
                                  <p:childTnLst>
                                    <p:set>
                                      <p:cBhvr>
                                        <p:cTn id="34" fill="hold"/>
                                        <p:tgtEl>
                                          <p:spTgt spid="8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8" fill="hold">
                                  <p:stCondLst>
                                    <p:cond delay="0"/>
                                  </p:stCondLst>
                                  <p:iterate type="el" backwards="0">
                                    <p:tmAbs val="0"/>
                                  </p:iterate>
                                  <p:childTnLst>
                                    <p:set>
                                      <p:cBhvr>
                                        <p:cTn id="38" fill="hold"/>
                                        <p:tgtEl>
                                          <p:spTgt spid="7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9" fill="hold">
                                  <p:stCondLst>
                                    <p:cond delay="0"/>
                                  </p:stCondLst>
                                  <p:iterate type="el" backwards="0">
                                    <p:tmAbs val="0"/>
                                  </p:iterate>
                                  <p:childTnLst>
                                    <p:set>
                                      <p:cBhvr>
                                        <p:cTn id="42" fill="hold"/>
                                        <p:tgtEl>
                                          <p:spTgt spid="8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xit" nodeType="clickEffect" presetSubtype="0" presetID="1" grpId="10" fill="hold">
                                  <p:stCondLst>
                                    <p:cond delay="0"/>
                                  </p:stCondLst>
                                  <p:iterate type="el" backwards="0">
                                    <p:tmAbs val="0"/>
                                  </p:iterate>
                                  <p:childTnLst>
                                    <p:set>
                                      <p:cBhvr>
                                        <p:cTn id="46" fill="hold">
                                          <p:stCondLst>
                                            <p:cond delay="0"/>
                                          </p:stCondLst>
                                        </p:cTn>
                                        <p:tgtEl>
                                          <p:spTgt spid="79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1" fill="hold">
                                  <p:stCondLst>
                                    <p:cond delay="0"/>
                                  </p:stCondLst>
                                  <p:iterate type="el" backwards="0">
                                    <p:tmAbs val="0"/>
                                  </p:iterate>
                                  <p:childTnLst>
                                    <p:set>
                                      <p:cBhvr>
                                        <p:cTn id="50" fill="hold"/>
                                        <p:tgtEl>
                                          <p:spTgt spid="8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2" fill="hold">
                                  <p:stCondLst>
                                    <p:cond delay="0"/>
                                  </p:stCondLst>
                                  <p:iterate type="el" backwards="0">
                                    <p:tmAbs val="0"/>
                                  </p:iterate>
                                  <p:childTnLst>
                                    <p:set>
                                      <p:cBhvr>
                                        <p:cTn id="54" fill="hold"/>
                                        <p:tgtEl>
                                          <p:spTgt spid="8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3" fill="hold">
                                  <p:stCondLst>
                                    <p:cond delay="0"/>
                                  </p:stCondLst>
                                  <p:iterate type="el" backwards="0">
                                    <p:tmAbs val="0"/>
                                  </p:iterate>
                                  <p:childTnLst>
                                    <p:set>
                                      <p:cBhvr>
                                        <p:cTn id="58" fill="hold"/>
                                        <p:tgtEl>
                                          <p:spTgt spid="7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4" fill="hold">
                                  <p:stCondLst>
                                    <p:cond delay="0"/>
                                  </p:stCondLst>
                                  <p:iterate type="el" backwards="0">
                                    <p:tmAbs val="0"/>
                                  </p:iterate>
                                  <p:childTnLst>
                                    <p:set>
                                      <p:cBhvr>
                                        <p:cTn id="62" fill="hold"/>
                                        <p:tgtEl>
                                          <p:spTgt spid="8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15" fill="hold">
                                  <p:stCondLst>
                                    <p:cond delay="0"/>
                                  </p:stCondLst>
                                  <p:iterate type="el" backwards="0">
                                    <p:tmAbs val="0"/>
                                  </p:iterate>
                                  <p:childTnLst>
                                    <p:set>
                                      <p:cBhvr>
                                        <p:cTn id="66" fill="hold"/>
                                        <p:tgtEl>
                                          <p:spTgt spid="80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6" fill="hold">
                                  <p:stCondLst>
                                    <p:cond delay="0"/>
                                  </p:stCondLst>
                                  <p:iterate type="el" backwards="0">
                                    <p:tmAbs val="0"/>
                                  </p:iterate>
                                  <p:childTnLst>
                                    <p:set>
                                      <p:cBhvr>
                                        <p:cTn id="70" fill="hold"/>
                                        <p:tgtEl>
                                          <p:spTgt spid="8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Class="exit" nodeType="clickEffect" presetSubtype="0" presetID="1" grpId="17" fill="hold">
                                  <p:stCondLst>
                                    <p:cond delay="0"/>
                                  </p:stCondLst>
                                  <p:iterate type="el" backwards="0">
                                    <p:tmAbs val="0"/>
                                  </p:iterate>
                                  <p:childTnLst>
                                    <p:set>
                                      <p:cBhvr>
                                        <p:cTn id="74" fill="hold">
                                          <p:stCondLst>
                                            <p:cond delay="0"/>
                                          </p:stCondLst>
                                        </p:cTn>
                                        <p:tgtEl>
                                          <p:spTgt spid="80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0" presetID="1" grpId="18" fill="hold">
                                  <p:stCondLst>
                                    <p:cond delay="0"/>
                                  </p:stCondLst>
                                  <p:iterate type="el" backwards="0">
                                    <p:tmAbs val="0"/>
                                  </p:iterate>
                                  <p:childTnLst>
                                    <p:set>
                                      <p:cBhvr>
                                        <p:cTn id="78" fill="hold"/>
                                        <p:tgtEl>
                                          <p:spTgt spid="80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0" presetID="1" grpId="19" fill="hold">
                                  <p:stCondLst>
                                    <p:cond delay="0"/>
                                  </p:stCondLst>
                                  <p:iterate type="el" backwards="0">
                                    <p:tmAbs val="0"/>
                                  </p:iterate>
                                  <p:childTnLst>
                                    <p:set>
                                      <p:cBhvr>
                                        <p:cTn id="82" fill="hold"/>
                                        <p:tgtEl>
                                          <p:spTgt spid="76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0" presetID="1" grpId="20" fill="hold">
                                  <p:stCondLst>
                                    <p:cond delay="0"/>
                                  </p:stCondLst>
                                  <p:iterate type="el" backwards="0">
                                    <p:tmAbs val="0"/>
                                  </p:iterate>
                                  <p:childTnLst>
                                    <p:set>
                                      <p:cBhvr>
                                        <p:cTn id="86" fill="hold"/>
                                        <p:tgtEl>
                                          <p:spTgt spid="8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Class="exit" nodeType="clickEffect" presetSubtype="0" presetID="1" grpId="21" fill="hold">
                                  <p:stCondLst>
                                    <p:cond delay="0"/>
                                  </p:stCondLst>
                                  <p:iterate type="el" backwards="0">
                                    <p:tmAbs val="0"/>
                                  </p:iterate>
                                  <p:childTnLst>
                                    <p:set>
                                      <p:cBhvr>
                                        <p:cTn id="90" fill="hold">
                                          <p:stCondLst>
                                            <p:cond delay="0"/>
                                          </p:stCondLst>
                                        </p:cTn>
                                        <p:tgtEl>
                                          <p:spTgt spid="80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Class="exit" nodeType="clickEffect" presetSubtype="0" presetID="1" grpId="22" fill="hold">
                                  <p:stCondLst>
                                    <p:cond delay="0"/>
                                  </p:stCondLst>
                                  <p:iterate type="el" backwards="0">
                                    <p:tmAbs val="0"/>
                                  </p:iterate>
                                  <p:childTnLst>
                                    <p:set>
                                      <p:cBhvr>
                                        <p:cTn id="94" fill="hold">
                                          <p:stCondLst>
                                            <p:cond delay="0"/>
                                          </p:stCondLst>
                                        </p:cTn>
                                        <p:tgtEl>
                                          <p:spTgt spid="767"/>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Class="entr" nodeType="clickEffect" presetSubtype="0" presetID="1" grpId="23" fill="hold">
                                  <p:stCondLst>
                                    <p:cond delay="0"/>
                                  </p:stCondLst>
                                  <p:iterate type="el" backwards="0">
                                    <p:tmAbs val="0"/>
                                  </p:iterate>
                                  <p:childTnLst>
                                    <p:set>
                                      <p:cBhvr>
                                        <p:cTn id="98" fill="hold"/>
                                        <p:tgtEl>
                                          <p:spTgt spid="8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0" presetID="1" grpId="24" fill="hold">
                                  <p:stCondLst>
                                    <p:cond delay="0"/>
                                  </p:stCondLst>
                                  <p:iterate type="el" backwards="0">
                                    <p:tmAbs val="0"/>
                                  </p:iterate>
                                  <p:childTnLst>
                                    <p:set>
                                      <p:cBhvr>
                                        <p:cTn id="102" fill="hold"/>
                                        <p:tgtEl>
                                          <p:spTgt spid="81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Class="exit" nodeType="clickEffect" presetSubtype="0" presetID="1" grpId="25" fill="hold">
                                  <p:stCondLst>
                                    <p:cond delay="0"/>
                                  </p:stCondLst>
                                  <p:iterate type="el" backwards="0">
                                    <p:tmAbs val="0"/>
                                  </p:iterate>
                                  <p:childTnLst>
                                    <p:set>
                                      <p:cBhvr>
                                        <p:cTn id="106" fill="hold">
                                          <p:stCondLst>
                                            <p:cond delay="0"/>
                                          </p:stCondLst>
                                        </p:cTn>
                                        <p:tgtEl>
                                          <p:spTgt spid="815"/>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Class="exit" nodeType="clickEffect" presetSubtype="0" presetID="1" grpId="26" fill="hold">
                                  <p:stCondLst>
                                    <p:cond delay="0"/>
                                  </p:stCondLst>
                                  <p:iterate type="el" backwards="0">
                                    <p:tmAbs val="0"/>
                                  </p:iterate>
                                  <p:childTnLst>
                                    <p:set>
                                      <p:cBhvr>
                                        <p:cTn id="110" fill="hold">
                                          <p:stCondLst>
                                            <p:cond delay="0"/>
                                          </p:stCondLst>
                                        </p:cTn>
                                        <p:tgtEl>
                                          <p:spTgt spid="80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Class="entr" nodeType="clickEffect" presetSubtype="0" presetID="1" grpId="27" fill="hold">
                                  <p:stCondLst>
                                    <p:cond delay="0"/>
                                  </p:stCondLst>
                                  <p:iterate type="el" backwards="0">
                                    <p:tmAbs val="0"/>
                                  </p:iterate>
                                  <p:childTnLst>
                                    <p:set>
                                      <p:cBhvr>
                                        <p:cTn id="114" fill="hold"/>
                                        <p:tgtEl>
                                          <p:spTgt spid="80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Class="exit" nodeType="clickEffect" presetSubtype="0" presetID="1" grpId="28" fill="hold">
                                  <p:stCondLst>
                                    <p:cond delay="0"/>
                                  </p:stCondLst>
                                  <p:iterate type="el" backwards="0">
                                    <p:tmAbs val="0"/>
                                  </p:iterate>
                                  <p:childTnLst>
                                    <p:set>
                                      <p:cBhvr>
                                        <p:cTn id="118" fill="hold">
                                          <p:stCondLst>
                                            <p:cond delay="0"/>
                                          </p:stCondLst>
                                        </p:cTn>
                                        <p:tgtEl>
                                          <p:spTgt spid="789"/>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Class="entr" nodeType="clickEffect" presetSubtype="0" presetID="1" grpId="29" fill="hold">
                                  <p:stCondLst>
                                    <p:cond delay="0"/>
                                  </p:stCondLst>
                                  <p:iterate type="el" backwards="0">
                                    <p:tmAbs val="0"/>
                                  </p:iterate>
                                  <p:childTnLst>
                                    <p:set>
                                      <p:cBhvr>
                                        <p:cTn id="122" fill="hold"/>
                                        <p:tgtEl>
                                          <p:spTgt spid="8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09" grpId="1"/>
      <p:bldP build="whole" bldLvl="1" animBg="1" rev="0" advAuto="0" spid="795" grpId="2"/>
      <p:bldP build="whole" bldLvl="1" animBg="1" rev="0" advAuto="0" spid="801" grpId="11"/>
      <p:bldP build="p" bldLvl="5" animBg="1" rev="0" advAuto="0" spid="770" grpId="6"/>
      <p:bldP build="whole" bldLvl="1" animBg="1" rev="0" advAuto="0" spid="813" grpId="14"/>
      <p:bldP build="whole" bldLvl="1" animBg="1" rev="0" advAuto="0" spid="814" grpId="24"/>
      <p:bldP build="whole" bldLvl="1" animBg="1" rev="0" advAuto="0" spid="801" grpId="17"/>
      <p:bldP build="whole" bldLvl="1" animBg="1" rev="0" advAuto="0" spid="815" grpId="23"/>
      <p:bldP build="whole" bldLvl="1" animBg="1" rev="0" advAuto="0" spid="812" grpId="12"/>
      <p:bldP build="whole" bldLvl="1" animBg="1" rev="0" advAuto="0" spid="817" grpId="20"/>
      <p:bldP build="whole" bldLvl="1" animBg="1" rev="0" advAuto="0" spid="815" grpId="25"/>
      <p:bldP build="whole" bldLvl="1" animBg="1" rev="0" advAuto="0" spid="803" grpId="26"/>
      <p:bldP build="whole" bldLvl="1" animBg="1" rev="0" advAuto="0" spid="796" grpId="5"/>
      <p:bldP build="whole" bldLvl="1" animBg="1" rev="0" advAuto="0" spid="797" grpId="8"/>
      <p:bldP build="whole" bldLvl="1" animBg="1" rev="0" advAuto="0" spid="798" grpId="13"/>
      <p:bldP build="whole" bldLvl="1" animBg="1" rev="0" advAuto="0" spid="806" grpId="15"/>
      <p:bldP build="whole" bldLvl="1" animBg="1" rev="0" advAuto="0" spid="807" grpId="18"/>
      <p:bldP build="whole" bldLvl="1" animBg="1" rev="0" advAuto="0" spid="796" grpId="10"/>
      <p:bldP build="p" bldLvl="5" animBg="1" rev="0" advAuto="0" spid="769" grpId="3"/>
      <p:bldP build="whole" bldLvl="1" animBg="1" rev="0" advAuto="0" spid="810" grpId="7"/>
      <p:bldP build="whole" bldLvl="1" animBg="1" rev="0" advAuto="0" spid="790" grpId="4"/>
      <p:bldP build="whole" bldLvl="1" animBg="1" rev="0" advAuto="0" spid="807" grpId="21"/>
      <p:bldP build="whole" bldLvl="1" animBg="1" rev="0" advAuto="0" spid="811" grpId="9"/>
      <p:bldP build="whole" bldLvl="1" animBg="1" rev="0" advAuto="0" spid="767" grpId="19"/>
      <p:bldP build="whole" bldLvl="1" animBg="1" rev="0" advAuto="0" spid="816" grpId="16"/>
      <p:bldP build="whole" bldLvl="1" animBg="1" rev="0" advAuto="0" spid="767" grpId="22"/>
      <p:bldP build="whole" bldLvl="1" animBg="1" rev="0" advAuto="0" spid="789" grpId="28"/>
      <p:bldP build="whole" bldLvl="1" animBg="1" rev="0" advAuto="0" spid="805" grpId="29"/>
      <p:bldP build="whole" bldLvl="1" animBg="1" rev="0" advAuto="0" spid="804" grpId="27"/>
    </p:bldLst>
  </p:timing>
</p:sld>
</file>

<file path=ppt/slides/slide7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1" name="Shape 821"/>
          <p:cNvSpPr/>
          <p:nvPr>
            <p:ph type="title"/>
          </p:nvPr>
        </p:nvSpPr>
        <p:spPr>
          <a:prstGeom prst="rect">
            <a:avLst/>
          </a:prstGeom>
        </p:spPr>
        <p:txBody>
          <a:bodyPr/>
          <a:lstStyle/>
          <a:p>
            <a:pPr/>
            <a:r>
              <a:t>进程切换</a:t>
            </a:r>
          </a:p>
        </p:txBody>
      </p:sp>
      <p:sp>
        <p:nvSpPr>
          <p:cNvPr id="822" name="Shape 822"/>
          <p:cNvSpPr/>
          <p:nvPr>
            <p:ph type="body" idx="1"/>
          </p:nvPr>
        </p:nvSpPr>
        <p:spPr>
          <a:xfrm>
            <a:off x="1689100" y="3251200"/>
            <a:ext cx="21005800" cy="9207500"/>
          </a:xfrm>
          <a:prstGeom prst="rect">
            <a:avLst/>
          </a:prstGeom>
        </p:spPr>
        <p:txBody>
          <a:bodyPr/>
          <a:lstStyle/>
          <a:p>
            <a:pPr marL="463550" indent="-463550" defTabSz="602615">
              <a:spcBef>
                <a:spcPts val="4300"/>
              </a:spcBef>
              <a:defRPr sz="3700"/>
            </a:pPr>
            <a:r>
              <a:t>到这里开始执行进程1了，如果进程1执行的过程中发生了进程调度和进程切换，进程0重新被调度执行了，就是从进程1再切换到进程0，prev进程变成了进程1，而next进程变成进程0。</a:t>
            </a:r>
          </a:p>
          <a:p>
            <a:pPr marL="463550" indent="-463550" defTabSz="602615">
              <a:spcBef>
                <a:spcPts val="4300"/>
              </a:spcBef>
              <a:defRPr sz="3700"/>
            </a:pPr>
            <a:r>
              <a:t>进程切换非常类似庄周梦蝶的典故，是庄周梦见蝴蝶，还是蝴蝶梦见庄周呢？庄周（CPU）只有一个，却有两个执行上下文（精神世界和物质世界），这段进程切换代码就是梦醒时分。</a:t>
            </a:r>
          </a:p>
          <a:p>
            <a:pPr marL="463550" indent="-463550" defTabSz="602615">
              <a:spcBef>
                <a:spcPts val="4300"/>
              </a:spcBef>
              <a:defRPr sz="3700"/>
            </a:pPr>
            <a:r>
              <a:t>延展开来，每一个进程都好像拥有一个独立的虚拟CPU，这样很多个进程并发运行在同一个物理CPU上，构成了“平行世界”的感觉，只有在“梦醒时分”（进程切换）的时间点那个本原世界（物理CPU）才一闪而过。就像我们所生存的世界的本原一样，从来没有人真正感知到它，就像它从来没有存在过一样。</a:t>
            </a:r>
          </a:p>
          <a:p>
            <a:pPr marL="463550" indent="-463550" defTabSz="602615">
              <a:spcBef>
                <a:spcPts val="4300"/>
              </a:spcBef>
              <a:defRPr sz="3700"/>
            </a:pPr>
            <a:r>
              <a:t>这部分最重要的是进程切换，进程在执行过程中，当时间片用完需要进行进程切换时，需要先保存当前的进程上下文环境，下次进程被调度执行时，需要恢复进程上下文环境，就这样通过虚拟化的进程概念实现了多道程序在同一个物理CPU上并发执行。</a:t>
            </a:r>
          </a:p>
        </p:txBody>
      </p:sp>
    </p:spTree>
  </p:cSld>
  <p:clrMapOvr>
    <a:masterClrMapping/>
  </p:clrMapOvr>
  <p:transition xmlns:p14="http://schemas.microsoft.com/office/powerpoint/2010/main" spd="med" advClick="1" p14:dur="1000"/>
</p:sld>
</file>

<file path=ppt/slides/slide7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4" name="Shape 824"/>
          <p:cNvSpPr/>
          <p:nvPr>
            <p:ph type="title"/>
          </p:nvPr>
        </p:nvSpPr>
        <p:spPr>
          <a:prstGeom prst="rect">
            <a:avLst/>
          </a:prstGeom>
        </p:spPr>
        <p:txBody>
          <a:bodyPr/>
          <a:lstStyle/>
          <a:p>
            <a:pPr/>
            <a:r>
              <a:t>六、总结</a:t>
            </a:r>
          </a:p>
        </p:txBody>
      </p:sp>
      <p:sp>
        <p:nvSpPr>
          <p:cNvPr id="825" name="Shape 825"/>
          <p:cNvSpPr/>
          <p:nvPr>
            <p:ph type="body" idx="1"/>
          </p:nvPr>
        </p:nvSpPr>
        <p:spPr>
          <a:prstGeom prst="rect">
            <a:avLst/>
          </a:prstGeom>
        </p:spPr>
        <p:txBody>
          <a:bodyPr/>
          <a:lstStyle/>
          <a:p>
            <a:pPr marL="495300" indent="-495300" defTabSz="643888">
              <a:spcBef>
                <a:spcPts val="4600"/>
              </a:spcBef>
              <a:defRPr sz="4000"/>
            </a:pPr>
            <a:r>
              <a:t>相信经过至此您对计算机系统和操作系统有了一个初步的了解，计算机系统的基本工作原理结起来就是计算机有"3大法宝"和操作系统有“两把宝剑”。</a:t>
            </a:r>
          </a:p>
          <a:p>
            <a:pPr marL="495300" indent="-495300" defTabSz="643888">
              <a:spcBef>
                <a:spcPts val="4600"/>
              </a:spcBef>
              <a:defRPr sz="4000"/>
            </a:pPr>
            <a:r>
              <a:t>计算机有"3大法宝"即是：存储程序计算机、函数调用堆栈、中断。</a:t>
            </a:r>
          </a:p>
          <a:p>
            <a:pPr marL="495300" indent="-495300" defTabSz="643888">
              <a:spcBef>
                <a:spcPts val="4600"/>
              </a:spcBef>
              <a:defRPr sz="4000"/>
            </a:pPr>
            <a:r>
              <a:t>操作系统有“两把宝剑”即是中断上下文和进程上下文。中断上下文的切换——保存现场和恢复现场，这一部分还需要继续深入学习；进程上下文的切换已经通过基于mykernel的操作系统内核范例进行了仔细分析。不管是“三大法宝”还是“两把宝剑”，都和汇编代码有着密不可分的关系，这也是为什么我们花了相当的篇幅介绍汇编。</a:t>
            </a:r>
          </a:p>
          <a:p>
            <a:pPr marL="495300" indent="-495300" defTabSz="643888">
              <a:spcBef>
                <a:spcPts val="4600"/>
              </a:spcBef>
              <a:defRPr sz="4000"/>
            </a:pPr>
            <a:r>
              <a:t>深入理解了计算机系统的基本工作原理之后，继续学习操作系统原理或者分析Linux内核代码都有了一个基础性的逻辑框架，为学习更多的知识整顿更大的信息量提供了坚实的基础思维模型。</a:t>
            </a:r>
          </a:p>
        </p:txBody>
      </p:sp>
    </p:spTree>
  </p:cSld>
  <p:clrMapOvr>
    <a:masterClrMapping/>
  </p:clrMapOvr>
  <p:transition xmlns:p14="http://schemas.microsoft.com/office/powerpoint/2010/main" spd="med" advClick="1" p14:dur="1000"/>
</p:sld>
</file>

<file path=ppt/slides/slide7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7" name="Shape 827"/>
          <p:cNvSpPr/>
          <p:nvPr>
            <p:ph type="title"/>
          </p:nvPr>
        </p:nvSpPr>
        <p:spPr>
          <a:prstGeom prst="rect">
            <a:avLst/>
          </a:prstGeom>
        </p:spPr>
        <p:txBody>
          <a:bodyPr/>
          <a:lstStyle/>
          <a:p>
            <a:pPr/>
            <a:r>
              <a:t>实验任务</a:t>
            </a:r>
          </a:p>
        </p:txBody>
      </p:sp>
      <p:sp>
        <p:nvSpPr>
          <p:cNvPr id="828" name="Shape 828"/>
          <p:cNvSpPr/>
          <p:nvPr>
            <p:ph type="body" idx="1"/>
          </p:nvPr>
        </p:nvSpPr>
        <p:spPr>
          <a:prstGeom prst="rect">
            <a:avLst/>
          </a:prstGeom>
        </p:spPr>
        <p:txBody>
          <a:bodyPr/>
          <a:lstStyle/>
          <a:p>
            <a:pPr marL="292100" indent="-292100" defTabSz="379729">
              <a:spcBef>
                <a:spcPts val="2700"/>
              </a:spcBef>
              <a:defRPr sz="2300"/>
            </a:pPr>
            <a:r>
              <a:t>wget https://raw.github.com/mengning/mykernel/master/mykernel-2.0_for_linux-5.4.34.patch</a:t>
            </a:r>
          </a:p>
          <a:p>
            <a:pPr marL="292100" indent="-292100" defTabSz="379729">
              <a:spcBef>
                <a:spcPts val="2700"/>
              </a:spcBef>
              <a:defRPr sz="2300"/>
            </a:pPr>
            <a:r>
              <a:t>sudo apt install axel</a:t>
            </a:r>
          </a:p>
          <a:p>
            <a:pPr marL="292100" indent="-292100" defTabSz="379729">
              <a:spcBef>
                <a:spcPts val="2700"/>
              </a:spcBef>
              <a:defRPr sz="2300"/>
            </a:pPr>
            <a:r>
              <a:t>axel -n 20 https://mirrors.edge.kernel.org/pub/linux/kernel/v5.x/linux-5.4.34.tar.xz</a:t>
            </a:r>
          </a:p>
          <a:p>
            <a:pPr marL="292100" indent="-292100" defTabSz="379729">
              <a:spcBef>
                <a:spcPts val="2700"/>
              </a:spcBef>
              <a:defRPr sz="2300"/>
            </a:pPr>
            <a:r>
              <a:t>xz -d linux-5.4.34.tar.xz</a:t>
            </a:r>
          </a:p>
          <a:p>
            <a:pPr marL="292100" indent="-292100" defTabSz="379729">
              <a:spcBef>
                <a:spcPts val="2700"/>
              </a:spcBef>
              <a:defRPr sz="2300"/>
            </a:pPr>
            <a:r>
              <a:t>tar -xvf linux-5.4.34.tar</a:t>
            </a:r>
          </a:p>
          <a:p>
            <a:pPr marL="292100" indent="-292100" defTabSz="379729">
              <a:spcBef>
                <a:spcPts val="2700"/>
              </a:spcBef>
              <a:defRPr sz="2300"/>
            </a:pPr>
            <a:r>
              <a:t>cd linux-5.4.34</a:t>
            </a:r>
          </a:p>
          <a:p>
            <a:pPr marL="292100" indent="-292100" defTabSz="379729">
              <a:spcBef>
                <a:spcPts val="2700"/>
              </a:spcBef>
              <a:defRPr sz="2300"/>
            </a:pPr>
            <a:r>
              <a:t>patch -p1 &lt; ../mykernel-2.0_for_linux-5.4.34.patch</a:t>
            </a:r>
          </a:p>
          <a:p>
            <a:pPr marL="292100" indent="-292100" defTabSz="379729">
              <a:spcBef>
                <a:spcPts val="2700"/>
              </a:spcBef>
              <a:defRPr sz="2300"/>
            </a:pPr>
            <a:r>
              <a:t>sudo apt install build-essential gcc-multilib</a:t>
            </a:r>
          </a:p>
          <a:p>
            <a:pPr marL="292100" indent="-292100" defTabSz="379729">
              <a:spcBef>
                <a:spcPts val="2700"/>
              </a:spcBef>
              <a:defRPr sz="2300"/>
            </a:pPr>
            <a:r>
              <a:t>sudo apt install qemu # install QEMU</a:t>
            </a:r>
          </a:p>
          <a:p>
            <a:pPr marL="292100" indent="-292100" defTabSz="379729">
              <a:spcBef>
                <a:spcPts val="2700"/>
              </a:spcBef>
              <a:defRPr sz="2300"/>
            </a:pPr>
            <a:r>
              <a:t>sudo apt install libncurses5-dev bison flex libssl-dev libelf-dev</a:t>
            </a:r>
          </a:p>
          <a:p>
            <a:pPr marL="292100" indent="-292100" defTabSz="379729">
              <a:spcBef>
                <a:spcPts val="2700"/>
              </a:spcBef>
              <a:defRPr sz="2300"/>
            </a:pPr>
            <a:r>
              <a:t>make defconfig # Default configuration is based on 'x86_64_defconfig'</a:t>
            </a:r>
          </a:p>
          <a:p>
            <a:pPr marL="292100" indent="-292100" defTabSz="379729">
              <a:spcBef>
                <a:spcPts val="2700"/>
              </a:spcBef>
              <a:defRPr sz="2300"/>
            </a:pPr>
            <a:r>
              <a:t>make -j$(nproc)</a:t>
            </a:r>
          </a:p>
          <a:p>
            <a:pPr marL="292100" indent="-292100" defTabSz="379729">
              <a:spcBef>
                <a:spcPts val="2700"/>
              </a:spcBef>
              <a:defRPr sz="2300"/>
            </a:pPr>
            <a:r>
              <a:t>qemu-system-x86_64 -kernel arch/x86/boot/bzImage</a:t>
            </a:r>
          </a:p>
        </p:txBody>
      </p:sp>
      <p:pic>
        <p:nvPicPr>
          <p:cNvPr id="829" name="image2.tif"/>
          <p:cNvPicPr>
            <a:picLocks noChangeAspect="1"/>
          </p:cNvPicPr>
          <p:nvPr/>
        </p:nvPicPr>
        <p:blipFill>
          <a:blip r:embed="rId2">
            <a:extLst/>
          </a:blip>
          <a:stretch>
            <a:fillRect/>
          </a:stretch>
        </p:blipFill>
        <p:spPr>
          <a:xfrm>
            <a:off x="11764250" y="5764129"/>
            <a:ext cx="12286529" cy="7426299"/>
          </a:xfrm>
          <a:prstGeom prst="rect">
            <a:avLst/>
          </a:prstGeom>
          <a:ln w="12700">
            <a:miter lim="400000"/>
          </a:ln>
        </p:spPr>
      </p:pic>
      <p:sp>
        <p:nvSpPr>
          <p:cNvPr id="830" name="Shape 830"/>
          <p:cNvSpPr/>
          <p:nvPr/>
        </p:nvSpPr>
        <p:spPr>
          <a:xfrm>
            <a:off x="13038455" y="4006015"/>
            <a:ext cx="1095629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在mykernel的基础上实现一个极简内核</a:t>
            </a:r>
          </a:p>
        </p:txBody>
      </p:sp>
    </p:spTree>
  </p:cSld>
  <p:clrMapOvr>
    <a:masterClrMapping/>
  </p:clrMapOvr>
  <p:transition xmlns:p14="http://schemas.microsoft.com/office/powerpoint/2010/main" spd="med" advClick="1" p14:dur="1000"/>
</p:sld>
</file>

<file path=ppt/slides/slide7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2" name="Shape 832"/>
          <p:cNvSpPr/>
          <p:nvPr>
            <p:ph type="title"/>
          </p:nvPr>
        </p:nvSpPr>
        <p:spPr>
          <a:xfrm>
            <a:off x="1689100" y="9893300"/>
            <a:ext cx="21005800" cy="2286000"/>
          </a:xfrm>
          <a:prstGeom prst="rect">
            <a:avLst/>
          </a:prstGeom>
        </p:spPr>
        <p:txBody>
          <a:bodyPr/>
          <a:lstStyle/>
          <a:p>
            <a:pPr/>
            <a:r>
              <a:t>扫码关注我哦</a:t>
            </a:r>
          </a:p>
        </p:txBody>
      </p:sp>
      <p:pic>
        <p:nvPicPr>
          <p:cNvPr id="833" name="image3.png"/>
          <p:cNvPicPr>
            <a:picLocks noChangeAspect="1"/>
          </p:cNvPicPr>
          <p:nvPr/>
        </p:nvPicPr>
        <p:blipFill>
          <a:blip r:embed="rId2">
            <a:extLst/>
          </a:blip>
          <a:stretch>
            <a:fillRect/>
          </a:stretch>
        </p:blipFill>
        <p:spPr>
          <a:xfrm>
            <a:off x="9938571" y="5595172"/>
            <a:ext cx="4506857" cy="4506856"/>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title"/>
          </p:nvPr>
        </p:nvSpPr>
        <p:spPr>
          <a:xfrm>
            <a:off x="6432550" y="549274"/>
            <a:ext cx="13989050" cy="2286002"/>
          </a:xfrm>
          <a:prstGeom prst="rect">
            <a:avLst/>
          </a:prstGeom>
        </p:spPr>
        <p:txBody>
          <a:bodyPr/>
          <a:lstStyle>
            <a:lvl1pPr algn="l">
              <a:defRPr sz="8000"/>
            </a:lvl1pPr>
          </a:lstStyle>
          <a:p>
            <a:pPr/>
            <a:r>
              <a:t>The stored program computer</a:t>
            </a:r>
          </a:p>
        </p:txBody>
      </p:sp>
      <p:pic>
        <p:nvPicPr>
          <p:cNvPr id="182" name="image5.png"/>
          <p:cNvPicPr>
            <a:picLocks noChangeAspect="1"/>
          </p:cNvPicPr>
          <p:nvPr/>
        </p:nvPicPr>
        <p:blipFill>
          <a:blip r:embed="rId2">
            <a:extLst/>
          </a:blip>
          <a:stretch>
            <a:fillRect/>
          </a:stretch>
        </p:blipFill>
        <p:spPr>
          <a:xfrm>
            <a:off x="6286500" y="2968625"/>
            <a:ext cx="10928350" cy="7004050"/>
          </a:xfrm>
          <a:prstGeom prst="rect">
            <a:avLst/>
          </a:prstGeom>
          <a:ln w="12700">
            <a:miter lim="400000"/>
          </a:ln>
        </p:spPr>
      </p:pic>
      <p:sp>
        <p:nvSpPr>
          <p:cNvPr id="183" name="Shape 183"/>
          <p:cNvSpPr/>
          <p:nvPr/>
        </p:nvSpPr>
        <p:spPr>
          <a:xfrm>
            <a:off x="6143625" y="10026649"/>
            <a:ext cx="14690725" cy="1810613"/>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spAutoFit/>
          </a:bodyPr>
          <a:lstStyle/>
          <a:p>
            <a:pPr algn="l" defTabSz="1828800">
              <a:buClr>
                <a:srgbClr val="99CC00"/>
              </a:buClr>
              <a:buSzPct val="100000"/>
              <a:buFont typeface="Wingdings"/>
              <a:buChar char="◆"/>
              <a:defRPr sz="5600">
                <a:latin typeface="Arial"/>
                <a:ea typeface="Arial"/>
                <a:cs typeface="Arial"/>
                <a:sym typeface="Arial"/>
              </a:defRPr>
            </a:pPr>
            <a:r>
              <a:t>Memory holds instructions and data</a:t>
            </a:r>
          </a:p>
          <a:p>
            <a:pPr algn="l" defTabSz="1828800">
              <a:buClr>
                <a:srgbClr val="99CC00"/>
              </a:buClr>
              <a:buSzPct val="100000"/>
              <a:buFont typeface="Wingdings"/>
              <a:buChar char="◆"/>
              <a:defRPr sz="5600">
                <a:latin typeface="Arial"/>
                <a:ea typeface="Arial"/>
                <a:cs typeface="Arial"/>
                <a:sym typeface="Arial"/>
              </a:defRPr>
            </a:pPr>
            <a:r>
              <a:t>CPU interpreter of instructions</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存储程序计算机工作原理</a:t>
            </a:r>
          </a:p>
        </p:txBody>
      </p:sp>
      <p:sp>
        <p:nvSpPr>
          <p:cNvPr id="186" name="Shape 186"/>
          <p:cNvSpPr/>
          <p:nvPr>
            <p:ph type="body" idx="1"/>
          </p:nvPr>
        </p:nvSpPr>
        <p:spPr>
          <a:prstGeom prst="rect">
            <a:avLst/>
          </a:prstGeom>
        </p:spPr>
        <p:txBody>
          <a:bodyPr/>
          <a:lstStyle/>
          <a:p>
            <a:pPr marL="590550" indent="-590550" defTabSz="767715">
              <a:spcBef>
                <a:spcPts val="5400"/>
              </a:spcBef>
              <a:defRPr sz="4800"/>
            </a:pPr>
            <a:r>
              <a:t>我们用程序员的思维方式来对存储程序计算机进行抽象。</a:t>
            </a:r>
          </a:p>
          <a:p>
            <a:pPr marL="590550" indent="-590550" defTabSz="767715">
              <a:spcBef>
                <a:spcPts val="5400"/>
              </a:spcBef>
              <a:defRPr sz="4800"/>
            </a:pPr>
            <a:r>
              <a:t>我们可以把CPU抽象成一个for循环，因为它总是在执行next instruction（下一条指令），然后从内存里取下一条指令来执行。从这个角度来看，内存保存指令和数据，CPU负责解释和执行这些指令，它们通过总线连接起来。这里揭示了计算机可以自动化执行程序的原理。</a:t>
            </a:r>
          </a:p>
          <a:p>
            <a:pPr marL="590550" indent="-590550" defTabSz="767715">
              <a:spcBef>
                <a:spcPts val="5400"/>
              </a:spcBef>
              <a:defRPr sz="4800"/>
            </a:pPr>
            <a:r>
              <a:t>这里存在一个问题，CPU能识别什么样的指令，我们这里需要有一个定义。学过编程的读者基本都知道API（Application Program Interface），也就是应用程序编程接口。而对于程序员来讲，还有一个称为ABI（Application Binary Interface）的接口，它主要是一些指令的编码。</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