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" initials="J" lastIdx="1" clrIdx="0">
    <p:extLst>
      <p:ext uri="{19B8F6BF-5375-455C-9EA6-DF929625EA0E}">
        <p15:presenceInfo xmlns:p15="http://schemas.microsoft.com/office/powerpoint/2012/main" userId="Jo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48280"/>
    <a:srgbClr val="BE2C28"/>
    <a:srgbClr val="932D2D"/>
    <a:srgbClr val="FF2D2D"/>
    <a:srgbClr val="D00000"/>
    <a:srgbClr val="480000"/>
    <a:srgbClr val="FF8B8B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4326" y="-120"/>
      </p:cViewPr>
      <p:guideLst>
        <p:guide orient="horz" pos="27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815A-8E21-7630-4D15-127630DC3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9CD1D2-D9A0-D674-6131-C25BBD31E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89AFF-3E6B-E6FE-03A2-90BE4F5A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8B308-C4B8-BC8D-A115-75FDC027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155F3-264F-BA7C-405A-7B64181F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8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5578-5BFE-987C-CCA8-EFD03D2E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16455-37E5-EEB7-9462-EBEBFB97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B5085-3CE3-91F1-A097-426E549F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575B0-B3DD-1C4D-018E-4034040A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C80FC-1C1C-15D2-E61D-67677ACC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472185-4B60-C5A8-6328-AAFE3F3E5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7D3BE-A413-35CD-6E4F-6D882970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1865F-0E08-D0BC-6395-94EC9AF4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9C0BF-53FF-C294-BB33-59825C4F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551F8-12BE-375C-69B5-F02DA754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5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0366-29B1-91C1-6E9B-FF06CDCD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A333F-A163-1EE9-234B-B34A362C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A58F2-0E98-C00C-CCA0-9A125B96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3CC0F-040B-07E9-1760-B5D3AD4D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76DFC-19C2-284B-1F34-5564B2A0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1915-F81C-B3B0-B444-3D8BB6FA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343D0-28D4-8F14-A561-F78B8A15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5FB67-BE83-B694-2833-5B0D716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6A843-71C6-3627-9A94-00FEE0C2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E9443-A5B8-EC2B-1571-4C1919F1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4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A7ABF-8E3D-909A-F9E2-57463962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34031-53C2-C23B-A3FE-364EE99A3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FB85D-2241-1376-F0F6-BEDF4C659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5F123-5935-B12D-AE5A-91FBB7E3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E8F04-8C42-0CD9-4853-721D6BDB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50D18-EAC2-E082-23E8-FA1EB9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3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B4987-FC2A-D88D-25B9-B2C87FCB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67F23-C910-8143-8C1B-71A29D9A8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5A839-A95D-3FA9-4239-E712153A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76128D-2617-2E96-612E-D1457B0D3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AAF5D-6675-CCB5-0D4E-67CA3C6B1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56CF2B-B039-E14D-C2DE-DF525204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5E4099-302B-77FB-84A9-3D727C25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72727-50CE-FCAD-F193-02333AA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DD78D-F8A8-CDFB-358E-72F5D839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8D888F-6039-EB63-4D70-EC1E73DB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43B917-FDCE-F420-65AB-885DA1C2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FADA4B-09D2-40AB-D42C-7642E93F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9CD9A-55E2-097C-DC78-74D69A4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CB106C-5312-40C6-0BBD-A19ED437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6F3C7-92BE-54CC-D4F3-30D95939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7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46D36-2AE1-E813-CDE3-B33A2A2E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02663-101E-A73B-BCDB-C099F8F5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1B719-CDCC-2B51-F053-7A5FE39A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27D6E-AE9F-90D3-012B-8681C4E3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E726C-8D08-5DFB-0511-EAF1BDD1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D1B45-B3B6-9A01-7DE4-9EF805EE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2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773A6-746E-2A75-60FF-28E8BF0C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1FAE20-EA53-9346-882A-60EF08DED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AA453-9C4D-5C59-8ED0-2D43308E8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5F5E2-2980-B9D6-7C57-94FDD70E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D3650-E1DE-F9D3-73F7-CCB420AA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557F4-B9AA-4ED2-2DC8-24D6607A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5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8D323F-D871-0F07-EA81-9AB84BC8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249DF-7207-65BA-A57F-6385ADCA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96658-3FF9-9066-42DB-BAEEF346D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73AD-68C2-4E24-ACE0-DDBB99E8BB8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54D9B-D5D6-18D2-FC05-032015E3A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8AE14-2983-12D0-CD03-E68DB8058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5B6B-0835-4693-BB6B-631ED784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D98E5F1-5281-3821-DA71-F2D1B8C2A533}"/>
              </a:ext>
            </a:extLst>
          </p:cNvPr>
          <p:cNvSpPr/>
          <p:nvPr/>
        </p:nvSpPr>
        <p:spPr>
          <a:xfrm>
            <a:off x="5504576" y="4224447"/>
            <a:ext cx="1182848" cy="1406792"/>
          </a:xfrm>
          <a:prstGeom prst="rect">
            <a:avLst/>
          </a:prstGeom>
          <a:solidFill>
            <a:srgbClr val="66C2A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645988-1D6C-7E76-1952-FB4745F0E047}"/>
              </a:ext>
            </a:extLst>
          </p:cNvPr>
          <p:cNvSpPr/>
          <p:nvPr/>
        </p:nvSpPr>
        <p:spPr>
          <a:xfrm>
            <a:off x="5504577" y="564290"/>
            <a:ext cx="1182848" cy="1406792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62FFE8-B62D-DEEE-8663-1BF8F5B4A668}"/>
              </a:ext>
            </a:extLst>
          </p:cNvPr>
          <p:cNvSpPr/>
          <p:nvPr/>
        </p:nvSpPr>
        <p:spPr>
          <a:xfrm>
            <a:off x="5504576" y="564289"/>
            <a:ext cx="1182848" cy="5066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E2A008-E630-1FB7-F216-CF24F22207FE}"/>
              </a:ext>
            </a:extLst>
          </p:cNvPr>
          <p:cNvSpPr/>
          <p:nvPr/>
        </p:nvSpPr>
        <p:spPr>
          <a:xfrm>
            <a:off x="5593298" y="975298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内核</a:t>
            </a:r>
            <a:endParaRPr lang="zh-CN" altLang="en-US" sz="3200" b="1" cap="none" spc="0" dirty="0">
              <a:ln w="0"/>
              <a:solidFill>
                <a:schemeClr val="bg1"/>
              </a:solidFill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0EBD16-160F-C420-8CFA-D3C75B245F9E}"/>
              </a:ext>
            </a:extLst>
          </p:cNvPr>
          <p:cNvSpPr/>
          <p:nvPr/>
        </p:nvSpPr>
        <p:spPr>
          <a:xfrm>
            <a:off x="5593297" y="4635456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用户</a:t>
            </a:r>
            <a:endParaRPr lang="zh-CN" altLang="en-US" sz="3200" b="1" cap="none" spc="0" dirty="0">
              <a:ln w="0"/>
              <a:solidFill>
                <a:schemeClr val="bg1"/>
              </a:solidFill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DF4A1A-D5CB-FF91-AB42-76FC05176386}"/>
              </a:ext>
            </a:extLst>
          </p:cNvPr>
          <p:cNvSpPr/>
          <p:nvPr/>
        </p:nvSpPr>
        <p:spPr>
          <a:xfrm>
            <a:off x="5601311" y="1465988"/>
            <a:ext cx="9893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U/S=0</a:t>
            </a:r>
            <a:endParaRPr lang="zh-CN" altLang="en-US" sz="2000" b="1" cap="none" spc="0" dirty="0">
              <a:ln w="0"/>
              <a:solidFill>
                <a:schemeClr val="bg1"/>
              </a:solidFill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E9BA38-392D-C511-92C5-9BCF27F4625B}"/>
              </a:ext>
            </a:extLst>
          </p:cNvPr>
          <p:cNvSpPr/>
          <p:nvPr/>
        </p:nvSpPr>
        <p:spPr>
          <a:xfrm>
            <a:off x="5593296" y="4329431"/>
            <a:ext cx="9893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U/S=1</a:t>
            </a:r>
            <a:endParaRPr lang="zh-CN" altLang="en-US" sz="2000" b="1" cap="none" spc="0" dirty="0">
              <a:ln w="0"/>
              <a:solidFill>
                <a:schemeClr val="bg1"/>
              </a:solidFill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94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  <p:bldP spid="4" grpId="0" animBg="1"/>
      <p:bldP spid="7" grpId="0"/>
      <p:bldP spid="7" grpId="1"/>
      <p:bldP spid="8" grpId="0"/>
      <p:bldP spid="9" grpId="0"/>
      <p:bldP spid="9" grpId="1"/>
      <p:bldP spid="9" grpId="2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03AFF6-C398-F04D-9745-70259397BF58}"/>
              </a:ext>
            </a:extLst>
          </p:cNvPr>
          <p:cNvGrpSpPr/>
          <p:nvPr/>
        </p:nvGrpSpPr>
        <p:grpSpPr>
          <a:xfrm>
            <a:off x="5504576" y="564289"/>
            <a:ext cx="1182848" cy="5066950"/>
            <a:chOff x="7536576" y="343949"/>
            <a:chExt cx="1182848" cy="50669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5501763-9D4F-D3AA-56F4-ED111A45F98C}"/>
                </a:ext>
              </a:extLst>
            </p:cNvPr>
            <p:cNvSpPr/>
            <p:nvPr/>
          </p:nvSpPr>
          <p:spPr>
            <a:xfrm>
              <a:off x="7536576" y="4004107"/>
              <a:ext cx="1182848" cy="1406792"/>
            </a:xfrm>
            <a:prstGeom prst="rect">
              <a:avLst/>
            </a:prstGeom>
            <a:solidFill>
              <a:srgbClr val="66C2A5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E436A9-9825-E5E5-388E-B8F26BD4F8F8}"/>
                </a:ext>
              </a:extLst>
            </p:cNvPr>
            <p:cNvSpPr/>
            <p:nvPr/>
          </p:nvSpPr>
          <p:spPr>
            <a:xfrm>
              <a:off x="7536576" y="343949"/>
              <a:ext cx="1182848" cy="5066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3BFE93-A46C-42CA-469D-59B6EF77B800}"/>
              </a:ext>
            </a:extLst>
          </p:cNvPr>
          <p:cNvGrpSpPr/>
          <p:nvPr/>
        </p:nvGrpSpPr>
        <p:grpSpPr>
          <a:xfrm>
            <a:off x="5593296" y="4329431"/>
            <a:ext cx="1005404" cy="890800"/>
            <a:chOff x="7625296" y="4109091"/>
            <a:chExt cx="1005404" cy="890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3616548-FA58-C51B-AB68-AB4983D5ADA4}"/>
                </a:ext>
              </a:extLst>
            </p:cNvPr>
            <p:cNvSpPr/>
            <p:nvPr/>
          </p:nvSpPr>
          <p:spPr>
            <a:xfrm>
              <a:off x="7625297" y="4415116"/>
              <a:ext cx="10054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chemeClr val="bg1"/>
                  </a:solidFill>
                  <a:latin typeface="更纱黑体 SC" panose="02000500000000000000" pitchFamily="2" charset="-122"/>
                  <a:ea typeface="更纱黑体 SC" panose="02000500000000000000" pitchFamily="2" charset="-122"/>
                  <a:cs typeface="更纱黑体 SC" panose="02000500000000000000" pitchFamily="2" charset="-122"/>
                </a:rPr>
                <a:t>用户</a:t>
              </a:r>
              <a:endParaRPr lang="zh-CN" altLang="en-US" sz="3200" b="1" cap="none" spc="0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A8FBA0E-0308-8AB5-A49B-96B02BE9A261}"/>
                </a:ext>
              </a:extLst>
            </p:cNvPr>
            <p:cNvSpPr/>
            <p:nvPr/>
          </p:nvSpPr>
          <p:spPr>
            <a:xfrm>
              <a:off x="7625296" y="4109091"/>
              <a:ext cx="9893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0"/>
                  <a:solidFill>
                    <a:schemeClr val="bg1"/>
                  </a:solidFill>
                  <a:latin typeface="更纱黑体 SC" panose="02000500000000000000" pitchFamily="2" charset="-122"/>
                  <a:ea typeface="更纱黑体 SC" panose="02000500000000000000" pitchFamily="2" charset="-122"/>
                  <a:cs typeface="更纱黑体 SC" panose="02000500000000000000" pitchFamily="2" charset="-122"/>
                </a:rPr>
                <a:t>U/S=1</a:t>
              </a:r>
              <a:endParaRPr lang="zh-CN" altLang="en-US" sz="2000" b="1" cap="none" spc="0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C42696-D7AE-AE1B-4013-DCBC4FC0381F}"/>
              </a:ext>
            </a:extLst>
          </p:cNvPr>
          <p:cNvGrpSpPr/>
          <p:nvPr/>
        </p:nvGrpSpPr>
        <p:grpSpPr>
          <a:xfrm>
            <a:off x="5504576" y="564289"/>
            <a:ext cx="1182848" cy="5066950"/>
            <a:chOff x="5504576" y="343949"/>
            <a:chExt cx="1182848" cy="50669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CC4CD1F-5D6A-F1B7-E6A1-0F7449169EA2}"/>
                </a:ext>
              </a:extLst>
            </p:cNvPr>
            <p:cNvSpPr/>
            <p:nvPr/>
          </p:nvSpPr>
          <p:spPr>
            <a:xfrm>
              <a:off x="5504576" y="4004107"/>
              <a:ext cx="1182848" cy="1406792"/>
            </a:xfrm>
            <a:prstGeom prst="rect">
              <a:avLst/>
            </a:prstGeom>
            <a:solidFill>
              <a:srgbClr val="66C2A5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3CFDEB-D71F-F8F3-9BB2-FE0B9DD18373}"/>
                </a:ext>
              </a:extLst>
            </p:cNvPr>
            <p:cNvSpPr/>
            <p:nvPr/>
          </p:nvSpPr>
          <p:spPr>
            <a:xfrm>
              <a:off x="5504576" y="343949"/>
              <a:ext cx="1182848" cy="5066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8EC535A-8D3E-6001-5547-2439E1D0D0A9}"/>
              </a:ext>
            </a:extLst>
          </p:cNvPr>
          <p:cNvGrpSpPr/>
          <p:nvPr/>
        </p:nvGrpSpPr>
        <p:grpSpPr>
          <a:xfrm>
            <a:off x="5593296" y="4329431"/>
            <a:ext cx="1005404" cy="890800"/>
            <a:chOff x="5593296" y="4109091"/>
            <a:chExt cx="1005404" cy="890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1255DC-929C-BF39-41D3-6DB00BEA52BE}"/>
                </a:ext>
              </a:extLst>
            </p:cNvPr>
            <p:cNvSpPr/>
            <p:nvPr/>
          </p:nvSpPr>
          <p:spPr>
            <a:xfrm>
              <a:off x="5593297" y="4415116"/>
              <a:ext cx="10054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chemeClr val="bg1"/>
                  </a:solidFill>
                  <a:latin typeface="更纱黑体 SC" panose="02000500000000000000" pitchFamily="2" charset="-122"/>
                  <a:ea typeface="更纱黑体 SC" panose="02000500000000000000" pitchFamily="2" charset="-122"/>
                  <a:cs typeface="更纱黑体 SC" panose="02000500000000000000" pitchFamily="2" charset="-122"/>
                </a:rPr>
                <a:t>用户</a:t>
              </a:r>
              <a:endParaRPr lang="zh-CN" altLang="en-US" sz="3200" b="1" cap="none" spc="0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A97E42-12E3-9C60-A429-71FA8216BB91}"/>
                </a:ext>
              </a:extLst>
            </p:cNvPr>
            <p:cNvSpPr/>
            <p:nvPr/>
          </p:nvSpPr>
          <p:spPr>
            <a:xfrm>
              <a:off x="5593296" y="4109091"/>
              <a:ext cx="9893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0"/>
                  <a:solidFill>
                    <a:schemeClr val="bg1"/>
                  </a:solidFill>
                  <a:latin typeface="更纱黑体 SC" panose="02000500000000000000" pitchFamily="2" charset="-122"/>
                  <a:ea typeface="更纱黑体 SC" panose="02000500000000000000" pitchFamily="2" charset="-122"/>
                  <a:cs typeface="更纱黑体 SC" panose="02000500000000000000" pitchFamily="2" charset="-122"/>
                </a:rPr>
                <a:t>U/S=1</a:t>
              </a:r>
              <a:endParaRPr lang="zh-CN" altLang="en-US" sz="2000" b="1" cap="none" spc="0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49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1181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1125 -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11719 -3.7037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1719 -4.81481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B4AEC938-872E-DFA3-DD7C-758B9FE6BCD0}"/>
              </a:ext>
            </a:extLst>
          </p:cNvPr>
          <p:cNvCxnSpPr>
            <a:cxnSpLocks/>
          </p:cNvCxnSpPr>
          <p:nvPr/>
        </p:nvCxnSpPr>
        <p:spPr>
          <a:xfrm rot="5400000">
            <a:off x="6089648" y="4210782"/>
            <a:ext cx="12700" cy="2868046"/>
          </a:xfrm>
          <a:prstGeom prst="curvedConnector3">
            <a:avLst>
              <a:gd name="adj1" fmla="val 3300000"/>
            </a:avLst>
          </a:prstGeom>
          <a:ln w="38100">
            <a:prstDash val="lgDashDot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A1FA48D-F8DD-DB77-79BA-C270493600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9648" y="-888850"/>
            <a:ext cx="12700" cy="2868046"/>
          </a:xfrm>
          <a:prstGeom prst="curvedConnector3">
            <a:avLst>
              <a:gd name="adj1" fmla="val 3014457"/>
            </a:avLst>
          </a:prstGeom>
          <a:ln w="38100">
            <a:prstDash val="lgDashDot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hidden="1">
            <a:extLst>
              <a:ext uri="{FF2B5EF4-FFF2-40B4-BE49-F238E27FC236}">
                <a16:creationId xmlns:a16="http://schemas.microsoft.com/office/drawing/2014/main" id="{A66B37F6-9A5F-9274-898B-B011B3F7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03AFF6-C398-F04D-9745-70259397BF58}"/>
              </a:ext>
            </a:extLst>
          </p:cNvPr>
          <p:cNvGrpSpPr/>
          <p:nvPr/>
        </p:nvGrpSpPr>
        <p:grpSpPr>
          <a:xfrm>
            <a:off x="6932920" y="564289"/>
            <a:ext cx="1182848" cy="5066950"/>
            <a:chOff x="7536576" y="343949"/>
            <a:chExt cx="1182848" cy="50669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5501763-9D4F-D3AA-56F4-ED111A45F98C}"/>
                </a:ext>
              </a:extLst>
            </p:cNvPr>
            <p:cNvSpPr/>
            <p:nvPr/>
          </p:nvSpPr>
          <p:spPr>
            <a:xfrm>
              <a:off x="7536576" y="4004107"/>
              <a:ext cx="1182848" cy="1406792"/>
            </a:xfrm>
            <a:prstGeom prst="rect">
              <a:avLst/>
            </a:prstGeom>
            <a:solidFill>
              <a:srgbClr val="66C2A5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E436A9-9825-E5E5-388E-B8F26BD4F8F8}"/>
                </a:ext>
              </a:extLst>
            </p:cNvPr>
            <p:cNvSpPr/>
            <p:nvPr/>
          </p:nvSpPr>
          <p:spPr>
            <a:xfrm>
              <a:off x="7536576" y="343949"/>
              <a:ext cx="1182848" cy="5066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3BFE93-A46C-42CA-469D-59B6EF77B800}"/>
              </a:ext>
            </a:extLst>
          </p:cNvPr>
          <p:cNvGrpSpPr/>
          <p:nvPr/>
        </p:nvGrpSpPr>
        <p:grpSpPr>
          <a:xfrm>
            <a:off x="5593296" y="4329431"/>
            <a:ext cx="1005404" cy="890800"/>
            <a:chOff x="7625296" y="4109091"/>
            <a:chExt cx="1005404" cy="890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3616548-FA58-C51B-AB68-AB4983D5ADA4}"/>
                </a:ext>
              </a:extLst>
            </p:cNvPr>
            <p:cNvSpPr/>
            <p:nvPr/>
          </p:nvSpPr>
          <p:spPr>
            <a:xfrm>
              <a:off x="7625297" y="4415116"/>
              <a:ext cx="10054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chemeClr val="bg1"/>
                  </a:solidFill>
                  <a:latin typeface="更纱黑体 SC" panose="02000500000000000000" pitchFamily="2" charset="-122"/>
                  <a:ea typeface="更纱黑体 SC" panose="02000500000000000000" pitchFamily="2" charset="-122"/>
                  <a:cs typeface="更纱黑体 SC" panose="02000500000000000000" pitchFamily="2" charset="-122"/>
                </a:rPr>
                <a:t>用户</a:t>
              </a:r>
              <a:endParaRPr lang="zh-CN" altLang="en-US" sz="3200" b="1" cap="none" spc="0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A8FBA0E-0308-8AB5-A49B-96B02BE9A261}"/>
                </a:ext>
              </a:extLst>
            </p:cNvPr>
            <p:cNvSpPr/>
            <p:nvPr/>
          </p:nvSpPr>
          <p:spPr>
            <a:xfrm>
              <a:off x="7625296" y="4109091"/>
              <a:ext cx="9893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0"/>
                  <a:solidFill>
                    <a:schemeClr val="bg1"/>
                  </a:solidFill>
                  <a:latin typeface="更纱黑体 SC" panose="02000500000000000000" pitchFamily="2" charset="-122"/>
                  <a:ea typeface="更纱黑体 SC" panose="02000500000000000000" pitchFamily="2" charset="-122"/>
                  <a:cs typeface="更纱黑体 SC" panose="02000500000000000000" pitchFamily="2" charset="-122"/>
                </a:rPr>
                <a:t>U/S=1</a:t>
              </a:r>
              <a:endParaRPr lang="zh-CN" altLang="en-US" sz="2000" b="1" cap="none" spc="0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C42696-D7AE-AE1B-4013-DCBC4FC0381F}"/>
              </a:ext>
            </a:extLst>
          </p:cNvPr>
          <p:cNvGrpSpPr/>
          <p:nvPr/>
        </p:nvGrpSpPr>
        <p:grpSpPr>
          <a:xfrm>
            <a:off x="4064874" y="564289"/>
            <a:ext cx="1182848" cy="5066950"/>
            <a:chOff x="5504576" y="343949"/>
            <a:chExt cx="1182848" cy="50669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CC4CD1F-5D6A-F1B7-E6A1-0F7449169EA2}"/>
                </a:ext>
              </a:extLst>
            </p:cNvPr>
            <p:cNvSpPr/>
            <p:nvPr/>
          </p:nvSpPr>
          <p:spPr>
            <a:xfrm>
              <a:off x="5504576" y="4004107"/>
              <a:ext cx="1182848" cy="1406792"/>
            </a:xfrm>
            <a:prstGeom prst="rect">
              <a:avLst/>
            </a:prstGeom>
            <a:solidFill>
              <a:srgbClr val="66C2A5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3CFDEB-D71F-F8F3-9BB2-FE0B9DD18373}"/>
                </a:ext>
              </a:extLst>
            </p:cNvPr>
            <p:cNvSpPr/>
            <p:nvPr/>
          </p:nvSpPr>
          <p:spPr>
            <a:xfrm>
              <a:off x="5504576" y="343949"/>
              <a:ext cx="1182848" cy="5066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8EC535A-8D3E-6001-5547-2439E1D0D0A9}"/>
              </a:ext>
            </a:extLst>
          </p:cNvPr>
          <p:cNvGrpSpPr/>
          <p:nvPr/>
        </p:nvGrpSpPr>
        <p:grpSpPr>
          <a:xfrm>
            <a:off x="5593296" y="4329431"/>
            <a:ext cx="1005404" cy="890800"/>
            <a:chOff x="5593296" y="4109091"/>
            <a:chExt cx="1005404" cy="890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1255DC-929C-BF39-41D3-6DB00BEA52BE}"/>
                </a:ext>
              </a:extLst>
            </p:cNvPr>
            <p:cNvSpPr/>
            <p:nvPr/>
          </p:nvSpPr>
          <p:spPr>
            <a:xfrm>
              <a:off x="5593297" y="4415116"/>
              <a:ext cx="10054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chemeClr val="bg1"/>
                  </a:solidFill>
                  <a:latin typeface="更纱黑体 SC" panose="02000500000000000000" pitchFamily="2" charset="-122"/>
                  <a:ea typeface="更纱黑体 SC" panose="02000500000000000000" pitchFamily="2" charset="-122"/>
                  <a:cs typeface="更纱黑体 SC" panose="02000500000000000000" pitchFamily="2" charset="-122"/>
                </a:rPr>
                <a:t>用户</a:t>
              </a:r>
              <a:endParaRPr lang="zh-CN" altLang="en-US" sz="3200" b="1" cap="none" spc="0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A97E42-12E3-9C60-A429-71FA8216BB91}"/>
                </a:ext>
              </a:extLst>
            </p:cNvPr>
            <p:cNvSpPr/>
            <p:nvPr/>
          </p:nvSpPr>
          <p:spPr>
            <a:xfrm>
              <a:off x="5593296" y="4109091"/>
              <a:ext cx="9893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0"/>
                  <a:solidFill>
                    <a:schemeClr val="bg1"/>
                  </a:solidFill>
                  <a:latin typeface="更纱黑体 SC" panose="02000500000000000000" pitchFamily="2" charset="-122"/>
                  <a:ea typeface="更纱黑体 SC" panose="02000500000000000000" pitchFamily="2" charset="-122"/>
                  <a:cs typeface="更纱黑体 SC" panose="02000500000000000000" pitchFamily="2" charset="-122"/>
                </a:rPr>
                <a:t>U/S=1</a:t>
              </a:r>
              <a:endParaRPr lang="zh-CN" altLang="en-US" sz="2000" b="1" cap="none" spc="0" dirty="0">
                <a:ln w="0"/>
                <a:solidFill>
                  <a:schemeClr val="bg1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954B1CE-E2DF-B606-B1DB-E91523CEEF7C}"/>
              </a:ext>
            </a:extLst>
          </p:cNvPr>
          <p:cNvSpPr/>
          <p:nvPr/>
        </p:nvSpPr>
        <p:spPr>
          <a:xfrm>
            <a:off x="4064874" y="564289"/>
            <a:ext cx="1182848" cy="1406792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4B3416-9FCE-1059-6D6C-2A0170C43A56}"/>
              </a:ext>
            </a:extLst>
          </p:cNvPr>
          <p:cNvSpPr/>
          <p:nvPr/>
        </p:nvSpPr>
        <p:spPr>
          <a:xfrm>
            <a:off x="4064873" y="1005834"/>
            <a:ext cx="1182848" cy="34544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F5EA7D-7001-251A-03AA-746CEAE7ABBE}"/>
              </a:ext>
            </a:extLst>
          </p:cNvPr>
          <p:cNvSpPr/>
          <p:nvPr/>
        </p:nvSpPr>
        <p:spPr>
          <a:xfrm>
            <a:off x="6932920" y="564289"/>
            <a:ext cx="1182848" cy="1406792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469488-11D2-BEC2-32F2-5AC99843063C}"/>
              </a:ext>
            </a:extLst>
          </p:cNvPr>
          <p:cNvSpPr/>
          <p:nvPr/>
        </p:nvSpPr>
        <p:spPr>
          <a:xfrm>
            <a:off x="6932919" y="721403"/>
            <a:ext cx="1182848" cy="833119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701587-5F27-271B-49E6-CB26CC5AC1FC}"/>
              </a:ext>
            </a:extLst>
          </p:cNvPr>
          <p:cNvSpPr/>
          <p:nvPr/>
        </p:nvSpPr>
        <p:spPr>
          <a:xfrm>
            <a:off x="6932919" y="2289318"/>
            <a:ext cx="11828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latin typeface="EB Garamond ExtraBold" pitchFamily="2" charset="0"/>
                <a:ea typeface="EB Garamond ExtraBold" pitchFamily="2" charset="0"/>
                <a:cs typeface="EB Garamond ExtraBold" pitchFamily="2" charset="0"/>
              </a:rPr>
              <a:t>Kernel</a:t>
            </a:r>
            <a:endParaRPr lang="zh-CN" altLang="en-US" sz="2000" cap="none" spc="0" dirty="0">
              <a:ln w="0"/>
              <a:latin typeface="EB Garamond ExtraBold" pitchFamily="2" charset="0"/>
              <a:ea typeface="更纱黑体 SC" panose="02000500000000000000" pitchFamily="2" charset="-122"/>
              <a:cs typeface="EB Garamond Extra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5586A4-E648-EAAF-425B-983C059A6D80}"/>
              </a:ext>
            </a:extLst>
          </p:cNvPr>
          <p:cNvSpPr/>
          <p:nvPr/>
        </p:nvSpPr>
        <p:spPr>
          <a:xfrm>
            <a:off x="4064874" y="2298142"/>
            <a:ext cx="11828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latin typeface="EB Garamond ExtraBold" pitchFamily="2" charset="0"/>
                <a:ea typeface="EB Garamond ExtraBold" pitchFamily="2" charset="0"/>
                <a:cs typeface="EB Garamond ExtraBold" pitchFamily="2" charset="0"/>
              </a:rPr>
              <a:t>User</a:t>
            </a:r>
            <a:endParaRPr lang="zh-CN" altLang="en-US" sz="2000" cap="none" spc="0" dirty="0">
              <a:ln w="0"/>
              <a:latin typeface="EB Garamond ExtraBold" pitchFamily="2" charset="0"/>
              <a:ea typeface="更纱黑体 SC" panose="02000500000000000000" pitchFamily="2" charset="-122"/>
              <a:cs typeface="EB Garamond ExtraBold" pitchFamily="2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BF8512B-1E3F-9928-F566-B4C17924CD9D}"/>
              </a:ext>
            </a:extLst>
          </p:cNvPr>
          <p:cNvSpPr/>
          <p:nvPr/>
        </p:nvSpPr>
        <p:spPr>
          <a:xfrm>
            <a:off x="2919356" y="45640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RIP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C1F7621-75C6-87A2-FB4C-B21108F0F124}"/>
              </a:ext>
            </a:extLst>
          </p:cNvPr>
          <p:cNvSpPr/>
          <p:nvPr/>
        </p:nvSpPr>
        <p:spPr>
          <a:xfrm>
            <a:off x="2919355" y="9650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RIP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7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23919 4.07407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19 4.07407E-6 L 2.5E-6 4.07407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7" grpId="1" animBg="1"/>
      <p:bldP spid="17" grpId="2" animBg="1"/>
      <p:bldP spid="13" grpId="0" animBg="1"/>
      <p:bldP spid="13" grpId="1" animBg="1"/>
      <p:bldP spid="18" grpId="0" animBg="1"/>
      <p:bldP spid="18" grpId="1" animBg="1"/>
      <p:bldP spid="7" grpId="0"/>
      <p:bldP spid="7" grpId="1"/>
      <p:bldP spid="11" grpId="0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C42696-D7AE-AE1B-4013-DCBC4FC0381F}"/>
              </a:ext>
            </a:extLst>
          </p:cNvPr>
          <p:cNvGrpSpPr/>
          <p:nvPr/>
        </p:nvGrpSpPr>
        <p:grpSpPr>
          <a:xfrm>
            <a:off x="4064874" y="564289"/>
            <a:ext cx="1182848" cy="5066950"/>
            <a:chOff x="5504576" y="343949"/>
            <a:chExt cx="1182848" cy="50669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CC4CD1F-5D6A-F1B7-E6A1-0F7449169EA2}"/>
                </a:ext>
              </a:extLst>
            </p:cNvPr>
            <p:cNvSpPr/>
            <p:nvPr/>
          </p:nvSpPr>
          <p:spPr>
            <a:xfrm>
              <a:off x="5504576" y="4004107"/>
              <a:ext cx="1182848" cy="1406792"/>
            </a:xfrm>
            <a:prstGeom prst="rect">
              <a:avLst/>
            </a:prstGeom>
            <a:solidFill>
              <a:srgbClr val="66C2A5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3CFDEB-D71F-F8F3-9BB2-FE0B9DD18373}"/>
                </a:ext>
              </a:extLst>
            </p:cNvPr>
            <p:cNvSpPr/>
            <p:nvPr/>
          </p:nvSpPr>
          <p:spPr>
            <a:xfrm>
              <a:off x="5504576" y="343949"/>
              <a:ext cx="1182848" cy="5066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954B1CE-E2DF-B606-B1DB-E91523CEEF7C}"/>
              </a:ext>
            </a:extLst>
          </p:cNvPr>
          <p:cNvSpPr/>
          <p:nvPr/>
        </p:nvSpPr>
        <p:spPr>
          <a:xfrm>
            <a:off x="4064874" y="564289"/>
            <a:ext cx="1182848" cy="1406792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4B3416-9FCE-1059-6D6C-2A0170C43A56}"/>
              </a:ext>
            </a:extLst>
          </p:cNvPr>
          <p:cNvSpPr/>
          <p:nvPr/>
        </p:nvSpPr>
        <p:spPr>
          <a:xfrm>
            <a:off x="4064873" y="1005834"/>
            <a:ext cx="1182848" cy="34544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5586A4-E648-EAAF-425B-983C059A6D80}"/>
              </a:ext>
            </a:extLst>
          </p:cNvPr>
          <p:cNvSpPr/>
          <p:nvPr/>
        </p:nvSpPr>
        <p:spPr>
          <a:xfrm>
            <a:off x="4064874" y="2298142"/>
            <a:ext cx="11828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latin typeface="EB Garamond ExtraBold" pitchFamily="2" charset="0"/>
                <a:ea typeface="EB Garamond ExtraBold" pitchFamily="2" charset="0"/>
                <a:cs typeface="EB Garamond ExtraBold" pitchFamily="2" charset="0"/>
              </a:rPr>
              <a:t>User</a:t>
            </a:r>
            <a:endParaRPr lang="zh-CN" altLang="en-US" sz="2000" cap="none" spc="0" dirty="0">
              <a:ln w="0"/>
              <a:latin typeface="EB Garamond ExtraBold" pitchFamily="2" charset="0"/>
              <a:ea typeface="更纱黑体 SC" panose="02000500000000000000" pitchFamily="2" charset="-122"/>
              <a:cs typeface="EB Garamond ExtraBold" pitchFamily="2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BF8512B-1E3F-9928-F566-B4C17924CD9D}"/>
              </a:ext>
            </a:extLst>
          </p:cNvPr>
          <p:cNvSpPr/>
          <p:nvPr/>
        </p:nvSpPr>
        <p:spPr>
          <a:xfrm>
            <a:off x="2919356" y="45640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RIP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8F3679-4B5D-D58D-B06F-C54B6C829575}"/>
              </a:ext>
            </a:extLst>
          </p:cNvPr>
          <p:cNvSpPr/>
          <p:nvPr/>
        </p:nvSpPr>
        <p:spPr>
          <a:xfrm>
            <a:off x="4064873" y="2298142"/>
            <a:ext cx="11828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latin typeface="EB Garamond ExtraBold" pitchFamily="2" charset="0"/>
                <a:ea typeface="EB Garamond ExtraBold" pitchFamily="2" charset="0"/>
                <a:cs typeface="EB Garamond ExtraBold" pitchFamily="2" charset="0"/>
              </a:rPr>
              <a:t>Shadow</a:t>
            </a:r>
            <a:endParaRPr lang="zh-CN" altLang="en-US" sz="2000" cap="none" spc="0" dirty="0">
              <a:ln w="0"/>
              <a:latin typeface="EB Garamond ExtraBold" pitchFamily="2" charset="0"/>
              <a:ea typeface="更纱黑体 SC" panose="02000500000000000000" pitchFamily="2" charset="-122"/>
              <a:cs typeface="EB Garamond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0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92B1DF2-95F8-6608-11E5-5D04F2182BC3}"/>
              </a:ext>
            </a:extLst>
          </p:cNvPr>
          <p:cNvGrpSpPr/>
          <p:nvPr/>
        </p:nvGrpSpPr>
        <p:grpSpPr>
          <a:xfrm>
            <a:off x="4064873" y="564289"/>
            <a:ext cx="1182849" cy="5066950"/>
            <a:chOff x="4064873" y="564289"/>
            <a:chExt cx="1182849" cy="506695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9C42696-D7AE-AE1B-4013-DCBC4FC0381F}"/>
                </a:ext>
              </a:extLst>
            </p:cNvPr>
            <p:cNvGrpSpPr/>
            <p:nvPr/>
          </p:nvGrpSpPr>
          <p:grpSpPr>
            <a:xfrm>
              <a:off x="4064874" y="564289"/>
              <a:ext cx="1182848" cy="5066950"/>
              <a:chOff x="5504576" y="343949"/>
              <a:chExt cx="1182848" cy="506695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CC4CD1F-5D6A-F1B7-E6A1-0F7449169EA2}"/>
                  </a:ext>
                </a:extLst>
              </p:cNvPr>
              <p:cNvSpPr/>
              <p:nvPr/>
            </p:nvSpPr>
            <p:spPr>
              <a:xfrm>
                <a:off x="5504576" y="4004107"/>
                <a:ext cx="1182848" cy="1406792"/>
              </a:xfrm>
              <a:prstGeom prst="rect">
                <a:avLst/>
              </a:prstGeom>
              <a:solidFill>
                <a:srgbClr val="66C2A5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rgbClr val="FFC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63CFDEB-D71F-F8F3-9BB2-FE0B9DD18373}"/>
                  </a:ext>
                </a:extLst>
              </p:cNvPr>
              <p:cNvSpPr/>
              <p:nvPr/>
            </p:nvSpPr>
            <p:spPr>
              <a:xfrm>
                <a:off x="5504576" y="343949"/>
                <a:ext cx="1182848" cy="50669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54B1CE-E2DF-B606-B1DB-E91523CEEF7C}"/>
                </a:ext>
              </a:extLst>
            </p:cNvPr>
            <p:cNvSpPr/>
            <p:nvPr/>
          </p:nvSpPr>
          <p:spPr>
            <a:xfrm>
              <a:off x="4064874" y="564289"/>
              <a:ext cx="1182848" cy="1406792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B4B3416-9FCE-1059-6D6C-2A0170C43A56}"/>
                </a:ext>
              </a:extLst>
            </p:cNvPr>
            <p:cNvSpPr/>
            <p:nvPr/>
          </p:nvSpPr>
          <p:spPr>
            <a:xfrm>
              <a:off x="4064873" y="1005834"/>
              <a:ext cx="1182848" cy="345440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08F3679-4B5D-D58D-B06F-C54B6C829575}"/>
                </a:ext>
              </a:extLst>
            </p:cNvPr>
            <p:cNvSpPr/>
            <p:nvPr/>
          </p:nvSpPr>
          <p:spPr>
            <a:xfrm>
              <a:off x="4064873" y="2298142"/>
              <a:ext cx="11828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cap="none" spc="0" dirty="0">
                  <a:ln w="0"/>
                  <a:latin typeface="EB Garamond ExtraBold" pitchFamily="2" charset="0"/>
                  <a:ea typeface="EB Garamond ExtraBold" pitchFamily="2" charset="0"/>
                  <a:cs typeface="EB Garamond ExtraBold" pitchFamily="2" charset="0"/>
                </a:rPr>
                <a:t>Shadow</a:t>
              </a:r>
              <a:endParaRPr lang="zh-CN" altLang="en-US" sz="2000" cap="none" spc="0" dirty="0">
                <a:ln w="0"/>
                <a:latin typeface="EB Garamond ExtraBold" pitchFamily="2" charset="0"/>
                <a:ea typeface="更纱黑体 SC" panose="02000500000000000000" pitchFamily="2" charset="-122"/>
                <a:cs typeface="EB Garamond Extra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1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18398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5DCA2B0-4BEA-7A51-2EA1-7323BB199DF6}"/>
              </a:ext>
            </a:extLst>
          </p:cNvPr>
          <p:cNvSpPr/>
          <p:nvPr/>
        </p:nvSpPr>
        <p:spPr>
          <a:xfrm>
            <a:off x="1219201" y="5267325"/>
            <a:ext cx="1017224" cy="1933575"/>
          </a:xfrm>
          <a:custGeom>
            <a:avLst/>
            <a:gdLst>
              <a:gd name="connsiteX0" fmla="*/ 819150 w 819150"/>
              <a:gd name="connsiteY0" fmla="*/ 0 h 1933575"/>
              <a:gd name="connsiteX1" fmla="*/ 0 w 819150"/>
              <a:gd name="connsiteY1" fmla="*/ 609600 h 1933575"/>
              <a:gd name="connsiteX2" fmla="*/ 704850 w 819150"/>
              <a:gd name="connsiteY2" fmla="*/ 1933575 h 1933575"/>
              <a:gd name="connsiteX3" fmla="*/ 428625 w 819150"/>
              <a:gd name="connsiteY3" fmla="*/ 800100 h 1933575"/>
              <a:gd name="connsiteX4" fmla="*/ 819150 w 819150"/>
              <a:gd name="connsiteY4" fmla="*/ 0 h 1933575"/>
              <a:gd name="connsiteX0" fmla="*/ 819150 w 819150"/>
              <a:gd name="connsiteY0" fmla="*/ 0 h 1933575"/>
              <a:gd name="connsiteX1" fmla="*/ 0 w 819150"/>
              <a:gd name="connsiteY1" fmla="*/ 609600 h 1933575"/>
              <a:gd name="connsiteX2" fmla="*/ 704850 w 819150"/>
              <a:gd name="connsiteY2" fmla="*/ 1933575 h 1933575"/>
              <a:gd name="connsiteX3" fmla="*/ 422275 w 819150"/>
              <a:gd name="connsiteY3" fmla="*/ 762000 h 1933575"/>
              <a:gd name="connsiteX4" fmla="*/ 819150 w 819150"/>
              <a:gd name="connsiteY4" fmla="*/ 0 h 1933575"/>
              <a:gd name="connsiteX0" fmla="*/ 869950 w 869950"/>
              <a:gd name="connsiteY0" fmla="*/ 0 h 1933575"/>
              <a:gd name="connsiteX1" fmla="*/ 0 w 869950"/>
              <a:gd name="connsiteY1" fmla="*/ 609600 h 1933575"/>
              <a:gd name="connsiteX2" fmla="*/ 704850 w 869950"/>
              <a:gd name="connsiteY2" fmla="*/ 1933575 h 1933575"/>
              <a:gd name="connsiteX3" fmla="*/ 422275 w 869950"/>
              <a:gd name="connsiteY3" fmla="*/ 762000 h 1933575"/>
              <a:gd name="connsiteX4" fmla="*/ 869950 w 869950"/>
              <a:gd name="connsiteY4" fmla="*/ 0 h 1933575"/>
              <a:gd name="connsiteX0" fmla="*/ 869950 w 869950"/>
              <a:gd name="connsiteY0" fmla="*/ 0 h 1933575"/>
              <a:gd name="connsiteX1" fmla="*/ 0 w 869950"/>
              <a:gd name="connsiteY1" fmla="*/ 609600 h 1933575"/>
              <a:gd name="connsiteX2" fmla="*/ 704850 w 869950"/>
              <a:gd name="connsiteY2" fmla="*/ 1933575 h 1933575"/>
              <a:gd name="connsiteX3" fmla="*/ 422275 w 869950"/>
              <a:gd name="connsiteY3" fmla="*/ 762000 h 1933575"/>
              <a:gd name="connsiteX4" fmla="*/ 609600 w 869950"/>
              <a:gd name="connsiteY4" fmla="*/ 461446 h 1933575"/>
              <a:gd name="connsiteX5" fmla="*/ 869950 w 869950"/>
              <a:gd name="connsiteY5" fmla="*/ 0 h 1933575"/>
              <a:gd name="connsiteX0" fmla="*/ 869950 w 951123"/>
              <a:gd name="connsiteY0" fmla="*/ 0 h 1933575"/>
              <a:gd name="connsiteX1" fmla="*/ 0 w 951123"/>
              <a:gd name="connsiteY1" fmla="*/ 609600 h 1933575"/>
              <a:gd name="connsiteX2" fmla="*/ 704850 w 951123"/>
              <a:gd name="connsiteY2" fmla="*/ 1933575 h 1933575"/>
              <a:gd name="connsiteX3" fmla="*/ 422275 w 951123"/>
              <a:gd name="connsiteY3" fmla="*/ 762000 h 1933575"/>
              <a:gd name="connsiteX4" fmla="*/ 951123 w 951123"/>
              <a:gd name="connsiteY4" fmla="*/ 296193 h 1933575"/>
              <a:gd name="connsiteX5" fmla="*/ 869950 w 951123"/>
              <a:gd name="connsiteY5" fmla="*/ 0 h 1933575"/>
              <a:gd name="connsiteX0" fmla="*/ 869950 w 951123"/>
              <a:gd name="connsiteY0" fmla="*/ 0 h 1933575"/>
              <a:gd name="connsiteX1" fmla="*/ 0 w 951123"/>
              <a:gd name="connsiteY1" fmla="*/ 609600 h 1933575"/>
              <a:gd name="connsiteX2" fmla="*/ 704850 w 951123"/>
              <a:gd name="connsiteY2" fmla="*/ 1933575 h 1933575"/>
              <a:gd name="connsiteX3" fmla="*/ 400241 w 951123"/>
              <a:gd name="connsiteY3" fmla="*/ 706916 h 1933575"/>
              <a:gd name="connsiteX4" fmla="*/ 951123 w 951123"/>
              <a:gd name="connsiteY4" fmla="*/ 296193 h 1933575"/>
              <a:gd name="connsiteX5" fmla="*/ 869950 w 951123"/>
              <a:gd name="connsiteY5" fmla="*/ 0 h 1933575"/>
              <a:gd name="connsiteX0" fmla="*/ 869950 w 1017224"/>
              <a:gd name="connsiteY0" fmla="*/ 0 h 1933575"/>
              <a:gd name="connsiteX1" fmla="*/ 0 w 1017224"/>
              <a:gd name="connsiteY1" fmla="*/ 609600 h 1933575"/>
              <a:gd name="connsiteX2" fmla="*/ 704850 w 1017224"/>
              <a:gd name="connsiteY2" fmla="*/ 1933575 h 1933575"/>
              <a:gd name="connsiteX3" fmla="*/ 400241 w 1017224"/>
              <a:gd name="connsiteY3" fmla="*/ 706916 h 1933575"/>
              <a:gd name="connsiteX4" fmla="*/ 1017224 w 1017224"/>
              <a:gd name="connsiteY4" fmla="*/ 373311 h 1933575"/>
              <a:gd name="connsiteX5" fmla="*/ 869950 w 1017224"/>
              <a:gd name="connsiteY5" fmla="*/ 0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24" h="1933575">
                <a:moveTo>
                  <a:pt x="869950" y="0"/>
                </a:moveTo>
                <a:lnTo>
                  <a:pt x="0" y="609600"/>
                </a:lnTo>
                <a:lnTo>
                  <a:pt x="704850" y="1933575"/>
                </a:lnTo>
                <a:lnTo>
                  <a:pt x="400241" y="706916"/>
                </a:lnTo>
                <a:lnTo>
                  <a:pt x="1017224" y="373311"/>
                </a:lnTo>
                <a:lnTo>
                  <a:pt x="8699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C29F0D8-DF47-7A1E-37EC-9FFAB2B4E739}"/>
              </a:ext>
            </a:extLst>
          </p:cNvPr>
          <p:cNvSpPr/>
          <p:nvPr/>
        </p:nvSpPr>
        <p:spPr>
          <a:xfrm>
            <a:off x="2806700" y="1665288"/>
            <a:ext cx="970280" cy="2915285"/>
          </a:xfrm>
          <a:custGeom>
            <a:avLst/>
            <a:gdLst>
              <a:gd name="connsiteX0" fmla="*/ 0 w 1054100"/>
              <a:gd name="connsiteY0" fmla="*/ 0 h 2654300"/>
              <a:gd name="connsiteX1" fmla="*/ 1054100 w 1054100"/>
              <a:gd name="connsiteY1" fmla="*/ 2476500 h 2654300"/>
              <a:gd name="connsiteX2" fmla="*/ 723900 w 1054100"/>
              <a:gd name="connsiteY2" fmla="*/ 2654300 h 2654300"/>
              <a:gd name="connsiteX3" fmla="*/ 0 w 1054100"/>
              <a:gd name="connsiteY3" fmla="*/ 0 h 2654300"/>
              <a:gd name="connsiteX0" fmla="*/ 0 w 1054100"/>
              <a:gd name="connsiteY0" fmla="*/ 0 h 3044825"/>
              <a:gd name="connsiteX1" fmla="*/ 1054100 w 1054100"/>
              <a:gd name="connsiteY1" fmla="*/ 2476500 h 3044825"/>
              <a:gd name="connsiteX2" fmla="*/ 800100 w 1054100"/>
              <a:gd name="connsiteY2" fmla="*/ 3044825 h 3044825"/>
              <a:gd name="connsiteX3" fmla="*/ 0 w 1054100"/>
              <a:gd name="connsiteY3" fmla="*/ 0 h 3044825"/>
              <a:gd name="connsiteX0" fmla="*/ 0 w 1054100"/>
              <a:gd name="connsiteY0" fmla="*/ 0 h 3044825"/>
              <a:gd name="connsiteX1" fmla="*/ 1054100 w 1054100"/>
              <a:gd name="connsiteY1" fmla="*/ 2743200 h 3044825"/>
              <a:gd name="connsiteX2" fmla="*/ 800100 w 1054100"/>
              <a:gd name="connsiteY2" fmla="*/ 3044825 h 3044825"/>
              <a:gd name="connsiteX3" fmla="*/ 0 w 1054100"/>
              <a:gd name="connsiteY3" fmla="*/ 0 h 3044825"/>
              <a:gd name="connsiteX0" fmla="*/ 0 w 970280"/>
              <a:gd name="connsiteY0" fmla="*/ 0 h 3044825"/>
              <a:gd name="connsiteX1" fmla="*/ 970280 w 970280"/>
              <a:gd name="connsiteY1" fmla="*/ 2583180 h 3044825"/>
              <a:gd name="connsiteX2" fmla="*/ 800100 w 970280"/>
              <a:gd name="connsiteY2" fmla="*/ 3044825 h 3044825"/>
              <a:gd name="connsiteX3" fmla="*/ 0 w 970280"/>
              <a:gd name="connsiteY3" fmla="*/ 0 h 3044825"/>
              <a:gd name="connsiteX0" fmla="*/ 0 w 970280"/>
              <a:gd name="connsiteY0" fmla="*/ 0 h 2915285"/>
              <a:gd name="connsiteX1" fmla="*/ 970280 w 970280"/>
              <a:gd name="connsiteY1" fmla="*/ 2583180 h 2915285"/>
              <a:gd name="connsiteX2" fmla="*/ 800100 w 970280"/>
              <a:gd name="connsiteY2" fmla="*/ 2915285 h 2915285"/>
              <a:gd name="connsiteX3" fmla="*/ 0 w 970280"/>
              <a:gd name="connsiteY3" fmla="*/ 0 h 291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280" h="2915285">
                <a:moveTo>
                  <a:pt x="0" y="0"/>
                </a:moveTo>
                <a:lnTo>
                  <a:pt x="970280" y="2583180"/>
                </a:lnTo>
                <a:lnTo>
                  <a:pt x="800100" y="291528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451883-91BF-24E1-FCE5-FDC8CBADB71D}"/>
              </a:ext>
            </a:extLst>
          </p:cNvPr>
          <p:cNvSpPr/>
          <p:nvPr/>
        </p:nvSpPr>
        <p:spPr>
          <a:xfrm>
            <a:off x="1823404" y="1971081"/>
            <a:ext cx="1182848" cy="241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F64879B-4C1F-2C7C-87D3-776270995FFB}"/>
              </a:ext>
            </a:extLst>
          </p:cNvPr>
          <p:cNvSpPr/>
          <p:nvPr/>
        </p:nvSpPr>
        <p:spPr>
          <a:xfrm>
            <a:off x="2573105" y="5271484"/>
            <a:ext cx="1866900" cy="1885950"/>
          </a:xfrm>
          <a:custGeom>
            <a:avLst/>
            <a:gdLst>
              <a:gd name="connsiteX0" fmla="*/ 0 w 2019300"/>
              <a:gd name="connsiteY0" fmla="*/ 352425 h 1885950"/>
              <a:gd name="connsiteX1" fmla="*/ 2019300 w 2019300"/>
              <a:gd name="connsiteY1" fmla="*/ 1885950 h 1885950"/>
              <a:gd name="connsiteX2" fmla="*/ 457200 w 2019300"/>
              <a:gd name="connsiteY2" fmla="*/ 0 h 1885950"/>
              <a:gd name="connsiteX3" fmla="*/ 0 w 2019300"/>
              <a:gd name="connsiteY3" fmla="*/ 352425 h 1885950"/>
              <a:gd name="connsiteX0" fmla="*/ 0 w 1866900"/>
              <a:gd name="connsiteY0" fmla="*/ 314325 h 1885950"/>
              <a:gd name="connsiteX1" fmla="*/ 1866900 w 1866900"/>
              <a:gd name="connsiteY1" fmla="*/ 1885950 h 1885950"/>
              <a:gd name="connsiteX2" fmla="*/ 304800 w 1866900"/>
              <a:gd name="connsiteY2" fmla="*/ 0 h 1885950"/>
              <a:gd name="connsiteX3" fmla="*/ 0 w 1866900"/>
              <a:gd name="connsiteY3" fmla="*/ 314325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1885950">
                <a:moveTo>
                  <a:pt x="0" y="314325"/>
                </a:moveTo>
                <a:lnTo>
                  <a:pt x="1866900" y="1885950"/>
                </a:lnTo>
                <a:lnTo>
                  <a:pt x="304800" y="0"/>
                </a:lnTo>
                <a:lnTo>
                  <a:pt x="0" y="3143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7DA5496-6596-7BA6-2D02-32E4B3262733}"/>
              </a:ext>
            </a:extLst>
          </p:cNvPr>
          <p:cNvSpPr/>
          <p:nvPr/>
        </p:nvSpPr>
        <p:spPr>
          <a:xfrm>
            <a:off x="342900" y="1524001"/>
            <a:ext cx="1711325" cy="1657350"/>
          </a:xfrm>
          <a:custGeom>
            <a:avLst/>
            <a:gdLst>
              <a:gd name="connsiteX0" fmla="*/ 1362075 w 1362075"/>
              <a:gd name="connsiteY0" fmla="*/ 0 h 1609725"/>
              <a:gd name="connsiteX1" fmla="*/ 0 w 1362075"/>
              <a:gd name="connsiteY1" fmla="*/ 1104900 h 1609725"/>
              <a:gd name="connsiteX2" fmla="*/ 228600 w 1362075"/>
              <a:gd name="connsiteY2" fmla="*/ 1609725 h 1609725"/>
              <a:gd name="connsiteX3" fmla="*/ 1362075 w 1362075"/>
              <a:gd name="connsiteY3" fmla="*/ 0 h 1609725"/>
              <a:gd name="connsiteX0" fmla="*/ 1362075 w 1362075"/>
              <a:gd name="connsiteY0" fmla="*/ 0 h 1438275"/>
              <a:gd name="connsiteX1" fmla="*/ 0 w 1362075"/>
              <a:gd name="connsiteY1" fmla="*/ 1104900 h 1438275"/>
              <a:gd name="connsiteX2" fmla="*/ 285750 w 1362075"/>
              <a:gd name="connsiteY2" fmla="*/ 1438275 h 1438275"/>
              <a:gd name="connsiteX3" fmla="*/ 1362075 w 1362075"/>
              <a:gd name="connsiteY3" fmla="*/ 0 h 1438275"/>
              <a:gd name="connsiteX0" fmla="*/ 1362075 w 1362075"/>
              <a:gd name="connsiteY0" fmla="*/ 0 h 1485900"/>
              <a:gd name="connsiteX1" fmla="*/ 0 w 1362075"/>
              <a:gd name="connsiteY1" fmla="*/ 1104900 h 1485900"/>
              <a:gd name="connsiteX2" fmla="*/ 190500 w 1362075"/>
              <a:gd name="connsiteY2" fmla="*/ 1485900 h 1485900"/>
              <a:gd name="connsiteX3" fmla="*/ 1362075 w 1362075"/>
              <a:gd name="connsiteY3" fmla="*/ 0 h 1485900"/>
              <a:gd name="connsiteX0" fmla="*/ 1711325 w 1711325"/>
              <a:gd name="connsiteY0" fmla="*/ 0 h 1657350"/>
              <a:gd name="connsiteX1" fmla="*/ 0 w 1711325"/>
              <a:gd name="connsiteY1" fmla="*/ 1276350 h 1657350"/>
              <a:gd name="connsiteX2" fmla="*/ 190500 w 1711325"/>
              <a:gd name="connsiteY2" fmla="*/ 1657350 h 1657350"/>
              <a:gd name="connsiteX3" fmla="*/ 1711325 w 1711325"/>
              <a:gd name="connsiteY3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1325" h="1657350">
                <a:moveTo>
                  <a:pt x="1711325" y="0"/>
                </a:moveTo>
                <a:lnTo>
                  <a:pt x="0" y="1276350"/>
                </a:lnTo>
                <a:lnTo>
                  <a:pt x="190500" y="1657350"/>
                </a:lnTo>
                <a:lnTo>
                  <a:pt x="171132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hidden="1">
            <a:extLst>
              <a:ext uri="{FF2B5EF4-FFF2-40B4-BE49-F238E27FC236}">
                <a16:creationId xmlns:a16="http://schemas.microsoft.com/office/drawing/2014/main" id="{F5AFF725-CC61-BEA9-661B-41CAE32B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92B1DF2-95F8-6608-11E5-5D04F2182BC3}"/>
              </a:ext>
            </a:extLst>
          </p:cNvPr>
          <p:cNvGrpSpPr/>
          <p:nvPr/>
        </p:nvGrpSpPr>
        <p:grpSpPr>
          <a:xfrm>
            <a:off x="1823404" y="564289"/>
            <a:ext cx="1182849" cy="5066950"/>
            <a:chOff x="4064873" y="564289"/>
            <a:chExt cx="1182849" cy="506695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9C42696-D7AE-AE1B-4013-DCBC4FC0381F}"/>
                </a:ext>
              </a:extLst>
            </p:cNvPr>
            <p:cNvGrpSpPr/>
            <p:nvPr/>
          </p:nvGrpSpPr>
          <p:grpSpPr>
            <a:xfrm>
              <a:off x="4064874" y="564289"/>
              <a:ext cx="1182848" cy="5066950"/>
              <a:chOff x="5504576" y="343949"/>
              <a:chExt cx="1182848" cy="506695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CC4CD1F-5D6A-F1B7-E6A1-0F7449169EA2}"/>
                  </a:ext>
                </a:extLst>
              </p:cNvPr>
              <p:cNvSpPr/>
              <p:nvPr/>
            </p:nvSpPr>
            <p:spPr>
              <a:xfrm>
                <a:off x="5504576" y="4004107"/>
                <a:ext cx="1182848" cy="1406792"/>
              </a:xfrm>
              <a:prstGeom prst="rect">
                <a:avLst/>
              </a:prstGeom>
              <a:solidFill>
                <a:srgbClr val="66C2A5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rgbClr val="FFC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63CFDEB-D71F-F8F3-9BB2-FE0B9DD18373}"/>
                  </a:ext>
                </a:extLst>
              </p:cNvPr>
              <p:cNvSpPr/>
              <p:nvPr/>
            </p:nvSpPr>
            <p:spPr>
              <a:xfrm>
                <a:off x="5504576" y="343949"/>
                <a:ext cx="1182848" cy="50669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54B1CE-E2DF-B606-B1DB-E91523CEEF7C}"/>
                </a:ext>
              </a:extLst>
            </p:cNvPr>
            <p:cNvSpPr/>
            <p:nvPr/>
          </p:nvSpPr>
          <p:spPr>
            <a:xfrm>
              <a:off x="4064874" y="564289"/>
              <a:ext cx="1182848" cy="1406792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B4B3416-9FCE-1059-6D6C-2A0170C43A56}"/>
                </a:ext>
              </a:extLst>
            </p:cNvPr>
            <p:cNvSpPr/>
            <p:nvPr/>
          </p:nvSpPr>
          <p:spPr>
            <a:xfrm>
              <a:off x="4064873" y="1005834"/>
              <a:ext cx="1182848" cy="345440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08F3679-4B5D-D58D-B06F-C54B6C829575}"/>
                </a:ext>
              </a:extLst>
            </p:cNvPr>
            <p:cNvSpPr/>
            <p:nvPr/>
          </p:nvSpPr>
          <p:spPr>
            <a:xfrm>
              <a:off x="4064873" y="2298142"/>
              <a:ext cx="11828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cap="none" spc="0" dirty="0">
                  <a:ln w="0"/>
                  <a:latin typeface="EB Garamond ExtraBold" pitchFamily="2" charset="0"/>
                  <a:ea typeface="EB Garamond ExtraBold" pitchFamily="2" charset="0"/>
                  <a:cs typeface="EB Garamond ExtraBold" pitchFamily="2" charset="0"/>
                </a:rPr>
                <a:t>Shadow</a:t>
              </a:r>
              <a:endParaRPr lang="zh-CN" altLang="en-US" sz="2000" cap="none" spc="0" dirty="0">
                <a:ln w="0"/>
                <a:latin typeface="EB Garamond ExtraBold" pitchFamily="2" charset="0"/>
                <a:ea typeface="更纱黑体 SC" panose="02000500000000000000" pitchFamily="2" charset="-122"/>
                <a:cs typeface="EB Garamond ExtraBold" pitchFamily="2" charset="0"/>
              </a:endParaRPr>
            </a:p>
          </p:txBody>
        </p:sp>
      </p:grp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46A82AA-73B9-E9AE-FF67-EEB281438A5C}"/>
              </a:ext>
            </a:extLst>
          </p:cNvPr>
          <p:cNvSpPr/>
          <p:nvPr/>
        </p:nvSpPr>
        <p:spPr>
          <a:xfrm>
            <a:off x="450850" y="2638425"/>
            <a:ext cx="1228726" cy="549276"/>
          </a:xfrm>
          <a:custGeom>
            <a:avLst/>
            <a:gdLst>
              <a:gd name="connsiteX0" fmla="*/ 104775 w 1162050"/>
              <a:gd name="connsiteY0" fmla="*/ 514350 h 514350"/>
              <a:gd name="connsiteX1" fmla="*/ 1057275 w 1162050"/>
              <a:gd name="connsiteY1" fmla="*/ 219075 h 514350"/>
              <a:gd name="connsiteX2" fmla="*/ 1162050 w 1162050"/>
              <a:gd name="connsiteY2" fmla="*/ 0 h 514350"/>
              <a:gd name="connsiteX3" fmla="*/ 0 w 1162050"/>
              <a:gd name="connsiteY3" fmla="*/ 257175 h 514350"/>
              <a:gd name="connsiteX4" fmla="*/ 104775 w 1162050"/>
              <a:gd name="connsiteY4" fmla="*/ 514350 h 514350"/>
              <a:gd name="connsiteX0" fmla="*/ 130175 w 1187450"/>
              <a:gd name="connsiteY0" fmla="*/ 514350 h 514350"/>
              <a:gd name="connsiteX1" fmla="*/ 1082675 w 1187450"/>
              <a:gd name="connsiteY1" fmla="*/ 219075 h 514350"/>
              <a:gd name="connsiteX2" fmla="*/ 1187450 w 1187450"/>
              <a:gd name="connsiteY2" fmla="*/ 0 h 514350"/>
              <a:gd name="connsiteX3" fmla="*/ 0 w 1187450"/>
              <a:gd name="connsiteY3" fmla="*/ 269875 h 514350"/>
              <a:gd name="connsiteX4" fmla="*/ 130175 w 1187450"/>
              <a:gd name="connsiteY4" fmla="*/ 514350 h 514350"/>
              <a:gd name="connsiteX0" fmla="*/ 117475 w 1187450"/>
              <a:gd name="connsiteY0" fmla="*/ 469900 h 469900"/>
              <a:gd name="connsiteX1" fmla="*/ 1082675 w 1187450"/>
              <a:gd name="connsiteY1" fmla="*/ 219075 h 469900"/>
              <a:gd name="connsiteX2" fmla="*/ 1187450 w 1187450"/>
              <a:gd name="connsiteY2" fmla="*/ 0 h 469900"/>
              <a:gd name="connsiteX3" fmla="*/ 0 w 1187450"/>
              <a:gd name="connsiteY3" fmla="*/ 269875 h 469900"/>
              <a:gd name="connsiteX4" fmla="*/ 117475 w 1187450"/>
              <a:gd name="connsiteY4" fmla="*/ 469900 h 469900"/>
              <a:gd name="connsiteX0" fmla="*/ 117475 w 1209675"/>
              <a:gd name="connsiteY0" fmla="*/ 469900 h 469900"/>
              <a:gd name="connsiteX1" fmla="*/ 1209675 w 1209675"/>
              <a:gd name="connsiteY1" fmla="*/ 187325 h 469900"/>
              <a:gd name="connsiteX2" fmla="*/ 1187450 w 1209675"/>
              <a:gd name="connsiteY2" fmla="*/ 0 h 469900"/>
              <a:gd name="connsiteX3" fmla="*/ 0 w 1209675"/>
              <a:gd name="connsiteY3" fmla="*/ 269875 h 469900"/>
              <a:gd name="connsiteX4" fmla="*/ 117475 w 1209675"/>
              <a:gd name="connsiteY4" fmla="*/ 469900 h 469900"/>
              <a:gd name="connsiteX0" fmla="*/ 117475 w 1289050"/>
              <a:gd name="connsiteY0" fmla="*/ 533400 h 533400"/>
              <a:gd name="connsiteX1" fmla="*/ 1209675 w 1289050"/>
              <a:gd name="connsiteY1" fmla="*/ 250825 h 533400"/>
              <a:gd name="connsiteX2" fmla="*/ 1289050 w 1289050"/>
              <a:gd name="connsiteY2" fmla="*/ 0 h 533400"/>
              <a:gd name="connsiteX3" fmla="*/ 0 w 1289050"/>
              <a:gd name="connsiteY3" fmla="*/ 333375 h 533400"/>
              <a:gd name="connsiteX4" fmla="*/ 117475 w 1289050"/>
              <a:gd name="connsiteY4" fmla="*/ 533400 h 533400"/>
              <a:gd name="connsiteX0" fmla="*/ 117475 w 1276350"/>
              <a:gd name="connsiteY0" fmla="*/ 514350 h 514350"/>
              <a:gd name="connsiteX1" fmla="*/ 1209675 w 1276350"/>
              <a:gd name="connsiteY1" fmla="*/ 231775 h 514350"/>
              <a:gd name="connsiteX2" fmla="*/ 1276350 w 1276350"/>
              <a:gd name="connsiteY2" fmla="*/ 0 h 514350"/>
              <a:gd name="connsiteX3" fmla="*/ 0 w 1276350"/>
              <a:gd name="connsiteY3" fmla="*/ 314325 h 514350"/>
              <a:gd name="connsiteX4" fmla="*/ 117475 w 1276350"/>
              <a:gd name="connsiteY4" fmla="*/ 514350 h 514350"/>
              <a:gd name="connsiteX0" fmla="*/ 79089 w 1237964"/>
              <a:gd name="connsiteY0" fmla="*/ 514350 h 514350"/>
              <a:gd name="connsiteX1" fmla="*/ 1171289 w 1237964"/>
              <a:gd name="connsiteY1" fmla="*/ 231775 h 514350"/>
              <a:gd name="connsiteX2" fmla="*/ 1237964 w 1237964"/>
              <a:gd name="connsiteY2" fmla="*/ 0 h 514350"/>
              <a:gd name="connsiteX3" fmla="*/ 0 w 1237964"/>
              <a:gd name="connsiteY3" fmla="*/ 284594 h 514350"/>
              <a:gd name="connsiteX4" fmla="*/ 79089 w 1237964"/>
              <a:gd name="connsiteY4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964" h="514350">
                <a:moveTo>
                  <a:pt x="79089" y="514350"/>
                </a:moveTo>
                <a:lnTo>
                  <a:pt x="1171289" y="231775"/>
                </a:lnTo>
                <a:lnTo>
                  <a:pt x="1237964" y="0"/>
                </a:lnTo>
                <a:lnTo>
                  <a:pt x="0" y="284594"/>
                </a:lnTo>
                <a:lnTo>
                  <a:pt x="79089" y="5143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798FF83-0089-B77E-0849-CF7178ED3810}"/>
              </a:ext>
            </a:extLst>
          </p:cNvPr>
          <p:cNvSpPr/>
          <p:nvPr/>
        </p:nvSpPr>
        <p:spPr>
          <a:xfrm>
            <a:off x="965200" y="2544025"/>
            <a:ext cx="660400" cy="1295400"/>
          </a:xfrm>
          <a:custGeom>
            <a:avLst/>
            <a:gdLst>
              <a:gd name="connsiteX0" fmla="*/ 488950 w 660400"/>
              <a:gd name="connsiteY0" fmla="*/ 0 h 1295400"/>
              <a:gd name="connsiteX1" fmla="*/ 660400 w 660400"/>
              <a:gd name="connsiteY1" fmla="*/ 50800 h 1295400"/>
              <a:gd name="connsiteX2" fmla="*/ 0 w 660400"/>
              <a:gd name="connsiteY2" fmla="*/ 1295400 h 1295400"/>
              <a:gd name="connsiteX3" fmla="*/ 488950 w 660400"/>
              <a:gd name="connsiteY3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295400">
                <a:moveTo>
                  <a:pt x="488950" y="0"/>
                </a:moveTo>
                <a:lnTo>
                  <a:pt x="660400" y="50800"/>
                </a:lnTo>
                <a:lnTo>
                  <a:pt x="0" y="1295400"/>
                </a:lnTo>
                <a:lnTo>
                  <a:pt x="4889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269981C-A6DB-18F2-DEC7-01CAF6F16779}"/>
              </a:ext>
            </a:extLst>
          </p:cNvPr>
          <p:cNvSpPr/>
          <p:nvPr/>
        </p:nvSpPr>
        <p:spPr>
          <a:xfrm>
            <a:off x="3398123" y="1416051"/>
            <a:ext cx="1182848" cy="3171824"/>
          </a:xfrm>
          <a:custGeom>
            <a:avLst/>
            <a:gdLst>
              <a:gd name="connsiteX0" fmla="*/ 1234440 w 1234440"/>
              <a:gd name="connsiteY0" fmla="*/ 0 h 3406140"/>
              <a:gd name="connsiteX1" fmla="*/ 0 w 1234440"/>
              <a:gd name="connsiteY1" fmla="*/ 3139440 h 3406140"/>
              <a:gd name="connsiteX2" fmla="*/ 129540 w 1234440"/>
              <a:gd name="connsiteY2" fmla="*/ 3406140 h 3406140"/>
              <a:gd name="connsiteX3" fmla="*/ 1234440 w 1234440"/>
              <a:gd name="connsiteY3" fmla="*/ 0 h 340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4440" h="3406140">
                <a:moveTo>
                  <a:pt x="1234440" y="0"/>
                </a:moveTo>
                <a:lnTo>
                  <a:pt x="0" y="3139440"/>
                </a:lnTo>
                <a:lnTo>
                  <a:pt x="129540" y="3406140"/>
                </a:lnTo>
                <a:lnTo>
                  <a:pt x="123444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4FE840-90DA-BCCB-E7EF-578FF50817AB}"/>
              </a:ext>
            </a:extLst>
          </p:cNvPr>
          <p:cNvSpPr/>
          <p:nvPr/>
        </p:nvSpPr>
        <p:spPr>
          <a:xfrm>
            <a:off x="6096000" y="1509416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影武者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0853D6-A0BC-F961-9DD3-54C84BE9BBE7}"/>
              </a:ext>
            </a:extLst>
          </p:cNvPr>
          <p:cNvSpPr/>
          <p:nvPr/>
        </p:nvSpPr>
        <p:spPr>
          <a:xfrm>
            <a:off x="6168606" y="2316634"/>
            <a:ext cx="18800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4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 Garamond ExtraBold" pitchFamily="2" charset="0"/>
                <a:ea typeface="EB Garamond ExtraBold" pitchFamily="2" charset="0"/>
                <a:cs typeface="EB Garamond ExtraBold" pitchFamily="2" charset="0"/>
              </a:rPr>
              <a:t>Shadow         Warrior</a:t>
            </a:r>
            <a:endParaRPr lang="zh-CN" altLang="en-US" sz="14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 Garamond ExtraBold" pitchFamily="2" charset="0"/>
              <a:cs typeface="EB Garamond ExtraBold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636478-21EB-2E4C-E095-AB961337A22A}"/>
              </a:ext>
            </a:extLst>
          </p:cNvPr>
          <p:cNvSpPr/>
          <p:nvPr/>
        </p:nvSpPr>
        <p:spPr>
          <a:xfrm>
            <a:off x="6168606" y="1299435"/>
            <a:ext cx="17315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B Garamond" pitchFamily="2" charset="0"/>
                <a:ea typeface="EB Garamond" pitchFamily="2" charset="0"/>
                <a:cs typeface="EB Garamond" pitchFamily="2" charset="0"/>
              </a:rPr>
              <a:t>  かげ             むしゃ</a:t>
            </a:r>
            <a:endParaRPr lang="zh-CN" alt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B Garamond" pitchFamily="2" charset="0"/>
              <a:cs typeface="EB Garamond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D949F2-5D0B-25ED-858C-40D57D7648F6}"/>
              </a:ext>
            </a:extLst>
          </p:cNvPr>
          <p:cNvSpPr/>
          <p:nvPr/>
        </p:nvSpPr>
        <p:spPr>
          <a:xfrm>
            <a:off x="6096000" y="2802665"/>
            <a:ext cx="5689600" cy="8745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" panose="02020400000000000000" pitchFamily="18" charset="-122"/>
                <a:ea typeface="思源宋体" panose="02020400000000000000" pitchFamily="18" charset="-122"/>
              </a:rPr>
              <a:t>日本战国时代武将、大名的替身，利用相似的面貌身形，穿着相同的服装，以达到掩饰主人、混乱敌人的目的。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A54531-B754-2C6C-6199-D718AB19C885}"/>
              </a:ext>
            </a:extLst>
          </p:cNvPr>
          <p:cNvSpPr txBox="1"/>
          <p:nvPr/>
        </p:nvSpPr>
        <p:spPr>
          <a:xfrm>
            <a:off x="6124575" y="3816474"/>
            <a:ext cx="2706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https://zh.wikipedia.org/wiki/</a:t>
            </a:r>
            <a:r>
              <a:rPr lang="zh-CN" altLang="en-US" sz="1200" dirty="0">
                <a:solidFill>
                  <a:srgbClr val="0070C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影武者</a:t>
            </a:r>
          </a:p>
        </p:txBody>
      </p:sp>
    </p:spTree>
    <p:extLst>
      <p:ext uri="{BB962C8B-B14F-4D97-AF65-F5344CB8AC3E}">
        <p14:creationId xmlns:p14="http://schemas.microsoft.com/office/powerpoint/2010/main" val="7636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16" grpId="0" animBg="1"/>
      <p:bldP spid="11" grpId="0" animBg="1"/>
      <p:bldP spid="12" grpId="0" animBg="1"/>
      <p:bldP spid="13" grpId="0" animBg="1"/>
      <p:bldP spid="20" grpId="0" animBg="1"/>
      <p:bldP spid="21" grpId="0"/>
      <p:bldP spid="24" grpId="0"/>
      <p:bldP spid="25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hidden="1">
            <a:extLst>
              <a:ext uri="{FF2B5EF4-FFF2-40B4-BE49-F238E27FC236}">
                <a16:creationId xmlns:a16="http://schemas.microsoft.com/office/drawing/2014/main" id="{F5AFF725-CC61-BEA9-661B-41CAE32B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5F00524-110D-81BE-DED8-3B14E54BCC0E}"/>
              </a:ext>
            </a:extLst>
          </p:cNvPr>
          <p:cNvGrpSpPr/>
          <p:nvPr/>
        </p:nvGrpSpPr>
        <p:grpSpPr>
          <a:xfrm>
            <a:off x="342900" y="564289"/>
            <a:ext cx="4238071" cy="6636611"/>
            <a:chOff x="342900" y="564289"/>
            <a:chExt cx="4238071" cy="6636611"/>
          </a:xfrm>
        </p:grpSpPr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25DCA2B0-4BEA-7A51-2EA1-7323BB199DF6}"/>
                </a:ext>
              </a:extLst>
            </p:cNvPr>
            <p:cNvSpPr/>
            <p:nvPr/>
          </p:nvSpPr>
          <p:spPr>
            <a:xfrm>
              <a:off x="1219201" y="5267325"/>
              <a:ext cx="1017224" cy="1933575"/>
            </a:xfrm>
            <a:custGeom>
              <a:avLst/>
              <a:gdLst>
                <a:gd name="connsiteX0" fmla="*/ 819150 w 819150"/>
                <a:gd name="connsiteY0" fmla="*/ 0 h 1933575"/>
                <a:gd name="connsiteX1" fmla="*/ 0 w 819150"/>
                <a:gd name="connsiteY1" fmla="*/ 609600 h 1933575"/>
                <a:gd name="connsiteX2" fmla="*/ 704850 w 819150"/>
                <a:gd name="connsiteY2" fmla="*/ 1933575 h 1933575"/>
                <a:gd name="connsiteX3" fmla="*/ 428625 w 819150"/>
                <a:gd name="connsiteY3" fmla="*/ 800100 h 1933575"/>
                <a:gd name="connsiteX4" fmla="*/ 819150 w 819150"/>
                <a:gd name="connsiteY4" fmla="*/ 0 h 1933575"/>
                <a:gd name="connsiteX0" fmla="*/ 819150 w 819150"/>
                <a:gd name="connsiteY0" fmla="*/ 0 h 1933575"/>
                <a:gd name="connsiteX1" fmla="*/ 0 w 819150"/>
                <a:gd name="connsiteY1" fmla="*/ 609600 h 1933575"/>
                <a:gd name="connsiteX2" fmla="*/ 704850 w 819150"/>
                <a:gd name="connsiteY2" fmla="*/ 1933575 h 1933575"/>
                <a:gd name="connsiteX3" fmla="*/ 422275 w 819150"/>
                <a:gd name="connsiteY3" fmla="*/ 762000 h 1933575"/>
                <a:gd name="connsiteX4" fmla="*/ 819150 w 819150"/>
                <a:gd name="connsiteY4" fmla="*/ 0 h 1933575"/>
                <a:gd name="connsiteX0" fmla="*/ 869950 w 869950"/>
                <a:gd name="connsiteY0" fmla="*/ 0 h 1933575"/>
                <a:gd name="connsiteX1" fmla="*/ 0 w 869950"/>
                <a:gd name="connsiteY1" fmla="*/ 609600 h 1933575"/>
                <a:gd name="connsiteX2" fmla="*/ 704850 w 869950"/>
                <a:gd name="connsiteY2" fmla="*/ 1933575 h 1933575"/>
                <a:gd name="connsiteX3" fmla="*/ 422275 w 869950"/>
                <a:gd name="connsiteY3" fmla="*/ 762000 h 1933575"/>
                <a:gd name="connsiteX4" fmla="*/ 869950 w 869950"/>
                <a:gd name="connsiteY4" fmla="*/ 0 h 1933575"/>
                <a:gd name="connsiteX0" fmla="*/ 869950 w 869950"/>
                <a:gd name="connsiteY0" fmla="*/ 0 h 1933575"/>
                <a:gd name="connsiteX1" fmla="*/ 0 w 869950"/>
                <a:gd name="connsiteY1" fmla="*/ 609600 h 1933575"/>
                <a:gd name="connsiteX2" fmla="*/ 704850 w 869950"/>
                <a:gd name="connsiteY2" fmla="*/ 1933575 h 1933575"/>
                <a:gd name="connsiteX3" fmla="*/ 422275 w 869950"/>
                <a:gd name="connsiteY3" fmla="*/ 762000 h 1933575"/>
                <a:gd name="connsiteX4" fmla="*/ 609600 w 869950"/>
                <a:gd name="connsiteY4" fmla="*/ 461446 h 1933575"/>
                <a:gd name="connsiteX5" fmla="*/ 869950 w 869950"/>
                <a:gd name="connsiteY5" fmla="*/ 0 h 1933575"/>
                <a:gd name="connsiteX0" fmla="*/ 869950 w 951123"/>
                <a:gd name="connsiteY0" fmla="*/ 0 h 1933575"/>
                <a:gd name="connsiteX1" fmla="*/ 0 w 951123"/>
                <a:gd name="connsiteY1" fmla="*/ 609600 h 1933575"/>
                <a:gd name="connsiteX2" fmla="*/ 704850 w 951123"/>
                <a:gd name="connsiteY2" fmla="*/ 1933575 h 1933575"/>
                <a:gd name="connsiteX3" fmla="*/ 422275 w 951123"/>
                <a:gd name="connsiteY3" fmla="*/ 762000 h 1933575"/>
                <a:gd name="connsiteX4" fmla="*/ 951123 w 951123"/>
                <a:gd name="connsiteY4" fmla="*/ 296193 h 1933575"/>
                <a:gd name="connsiteX5" fmla="*/ 869950 w 951123"/>
                <a:gd name="connsiteY5" fmla="*/ 0 h 1933575"/>
                <a:gd name="connsiteX0" fmla="*/ 869950 w 951123"/>
                <a:gd name="connsiteY0" fmla="*/ 0 h 1933575"/>
                <a:gd name="connsiteX1" fmla="*/ 0 w 951123"/>
                <a:gd name="connsiteY1" fmla="*/ 609600 h 1933575"/>
                <a:gd name="connsiteX2" fmla="*/ 704850 w 951123"/>
                <a:gd name="connsiteY2" fmla="*/ 1933575 h 1933575"/>
                <a:gd name="connsiteX3" fmla="*/ 400241 w 951123"/>
                <a:gd name="connsiteY3" fmla="*/ 706916 h 1933575"/>
                <a:gd name="connsiteX4" fmla="*/ 951123 w 951123"/>
                <a:gd name="connsiteY4" fmla="*/ 296193 h 1933575"/>
                <a:gd name="connsiteX5" fmla="*/ 869950 w 951123"/>
                <a:gd name="connsiteY5" fmla="*/ 0 h 1933575"/>
                <a:gd name="connsiteX0" fmla="*/ 869950 w 1017224"/>
                <a:gd name="connsiteY0" fmla="*/ 0 h 1933575"/>
                <a:gd name="connsiteX1" fmla="*/ 0 w 1017224"/>
                <a:gd name="connsiteY1" fmla="*/ 609600 h 1933575"/>
                <a:gd name="connsiteX2" fmla="*/ 704850 w 1017224"/>
                <a:gd name="connsiteY2" fmla="*/ 1933575 h 1933575"/>
                <a:gd name="connsiteX3" fmla="*/ 400241 w 1017224"/>
                <a:gd name="connsiteY3" fmla="*/ 706916 h 1933575"/>
                <a:gd name="connsiteX4" fmla="*/ 1017224 w 1017224"/>
                <a:gd name="connsiteY4" fmla="*/ 373311 h 1933575"/>
                <a:gd name="connsiteX5" fmla="*/ 869950 w 1017224"/>
                <a:gd name="connsiteY5" fmla="*/ 0 h 19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224" h="1933575">
                  <a:moveTo>
                    <a:pt x="869950" y="0"/>
                  </a:moveTo>
                  <a:lnTo>
                    <a:pt x="0" y="609600"/>
                  </a:lnTo>
                  <a:lnTo>
                    <a:pt x="704850" y="1933575"/>
                  </a:lnTo>
                  <a:lnTo>
                    <a:pt x="400241" y="706916"/>
                  </a:lnTo>
                  <a:lnTo>
                    <a:pt x="1017224" y="373311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C29F0D8-DF47-7A1E-37EC-9FFAB2B4E739}"/>
                </a:ext>
              </a:extLst>
            </p:cNvPr>
            <p:cNvSpPr/>
            <p:nvPr/>
          </p:nvSpPr>
          <p:spPr>
            <a:xfrm>
              <a:off x="2806700" y="1665288"/>
              <a:ext cx="970280" cy="2915285"/>
            </a:xfrm>
            <a:custGeom>
              <a:avLst/>
              <a:gdLst>
                <a:gd name="connsiteX0" fmla="*/ 0 w 1054100"/>
                <a:gd name="connsiteY0" fmla="*/ 0 h 2654300"/>
                <a:gd name="connsiteX1" fmla="*/ 1054100 w 1054100"/>
                <a:gd name="connsiteY1" fmla="*/ 2476500 h 2654300"/>
                <a:gd name="connsiteX2" fmla="*/ 723900 w 1054100"/>
                <a:gd name="connsiteY2" fmla="*/ 2654300 h 2654300"/>
                <a:gd name="connsiteX3" fmla="*/ 0 w 1054100"/>
                <a:gd name="connsiteY3" fmla="*/ 0 h 2654300"/>
                <a:gd name="connsiteX0" fmla="*/ 0 w 1054100"/>
                <a:gd name="connsiteY0" fmla="*/ 0 h 3044825"/>
                <a:gd name="connsiteX1" fmla="*/ 1054100 w 1054100"/>
                <a:gd name="connsiteY1" fmla="*/ 2476500 h 3044825"/>
                <a:gd name="connsiteX2" fmla="*/ 800100 w 1054100"/>
                <a:gd name="connsiteY2" fmla="*/ 3044825 h 3044825"/>
                <a:gd name="connsiteX3" fmla="*/ 0 w 1054100"/>
                <a:gd name="connsiteY3" fmla="*/ 0 h 3044825"/>
                <a:gd name="connsiteX0" fmla="*/ 0 w 1054100"/>
                <a:gd name="connsiteY0" fmla="*/ 0 h 3044825"/>
                <a:gd name="connsiteX1" fmla="*/ 1054100 w 1054100"/>
                <a:gd name="connsiteY1" fmla="*/ 2743200 h 3044825"/>
                <a:gd name="connsiteX2" fmla="*/ 800100 w 1054100"/>
                <a:gd name="connsiteY2" fmla="*/ 3044825 h 3044825"/>
                <a:gd name="connsiteX3" fmla="*/ 0 w 1054100"/>
                <a:gd name="connsiteY3" fmla="*/ 0 h 3044825"/>
                <a:gd name="connsiteX0" fmla="*/ 0 w 970280"/>
                <a:gd name="connsiteY0" fmla="*/ 0 h 3044825"/>
                <a:gd name="connsiteX1" fmla="*/ 970280 w 970280"/>
                <a:gd name="connsiteY1" fmla="*/ 2583180 h 3044825"/>
                <a:gd name="connsiteX2" fmla="*/ 800100 w 970280"/>
                <a:gd name="connsiteY2" fmla="*/ 3044825 h 3044825"/>
                <a:gd name="connsiteX3" fmla="*/ 0 w 970280"/>
                <a:gd name="connsiteY3" fmla="*/ 0 h 3044825"/>
                <a:gd name="connsiteX0" fmla="*/ 0 w 970280"/>
                <a:gd name="connsiteY0" fmla="*/ 0 h 2915285"/>
                <a:gd name="connsiteX1" fmla="*/ 970280 w 970280"/>
                <a:gd name="connsiteY1" fmla="*/ 2583180 h 2915285"/>
                <a:gd name="connsiteX2" fmla="*/ 800100 w 970280"/>
                <a:gd name="connsiteY2" fmla="*/ 2915285 h 2915285"/>
                <a:gd name="connsiteX3" fmla="*/ 0 w 970280"/>
                <a:gd name="connsiteY3" fmla="*/ 0 h 291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280" h="2915285">
                  <a:moveTo>
                    <a:pt x="0" y="0"/>
                  </a:moveTo>
                  <a:lnTo>
                    <a:pt x="970280" y="2583180"/>
                  </a:lnTo>
                  <a:lnTo>
                    <a:pt x="800100" y="2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1451883-91BF-24E1-FCE5-FDC8CBADB71D}"/>
                </a:ext>
              </a:extLst>
            </p:cNvPr>
            <p:cNvSpPr/>
            <p:nvPr/>
          </p:nvSpPr>
          <p:spPr>
            <a:xfrm>
              <a:off x="1823404" y="1971081"/>
              <a:ext cx="1182848" cy="24190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F64879B-4C1F-2C7C-87D3-776270995FFB}"/>
                </a:ext>
              </a:extLst>
            </p:cNvPr>
            <p:cNvSpPr/>
            <p:nvPr/>
          </p:nvSpPr>
          <p:spPr>
            <a:xfrm>
              <a:off x="2573105" y="5271484"/>
              <a:ext cx="1866900" cy="1885950"/>
            </a:xfrm>
            <a:custGeom>
              <a:avLst/>
              <a:gdLst>
                <a:gd name="connsiteX0" fmla="*/ 0 w 2019300"/>
                <a:gd name="connsiteY0" fmla="*/ 352425 h 1885950"/>
                <a:gd name="connsiteX1" fmla="*/ 2019300 w 2019300"/>
                <a:gd name="connsiteY1" fmla="*/ 1885950 h 1885950"/>
                <a:gd name="connsiteX2" fmla="*/ 457200 w 2019300"/>
                <a:gd name="connsiteY2" fmla="*/ 0 h 1885950"/>
                <a:gd name="connsiteX3" fmla="*/ 0 w 2019300"/>
                <a:gd name="connsiteY3" fmla="*/ 352425 h 1885950"/>
                <a:gd name="connsiteX0" fmla="*/ 0 w 1866900"/>
                <a:gd name="connsiteY0" fmla="*/ 314325 h 1885950"/>
                <a:gd name="connsiteX1" fmla="*/ 1866900 w 1866900"/>
                <a:gd name="connsiteY1" fmla="*/ 1885950 h 1885950"/>
                <a:gd name="connsiteX2" fmla="*/ 304800 w 1866900"/>
                <a:gd name="connsiteY2" fmla="*/ 0 h 1885950"/>
                <a:gd name="connsiteX3" fmla="*/ 0 w 1866900"/>
                <a:gd name="connsiteY3" fmla="*/ 314325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900" h="1885950">
                  <a:moveTo>
                    <a:pt x="0" y="314325"/>
                  </a:moveTo>
                  <a:lnTo>
                    <a:pt x="1866900" y="1885950"/>
                  </a:lnTo>
                  <a:lnTo>
                    <a:pt x="304800" y="0"/>
                  </a:lnTo>
                  <a:lnTo>
                    <a:pt x="0" y="314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7DA5496-6596-7BA6-2D02-32E4B3262733}"/>
                </a:ext>
              </a:extLst>
            </p:cNvPr>
            <p:cNvSpPr/>
            <p:nvPr/>
          </p:nvSpPr>
          <p:spPr>
            <a:xfrm>
              <a:off x="342900" y="1524001"/>
              <a:ext cx="1711325" cy="1657350"/>
            </a:xfrm>
            <a:custGeom>
              <a:avLst/>
              <a:gdLst>
                <a:gd name="connsiteX0" fmla="*/ 1362075 w 1362075"/>
                <a:gd name="connsiteY0" fmla="*/ 0 h 1609725"/>
                <a:gd name="connsiteX1" fmla="*/ 0 w 1362075"/>
                <a:gd name="connsiteY1" fmla="*/ 1104900 h 1609725"/>
                <a:gd name="connsiteX2" fmla="*/ 228600 w 1362075"/>
                <a:gd name="connsiteY2" fmla="*/ 1609725 h 1609725"/>
                <a:gd name="connsiteX3" fmla="*/ 1362075 w 1362075"/>
                <a:gd name="connsiteY3" fmla="*/ 0 h 1609725"/>
                <a:gd name="connsiteX0" fmla="*/ 1362075 w 1362075"/>
                <a:gd name="connsiteY0" fmla="*/ 0 h 1438275"/>
                <a:gd name="connsiteX1" fmla="*/ 0 w 1362075"/>
                <a:gd name="connsiteY1" fmla="*/ 1104900 h 1438275"/>
                <a:gd name="connsiteX2" fmla="*/ 285750 w 1362075"/>
                <a:gd name="connsiteY2" fmla="*/ 1438275 h 1438275"/>
                <a:gd name="connsiteX3" fmla="*/ 1362075 w 1362075"/>
                <a:gd name="connsiteY3" fmla="*/ 0 h 1438275"/>
                <a:gd name="connsiteX0" fmla="*/ 1362075 w 1362075"/>
                <a:gd name="connsiteY0" fmla="*/ 0 h 1485900"/>
                <a:gd name="connsiteX1" fmla="*/ 0 w 1362075"/>
                <a:gd name="connsiteY1" fmla="*/ 1104900 h 1485900"/>
                <a:gd name="connsiteX2" fmla="*/ 190500 w 1362075"/>
                <a:gd name="connsiteY2" fmla="*/ 1485900 h 1485900"/>
                <a:gd name="connsiteX3" fmla="*/ 1362075 w 1362075"/>
                <a:gd name="connsiteY3" fmla="*/ 0 h 1485900"/>
                <a:gd name="connsiteX0" fmla="*/ 1711325 w 1711325"/>
                <a:gd name="connsiteY0" fmla="*/ 0 h 1657350"/>
                <a:gd name="connsiteX1" fmla="*/ 0 w 1711325"/>
                <a:gd name="connsiteY1" fmla="*/ 1276350 h 1657350"/>
                <a:gd name="connsiteX2" fmla="*/ 190500 w 1711325"/>
                <a:gd name="connsiteY2" fmla="*/ 1657350 h 1657350"/>
                <a:gd name="connsiteX3" fmla="*/ 1711325 w 1711325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325" h="1657350">
                  <a:moveTo>
                    <a:pt x="1711325" y="0"/>
                  </a:moveTo>
                  <a:lnTo>
                    <a:pt x="0" y="1276350"/>
                  </a:lnTo>
                  <a:lnTo>
                    <a:pt x="190500" y="1657350"/>
                  </a:lnTo>
                  <a:lnTo>
                    <a:pt x="171132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92B1DF2-95F8-6608-11E5-5D04F2182BC3}"/>
                </a:ext>
              </a:extLst>
            </p:cNvPr>
            <p:cNvGrpSpPr/>
            <p:nvPr/>
          </p:nvGrpSpPr>
          <p:grpSpPr>
            <a:xfrm>
              <a:off x="1823404" y="564289"/>
              <a:ext cx="1182849" cy="5066950"/>
              <a:chOff x="4064873" y="564289"/>
              <a:chExt cx="1182849" cy="506695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9C42696-D7AE-AE1B-4013-DCBC4FC0381F}"/>
                  </a:ext>
                </a:extLst>
              </p:cNvPr>
              <p:cNvGrpSpPr/>
              <p:nvPr/>
            </p:nvGrpSpPr>
            <p:grpSpPr>
              <a:xfrm>
                <a:off x="4064874" y="564289"/>
                <a:ext cx="1182848" cy="5066950"/>
                <a:chOff x="5504576" y="343949"/>
                <a:chExt cx="1182848" cy="506695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CC4CD1F-5D6A-F1B7-E6A1-0F7449169EA2}"/>
                    </a:ext>
                  </a:extLst>
                </p:cNvPr>
                <p:cNvSpPr/>
                <p:nvPr/>
              </p:nvSpPr>
              <p:spPr>
                <a:xfrm>
                  <a:off x="5504576" y="4004107"/>
                  <a:ext cx="1182848" cy="1406792"/>
                </a:xfrm>
                <a:prstGeom prst="rect">
                  <a:avLst/>
                </a:prstGeom>
                <a:solidFill>
                  <a:srgbClr val="66C2A5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>
                      <a:solidFill>
                        <a:srgbClr val="FFC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63CFDEB-D71F-F8F3-9BB2-FE0B9DD18373}"/>
                    </a:ext>
                  </a:extLst>
                </p:cNvPr>
                <p:cNvSpPr/>
                <p:nvPr/>
              </p:nvSpPr>
              <p:spPr>
                <a:xfrm>
                  <a:off x="5504576" y="343949"/>
                  <a:ext cx="1182848" cy="5066950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4B1CE-E2DF-B606-B1DB-E91523CEEF7C}"/>
                  </a:ext>
                </a:extLst>
              </p:cNvPr>
              <p:cNvSpPr/>
              <p:nvPr/>
            </p:nvSpPr>
            <p:spPr>
              <a:xfrm>
                <a:off x="4064874" y="564289"/>
                <a:ext cx="1182848" cy="1406792"/>
              </a:xfrm>
              <a:prstGeom prst="rect">
                <a:avLst/>
              </a:prstGeom>
              <a:solidFill>
                <a:srgbClr val="C0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4B3416-9FCE-1059-6D6C-2A0170C43A56}"/>
                  </a:ext>
                </a:extLst>
              </p:cNvPr>
              <p:cNvSpPr/>
              <p:nvPr/>
            </p:nvSpPr>
            <p:spPr>
              <a:xfrm>
                <a:off x="4064873" y="1005834"/>
                <a:ext cx="1182848" cy="34544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08F3679-4B5D-D58D-B06F-C54B6C829575}"/>
                  </a:ext>
                </a:extLst>
              </p:cNvPr>
              <p:cNvSpPr/>
              <p:nvPr/>
            </p:nvSpPr>
            <p:spPr>
              <a:xfrm>
                <a:off x="4064873" y="2298142"/>
                <a:ext cx="118284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cap="none" spc="0" dirty="0">
                    <a:ln w="0"/>
                    <a:latin typeface="EB Garamond ExtraBold" pitchFamily="2" charset="0"/>
                    <a:ea typeface="EB Garamond ExtraBold" pitchFamily="2" charset="0"/>
                    <a:cs typeface="EB Garamond ExtraBold" pitchFamily="2" charset="0"/>
                  </a:rPr>
                  <a:t>Shadow</a:t>
                </a:r>
                <a:endParaRPr lang="zh-CN" altLang="en-US" sz="2000" cap="none" spc="0" dirty="0">
                  <a:ln w="0"/>
                  <a:latin typeface="EB Garamond ExtraBold" pitchFamily="2" charset="0"/>
                  <a:ea typeface="更纱黑体 SC" panose="02000500000000000000" pitchFamily="2" charset="-122"/>
                  <a:cs typeface="EB Garamond ExtraBold" pitchFamily="2" charset="0"/>
                </a:endParaRPr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46A82AA-73B9-E9AE-FF67-EEB281438A5C}"/>
                </a:ext>
              </a:extLst>
            </p:cNvPr>
            <p:cNvSpPr/>
            <p:nvPr/>
          </p:nvSpPr>
          <p:spPr>
            <a:xfrm>
              <a:off x="450850" y="2638425"/>
              <a:ext cx="1228726" cy="549276"/>
            </a:xfrm>
            <a:custGeom>
              <a:avLst/>
              <a:gdLst>
                <a:gd name="connsiteX0" fmla="*/ 104775 w 1162050"/>
                <a:gd name="connsiteY0" fmla="*/ 514350 h 514350"/>
                <a:gd name="connsiteX1" fmla="*/ 1057275 w 1162050"/>
                <a:gd name="connsiteY1" fmla="*/ 219075 h 514350"/>
                <a:gd name="connsiteX2" fmla="*/ 1162050 w 1162050"/>
                <a:gd name="connsiteY2" fmla="*/ 0 h 514350"/>
                <a:gd name="connsiteX3" fmla="*/ 0 w 1162050"/>
                <a:gd name="connsiteY3" fmla="*/ 257175 h 514350"/>
                <a:gd name="connsiteX4" fmla="*/ 104775 w 1162050"/>
                <a:gd name="connsiteY4" fmla="*/ 514350 h 514350"/>
                <a:gd name="connsiteX0" fmla="*/ 130175 w 1187450"/>
                <a:gd name="connsiteY0" fmla="*/ 514350 h 514350"/>
                <a:gd name="connsiteX1" fmla="*/ 1082675 w 1187450"/>
                <a:gd name="connsiteY1" fmla="*/ 219075 h 514350"/>
                <a:gd name="connsiteX2" fmla="*/ 1187450 w 1187450"/>
                <a:gd name="connsiteY2" fmla="*/ 0 h 514350"/>
                <a:gd name="connsiteX3" fmla="*/ 0 w 1187450"/>
                <a:gd name="connsiteY3" fmla="*/ 269875 h 514350"/>
                <a:gd name="connsiteX4" fmla="*/ 130175 w 1187450"/>
                <a:gd name="connsiteY4" fmla="*/ 514350 h 514350"/>
                <a:gd name="connsiteX0" fmla="*/ 117475 w 1187450"/>
                <a:gd name="connsiteY0" fmla="*/ 469900 h 469900"/>
                <a:gd name="connsiteX1" fmla="*/ 1082675 w 1187450"/>
                <a:gd name="connsiteY1" fmla="*/ 219075 h 469900"/>
                <a:gd name="connsiteX2" fmla="*/ 1187450 w 1187450"/>
                <a:gd name="connsiteY2" fmla="*/ 0 h 469900"/>
                <a:gd name="connsiteX3" fmla="*/ 0 w 1187450"/>
                <a:gd name="connsiteY3" fmla="*/ 269875 h 469900"/>
                <a:gd name="connsiteX4" fmla="*/ 117475 w 1187450"/>
                <a:gd name="connsiteY4" fmla="*/ 469900 h 469900"/>
                <a:gd name="connsiteX0" fmla="*/ 117475 w 1209675"/>
                <a:gd name="connsiteY0" fmla="*/ 469900 h 469900"/>
                <a:gd name="connsiteX1" fmla="*/ 1209675 w 1209675"/>
                <a:gd name="connsiteY1" fmla="*/ 187325 h 469900"/>
                <a:gd name="connsiteX2" fmla="*/ 1187450 w 1209675"/>
                <a:gd name="connsiteY2" fmla="*/ 0 h 469900"/>
                <a:gd name="connsiteX3" fmla="*/ 0 w 1209675"/>
                <a:gd name="connsiteY3" fmla="*/ 269875 h 469900"/>
                <a:gd name="connsiteX4" fmla="*/ 117475 w 1209675"/>
                <a:gd name="connsiteY4" fmla="*/ 469900 h 469900"/>
                <a:gd name="connsiteX0" fmla="*/ 117475 w 1289050"/>
                <a:gd name="connsiteY0" fmla="*/ 533400 h 533400"/>
                <a:gd name="connsiteX1" fmla="*/ 1209675 w 1289050"/>
                <a:gd name="connsiteY1" fmla="*/ 250825 h 533400"/>
                <a:gd name="connsiteX2" fmla="*/ 1289050 w 1289050"/>
                <a:gd name="connsiteY2" fmla="*/ 0 h 533400"/>
                <a:gd name="connsiteX3" fmla="*/ 0 w 1289050"/>
                <a:gd name="connsiteY3" fmla="*/ 333375 h 533400"/>
                <a:gd name="connsiteX4" fmla="*/ 117475 w 1289050"/>
                <a:gd name="connsiteY4" fmla="*/ 533400 h 533400"/>
                <a:gd name="connsiteX0" fmla="*/ 117475 w 1276350"/>
                <a:gd name="connsiteY0" fmla="*/ 514350 h 514350"/>
                <a:gd name="connsiteX1" fmla="*/ 1209675 w 1276350"/>
                <a:gd name="connsiteY1" fmla="*/ 231775 h 514350"/>
                <a:gd name="connsiteX2" fmla="*/ 1276350 w 1276350"/>
                <a:gd name="connsiteY2" fmla="*/ 0 h 514350"/>
                <a:gd name="connsiteX3" fmla="*/ 0 w 1276350"/>
                <a:gd name="connsiteY3" fmla="*/ 314325 h 514350"/>
                <a:gd name="connsiteX4" fmla="*/ 117475 w 1276350"/>
                <a:gd name="connsiteY4" fmla="*/ 514350 h 514350"/>
                <a:gd name="connsiteX0" fmla="*/ 79089 w 1237964"/>
                <a:gd name="connsiteY0" fmla="*/ 514350 h 514350"/>
                <a:gd name="connsiteX1" fmla="*/ 1171289 w 1237964"/>
                <a:gd name="connsiteY1" fmla="*/ 231775 h 514350"/>
                <a:gd name="connsiteX2" fmla="*/ 1237964 w 1237964"/>
                <a:gd name="connsiteY2" fmla="*/ 0 h 514350"/>
                <a:gd name="connsiteX3" fmla="*/ 0 w 1237964"/>
                <a:gd name="connsiteY3" fmla="*/ 284594 h 514350"/>
                <a:gd name="connsiteX4" fmla="*/ 79089 w 1237964"/>
                <a:gd name="connsiteY4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964" h="514350">
                  <a:moveTo>
                    <a:pt x="79089" y="514350"/>
                  </a:moveTo>
                  <a:lnTo>
                    <a:pt x="1171289" y="231775"/>
                  </a:lnTo>
                  <a:lnTo>
                    <a:pt x="1237964" y="0"/>
                  </a:lnTo>
                  <a:lnTo>
                    <a:pt x="0" y="284594"/>
                  </a:lnTo>
                  <a:lnTo>
                    <a:pt x="79089" y="5143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798FF83-0089-B77E-0849-CF7178ED3810}"/>
                </a:ext>
              </a:extLst>
            </p:cNvPr>
            <p:cNvSpPr/>
            <p:nvPr/>
          </p:nvSpPr>
          <p:spPr>
            <a:xfrm>
              <a:off x="965200" y="2544025"/>
              <a:ext cx="660400" cy="1295400"/>
            </a:xfrm>
            <a:custGeom>
              <a:avLst/>
              <a:gdLst>
                <a:gd name="connsiteX0" fmla="*/ 488950 w 660400"/>
                <a:gd name="connsiteY0" fmla="*/ 0 h 1295400"/>
                <a:gd name="connsiteX1" fmla="*/ 660400 w 660400"/>
                <a:gd name="connsiteY1" fmla="*/ 50800 h 1295400"/>
                <a:gd name="connsiteX2" fmla="*/ 0 w 660400"/>
                <a:gd name="connsiteY2" fmla="*/ 1295400 h 1295400"/>
                <a:gd name="connsiteX3" fmla="*/ 488950 w 660400"/>
                <a:gd name="connsiteY3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1295400">
                  <a:moveTo>
                    <a:pt x="488950" y="0"/>
                  </a:moveTo>
                  <a:lnTo>
                    <a:pt x="660400" y="50800"/>
                  </a:lnTo>
                  <a:lnTo>
                    <a:pt x="0" y="129540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269981C-A6DB-18F2-DEC7-01CAF6F16779}"/>
                </a:ext>
              </a:extLst>
            </p:cNvPr>
            <p:cNvSpPr/>
            <p:nvPr/>
          </p:nvSpPr>
          <p:spPr>
            <a:xfrm>
              <a:off x="3398123" y="1416051"/>
              <a:ext cx="1182848" cy="3171824"/>
            </a:xfrm>
            <a:custGeom>
              <a:avLst/>
              <a:gdLst>
                <a:gd name="connsiteX0" fmla="*/ 1234440 w 1234440"/>
                <a:gd name="connsiteY0" fmla="*/ 0 h 3406140"/>
                <a:gd name="connsiteX1" fmla="*/ 0 w 1234440"/>
                <a:gd name="connsiteY1" fmla="*/ 3139440 h 3406140"/>
                <a:gd name="connsiteX2" fmla="*/ 129540 w 1234440"/>
                <a:gd name="connsiteY2" fmla="*/ 3406140 h 3406140"/>
                <a:gd name="connsiteX3" fmla="*/ 1234440 w 1234440"/>
                <a:gd name="connsiteY3" fmla="*/ 0 h 34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440" h="3406140">
                  <a:moveTo>
                    <a:pt x="1234440" y="0"/>
                  </a:moveTo>
                  <a:lnTo>
                    <a:pt x="0" y="3139440"/>
                  </a:lnTo>
                  <a:lnTo>
                    <a:pt x="129540" y="340614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14FE840-90DA-BCCB-E7EF-578FF50817AB}"/>
              </a:ext>
            </a:extLst>
          </p:cNvPr>
          <p:cNvSpPr/>
          <p:nvPr/>
        </p:nvSpPr>
        <p:spPr>
          <a:xfrm>
            <a:off x="6096000" y="1509416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影武者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0853D6-A0BC-F961-9DD3-54C84BE9BBE7}"/>
              </a:ext>
            </a:extLst>
          </p:cNvPr>
          <p:cNvSpPr/>
          <p:nvPr/>
        </p:nvSpPr>
        <p:spPr>
          <a:xfrm>
            <a:off x="6168606" y="2316634"/>
            <a:ext cx="18213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B Garamond ExtraBold" pitchFamily="2" charset="0"/>
                <a:ea typeface="EB Garamond ExtraBold" pitchFamily="2" charset="0"/>
                <a:cs typeface="EB Garamond ExtraBold" pitchFamily="2" charset="0"/>
              </a:rPr>
              <a:t>Shadow         Warrior</a:t>
            </a:r>
            <a:endParaRPr lang="zh-CN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B Garamond ExtraBold" pitchFamily="2" charset="0"/>
              <a:cs typeface="EB Garamond ExtraBold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636478-21EB-2E4C-E095-AB961337A22A}"/>
              </a:ext>
            </a:extLst>
          </p:cNvPr>
          <p:cNvSpPr/>
          <p:nvPr/>
        </p:nvSpPr>
        <p:spPr>
          <a:xfrm>
            <a:off x="6168606" y="1299435"/>
            <a:ext cx="17315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B Garamond" pitchFamily="2" charset="0"/>
                <a:ea typeface="EB Garamond" pitchFamily="2" charset="0"/>
                <a:cs typeface="EB Garamond" pitchFamily="2" charset="0"/>
              </a:rPr>
              <a:t>  かげ             むしゃ</a:t>
            </a:r>
            <a:endParaRPr lang="zh-CN" alt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B Garamond" pitchFamily="2" charset="0"/>
              <a:cs typeface="EB Garamond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D949F2-5D0B-25ED-858C-40D57D7648F6}"/>
              </a:ext>
            </a:extLst>
          </p:cNvPr>
          <p:cNvSpPr/>
          <p:nvPr/>
        </p:nvSpPr>
        <p:spPr>
          <a:xfrm>
            <a:off x="6096000" y="2802665"/>
            <a:ext cx="5689600" cy="8745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" panose="02020400000000000000" pitchFamily="18" charset="-122"/>
                <a:ea typeface="思源宋体" panose="02020400000000000000" pitchFamily="18" charset="-122"/>
              </a:rPr>
              <a:t>日本战国时代武将、大名的替身，利用相似的面貌身形，穿着相同的服装，以达到掩饰主人、混乱敌人的目的。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A54531-B754-2C6C-6199-D718AB19C885}"/>
              </a:ext>
            </a:extLst>
          </p:cNvPr>
          <p:cNvSpPr txBox="1"/>
          <p:nvPr/>
        </p:nvSpPr>
        <p:spPr>
          <a:xfrm>
            <a:off x="6124575" y="3816474"/>
            <a:ext cx="2706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https://zh.wikipedia.org/wiki/</a:t>
            </a:r>
            <a:r>
              <a:rPr lang="zh-CN" altLang="en-US" sz="1200" dirty="0">
                <a:solidFill>
                  <a:srgbClr val="0070C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影武者</a:t>
            </a:r>
          </a:p>
        </p:txBody>
      </p:sp>
    </p:spTree>
    <p:extLst>
      <p:ext uri="{BB962C8B-B14F-4D97-AF65-F5344CB8AC3E}">
        <p14:creationId xmlns:p14="http://schemas.microsoft.com/office/powerpoint/2010/main" val="18645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146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等距更纱黑体 SC</vt:lpstr>
      <vt:lpstr>等线</vt:lpstr>
      <vt:lpstr>等线 Light</vt:lpstr>
      <vt:lpstr>更纱黑体 SC</vt:lpstr>
      <vt:lpstr>思源黑体 CN Light</vt:lpstr>
      <vt:lpstr>思源宋体</vt:lpstr>
      <vt:lpstr>思源宋体 Heavy</vt:lpstr>
      <vt:lpstr>Arial</vt:lpstr>
      <vt:lpstr>EB Garamond</vt:lpstr>
      <vt:lpstr>EB Garamond ExtraBold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R L</cp:lastModifiedBy>
  <cp:revision>55</cp:revision>
  <dcterms:created xsi:type="dcterms:W3CDTF">2022-12-02T13:15:40Z</dcterms:created>
  <dcterms:modified xsi:type="dcterms:W3CDTF">2022-12-11T17:06:34Z</dcterms:modified>
</cp:coreProperties>
</file>