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C9566-EADA-4C1B-4358-D0CD355E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00A305-BDA0-E606-9024-C80992864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F8962-9090-D054-A22A-78E2F253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DEB9B-D963-EAB6-66CC-39C447FC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1DBFC-6B81-170C-1B82-D6564112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4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80E11-ADF9-A2F2-44CC-4E7FC595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207D2-B0A4-6A38-371B-ED177EC94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8230E-EA6B-03F3-BD4C-CF256E5D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F7C0C-6F56-14A9-DE27-6E93E339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77EA0-F0EA-FA27-9269-6DF9593C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933C1-B6C9-8429-B315-A42508F1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397C3-7F5E-31FD-1329-411676173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1FA4F-4CED-D48A-33E2-44E4DF38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3FFC29-D658-9A5A-1D46-902B241E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BBBD4-7D55-B407-EDDC-410D4FD6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05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7F70-8643-5F15-EF83-4D7A82D3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32A67-2B7E-1BE5-5248-37817C26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F574A-F787-ED31-EC63-9B682CC0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8DBF8-8478-0DB3-3A14-FB33288E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9E681-C0F8-CB93-2D95-FFD081C2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5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BA422-2127-EBAA-6D6C-FE21B4E4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36D37-3714-567C-B1AF-C6B7D85D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3FEB5-0536-AD8D-932A-F395FAB7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DED82-18EC-2C68-0C28-2720DDD4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67123-D8C6-2B1F-9E0F-C6E5CCCE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65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9172A-D861-37AD-5966-78243B78E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25A89-4228-4CE7-3BFC-32ACC78C8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0E5C0-2736-9927-FCC6-E2E39C0BC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C969E-08B6-35B0-A733-B12B17FE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E1ABC8-38AC-3BB9-5415-9FDAA5C1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56832-CE50-1B3B-6E91-7BFA74AD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6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0A3BC-3E42-774C-6A4F-1D4B3862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BF4D0-CFD6-45AD-A9B9-DE104393C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973B8-58AC-3073-58F3-BC190ACA8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52F915-C2FF-0B2B-67E6-C0EF8CB2D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63A24E-BD28-F2F4-05B4-1DE5C7F3C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3D3A26-C18B-D6B6-F90F-4A6DB461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82D31F-19AF-7491-9BB4-D2B244A5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045224-0C36-8D05-181A-09897D19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1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328B9-E0AB-5AFD-8101-75A2F5C3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D7EABC-BAF5-D3FC-F3CB-C7CFDC5D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CC083A-B31A-5C0C-5C4C-46F64F40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09E921-967C-AC1D-6EAF-53963C75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88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1465DA-770C-1D37-7ABF-59D178F3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740F8F-B1AB-F575-A6A0-771907E0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FA184-B0E2-543A-5665-8954231D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9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E58C3-3455-4A96-1B47-D6C36658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325C3-8884-6970-2260-6C09E37C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AACC9-162F-8F54-584A-7CDDB4BB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00375-5489-BF38-2E6E-F7999E6A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68799-7B3B-3F5F-1A26-DF32C91C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5EEE9-26C7-ECF0-30B4-0795F630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80FF-CD90-BF5C-626C-79ECFCC0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396A54-F92A-C2AF-3997-DD87E1914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BD7E36-FDB9-44F0-8014-4DF529666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71135-56F9-874F-8FE0-1812FE5E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77E18F-1298-063F-9991-9A478866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1BCC2-CF3A-A50A-C9F1-AF5E5E18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4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5CFA10-FD7A-8D63-2705-E91C8527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506E1-F996-1786-5555-75FAF4C9E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60495-579D-7348-BBF6-71C845DAB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CCD08-6098-4321-99E0-1818A003AEB6}" type="datetimeFigureOut">
              <a:rPr lang="zh-CN" altLang="en-US" smtClean="0"/>
              <a:t>2023/1/24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B5032-A0CA-FF45-3384-14B425259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99B9A-DD05-DA1D-1217-8EBF95A0F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8EA9-11E5-4FE7-93D9-8306B9CFCE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F2EF813-4BD2-A27B-4122-C0B4B5F1354D}"/>
              </a:ext>
            </a:extLst>
          </p:cNvPr>
          <p:cNvSpPr txBox="1"/>
          <p:nvPr/>
        </p:nvSpPr>
        <p:spPr>
          <a:xfrm>
            <a:off x="959388" y="2224315"/>
            <a:ext cx="7524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由 </a:t>
            </a:r>
            <a:r>
              <a:rPr lang="en-US" altLang="zh-CN" dirty="0"/>
              <a:t>Ulf Frisk </a:t>
            </a:r>
            <a:r>
              <a:rPr lang="zh-CN" altLang="en-US" dirty="0"/>
              <a:t>披露  </a:t>
            </a:r>
            <a:r>
              <a:rPr lang="zh-CN" altLang="en-US" dirty="0">
                <a:solidFill>
                  <a:schemeClr val="accent1"/>
                </a:solidFill>
              </a:rPr>
              <a:t>https://twitter.com/ulffrisk/status/1042495988806631430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57C488-CD17-1C5D-89B0-867D3211C96A}"/>
              </a:ext>
            </a:extLst>
          </p:cNvPr>
          <p:cNvSpPr/>
          <p:nvPr/>
        </p:nvSpPr>
        <p:spPr>
          <a:xfrm>
            <a:off x="804307" y="948035"/>
            <a:ext cx="60113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Total Meltdown</a:t>
            </a:r>
            <a:endParaRPr lang="zh-CN" alt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BF1900E-7408-7C06-9A09-0514809844F2}"/>
              </a:ext>
            </a:extLst>
          </p:cNvPr>
          <p:cNvSpPr txBox="1"/>
          <p:nvPr/>
        </p:nvSpPr>
        <p:spPr>
          <a:xfrm>
            <a:off x="957459" y="18549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CVE-2018-1038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3514C3-7021-B34B-C8DF-40FF0F8ADF9A}"/>
              </a:ext>
            </a:extLst>
          </p:cNvPr>
          <p:cNvSpPr txBox="1"/>
          <p:nvPr/>
        </p:nvSpPr>
        <p:spPr>
          <a:xfrm>
            <a:off x="957459" y="3327400"/>
            <a:ext cx="6614311" cy="1430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+mn-ea"/>
              </a:rPr>
              <a:t>只影响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+mn-ea"/>
              </a:rPr>
              <a:t>Windows 7 SP1 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+mn-ea"/>
              </a:rPr>
              <a:t>和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+mn-ea"/>
              </a:rPr>
              <a:t>Windows Server 2008 R2 SP1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+mn-ea"/>
              </a:rPr>
              <a:t>和 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+mn-ea"/>
              </a:rPr>
              <a:t>Meltdown 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+mn-ea"/>
              </a:rPr>
              <a:t>直接关系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+mn-ea"/>
              </a:rPr>
              <a:t>允许任意进程读写任意物理内存</a:t>
            </a:r>
          </a:p>
        </p:txBody>
      </p:sp>
    </p:spTree>
    <p:extLst>
      <p:ext uri="{BB962C8B-B14F-4D97-AF65-F5344CB8AC3E}">
        <p14:creationId xmlns:p14="http://schemas.microsoft.com/office/powerpoint/2010/main" val="105123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页表">
            <a:extLst>
              <a:ext uri="{FF2B5EF4-FFF2-40B4-BE49-F238E27FC236}">
                <a16:creationId xmlns:a16="http://schemas.microsoft.com/office/drawing/2014/main" id="{A9CA7E70-2679-50E6-8B2B-FCFBC6C50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21" name="子映射条目">
            <a:extLst>
              <a:ext uri="{FF2B5EF4-FFF2-40B4-BE49-F238E27FC236}">
                <a16:creationId xmlns:a16="http://schemas.microsoft.com/office/drawing/2014/main" id="{E6568A8E-0A48-4F96-6909-D22918495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5"/>
            <a:ext cx="12192008" cy="6858005"/>
          </a:xfrm>
          <a:prstGeom prst="rect">
            <a:avLst/>
          </a:prstGeom>
        </p:spPr>
      </p:pic>
      <p:grpSp>
        <p:nvGrpSpPr>
          <p:cNvPr id="42" name="自映射链接-灰">
            <a:extLst>
              <a:ext uri="{FF2B5EF4-FFF2-40B4-BE49-F238E27FC236}">
                <a16:creationId xmlns:a16="http://schemas.microsoft.com/office/drawing/2014/main" id="{A2B4D0A6-F31D-755C-9BD0-DA555EDB9ECA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3603FB3-5D68-7C00-D53B-EC32EDAC76B7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BABA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247C0B4-DD68-ADB8-A341-B92F8CF7D318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2D795F0-4572-2CDD-4843-1B9E112A1657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5BD4A85-58B1-D6EC-7A49-15758C93F3E8}"/>
              </a:ext>
            </a:extLst>
          </p:cNvPr>
          <p:cNvSpPr txBox="1"/>
          <p:nvPr/>
        </p:nvSpPr>
        <p:spPr>
          <a:xfrm>
            <a:off x="4547393" y="298155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U/S=1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699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页表">
            <a:extLst>
              <a:ext uri="{FF2B5EF4-FFF2-40B4-BE49-F238E27FC236}">
                <a16:creationId xmlns:a16="http://schemas.microsoft.com/office/drawing/2014/main" id="{B63EDC2A-1DBA-FCCB-A860-D2F5AF54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5" name="页表2">
            <a:extLst>
              <a:ext uri="{FF2B5EF4-FFF2-40B4-BE49-F238E27FC236}">
                <a16:creationId xmlns:a16="http://schemas.microsoft.com/office/drawing/2014/main" id="{C4EB05D6-9520-D72B-CA22-BD28B27A8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" y="-4"/>
            <a:ext cx="12191999" cy="6858000"/>
          </a:xfrm>
          <a:prstGeom prst="rect">
            <a:avLst/>
          </a:prstGeom>
        </p:spPr>
      </p:pic>
      <p:pic>
        <p:nvPicPr>
          <p:cNvPr id="9" name="子映射条目">
            <a:extLst>
              <a:ext uri="{FF2B5EF4-FFF2-40B4-BE49-F238E27FC236}">
                <a16:creationId xmlns:a16="http://schemas.microsoft.com/office/drawing/2014/main" id="{2583C43F-0AFE-2234-35B6-0669CAA90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5"/>
            <a:ext cx="12192008" cy="6858005"/>
          </a:xfrm>
          <a:prstGeom prst="rect">
            <a:avLst/>
          </a:prstGeom>
        </p:spPr>
      </p:pic>
      <p:grpSp>
        <p:nvGrpSpPr>
          <p:cNvPr id="10" name="自映射链接-灰">
            <a:extLst>
              <a:ext uri="{FF2B5EF4-FFF2-40B4-BE49-F238E27FC236}">
                <a16:creationId xmlns:a16="http://schemas.microsoft.com/office/drawing/2014/main" id="{86F1465B-BF06-8BED-940A-0DC758C6D22B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1F6E3B3-8BF0-FD8B-13C0-D714189E20E9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BABA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23AB60-E83A-CCD1-E4F3-77C03B417010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AA8283D-AA78-4745-FED9-70F3AB119039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自映射链接-绿">
            <a:extLst>
              <a:ext uri="{FF2B5EF4-FFF2-40B4-BE49-F238E27FC236}">
                <a16:creationId xmlns:a16="http://schemas.microsoft.com/office/drawing/2014/main" id="{F8B21BF6-3BDF-EB2D-B366-A68F9C3B862E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00EDE94-FDD8-16C2-8767-76D32569862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66C2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AAA9D5-137B-CAD0-65EB-F65D0646168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DC6844-FC4E-D41D-2D47-BA4634C36B34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6" name="L1ptVa-0">
            <a:extLst>
              <a:ext uri="{FF2B5EF4-FFF2-40B4-BE49-F238E27FC236}">
                <a16:creationId xmlns:a16="http://schemas.microsoft.com/office/drawing/2014/main" id="{95525938-6CF9-196B-6DA7-5C7B1E585D25}"/>
              </a:ext>
            </a:extLst>
          </p:cNvPr>
          <p:cNvGraphicFramePr>
            <a:graphicFrameLocks noGrp="1"/>
          </p:cNvGraphicFramePr>
          <p:nvPr/>
        </p:nvGraphicFramePr>
        <p:xfrm>
          <a:off x="6889697" y="4268529"/>
          <a:ext cx="4194518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7" name="L1ptVa-1">
            <a:extLst>
              <a:ext uri="{FF2B5EF4-FFF2-40B4-BE49-F238E27FC236}">
                <a16:creationId xmlns:a16="http://schemas.microsoft.com/office/drawing/2014/main" id="{55D5BFA6-C96F-11E1-1258-96207E47E991}"/>
              </a:ext>
            </a:extLst>
          </p:cNvPr>
          <p:cNvGraphicFramePr>
            <a:graphicFrameLocks noGrp="1"/>
          </p:cNvGraphicFramePr>
          <p:nvPr/>
        </p:nvGraphicFramePr>
        <p:xfrm>
          <a:off x="6889697" y="410088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kern="120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1100" b="0" kern="120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graphicFrame>
        <p:nvGraphicFramePr>
          <p:cNvPr id="28" name="L1ptVa-2">
            <a:extLst>
              <a:ext uri="{FF2B5EF4-FFF2-40B4-BE49-F238E27FC236}">
                <a16:creationId xmlns:a16="http://schemas.microsoft.com/office/drawing/2014/main" id="{1341BB6B-6B67-FF0E-1F51-CF16C920E0DA}"/>
              </a:ext>
            </a:extLst>
          </p:cNvPr>
          <p:cNvGraphicFramePr>
            <a:graphicFrameLocks noGrp="1"/>
          </p:cNvGraphicFramePr>
          <p:nvPr/>
        </p:nvGraphicFramePr>
        <p:xfrm>
          <a:off x="6889697" y="410088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pic>
        <p:nvPicPr>
          <p:cNvPr id="29" name="一级页表遮罩">
            <a:extLst>
              <a:ext uri="{FF2B5EF4-FFF2-40B4-BE49-F238E27FC236}">
                <a16:creationId xmlns:a16="http://schemas.microsoft.com/office/drawing/2014/main" id="{3AA24229-C9CC-1732-A982-387F1FAC90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0" name="VPN1">
            <a:extLst>
              <a:ext uri="{FF2B5EF4-FFF2-40B4-BE49-F238E27FC236}">
                <a16:creationId xmlns:a16="http://schemas.microsoft.com/office/drawing/2014/main" id="{1A5422DF-B0E4-BC05-9FAB-75A0EF4AE7EC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3188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VPN1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4AB936-8130-7301-1C96-49B53C22654D}"/>
              </a:ext>
            </a:extLst>
          </p:cNvPr>
          <p:cNvSpPr txBox="1"/>
          <p:nvPr/>
        </p:nvSpPr>
        <p:spPr>
          <a:xfrm>
            <a:off x="4547393" y="298155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U/S=1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428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页表">
            <a:extLst>
              <a:ext uri="{FF2B5EF4-FFF2-40B4-BE49-F238E27FC236}">
                <a16:creationId xmlns:a16="http://schemas.microsoft.com/office/drawing/2014/main" id="{B63EDC2A-1DBA-FCCB-A860-D2F5AF544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5" name="页表2">
            <a:extLst>
              <a:ext uri="{FF2B5EF4-FFF2-40B4-BE49-F238E27FC236}">
                <a16:creationId xmlns:a16="http://schemas.microsoft.com/office/drawing/2014/main" id="{C4EB05D6-9520-D72B-CA22-BD28B27A8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" y="-4"/>
            <a:ext cx="12191999" cy="6858000"/>
          </a:xfrm>
          <a:prstGeom prst="rect">
            <a:avLst/>
          </a:prstGeom>
        </p:spPr>
      </p:pic>
      <p:pic>
        <p:nvPicPr>
          <p:cNvPr id="6" name="页表3">
            <a:extLst>
              <a:ext uri="{FF2B5EF4-FFF2-40B4-BE49-F238E27FC236}">
                <a16:creationId xmlns:a16="http://schemas.microsoft.com/office/drawing/2014/main" id="{5AAD07F3-F1C9-7B13-2BF5-9CD861F85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1" cy="6857996"/>
          </a:xfrm>
          <a:prstGeom prst="rect">
            <a:avLst/>
          </a:prstGeom>
        </p:spPr>
      </p:pic>
      <p:pic>
        <p:nvPicPr>
          <p:cNvPr id="7" name="页表4">
            <a:extLst>
              <a:ext uri="{FF2B5EF4-FFF2-40B4-BE49-F238E27FC236}">
                <a16:creationId xmlns:a16="http://schemas.microsoft.com/office/drawing/2014/main" id="{E099C699-B9FD-E36B-1ADB-3F37D7C8A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" y="-10"/>
            <a:ext cx="12192016" cy="6858009"/>
          </a:xfrm>
          <a:prstGeom prst="rect">
            <a:avLst/>
          </a:prstGeom>
        </p:spPr>
      </p:pic>
      <p:pic>
        <p:nvPicPr>
          <p:cNvPr id="8" name="页表5">
            <a:extLst>
              <a:ext uri="{FF2B5EF4-FFF2-40B4-BE49-F238E27FC236}">
                <a16:creationId xmlns:a16="http://schemas.microsoft.com/office/drawing/2014/main" id="{1321C441-5947-FF02-AA28-4E02220E8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1" cy="6857995"/>
          </a:xfrm>
          <a:prstGeom prst="rect">
            <a:avLst/>
          </a:prstGeom>
        </p:spPr>
      </p:pic>
      <p:pic>
        <p:nvPicPr>
          <p:cNvPr id="9" name="子映射条目">
            <a:extLst>
              <a:ext uri="{FF2B5EF4-FFF2-40B4-BE49-F238E27FC236}">
                <a16:creationId xmlns:a16="http://schemas.microsoft.com/office/drawing/2014/main" id="{2583C43F-0AFE-2234-35B6-0669CAA906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5"/>
            <a:ext cx="12192008" cy="6858005"/>
          </a:xfrm>
          <a:prstGeom prst="rect">
            <a:avLst/>
          </a:prstGeom>
        </p:spPr>
      </p:pic>
      <p:grpSp>
        <p:nvGrpSpPr>
          <p:cNvPr id="10" name="自映射链接-灰">
            <a:extLst>
              <a:ext uri="{FF2B5EF4-FFF2-40B4-BE49-F238E27FC236}">
                <a16:creationId xmlns:a16="http://schemas.microsoft.com/office/drawing/2014/main" id="{86F1465B-BF06-8BED-940A-0DC758C6D22B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1F6E3B3-8BF0-FD8B-13C0-D714189E20E9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BABA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A23AB60-E83A-CCD1-E4F3-77C03B417010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AA8283D-AA78-4745-FED9-70F3AB119039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自映射链接-绿">
            <a:extLst>
              <a:ext uri="{FF2B5EF4-FFF2-40B4-BE49-F238E27FC236}">
                <a16:creationId xmlns:a16="http://schemas.microsoft.com/office/drawing/2014/main" id="{F8B21BF6-3BDF-EB2D-B366-A68F9C3B862E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000EDE94-FDD8-16C2-8767-76D32569862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66C2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4AAA9D5-137B-CAD0-65EB-F65D0646168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9DC6844-FC4E-D41D-2D47-BA4634C36B34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自映射链接-橙">
            <a:extLst>
              <a:ext uri="{FF2B5EF4-FFF2-40B4-BE49-F238E27FC236}">
                <a16:creationId xmlns:a16="http://schemas.microsoft.com/office/drawing/2014/main" id="{A2D72C27-5358-004A-B6B3-DE0D7890F22A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5D46A260-421D-F590-9D5F-9AF100755171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FDAE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572467A-85FD-ED70-19DC-BF1D04021C41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40D75AC-B454-6BBE-A6B8-30E5E4651D18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自映射链接-红">
            <a:extLst>
              <a:ext uri="{FF2B5EF4-FFF2-40B4-BE49-F238E27FC236}">
                <a16:creationId xmlns:a16="http://schemas.microsoft.com/office/drawing/2014/main" id="{FD323414-BC51-D079-0742-E30BC9134546}"/>
              </a:ext>
            </a:extLst>
          </p:cNvPr>
          <p:cNvGrpSpPr/>
          <p:nvPr/>
        </p:nvGrpSpPr>
        <p:grpSpPr>
          <a:xfrm>
            <a:off x="2810830" y="797716"/>
            <a:ext cx="1973880" cy="3135700"/>
            <a:chOff x="2810830" y="797716"/>
            <a:chExt cx="1973880" cy="3135700"/>
          </a:xfrm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BBC6D2A7-BD68-CBA6-5B93-4923A65128AA}"/>
                </a:ext>
              </a:extLst>
            </p:cNvPr>
            <p:cNvSpPr/>
            <p:nvPr/>
          </p:nvSpPr>
          <p:spPr>
            <a:xfrm>
              <a:off x="2810830" y="835817"/>
              <a:ext cx="1973880" cy="3097599"/>
            </a:xfrm>
            <a:custGeom>
              <a:avLst/>
              <a:gdLst>
                <a:gd name="connsiteX0" fmla="*/ 2085940 w 2183792"/>
                <a:gd name="connsiteY0" fmla="*/ 2071687 h 3182144"/>
                <a:gd name="connsiteX1" fmla="*/ 2162140 w 2183792"/>
                <a:gd name="connsiteY1" fmla="*/ 2724150 h 3182144"/>
                <a:gd name="connsiteX2" fmla="*/ 1743040 w 2183792"/>
                <a:gd name="connsiteY2" fmla="*/ 3176587 h 3182144"/>
                <a:gd name="connsiteX3" fmla="*/ 23777 w 2183792"/>
                <a:gd name="connsiteY3" fmla="*/ 2414587 h 3182144"/>
                <a:gd name="connsiteX4" fmla="*/ 747677 w 2183792"/>
                <a:gd name="connsiteY4" fmla="*/ 0 h 3182144"/>
                <a:gd name="connsiteX0" fmla="*/ 2085940 w 2195817"/>
                <a:gd name="connsiteY0" fmla="*/ 2071687 h 3200643"/>
                <a:gd name="connsiteX1" fmla="*/ 2176428 w 2195817"/>
                <a:gd name="connsiteY1" fmla="*/ 2924175 h 3200643"/>
                <a:gd name="connsiteX2" fmla="*/ 1743040 w 2195817"/>
                <a:gd name="connsiteY2" fmla="*/ 3176587 h 3200643"/>
                <a:gd name="connsiteX3" fmla="*/ 23777 w 2195817"/>
                <a:gd name="connsiteY3" fmla="*/ 2414587 h 3200643"/>
                <a:gd name="connsiteX4" fmla="*/ 747677 w 2195817"/>
                <a:gd name="connsiteY4" fmla="*/ 0 h 3200643"/>
                <a:gd name="connsiteX0" fmla="*/ 2085940 w 2264698"/>
                <a:gd name="connsiteY0" fmla="*/ 2071687 h 3132852"/>
                <a:gd name="connsiteX1" fmla="*/ 2176428 w 2264698"/>
                <a:gd name="connsiteY1" fmla="*/ 2924175 h 3132852"/>
                <a:gd name="connsiteX2" fmla="*/ 790540 w 2264698"/>
                <a:gd name="connsiteY2" fmla="*/ 3100387 h 3132852"/>
                <a:gd name="connsiteX3" fmla="*/ 23777 w 2264698"/>
                <a:gd name="connsiteY3" fmla="*/ 2414587 h 3132852"/>
                <a:gd name="connsiteX4" fmla="*/ 747677 w 2264698"/>
                <a:gd name="connsiteY4" fmla="*/ 0 h 3132852"/>
                <a:gd name="connsiteX0" fmla="*/ 2082598 w 2261356"/>
                <a:gd name="connsiteY0" fmla="*/ 2252662 h 3313827"/>
                <a:gd name="connsiteX1" fmla="*/ 2173086 w 2261356"/>
                <a:gd name="connsiteY1" fmla="*/ 3105150 h 3313827"/>
                <a:gd name="connsiteX2" fmla="*/ 787198 w 2261356"/>
                <a:gd name="connsiteY2" fmla="*/ 3281362 h 3313827"/>
                <a:gd name="connsiteX3" fmla="*/ 20435 w 2261356"/>
                <a:gd name="connsiteY3" fmla="*/ 2595562 h 3313827"/>
                <a:gd name="connsiteX4" fmla="*/ 887210 w 2261356"/>
                <a:gd name="connsiteY4" fmla="*/ 0 h 3313827"/>
                <a:gd name="connsiteX0" fmla="*/ 2082323 w 2261081"/>
                <a:gd name="connsiteY0" fmla="*/ 2252662 h 3313827"/>
                <a:gd name="connsiteX1" fmla="*/ 2172811 w 2261081"/>
                <a:gd name="connsiteY1" fmla="*/ 3105150 h 3313827"/>
                <a:gd name="connsiteX2" fmla="*/ 786923 w 2261081"/>
                <a:gd name="connsiteY2" fmla="*/ 3281362 h 3313827"/>
                <a:gd name="connsiteX3" fmla="*/ 20160 w 2261081"/>
                <a:gd name="connsiteY3" fmla="*/ 2595562 h 3313827"/>
                <a:gd name="connsiteX4" fmla="*/ 886935 w 2261081"/>
                <a:gd name="connsiteY4" fmla="*/ 0 h 3313827"/>
                <a:gd name="connsiteX0" fmla="*/ 1744910 w 1923668"/>
                <a:gd name="connsiteY0" fmla="*/ 2252662 h 3340639"/>
                <a:gd name="connsiteX1" fmla="*/ 1835398 w 1923668"/>
                <a:gd name="connsiteY1" fmla="*/ 3105150 h 3340639"/>
                <a:gd name="connsiteX2" fmla="*/ 449510 w 1923668"/>
                <a:gd name="connsiteY2" fmla="*/ 3281362 h 3340639"/>
                <a:gd name="connsiteX3" fmla="*/ 30410 w 1923668"/>
                <a:gd name="connsiteY3" fmla="*/ 2224087 h 3340639"/>
                <a:gd name="connsiteX4" fmla="*/ 549522 w 1923668"/>
                <a:gd name="connsiteY4" fmla="*/ 0 h 3340639"/>
                <a:gd name="connsiteX0" fmla="*/ 1790560 w 1969318"/>
                <a:gd name="connsiteY0" fmla="*/ 2252662 h 3310778"/>
                <a:gd name="connsiteX1" fmla="*/ 1881048 w 1969318"/>
                <a:gd name="connsiteY1" fmla="*/ 3105150 h 3310778"/>
                <a:gd name="connsiteX2" fmla="*/ 495160 w 1969318"/>
                <a:gd name="connsiteY2" fmla="*/ 3281362 h 3310778"/>
                <a:gd name="connsiteX3" fmla="*/ 28435 w 1969318"/>
                <a:gd name="connsiteY3" fmla="*/ 2638424 h 3310778"/>
                <a:gd name="connsiteX4" fmla="*/ 595172 w 1969318"/>
                <a:gd name="connsiteY4" fmla="*/ 0 h 3310778"/>
                <a:gd name="connsiteX0" fmla="*/ 1790560 w 1970717"/>
                <a:gd name="connsiteY0" fmla="*/ 2252662 h 3191548"/>
                <a:gd name="connsiteX1" fmla="*/ 1881048 w 1970717"/>
                <a:gd name="connsiteY1" fmla="*/ 3105150 h 3191548"/>
                <a:gd name="connsiteX2" fmla="*/ 476110 w 1970717"/>
                <a:gd name="connsiteY2" fmla="*/ 3109912 h 3191548"/>
                <a:gd name="connsiteX3" fmla="*/ 28435 w 1970717"/>
                <a:gd name="connsiteY3" fmla="*/ 2638424 h 3191548"/>
                <a:gd name="connsiteX4" fmla="*/ 595172 w 1970717"/>
                <a:gd name="connsiteY4" fmla="*/ 0 h 3191548"/>
                <a:gd name="connsiteX0" fmla="*/ 1790560 w 1901345"/>
                <a:gd name="connsiteY0" fmla="*/ 2252662 h 3228198"/>
                <a:gd name="connsiteX1" fmla="*/ 1785798 w 1901345"/>
                <a:gd name="connsiteY1" fmla="*/ 3157538 h 3228198"/>
                <a:gd name="connsiteX2" fmla="*/ 476110 w 1901345"/>
                <a:gd name="connsiteY2" fmla="*/ 3109912 h 3228198"/>
                <a:gd name="connsiteX3" fmla="*/ 28435 w 1901345"/>
                <a:gd name="connsiteY3" fmla="*/ 2638424 h 3228198"/>
                <a:gd name="connsiteX4" fmla="*/ 595172 w 1901345"/>
                <a:gd name="connsiteY4" fmla="*/ 0 h 3228198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52374"/>
                <a:gd name="connsiteX1" fmla="*/ 1785798 w 1904451"/>
                <a:gd name="connsiteY1" fmla="*/ 3157538 h 3352374"/>
                <a:gd name="connsiteX2" fmla="*/ 433248 w 1904451"/>
                <a:gd name="connsiteY2" fmla="*/ 3314700 h 3352374"/>
                <a:gd name="connsiteX3" fmla="*/ 28435 w 1904451"/>
                <a:gd name="connsiteY3" fmla="*/ 2638424 h 3352374"/>
                <a:gd name="connsiteX4" fmla="*/ 595172 w 1904451"/>
                <a:gd name="connsiteY4" fmla="*/ 0 h 3352374"/>
                <a:gd name="connsiteX0" fmla="*/ 1790560 w 1904451"/>
                <a:gd name="connsiteY0" fmla="*/ 2252662 h 3381800"/>
                <a:gd name="connsiteX1" fmla="*/ 1785798 w 1904451"/>
                <a:gd name="connsiteY1" fmla="*/ 3157538 h 3381800"/>
                <a:gd name="connsiteX2" fmla="*/ 433248 w 1904451"/>
                <a:gd name="connsiteY2" fmla="*/ 3314700 h 3381800"/>
                <a:gd name="connsiteX3" fmla="*/ 28435 w 1904451"/>
                <a:gd name="connsiteY3" fmla="*/ 2638424 h 3381800"/>
                <a:gd name="connsiteX4" fmla="*/ 595172 w 1904451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125 w 1876016"/>
                <a:gd name="connsiteY0" fmla="*/ 2252662 h 3381800"/>
                <a:gd name="connsiteX1" fmla="*/ 1757363 w 1876016"/>
                <a:gd name="connsiteY1" fmla="*/ 3157538 h 3381800"/>
                <a:gd name="connsiteX2" fmla="*/ 404813 w 1876016"/>
                <a:gd name="connsiteY2" fmla="*/ 3314700 h 3381800"/>
                <a:gd name="connsiteX3" fmla="*/ 0 w 1876016"/>
                <a:gd name="connsiteY3" fmla="*/ 2638424 h 3381800"/>
                <a:gd name="connsiteX4" fmla="*/ 566737 w 1876016"/>
                <a:gd name="connsiteY4" fmla="*/ 0 h 3381800"/>
                <a:gd name="connsiteX0" fmla="*/ 1762507 w 1876398"/>
                <a:gd name="connsiteY0" fmla="*/ 2252662 h 3381800"/>
                <a:gd name="connsiteX1" fmla="*/ 1757745 w 1876398"/>
                <a:gd name="connsiteY1" fmla="*/ 3157538 h 3381800"/>
                <a:gd name="connsiteX2" fmla="*/ 405195 w 1876398"/>
                <a:gd name="connsiteY2" fmla="*/ 3314700 h 3381800"/>
                <a:gd name="connsiteX3" fmla="*/ 382 w 1876398"/>
                <a:gd name="connsiteY3" fmla="*/ 2638424 h 3381800"/>
                <a:gd name="connsiteX4" fmla="*/ 567119 w 1876398"/>
                <a:gd name="connsiteY4" fmla="*/ 0 h 3381800"/>
                <a:gd name="connsiteX0" fmla="*/ 1762507 w 1839729"/>
                <a:gd name="connsiteY0" fmla="*/ 2252662 h 3323065"/>
                <a:gd name="connsiteX1" fmla="*/ 1696785 w 1839729"/>
                <a:gd name="connsiteY1" fmla="*/ 2967038 h 3323065"/>
                <a:gd name="connsiteX2" fmla="*/ 405195 w 1839729"/>
                <a:gd name="connsiteY2" fmla="*/ 3314700 h 3323065"/>
                <a:gd name="connsiteX3" fmla="*/ 382 w 1839729"/>
                <a:gd name="connsiteY3" fmla="*/ 2638424 h 3323065"/>
                <a:gd name="connsiteX4" fmla="*/ 567119 w 1839729"/>
                <a:gd name="connsiteY4" fmla="*/ 0 h 3323065"/>
                <a:gd name="connsiteX0" fmla="*/ 1762507 w 1941975"/>
                <a:gd name="connsiteY0" fmla="*/ 2252662 h 3323065"/>
                <a:gd name="connsiteX1" fmla="*/ 1696785 w 1941975"/>
                <a:gd name="connsiteY1" fmla="*/ 2967038 h 3323065"/>
                <a:gd name="connsiteX2" fmla="*/ 405195 w 1941975"/>
                <a:gd name="connsiteY2" fmla="*/ 3314700 h 3323065"/>
                <a:gd name="connsiteX3" fmla="*/ 382 w 1941975"/>
                <a:gd name="connsiteY3" fmla="*/ 2638424 h 3323065"/>
                <a:gd name="connsiteX4" fmla="*/ 567119 w 1941975"/>
                <a:gd name="connsiteY4" fmla="*/ 0 h 3323065"/>
                <a:gd name="connsiteX0" fmla="*/ 1762507 w 1941975"/>
                <a:gd name="connsiteY0" fmla="*/ 2252662 h 3104624"/>
                <a:gd name="connsiteX1" fmla="*/ 1696785 w 1941975"/>
                <a:gd name="connsiteY1" fmla="*/ 2967038 h 3104624"/>
                <a:gd name="connsiteX2" fmla="*/ 405195 w 1941975"/>
                <a:gd name="connsiteY2" fmla="*/ 3078480 h 3104624"/>
                <a:gd name="connsiteX3" fmla="*/ 382 w 1941975"/>
                <a:gd name="connsiteY3" fmla="*/ 2638424 h 3104624"/>
                <a:gd name="connsiteX4" fmla="*/ 567119 w 1941975"/>
                <a:gd name="connsiteY4" fmla="*/ 0 h 3104624"/>
                <a:gd name="connsiteX0" fmla="*/ 1762507 w 1931562"/>
                <a:gd name="connsiteY0" fmla="*/ 2252662 h 3095013"/>
                <a:gd name="connsiteX1" fmla="*/ 1666305 w 1931562"/>
                <a:gd name="connsiteY1" fmla="*/ 2928938 h 3095013"/>
                <a:gd name="connsiteX2" fmla="*/ 405195 w 1931562"/>
                <a:gd name="connsiteY2" fmla="*/ 3078480 h 3095013"/>
                <a:gd name="connsiteX3" fmla="*/ 382 w 1931562"/>
                <a:gd name="connsiteY3" fmla="*/ 2638424 h 3095013"/>
                <a:gd name="connsiteX4" fmla="*/ 567119 w 1931562"/>
                <a:gd name="connsiteY4" fmla="*/ 0 h 3095013"/>
                <a:gd name="connsiteX0" fmla="*/ 1762507 w 1931562"/>
                <a:gd name="connsiteY0" fmla="*/ 2252662 h 3172576"/>
                <a:gd name="connsiteX1" fmla="*/ 1666305 w 1931562"/>
                <a:gd name="connsiteY1" fmla="*/ 2928938 h 3172576"/>
                <a:gd name="connsiteX2" fmla="*/ 405195 w 1931562"/>
                <a:gd name="connsiteY2" fmla="*/ 3162300 h 3172576"/>
                <a:gd name="connsiteX3" fmla="*/ 382 w 1931562"/>
                <a:gd name="connsiteY3" fmla="*/ 2638424 h 3172576"/>
                <a:gd name="connsiteX4" fmla="*/ 567119 w 1931562"/>
                <a:gd name="connsiteY4" fmla="*/ 0 h 3172576"/>
                <a:gd name="connsiteX0" fmla="*/ 1564853 w 1733908"/>
                <a:gd name="connsiteY0" fmla="*/ 2252662 h 3178974"/>
                <a:gd name="connsiteX1" fmla="*/ 1468651 w 1733908"/>
                <a:gd name="connsiteY1" fmla="*/ 2928938 h 3178974"/>
                <a:gd name="connsiteX2" fmla="*/ 207541 w 1733908"/>
                <a:gd name="connsiteY2" fmla="*/ 3162300 h 3178974"/>
                <a:gd name="connsiteX3" fmla="*/ 848 w 1733908"/>
                <a:gd name="connsiteY3" fmla="*/ 2524124 h 3178974"/>
                <a:gd name="connsiteX4" fmla="*/ 369465 w 1733908"/>
                <a:gd name="connsiteY4" fmla="*/ 0 h 3178974"/>
                <a:gd name="connsiteX0" fmla="*/ 1671197 w 1840252"/>
                <a:gd name="connsiteY0" fmla="*/ 2252662 h 3179421"/>
                <a:gd name="connsiteX1" fmla="*/ 1574995 w 1840252"/>
                <a:gd name="connsiteY1" fmla="*/ 2928938 h 3179421"/>
                <a:gd name="connsiteX2" fmla="*/ 313885 w 1840252"/>
                <a:gd name="connsiteY2" fmla="*/ 3162300 h 3179421"/>
                <a:gd name="connsiteX3" fmla="*/ 512 w 1840252"/>
                <a:gd name="connsiteY3" fmla="*/ 2516504 h 3179421"/>
                <a:gd name="connsiteX4" fmla="*/ 475809 w 1840252"/>
                <a:gd name="connsiteY4" fmla="*/ 0 h 3179421"/>
                <a:gd name="connsiteX0" fmla="*/ 1775828 w 1944883"/>
                <a:gd name="connsiteY0" fmla="*/ 2252662 h 3179421"/>
                <a:gd name="connsiteX1" fmla="*/ 1679626 w 1944883"/>
                <a:gd name="connsiteY1" fmla="*/ 2928938 h 3179421"/>
                <a:gd name="connsiteX2" fmla="*/ 418516 w 1944883"/>
                <a:gd name="connsiteY2" fmla="*/ 3162300 h 3179421"/>
                <a:gd name="connsiteX3" fmla="*/ 368 w 1944883"/>
                <a:gd name="connsiteY3" fmla="*/ 2516504 h 3179421"/>
                <a:gd name="connsiteX4" fmla="*/ 580440 w 1944883"/>
                <a:gd name="connsiteY4" fmla="*/ 0 h 3179421"/>
                <a:gd name="connsiteX0" fmla="*/ 1775460 w 1944515"/>
                <a:gd name="connsiteY0" fmla="*/ 2252662 h 3179421"/>
                <a:gd name="connsiteX1" fmla="*/ 1679258 w 1944515"/>
                <a:gd name="connsiteY1" fmla="*/ 2928938 h 3179421"/>
                <a:gd name="connsiteX2" fmla="*/ 418148 w 1944515"/>
                <a:gd name="connsiteY2" fmla="*/ 3162300 h 3179421"/>
                <a:gd name="connsiteX3" fmla="*/ 0 w 1944515"/>
                <a:gd name="connsiteY3" fmla="*/ 2516504 h 3179421"/>
                <a:gd name="connsiteX4" fmla="*/ 580072 w 1944515"/>
                <a:gd name="connsiteY4" fmla="*/ 0 h 3179421"/>
                <a:gd name="connsiteX0" fmla="*/ 1775460 w 1944515"/>
                <a:gd name="connsiteY0" fmla="*/ 2252662 h 3114305"/>
                <a:gd name="connsiteX1" fmla="*/ 1679258 w 1944515"/>
                <a:gd name="connsiteY1" fmla="*/ 2928938 h 3114305"/>
                <a:gd name="connsiteX2" fmla="*/ 418148 w 1944515"/>
                <a:gd name="connsiteY2" fmla="*/ 3090863 h 3114305"/>
                <a:gd name="connsiteX3" fmla="*/ 0 w 1944515"/>
                <a:gd name="connsiteY3" fmla="*/ 2516504 h 3114305"/>
                <a:gd name="connsiteX4" fmla="*/ 580072 w 1944515"/>
                <a:gd name="connsiteY4" fmla="*/ 0 h 3114305"/>
                <a:gd name="connsiteX0" fmla="*/ 1775460 w 1957922"/>
                <a:gd name="connsiteY0" fmla="*/ 2252662 h 3130723"/>
                <a:gd name="connsiteX1" fmla="*/ 1679258 w 1957922"/>
                <a:gd name="connsiteY1" fmla="*/ 2928938 h 3130723"/>
                <a:gd name="connsiteX2" fmla="*/ 418148 w 1957922"/>
                <a:gd name="connsiteY2" fmla="*/ 3090863 h 3130723"/>
                <a:gd name="connsiteX3" fmla="*/ 0 w 1957922"/>
                <a:gd name="connsiteY3" fmla="*/ 2516504 h 3130723"/>
                <a:gd name="connsiteX4" fmla="*/ 580072 w 1957922"/>
                <a:gd name="connsiteY4" fmla="*/ 0 h 3130723"/>
                <a:gd name="connsiteX0" fmla="*/ 1775460 w 1951270"/>
                <a:gd name="connsiteY0" fmla="*/ 2252662 h 3127412"/>
                <a:gd name="connsiteX1" fmla="*/ 1660208 w 1951270"/>
                <a:gd name="connsiteY1" fmla="*/ 2919413 h 3127412"/>
                <a:gd name="connsiteX2" fmla="*/ 418148 w 1951270"/>
                <a:gd name="connsiteY2" fmla="*/ 3090863 h 3127412"/>
                <a:gd name="connsiteX3" fmla="*/ 0 w 1951270"/>
                <a:gd name="connsiteY3" fmla="*/ 2516504 h 3127412"/>
                <a:gd name="connsiteX4" fmla="*/ 580072 w 1951270"/>
                <a:gd name="connsiteY4" fmla="*/ 0 h 3127412"/>
                <a:gd name="connsiteX0" fmla="*/ 1775460 w 1930198"/>
                <a:gd name="connsiteY0" fmla="*/ 2252662 h 3119030"/>
                <a:gd name="connsiteX1" fmla="*/ 1660208 w 1930198"/>
                <a:gd name="connsiteY1" fmla="*/ 2919413 h 3119030"/>
                <a:gd name="connsiteX2" fmla="*/ 418148 w 1930198"/>
                <a:gd name="connsiteY2" fmla="*/ 3090863 h 3119030"/>
                <a:gd name="connsiteX3" fmla="*/ 0 w 1930198"/>
                <a:gd name="connsiteY3" fmla="*/ 2516504 h 3119030"/>
                <a:gd name="connsiteX4" fmla="*/ 580072 w 1930198"/>
                <a:gd name="connsiteY4" fmla="*/ 0 h 3119030"/>
                <a:gd name="connsiteX0" fmla="*/ 1775460 w 1938494"/>
                <a:gd name="connsiteY0" fmla="*/ 2252662 h 3114130"/>
                <a:gd name="connsiteX1" fmla="*/ 1660208 w 1938494"/>
                <a:gd name="connsiteY1" fmla="*/ 2919413 h 3114130"/>
                <a:gd name="connsiteX2" fmla="*/ 418148 w 1938494"/>
                <a:gd name="connsiteY2" fmla="*/ 3090863 h 3114130"/>
                <a:gd name="connsiteX3" fmla="*/ 0 w 1938494"/>
                <a:gd name="connsiteY3" fmla="*/ 2516504 h 3114130"/>
                <a:gd name="connsiteX4" fmla="*/ 580072 w 1938494"/>
                <a:gd name="connsiteY4" fmla="*/ 0 h 3114130"/>
                <a:gd name="connsiteX0" fmla="*/ 1775460 w 1973880"/>
                <a:gd name="connsiteY0" fmla="*/ 2252662 h 3119030"/>
                <a:gd name="connsiteX1" fmla="*/ 1660208 w 1973880"/>
                <a:gd name="connsiteY1" fmla="*/ 2919413 h 3119030"/>
                <a:gd name="connsiteX2" fmla="*/ 418148 w 1973880"/>
                <a:gd name="connsiteY2" fmla="*/ 3090863 h 3119030"/>
                <a:gd name="connsiteX3" fmla="*/ 0 w 1973880"/>
                <a:gd name="connsiteY3" fmla="*/ 2516504 h 3119030"/>
                <a:gd name="connsiteX4" fmla="*/ 580072 w 1973880"/>
                <a:gd name="connsiteY4" fmla="*/ 0 h 3119030"/>
                <a:gd name="connsiteX0" fmla="*/ 1775460 w 1973880"/>
                <a:gd name="connsiteY0" fmla="*/ 2205037 h 3071405"/>
                <a:gd name="connsiteX1" fmla="*/ 1660208 w 1973880"/>
                <a:gd name="connsiteY1" fmla="*/ 2871788 h 3071405"/>
                <a:gd name="connsiteX2" fmla="*/ 418148 w 1973880"/>
                <a:gd name="connsiteY2" fmla="*/ 3043238 h 3071405"/>
                <a:gd name="connsiteX3" fmla="*/ 0 w 1973880"/>
                <a:gd name="connsiteY3" fmla="*/ 2468879 h 3071405"/>
                <a:gd name="connsiteX4" fmla="*/ 570547 w 1973880"/>
                <a:gd name="connsiteY4" fmla="*/ 0 h 3071405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5309 w 1973880"/>
                <a:gd name="connsiteY4" fmla="*/ 0 h 3097599"/>
                <a:gd name="connsiteX0" fmla="*/ 1775460 w 1973880"/>
                <a:gd name="connsiteY0" fmla="*/ 2209800 h 3076168"/>
                <a:gd name="connsiteX1" fmla="*/ 1660208 w 1973880"/>
                <a:gd name="connsiteY1" fmla="*/ 2876551 h 3076168"/>
                <a:gd name="connsiteX2" fmla="*/ 418148 w 1973880"/>
                <a:gd name="connsiteY2" fmla="*/ 3048001 h 3076168"/>
                <a:gd name="connsiteX3" fmla="*/ 0 w 1973880"/>
                <a:gd name="connsiteY3" fmla="*/ 2473642 h 3076168"/>
                <a:gd name="connsiteX4" fmla="*/ 572928 w 1973880"/>
                <a:gd name="connsiteY4" fmla="*/ 0 h 3076168"/>
                <a:gd name="connsiteX0" fmla="*/ 1775460 w 1973880"/>
                <a:gd name="connsiteY0" fmla="*/ 2231231 h 3097599"/>
                <a:gd name="connsiteX1" fmla="*/ 1660208 w 1973880"/>
                <a:gd name="connsiteY1" fmla="*/ 2897982 h 3097599"/>
                <a:gd name="connsiteX2" fmla="*/ 418148 w 1973880"/>
                <a:gd name="connsiteY2" fmla="*/ 3069432 h 3097599"/>
                <a:gd name="connsiteX3" fmla="*/ 0 w 1973880"/>
                <a:gd name="connsiteY3" fmla="*/ 2495073 h 3097599"/>
                <a:gd name="connsiteX4" fmla="*/ 572928 w 1973880"/>
                <a:gd name="connsiteY4" fmla="*/ 0 h 309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3880" h="3097599">
                  <a:moveTo>
                    <a:pt x="1775460" y="2231231"/>
                  </a:moveTo>
                  <a:cubicBezTo>
                    <a:pt x="2093595" y="2320607"/>
                    <a:pt x="2010251" y="2710658"/>
                    <a:pt x="1660208" y="2897982"/>
                  </a:cubicBezTo>
                  <a:cubicBezTo>
                    <a:pt x="1310165" y="3085306"/>
                    <a:pt x="694849" y="3136583"/>
                    <a:pt x="418148" y="3069432"/>
                  </a:cubicBezTo>
                  <a:cubicBezTo>
                    <a:pt x="141447" y="3002281"/>
                    <a:pt x="3969" y="2872105"/>
                    <a:pt x="0" y="2495073"/>
                  </a:cubicBezTo>
                  <a:cubicBezTo>
                    <a:pt x="67468" y="1841818"/>
                    <a:pt x="339565" y="1610519"/>
                    <a:pt x="572928" y="0"/>
                  </a:cubicBezTo>
                </a:path>
              </a:pathLst>
            </a:custGeom>
            <a:noFill/>
            <a:ln w="9525">
              <a:solidFill>
                <a:srgbClr val="D53E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5F16B22D-B86A-5602-A5E2-4F425BAB39D2}"/>
                </a:ext>
              </a:extLst>
            </p:cNvPr>
            <p:cNvSpPr/>
            <p:nvPr/>
          </p:nvSpPr>
          <p:spPr>
            <a:xfrm flipV="1">
              <a:off x="4547393" y="3041649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A379921-FB3F-8B68-02E7-5A132D3C738B}"/>
                </a:ext>
              </a:extLst>
            </p:cNvPr>
            <p:cNvSpPr/>
            <p:nvPr/>
          </p:nvSpPr>
          <p:spPr>
            <a:xfrm flipV="1">
              <a:off x="3373437" y="797716"/>
              <a:ext cx="45719" cy="47625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L1ptVa-2">
            <a:extLst>
              <a:ext uri="{FF2B5EF4-FFF2-40B4-BE49-F238E27FC236}">
                <a16:creationId xmlns:a16="http://schemas.microsoft.com/office/drawing/2014/main" id="{1341BB6B-6B67-FF0E-1F51-CF16C920E0DA}"/>
              </a:ext>
            </a:extLst>
          </p:cNvPr>
          <p:cNvGraphicFramePr>
            <a:graphicFrameLocks noGrp="1"/>
          </p:cNvGraphicFramePr>
          <p:nvPr/>
        </p:nvGraphicFramePr>
        <p:xfrm>
          <a:off x="6889697" y="4100889"/>
          <a:ext cx="4194518" cy="38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4151430044"/>
                    </a:ext>
                  </a:extLst>
                </a:gridCol>
                <a:gridCol w="680238">
                  <a:extLst>
                    <a:ext uri="{9D8B030D-6E8A-4147-A177-3AD203B41FA5}">
                      <a16:colId xmlns:a16="http://schemas.microsoft.com/office/drawing/2014/main" val="782657513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49360407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839269994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3757586616"/>
                    </a:ext>
                  </a:extLst>
                </a:gridCol>
                <a:gridCol w="554190">
                  <a:extLst>
                    <a:ext uri="{9D8B030D-6E8A-4147-A177-3AD203B41FA5}">
                      <a16:colId xmlns:a16="http://schemas.microsoft.com/office/drawing/2014/main" val="2360389789"/>
                    </a:ext>
                  </a:extLst>
                </a:gridCol>
                <a:gridCol w="613520">
                  <a:extLst>
                    <a:ext uri="{9D8B030D-6E8A-4147-A177-3AD203B41FA5}">
                      <a16:colId xmlns:a16="http://schemas.microsoft.com/office/drawing/2014/main" val="3311461767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pPr algn="ctr"/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VPN1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VPN2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VPN3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VPN4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b="0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VPO</a:t>
                      </a:r>
                      <a:endParaRPr lang="zh-CN" altLang="en-US" sz="800" b="0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616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L1pt.Va=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accent3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SEXT</a:t>
                      </a:r>
                      <a:endParaRPr lang="zh-CN" altLang="en-US" sz="1100" b="0" dirty="0">
                        <a:solidFill>
                          <a:schemeClr val="accent3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493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kern="120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66998"/>
                  </a:ext>
                </a:extLst>
              </a:tr>
            </a:tbl>
          </a:graphicData>
        </a:graphic>
      </p:graphicFrame>
      <p:pic>
        <p:nvPicPr>
          <p:cNvPr id="29" name="一级页表遮罩">
            <a:extLst>
              <a:ext uri="{FF2B5EF4-FFF2-40B4-BE49-F238E27FC236}">
                <a16:creationId xmlns:a16="http://schemas.microsoft.com/office/drawing/2014/main" id="{3AA24229-C9CC-1732-A982-387F1FAC9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0" name="VPN1" hidden="1">
            <a:extLst>
              <a:ext uri="{FF2B5EF4-FFF2-40B4-BE49-F238E27FC236}">
                <a16:creationId xmlns:a16="http://schemas.microsoft.com/office/drawing/2014/main" id="{1A5422DF-B0E4-BC05-9FAB-75A0EF4AE7EC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3188B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VPN1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1" name="VPN2">
            <a:extLst>
              <a:ext uri="{FF2B5EF4-FFF2-40B4-BE49-F238E27FC236}">
                <a16:creationId xmlns:a16="http://schemas.microsoft.com/office/drawing/2014/main" id="{39B2A943-F797-53BA-C11A-BEFE02F21DB5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66C2A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VPN2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2" name="VPN3">
            <a:extLst>
              <a:ext uri="{FF2B5EF4-FFF2-40B4-BE49-F238E27FC236}">
                <a16:creationId xmlns:a16="http://schemas.microsoft.com/office/drawing/2014/main" id="{865E425A-0147-FDA4-78F3-A6EB06A761B3}"/>
              </a:ext>
            </a:extLst>
          </p:cNvPr>
          <p:cNvSpPr/>
          <p:nvPr/>
        </p:nvSpPr>
        <p:spPr>
          <a:xfrm>
            <a:off x="2921755" y="2936873"/>
            <a:ext cx="540000" cy="261938"/>
          </a:xfrm>
          <a:prstGeom prst="rightArrow">
            <a:avLst/>
          </a:prstGeom>
          <a:solidFill>
            <a:srgbClr val="FDAE6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VPN3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3" name="VPN4">
            <a:extLst>
              <a:ext uri="{FF2B5EF4-FFF2-40B4-BE49-F238E27FC236}">
                <a16:creationId xmlns:a16="http://schemas.microsoft.com/office/drawing/2014/main" id="{80FE3AEC-3377-3BB1-1FCB-267D6F53A0D0}"/>
              </a:ext>
            </a:extLst>
          </p:cNvPr>
          <p:cNvSpPr/>
          <p:nvPr/>
        </p:nvSpPr>
        <p:spPr>
          <a:xfrm>
            <a:off x="2921755" y="2934492"/>
            <a:ext cx="540000" cy="26193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VPN4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4" name="PPN+VPO">
            <a:extLst>
              <a:ext uri="{FF2B5EF4-FFF2-40B4-BE49-F238E27FC236}">
                <a16:creationId xmlns:a16="http://schemas.microsoft.com/office/drawing/2014/main" id="{5012DF4E-AD20-C275-93C9-01E729CAFA67}"/>
              </a:ext>
            </a:extLst>
          </p:cNvPr>
          <p:cNvSpPr/>
          <p:nvPr/>
        </p:nvSpPr>
        <p:spPr>
          <a:xfrm>
            <a:off x="2576513" y="927101"/>
            <a:ext cx="788595" cy="261938"/>
          </a:xfrm>
          <a:prstGeom prst="rightArrow">
            <a:avLst/>
          </a:prstGeom>
          <a:solidFill>
            <a:srgbClr val="5E4FA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PPN+VPO</a:t>
            </a:r>
            <a:endParaRPr lang="zh-CN" altLang="en-US" sz="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EA7CED-2873-3B3D-91A3-EF5EE3AA2019}"/>
              </a:ext>
            </a:extLst>
          </p:cNvPr>
          <p:cNvSpPr txBox="1"/>
          <p:nvPr/>
        </p:nvSpPr>
        <p:spPr>
          <a:xfrm>
            <a:off x="4547393" y="298155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U/S=1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0537A8-689A-33A3-74F1-436070C5ECC2}"/>
              </a:ext>
            </a:extLst>
          </p:cNvPr>
          <p:cNvSpPr txBox="1"/>
          <p:nvPr/>
        </p:nvSpPr>
        <p:spPr>
          <a:xfrm>
            <a:off x="4863765" y="2980986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rPr>
              <a:t>R/W=1</a:t>
            </a:r>
            <a:endParaRPr lang="zh-CN" alt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距更纱黑体 SC" panose="02000509000000000000" pitchFamily="49" charset="-122"/>
              <a:ea typeface="等距更纱黑体 SC" panose="02000509000000000000" pitchFamily="49" charset="-122"/>
              <a:cs typeface="等距更纱黑体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54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F33FABA-6264-BA1C-8036-C713548B4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5399" y="1962150"/>
            <a:ext cx="2371261" cy="29285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C346C2-22F1-0B32-A96E-F891F6586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6641" y="1893818"/>
            <a:ext cx="2371260" cy="292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8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33333E-6 L -0.21667 0.0004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119</Words>
  <Application>Microsoft Office PowerPoint</Application>
  <PresentationFormat>宽屏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等距更纱黑体 SC</vt:lpstr>
      <vt:lpstr>等线</vt:lpstr>
      <vt:lpstr>等线 Light</vt:lpstr>
      <vt:lpstr>更纱黑体 SC</vt:lpstr>
      <vt:lpstr>更纱黑体 SC Semibold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 L</dc:creator>
  <cp:lastModifiedBy>R L</cp:lastModifiedBy>
  <cp:revision>18</cp:revision>
  <dcterms:created xsi:type="dcterms:W3CDTF">2023-01-24T08:16:51Z</dcterms:created>
  <dcterms:modified xsi:type="dcterms:W3CDTF">2023-01-25T11:28:22Z</dcterms:modified>
</cp:coreProperties>
</file>