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6" r:id="rId2"/>
    <p:sldId id="277" r:id="rId3"/>
    <p:sldId id="279" r:id="rId4"/>
    <p:sldId id="260" r:id="rId5"/>
    <p:sldId id="257" r:id="rId6"/>
    <p:sldId id="262" r:id="rId7"/>
    <p:sldId id="270" r:id="rId8"/>
    <p:sldId id="271" r:id="rId9"/>
    <p:sldId id="280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230" y="8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04" y="-101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D8A1DA6-27CA-45AD-A98B-2E0AAFD57C75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57E8619-358A-45DB-9A44-1BD36BEE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50C17-326A-4FCE-8642-9C5703CEE745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B0DE0-2F52-45F5-8E98-E4B7C8BF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0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CEA-378C-4768-BF35-09458FC570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8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4E6B4-8CDB-4542-967E-AA284369482D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EDE5-B3AC-44CF-AFF0-60CBD37B4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75090"/>
            <a:ext cx="4883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3686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</a:t>
            </a:r>
            <a:r>
              <a:rPr lang="en-US" sz="1200" dirty="0" smtClean="0"/>
              <a:t> 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505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90600"/>
            <a:ext cx="4883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799" y="1063823"/>
            <a:ext cx="144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80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27" y="762000"/>
            <a:ext cx="4883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063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820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90600"/>
            <a:ext cx="48831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93881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83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nald\Documents\MANUSCRIPTS\Dendrogram\How to Make a Staging System\TN Division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977054"/>
            <a:ext cx="48831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8714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6914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3714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1400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32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95" y="990600"/>
            <a:ext cx="48831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2800" y="3581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214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7805" y="1063823"/>
            <a:ext cx="127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89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7050"/>
            <a:ext cx="71120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16002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61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1374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43550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43550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343400"/>
            <a:ext cx="19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343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343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4343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4343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4343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79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25" y="1219200"/>
            <a:ext cx="5252375" cy="517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8200" y="42788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2400" y="4419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60426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3276600"/>
            <a:ext cx="152400" cy="37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80888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831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2514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9906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001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43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</dc:creator>
  <cp:lastModifiedBy>Donald E. Henson</cp:lastModifiedBy>
  <cp:revision>84</cp:revision>
  <cp:lastPrinted>2013-08-12T12:00:47Z</cp:lastPrinted>
  <dcterms:created xsi:type="dcterms:W3CDTF">2013-08-03T19:02:54Z</dcterms:created>
  <dcterms:modified xsi:type="dcterms:W3CDTF">2013-09-11T15:33:26Z</dcterms:modified>
</cp:coreProperties>
</file>