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5" r:id="rId2"/>
    <p:sldId id="280" r:id="rId3"/>
    <p:sldId id="282" r:id="rId4"/>
    <p:sldId id="283" r:id="rId5"/>
    <p:sldId id="259" r:id="rId6"/>
    <p:sldId id="260" r:id="rId7"/>
    <p:sldId id="257" r:id="rId8"/>
    <p:sldId id="262" r:id="rId9"/>
    <p:sldId id="264" r:id="rId10"/>
    <p:sldId id="285" r:id="rId11"/>
    <p:sldId id="258" r:id="rId12"/>
    <p:sldId id="270" r:id="rId13"/>
    <p:sldId id="271" r:id="rId14"/>
    <p:sldId id="289" r:id="rId15"/>
    <p:sldId id="266" r:id="rId16"/>
    <p:sldId id="287" r:id="rId17"/>
    <p:sldId id="267" r:id="rId18"/>
    <p:sldId id="290" r:id="rId19"/>
    <p:sldId id="273" r:id="rId20"/>
    <p:sldId id="274" r:id="rId21"/>
    <p:sldId id="276" r:id="rId22"/>
    <p:sldId id="277" r:id="rId23"/>
    <p:sldId id="278" r:id="rId24"/>
    <p:sldId id="291" r:id="rId25"/>
    <p:sldId id="292" r:id="rId26"/>
    <p:sldId id="29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660"/>
  </p:normalViewPr>
  <p:slideViewPr>
    <p:cSldViewPr>
      <p:cViewPr varScale="1">
        <p:scale>
          <a:sx n="72" d="100"/>
          <a:sy n="72" d="100"/>
        </p:scale>
        <p:origin x="-2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3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Breast (1988-1997)</a:t>
            </a:r>
          </a:p>
        </c:rich>
      </c:tx>
      <c:layout>
        <c:manualLayout>
          <c:xMode val="edge"/>
          <c:yMode val="edge"/>
          <c:x val="0.34797687861271676"/>
          <c:y val="1.9607843137254902E-2"/>
        </c:manualLayout>
      </c:layout>
      <c:overlay val="0"/>
      <c:spPr>
        <a:noFill/>
        <a:ln w="33913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0173410404624288E-2"/>
          <c:y val="0.18137254901960786"/>
          <c:w val="0.8647398843930636"/>
          <c:h val="0.70915032679738554"/>
        </c:manualLayout>
      </c:layout>
      <c:lineChart>
        <c:grouping val="standard"/>
        <c:varyColors val="0"/>
        <c:ser>
          <c:idx val="0"/>
          <c:order val="0"/>
          <c:tx>
            <c:v>G1,T1,N0,ER+ (n=5,740)</c:v>
          </c:tx>
          <c:spPr>
            <a:ln w="50870">
              <a:solidFill>
                <a:srgbClr val="000000"/>
              </a:solidFill>
              <a:prstDash val="solid"/>
            </a:ln>
          </c:spPr>
          <c:marker>
            <c:symbol val="none"/>
          </c:marker>
          <c:cat>
            <c:numRef>
              <c:f>breast4varElim40!$A$2:$A$122</c:f>
              <c:numCache>
                <c:formatCode>General</c:formatCode>
                <c:ptCount val="1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</c:numCache>
            </c:numRef>
          </c:cat>
          <c:val>
            <c:numRef>
              <c:f>breast4varElim40!$B$2:$B$122</c:f>
              <c:numCache>
                <c:formatCode>General</c:formatCode>
                <c:ptCount val="1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0.999</c:v>
                </c:pt>
                <c:pt idx="9">
                  <c:v>0.999</c:v>
                </c:pt>
                <c:pt idx="10">
                  <c:v>0.999</c:v>
                </c:pt>
                <c:pt idx="11">
                  <c:v>0.999</c:v>
                </c:pt>
                <c:pt idx="12">
                  <c:v>0.999</c:v>
                </c:pt>
                <c:pt idx="13">
                  <c:v>0.999</c:v>
                </c:pt>
                <c:pt idx="14">
                  <c:v>0.999</c:v>
                </c:pt>
                <c:pt idx="15">
                  <c:v>0.999</c:v>
                </c:pt>
                <c:pt idx="16">
                  <c:v>0.999</c:v>
                </c:pt>
                <c:pt idx="17">
                  <c:v>0.999</c:v>
                </c:pt>
                <c:pt idx="18">
                  <c:v>0.999</c:v>
                </c:pt>
                <c:pt idx="19">
                  <c:v>0.998</c:v>
                </c:pt>
                <c:pt idx="20">
                  <c:v>0.998</c:v>
                </c:pt>
                <c:pt idx="21">
                  <c:v>0.998</c:v>
                </c:pt>
                <c:pt idx="22">
                  <c:v>0.998</c:v>
                </c:pt>
                <c:pt idx="23">
                  <c:v>0.998</c:v>
                </c:pt>
                <c:pt idx="24">
                  <c:v>0.997</c:v>
                </c:pt>
                <c:pt idx="25">
                  <c:v>0.997</c:v>
                </c:pt>
                <c:pt idx="26">
                  <c:v>0.997</c:v>
                </c:pt>
                <c:pt idx="27">
                  <c:v>0.997</c:v>
                </c:pt>
                <c:pt idx="28">
                  <c:v>0.997</c:v>
                </c:pt>
                <c:pt idx="29">
                  <c:v>0.997</c:v>
                </c:pt>
                <c:pt idx="30">
                  <c:v>0.997</c:v>
                </c:pt>
                <c:pt idx="31">
                  <c:v>0.996</c:v>
                </c:pt>
                <c:pt idx="32">
                  <c:v>0.996</c:v>
                </c:pt>
                <c:pt idx="33">
                  <c:v>0.996</c:v>
                </c:pt>
                <c:pt idx="34">
                  <c:v>0.996</c:v>
                </c:pt>
                <c:pt idx="35">
                  <c:v>0.996</c:v>
                </c:pt>
                <c:pt idx="36">
                  <c:v>0.996</c:v>
                </c:pt>
                <c:pt idx="37">
                  <c:v>0.996</c:v>
                </c:pt>
                <c:pt idx="38">
                  <c:v>0.996</c:v>
                </c:pt>
                <c:pt idx="39">
                  <c:v>0.995</c:v>
                </c:pt>
                <c:pt idx="40">
                  <c:v>0.995</c:v>
                </c:pt>
                <c:pt idx="41">
                  <c:v>0.99399999999999999</c:v>
                </c:pt>
                <c:pt idx="42">
                  <c:v>0.99399999999999999</c:v>
                </c:pt>
                <c:pt idx="43">
                  <c:v>0.99399999999999999</c:v>
                </c:pt>
                <c:pt idx="44">
                  <c:v>0.99399999999999999</c:v>
                </c:pt>
                <c:pt idx="45">
                  <c:v>0.99399999999999999</c:v>
                </c:pt>
                <c:pt idx="46">
                  <c:v>0.99399999999999999</c:v>
                </c:pt>
                <c:pt idx="47">
                  <c:v>0.99399999999999999</c:v>
                </c:pt>
                <c:pt idx="48">
                  <c:v>0.99399999999999999</c:v>
                </c:pt>
                <c:pt idx="49">
                  <c:v>0.99299999999999999</c:v>
                </c:pt>
                <c:pt idx="50">
                  <c:v>0.99299999999999999</c:v>
                </c:pt>
                <c:pt idx="51">
                  <c:v>0.99299999999999999</c:v>
                </c:pt>
                <c:pt idx="52">
                  <c:v>0.99299999999999999</c:v>
                </c:pt>
                <c:pt idx="53">
                  <c:v>0.99199999999999999</c:v>
                </c:pt>
                <c:pt idx="54">
                  <c:v>0.99199999999999999</c:v>
                </c:pt>
                <c:pt idx="55">
                  <c:v>0.99199999999999999</c:v>
                </c:pt>
                <c:pt idx="56">
                  <c:v>0.99099999999999999</c:v>
                </c:pt>
                <c:pt idx="57">
                  <c:v>0.99099999999999999</c:v>
                </c:pt>
                <c:pt idx="58">
                  <c:v>0.99099999999999999</c:v>
                </c:pt>
                <c:pt idx="59">
                  <c:v>0.99099999999999999</c:v>
                </c:pt>
                <c:pt idx="60">
                  <c:v>0.99</c:v>
                </c:pt>
                <c:pt idx="61">
                  <c:v>0.99</c:v>
                </c:pt>
                <c:pt idx="62">
                  <c:v>0.99</c:v>
                </c:pt>
                <c:pt idx="63">
                  <c:v>0.99</c:v>
                </c:pt>
                <c:pt idx="64">
                  <c:v>0.98899999999999999</c:v>
                </c:pt>
                <c:pt idx="65">
                  <c:v>0.98899999999999999</c:v>
                </c:pt>
                <c:pt idx="66">
                  <c:v>0.98799999999999999</c:v>
                </c:pt>
                <c:pt idx="67">
                  <c:v>0.98799999999999999</c:v>
                </c:pt>
                <c:pt idx="68">
                  <c:v>0.98799999999999999</c:v>
                </c:pt>
                <c:pt idx="69">
                  <c:v>0.98799999999999999</c:v>
                </c:pt>
                <c:pt idx="70">
                  <c:v>0.98699999999999999</c:v>
                </c:pt>
                <c:pt idx="71">
                  <c:v>0.98699999999999999</c:v>
                </c:pt>
                <c:pt idx="72">
                  <c:v>0.98599999999999999</c:v>
                </c:pt>
                <c:pt idx="73">
                  <c:v>0.98599999999999999</c:v>
                </c:pt>
                <c:pt idx="74">
                  <c:v>0.98599999999999999</c:v>
                </c:pt>
                <c:pt idx="75">
                  <c:v>0.98599999999999999</c:v>
                </c:pt>
                <c:pt idx="76">
                  <c:v>0.98499999999999999</c:v>
                </c:pt>
                <c:pt idx="77">
                  <c:v>0.98499999999999999</c:v>
                </c:pt>
                <c:pt idx="78">
                  <c:v>0.98499999999999999</c:v>
                </c:pt>
                <c:pt idx="79">
                  <c:v>0.98399999999999999</c:v>
                </c:pt>
                <c:pt idx="80">
                  <c:v>0.98399999999999999</c:v>
                </c:pt>
                <c:pt idx="81">
                  <c:v>0.98399999999999999</c:v>
                </c:pt>
                <c:pt idx="82">
                  <c:v>0.98299999999999998</c:v>
                </c:pt>
                <c:pt idx="83">
                  <c:v>0.98199999999999998</c:v>
                </c:pt>
                <c:pt idx="84">
                  <c:v>0.98199999999999998</c:v>
                </c:pt>
                <c:pt idx="85">
                  <c:v>0.98199999999999998</c:v>
                </c:pt>
                <c:pt idx="86">
                  <c:v>0.98199999999999998</c:v>
                </c:pt>
                <c:pt idx="87">
                  <c:v>0.98199999999999998</c:v>
                </c:pt>
                <c:pt idx="88">
                  <c:v>0.98199999999999998</c:v>
                </c:pt>
                <c:pt idx="89">
                  <c:v>0.98199999999999998</c:v>
                </c:pt>
                <c:pt idx="90">
                  <c:v>0.98199999999999998</c:v>
                </c:pt>
                <c:pt idx="91">
                  <c:v>0.98099999999999998</c:v>
                </c:pt>
                <c:pt idx="92">
                  <c:v>0.98099999999999998</c:v>
                </c:pt>
                <c:pt idx="93">
                  <c:v>0.98099999999999998</c:v>
                </c:pt>
                <c:pt idx="94">
                  <c:v>0.98</c:v>
                </c:pt>
                <c:pt idx="95">
                  <c:v>0.98</c:v>
                </c:pt>
                <c:pt idx="96">
                  <c:v>0.97899999999999998</c:v>
                </c:pt>
                <c:pt idx="97">
                  <c:v>0.97899999999999998</c:v>
                </c:pt>
                <c:pt idx="98">
                  <c:v>0.97899999999999998</c:v>
                </c:pt>
                <c:pt idx="99">
                  <c:v>0.97899999999999998</c:v>
                </c:pt>
                <c:pt idx="100">
                  <c:v>0.97799999999999998</c:v>
                </c:pt>
                <c:pt idx="101">
                  <c:v>0.97799999999999998</c:v>
                </c:pt>
                <c:pt idx="102">
                  <c:v>0.97799999999999998</c:v>
                </c:pt>
                <c:pt idx="103">
                  <c:v>0.97699999999999998</c:v>
                </c:pt>
                <c:pt idx="104">
                  <c:v>0.97699999999999998</c:v>
                </c:pt>
                <c:pt idx="105">
                  <c:v>0.97699999999999998</c:v>
                </c:pt>
                <c:pt idx="106">
                  <c:v>0.97599999999999998</c:v>
                </c:pt>
                <c:pt idx="107">
                  <c:v>0.97499999999999998</c:v>
                </c:pt>
                <c:pt idx="108">
                  <c:v>0.97499999999999998</c:v>
                </c:pt>
                <c:pt idx="109">
                  <c:v>0.97499999999999998</c:v>
                </c:pt>
                <c:pt idx="110">
                  <c:v>0.97399999999999998</c:v>
                </c:pt>
                <c:pt idx="111">
                  <c:v>0.97299999999999998</c:v>
                </c:pt>
                <c:pt idx="112">
                  <c:v>0.97299999999999998</c:v>
                </c:pt>
                <c:pt idx="113">
                  <c:v>0.97299999999999998</c:v>
                </c:pt>
                <c:pt idx="114">
                  <c:v>0.97299999999999998</c:v>
                </c:pt>
                <c:pt idx="115">
                  <c:v>0.97299999999999998</c:v>
                </c:pt>
                <c:pt idx="116">
                  <c:v>0.97299999999999998</c:v>
                </c:pt>
                <c:pt idx="117">
                  <c:v>0.97299999999999998</c:v>
                </c:pt>
                <c:pt idx="118">
                  <c:v>0.97199999999999998</c:v>
                </c:pt>
                <c:pt idx="119">
                  <c:v>0.97199999999999998</c:v>
                </c:pt>
                <c:pt idx="120">
                  <c:v>0.97199999999999998</c:v>
                </c:pt>
              </c:numCache>
            </c:numRef>
          </c:val>
          <c:smooth val="0"/>
        </c:ser>
        <c:ser>
          <c:idx val="1"/>
          <c:order val="1"/>
          <c:tx>
            <c:v>G1,T1,N0,ER- (n=484)</c:v>
          </c:tx>
          <c:spPr>
            <a:ln w="50870">
              <a:solidFill>
                <a:srgbClr val="000000"/>
              </a:solidFill>
              <a:prstDash val="sysDash"/>
            </a:ln>
          </c:spPr>
          <c:marker>
            <c:symbol val="none"/>
          </c:marker>
          <c:cat>
            <c:numRef>
              <c:f>breast4varElim40!$A$2:$A$122</c:f>
              <c:numCache>
                <c:formatCode>General</c:formatCode>
                <c:ptCount val="1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</c:numCache>
            </c:numRef>
          </c:cat>
          <c:val>
            <c:numRef>
              <c:f>breast4varElim40!$C$2:$C$122</c:f>
              <c:numCache>
                <c:formatCode>General</c:formatCode>
                <c:ptCount val="1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0.998</c:v>
                </c:pt>
                <c:pt idx="4">
                  <c:v>0.998</c:v>
                </c:pt>
                <c:pt idx="5">
                  <c:v>0.998</c:v>
                </c:pt>
                <c:pt idx="6">
                  <c:v>0.998</c:v>
                </c:pt>
                <c:pt idx="7">
                  <c:v>0.998</c:v>
                </c:pt>
                <c:pt idx="8">
                  <c:v>0.998</c:v>
                </c:pt>
                <c:pt idx="9">
                  <c:v>0.998</c:v>
                </c:pt>
                <c:pt idx="10">
                  <c:v>0.998</c:v>
                </c:pt>
                <c:pt idx="11">
                  <c:v>0.996</c:v>
                </c:pt>
                <c:pt idx="12">
                  <c:v>0.996</c:v>
                </c:pt>
                <c:pt idx="13">
                  <c:v>0.996</c:v>
                </c:pt>
                <c:pt idx="14">
                  <c:v>0.996</c:v>
                </c:pt>
                <c:pt idx="15">
                  <c:v>0.996</c:v>
                </c:pt>
                <c:pt idx="16">
                  <c:v>0.996</c:v>
                </c:pt>
                <c:pt idx="17">
                  <c:v>0.996</c:v>
                </c:pt>
                <c:pt idx="18">
                  <c:v>0.996</c:v>
                </c:pt>
                <c:pt idx="19">
                  <c:v>0.996</c:v>
                </c:pt>
                <c:pt idx="20">
                  <c:v>0.99399999999999999</c:v>
                </c:pt>
                <c:pt idx="21">
                  <c:v>0.99399999999999999</c:v>
                </c:pt>
                <c:pt idx="22">
                  <c:v>0.99399999999999999</c:v>
                </c:pt>
                <c:pt idx="23">
                  <c:v>0.99399999999999999</c:v>
                </c:pt>
                <c:pt idx="24">
                  <c:v>0.99399999999999999</c:v>
                </c:pt>
                <c:pt idx="25">
                  <c:v>0.99399999999999999</c:v>
                </c:pt>
                <c:pt idx="26">
                  <c:v>0.99399999999999999</c:v>
                </c:pt>
                <c:pt idx="27">
                  <c:v>0.99399999999999999</c:v>
                </c:pt>
                <c:pt idx="28">
                  <c:v>0.99399999999999999</c:v>
                </c:pt>
                <c:pt idx="29">
                  <c:v>0.99399999999999999</c:v>
                </c:pt>
                <c:pt idx="30">
                  <c:v>0.99399999999999999</c:v>
                </c:pt>
                <c:pt idx="31">
                  <c:v>0.99399999999999999</c:v>
                </c:pt>
                <c:pt idx="32">
                  <c:v>0.99399999999999999</c:v>
                </c:pt>
                <c:pt idx="33">
                  <c:v>0.99399999999999999</c:v>
                </c:pt>
                <c:pt idx="34">
                  <c:v>0.99399999999999999</c:v>
                </c:pt>
                <c:pt idx="35">
                  <c:v>0.99399999999999999</c:v>
                </c:pt>
                <c:pt idx="36">
                  <c:v>0.99399999999999999</c:v>
                </c:pt>
                <c:pt idx="37">
                  <c:v>0.99399999999999999</c:v>
                </c:pt>
                <c:pt idx="38">
                  <c:v>0.99399999999999999</c:v>
                </c:pt>
                <c:pt idx="39">
                  <c:v>0.99399999999999999</c:v>
                </c:pt>
                <c:pt idx="40">
                  <c:v>0.99399999999999999</c:v>
                </c:pt>
                <c:pt idx="41">
                  <c:v>0.99399999999999999</c:v>
                </c:pt>
                <c:pt idx="42">
                  <c:v>0.99199999999999999</c:v>
                </c:pt>
                <c:pt idx="43">
                  <c:v>0.99199999999999999</c:v>
                </c:pt>
                <c:pt idx="44">
                  <c:v>0.99199999999999999</c:v>
                </c:pt>
                <c:pt idx="45">
                  <c:v>0.99199999999999999</c:v>
                </c:pt>
                <c:pt idx="46">
                  <c:v>0.99199999999999999</c:v>
                </c:pt>
                <c:pt idx="47">
                  <c:v>0.99199999999999999</c:v>
                </c:pt>
                <c:pt idx="48">
                  <c:v>0.99199999999999999</c:v>
                </c:pt>
                <c:pt idx="49">
                  <c:v>0.98699999999999999</c:v>
                </c:pt>
                <c:pt idx="50">
                  <c:v>0.98699999999999999</c:v>
                </c:pt>
                <c:pt idx="51">
                  <c:v>0.98699999999999999</c:v>
                </c:pt>
                <c:pt idx="52">
                  <c:v>0.98699999999999999</c:v>
                </c:pt>
                <c:pt idx="53">
                  <c:v>0.98699999999999999</c:v>
                </c:pt>
                <c:pt idx="54">
                  <c:v>0.98699999999999999</c:v>
                </c:pt>
                <c:pt idx="55">
                  <c:v>0.98699999999999999</c:v>
                </c:pt>
                <c:pt idx="56">
                  <c:v>0.98499999999999999</c:v>
                </c:pt>
                <c:pt idx="57">
                  <c:v>0.98499999999999999</c:v>
                </c:pt>
                <c:pt idx="58">
                  <c:v>0.98499999999999999</c:v>
                </c:pt>
                <c:pt idx="59">
                  <c:v>0.98499999999999999</c:v>
                </c:pt>
                <c:pt idx="60">
                  <c:v>0.98499999999999999</c:v>
                </c:pt>
                <c:pt idx="61">
                  <c:v>0.98499999999999999</c:v>
                </c:pt>
                <c:pt idx="62">
                  <c:v>0.98499999999999999</c:v>
                </c:pt>
                <c:pt idx="63">
                  <c:v>0.98499999999999999</c:v>
                </c:pt>
                <c:pt idx="64">
                  <c:v>0.98499999999999999</c:v>
                </c:pt>
                <c:pt idx="65">
                  <c:v>0.98499999999999999</c:v>
                </c:pt>
                <c:pt idx="66">
                  <c:v>0.98499999999999999</c:v>
                </c:pt>
                <c:pt idx="67">
                  <c:v>0.98499999999999999</c:v>
                </c:pt>
                <c:pt idx="68">
                  <c:v>0.98299999999999998</c:v>
                </c:pt>
                <c:pt idx="69">
                  <c:v>0.98299999999999998</c:v>
                </c:pt>
                <c:pt idx="70">
                  <c:v>0.98</c:v>
                </c:pt>
                <c:pt idx="71">
                  <c:v>0.98</c:v>
                </c:pt>
                <c:pt idx="72">
                  <c:v>0.98</c:v>
                </c:pt>
                <c:pt idx="73">
                  <c:v>0.98</c:v>
                </c:pt>
                <c:pt idx="74">
                  <c:v>0.98</c:v>
                </c:pt>
                <c:pt idx="75">
                  <c:v>0.98</c:v>
                </c:pt>
                <c:pt idx="76">
                  <c:v>0.98</c:v>
                </c:pt>
                <c:pt idx="77">
                  <c:v>0.98</c:v>
                </c:pt>
                <c:pt idx="78">
                  <c:v>0.98</c:v>
                </c:pt>
                <c:pt idx="79">
                  <c:v>0.98</c:v>
                </c:pt>
                <c:pt idx="80">
                  <c:v>0.98</c:v>
                </c:pt>
                <c:pt idx="81">
                  <c:v>0.98</c:v>
                </c:pt>
                <c:pt idx="82">
                  <c:v>0.97699999999999998</c:v>
                </c:pt>
                <c:pt idx="83">
                  <c:v>0.97699999999999998</c:v>
                </c:pt>
                <c:pt idx="84">
                  <c:v>0.97699999999999998</c:v>
                </c:pt>
                <c:pt idx="85">
                  <c:v>0.97699999999999998</c:v>
                </c:pt>
                <c:pt idx="86">
                  <c:v>0.97699999999999998</c:v>
                </c:pt>
                <c:pt idx="87">
                  <c:v>0.97699999999999998</c:v>
                </c:pt>
                <c:pt idx="88">
                  <c:v>0.97699999999999998</c:v>
                </c:pt>
                <c:pt idx="89">
                  <c:v>0.97699999999999998</c:v>
                </c:pt>
                <c:pt idx="90">
                  <c:v>0.97699999999999998</c:v>
                </c:pt>
                <c:pt idx="91">
                  <c:v>0.97699999999999998</c:v>
                </c:pt>
                <c:pt idx="92">
                  <c:v>0.97299999999999998</c:v>
                </c:pt>
                <c:pt idx="93">
                  <c:v>0.97299999999999998</c:v>
                </c:pt>
                <c:pt idx="94">
                  <c:v>0.97299999999999998</c:v>
                </c:pt>
                <c:pt idx="95">
                  <c:v>0.97299999999999998</c:v>
                </c:pt>
                <c:pt idx="96">
                  <c:v>0.97299999999999998</c:v>
                </c:pt>
                <c:pt idx="97">
                  <c:v>0.97299999999999998</c:v>
                </c:pt>
                <c:pt idx="98">
                  <c:v>0.97299999999999998</c:v>
                </c:pt>
                <c:pt idx="99">
                  <c:v>0.97299999999999998</c:v>
                </c:pt>
                <c:pt idx="100">
                  <c:v>0.96899999999999997</c:v>
                </c:pt>
                <c:pt idx="101">
                  <c:v>0.96899999999999997</c:v>
                </c:pt>
                <c:pt idx="102">
                  <c:v>0.96899999999999997</c:v>
                </c:pt>
                <c:pt idx="103">
                  <c:v>0.96899999999999997</c:v>
                </c:pt>
                <c:pt idx="104">
                  <c:v>0.96899999999999997</c:v>
                </c:pt>
                <c:pt idx="105">
                  <c:v>0.96899999999999997</c:v>
                </c:pt>
                <c:pt idx="106">
                  <c:v>0.96899999999999997</c:v>
                </c:pt>
                <c:pt idx="107">
                  <c:v>0.96899999999999997</c:v>
                </c:pt>
                <c:pt idx="108">
                  <c:v>0.96899999999999997</c:v>
                </c:pt>
                <c:pt idx="109">
                  <c:v>0.96899999999999997</c:v>
                </c:pt>
                <c:pt idx="110">
                  <c:v>0.96899999999999997</c:v>
                </c:pt>
                <c:pt idx="111">
                  <c:v>0.96899999999999997</c:v>
                </c:pt>
                <c:pt idx="112">
                  <c:v>0.96899999999999997</c:v>
                </c:pt>
                <c:pt idx="113">
                  <c:v>0.96899999999999997</c:v>
                </c:pt>
                <c:pt idx="114">
                  <c:v>0.96899999999999997</c:v>
                </c:pt>
                <c:pt idx="115">
                  <c:v>0.96899999999999997</c:v>
                </c:pt>
                <c:pt idx="116">
                  <c:v>0.96899999999999997</c:v>
                </c:pt>
                <c:pt idx="117">
                  <c:v>0.96899999999999997</c:v>
                </c:pt>
                <c:pt idx="118">
                  <c:v>0.96899999999999997</c:v>
                </c:pt>
                <c:pt idx="119">
                  <c:v>0.96899999999999997</c:v>
                </c:pt>
                <c:pt idx="120">
                  <c:v>0.96899999999999997</c:v>
                </c:pt>
              </c:numCache>
            </c:numRef>
          </c:val>
          <c:smooth val="0"/>
        </c:ser>
        <c:ser>
          <c:idx val="2"/>
          <c:order val="2"/>
          <c:tx>
            <c:v>G2,T1,N0,ER+ (n=13,035)</c:v>
          </c:tx>
          <c:spPr>
            <a:ln w="50870">
              <a:solidFill>
                <a:srgbClr val="FF0000"/>
              </a:solidFill>
              <a:prstDash val="solid"/>
            </a:ln>
          </c:spPr>
          <c:marker>
            <c:symbol val="none"/>
          </c:marker>
          <c:cat>
            <c:numRef>
              <c:f>breast4varElim40!$A$2:$A$122</c:f>
              <c:numCache>
                <c:formatCode>General</c:formatCode>
                <c:ptCount val="1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</c:numCache>
            </c:numRef>
          </c:cat>
          <c:val>
            <c:numRef>
              <c:f>breast4varElim40!$M$2:$M$122</c:f>
              <c:numCache>
                <c:formatCode>General</c:formatCode>
                <c:ptCount val="1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0.999</c:v>
                </c:pt>
                <c:pt idx="9">
                  <c:v>0.999</c:v>
                </c:pt>
                <c:pt idx="10">
                  <c:v>0.999</c:v>
                </c:pt>
                <c:pt idx="11">
                  <c:v>0.999</c:v>
                </c:pt>
                <c:pt idx="12">
                  <c:v>0.999</c:v>
                </c:pt>
                <c:pt idx="13">
                  <c:v>0.999</c:v>
                </c:pt>
                <c:pt idx="14">
                  <c:v>0.998</c:v>
                </c:pt>
                <c:pt idx="15">
                  <c:v>0.998</c:v>
                </c:pt>
                <c:pt idx="16">
                  <c:v>0.998</c:v>
                </c:pt>
                <c:pt idx="17">
                  <c:v>0.998</c:v>
                </c:pt>
                <c:pt idx="18">
                  <c:v>0.998</c:v>
                </c:pt>
                <c:pt idx="19">
                  <c:v>0.998</c:v>
                </c:pt>
                <c:pt idx="20">
                  <c:v>0.997</c:v>
                </c:pt>
                <c:pt idx="21">
                  <c:v>0.997</c:v>
                </c:pt>
                <c:pt idx="22">
                  <c:v>0.997</c:v>
                </c:pt>
                <c:pt idx="23">
                  <c:v>0.996</c:v>
                </c:pt>
                <c:pt idx="24">
                  <c:v>0.996</c:v>
                </c:pt>
                <c:pt idx="25">
                  <c:v>0.996</c:v>
                </c:pt>
                <c:pt idx="26">
                  <c:v>0.995</c:v>
                </c:pt>
                <c:pt idx="27">
                  <c:v>0.995</c:v>
                </c:pt>
                <c:pt idx="28">
                  <c:v>0.995</c:v>
                </c:pt>
                <c:pt idx="29">
                  <c:v>0.99399999999999999</c:v>
                </c:pt>
                <c:pt idx="30">
                  <c:v>0.99399999999999999</c:v>
                </c:pt>
                <c:pt idx="31">
                  <c:v>0.99399999999999999</c:v>
                </c:pt>
                <c:pt idx="32">
                  <c:v>0.99399999999999999</c:v>
                </c:pt>
                <c:pt idx="33">
                  <c:v>0.99299999999999999</c:v>
                </c:pt>
                <c:pt idx="34">
                  <c:v>0.99299999999999999</c:v>
                </c:pt>
                <c:pt idx="35">
                  <c:v>0.99299999999999999</c:v>
                </c:pt>
                <c:pt idx="36">
                  <c:v>0.99199999999999999</c:v>
                </c:pt>
                <c:pt idx="37">
                  <c:v>0.99199999999999999</c:v>
                </c:pt>
                <c:pt idx="38">
                  <c:v>0.99199999999999999</c:v>
                </c:pt>
                <c:pt idx="39">
                  <c:v>0.99099999999999999</c:v>
                </c:pt>
                <c:pt idx="40">
                  <c:v>0.99099999999999999</c:v>
                </c:pt>
                <c:pt idx="41">
                  <c:v>0.99</c:v>
                </c:pt>
                <c:pt idx="42">
                  <c:v>0.99</c:v>
                </c:pt>
                <c:pt idx="43">
                  <c:v>0.99</c:v>
                </c:pt>
                <c:pt idx="44">
                  <c:v>0.98899999999999999</c:v>
                </c:pt>
                <c:pt idx="45">
                  <c:v>0.98899999999999999</c:v>
                </c:pt>
                <c:pt idx="46">
                  <c:v>0.98799999999999999</c:v>
                </c:pt>
                <c:pt idx="47">
                  <c:v>0.98799999999999999</c:v>
                </c:pt>
                <c:pt idx="48">
                  <c:v>0.98699999999999999</c:v>
                </c:pt>
                <c:pt idx="49">
                  <c:v>0.98699999999999999</c:v>
                </c:pt>
                <c:pt idx="50">
                  <c:v>0.98599999999999999</c:v>
                </c:pt>
                <c:pt idx="51">
                  <c:v>0.98599999999999999</c:v>
                </c:pt>
                <c:pt idx="52">
                  <c:v>0.98499999999999999</c:v>
                </c:pt>
                <c:pt idx="53">
                  <c:v>0.98499999999999999</c:v>
                </c:pt>
                <c:pt idx="54">
                  <c:v>0.98399999999999999</c:v>
                </c:pt>
                <c:pt idx="55">
                  <c:v>0.98399999999999999</c:v>
                </c:pt>
                <c:pt idx="56">
                  <c:v>0.98299999999999998</c:v>
                </c:pt>
                <c:pt idx="57">
                  <c:v>0.98299999999999998</c:v>
                </c:pt>
                <c:pt idx="58">
                  <c:v>0.98199999999999998</c:v>
                </c:pt>
                <c:pt idx="59">
                  <c:v>0.98199999999999998</c:v>
                </c:pt>
                <c:pt idx="60">
                  <c:v>0.98099999999999998</c:v>
                </c:pt>
                <c:pt idx="61">
                  <c:v>0.98099999999999998</c:v>
                </c:pt>
                <c:pt idx="62">
                  <c:v>0.98</c:v>
                </c:pt>
                <c:pt idx="63">
                  <c:v>0.98</c:v>
                </c:pt>
                <c:pt idx="64">
                  <c:v>0.97899999999999998</c:v>
                </c:pt>
                <c:pt idx="65">
                  <c:v>0.97899999999999998</c:v>
                </c:pt>
                <c:pt idx="66">
                  <c:v>0.97799999999999998</c:v>
                </c:pt>
                <c:pt idx="67">
                  <c:v>0.97699999999999998</c:v>
                </c:pt>
                <c:pt idx="68">
                  <c:v>0.97699999999999998</c:v>
                </c:pt>
                <c:pt idx="69">
                  <c:v>0.97699999999999998</c:v>
                </c:pt>
                <c:pt idx="70">
                  <c:v>0.97699999999999998</c:v>
                </c:pt>
                <c:pt idx="71">
                  <c:v>0.97599999999999998</c:v>
                </c:pt>
                <c:pt idx="72">
                  <c:v>0.97499999999999998</c:v>
                </c:pt>
                <c:pt idx="73">
                  <c:v>0.97399999999999998</c:v>
                </c:pt>
                <c:pt idx="74">
                  <c:v>0.97299999999999998</c:v>
                </c:pt>
                <c:pt idx="75">
                  <c:v>0.97299999999999998</c:v>
                </c:pt>
                <c:pt idx="76">
                  <c:v>0.97199999999999998</c:v>
                </c:pt>
                <c:pt idx="77">
                  <c:v>0.97099999999999997</c:v>
                </c:pt>
                <c:pt idx="78">
                  <c:v>0.97099999999999997</c:v>
                </c:pt>
                <c:pt idx="79">
                  <c:v>0.97099999999999997</c:v>
                </c:pt>
                <c:pt idx="80">
                  <c:v>0.97</c:v>
                </c:pt>
                <c:pt idx="81">
                  <c:v>0.97</c:v>
                </c:pt>
                <c:pt idx="82">
                  <c:v>0.96899999999999997</c:v>
                </c:pt>
                <c:pt idx="83">
                  <c:v>0.96799999999999997</c:v>
                </c:pt>
                <c:pt idx="84">
                  <c:v>0.96799999999999997</c:v>
                </c:pt>
                <c:pt idx="85">
                  <c:v>0.96699999999999997</c:v>
                </c:pt>
                <c:pt idx="86">
                  <c:v>0.96699999999999997</c:v>
                </c:pt>
                <c:pt idx="87">
                  <c:v>0.96699999999999997</c:v>
                </c:pt>
                <c:pt idx="88">
                  <c:v>0.96499999999999997</c:v>
                </c:pt>
                <c:pt idx="89">
                  <c:v>0.96499999999999997</c:v>
                </c:pt>
                <c:pt idx="90">
                  <c:v>0.96399999999999997</c:v>
                </c:pt>
                <c:pt idx="91">
                  <c:v>0.96399999999999997</c:v>
                </c:pt>
                <c:pt idx="92">
                  <c:v>0.96299999999999997</c:v>
                </c:pt>
                <c:pt idx="93">
                  <c:v>0.96199999999999997</c:v>
                </c:pt>
                <c:pt idx="94">
                  <c:v>0.96199999999999997</c:v>
                </c:pt>
                <c:pt idx="95">
                  <c:v>0.96099999999999997</c:v>
                </c:pt>
                <c:pt idx="96">
                  <c:v>0.96</c:v>
                </c:pt>
                <c:pt idx="97">
                  <c:v>0.96</c:v>
                </c:pt>
                <c:pt idx="98">
                  <c:v>0.95899999999999996</c:v>
                </c:pt>
                <c:pt idx="99">
                  <c:v>0.95799999999999996</c:v>
                </c:pt>
                <c:pt idx="100">
                  <c:v>0.95799999999999996</c:v>
                </c:pt>
                <c:pt idx="101">
                  <c:v>0.95699999999999996</c:v>
                </c:pt>
                <c:pt idx="102">
                  <c:v>0.95599999999999996</c:v>
                </c:pt>
                <c:pt idx="103">
                  <c:v>0.95599999999999996</c:v>
                </c:pt>
                <c:pt idx="104">
                  <c:v>0.95499999999999996</c:v>
                </c:pt>
                <c:pt idx="105">
                  <c:v>0.95499999999999996</c:v>
                </c:pt>
                <c:pt idx="106">
                  <c:v>0.95399999999999996</c:v>
                </c:pt>
                <c:pt idx="107">
                  <c:v>0.95399999999999996</c:v>
                </c:pt>
                <c:pt idx="108">
                  <c:v>0.95299999999999996</c:v>
                </c:pt>
                <c:pt idx="109">
                  <c:v>0.95299999999999996</c:v>
                </c:pt>
                <c:pt idx="110">
                  <c:v>0.95199999999999996</c:v>
                </c:pt>
                <c:pt idx="111">
                  <c:v>0.95199999999999996</c:v>
                </c:pt>
                <c:pt idx="112">
                  <c:v>0.95199999999999996</c:v>
                </c:pt>
                <c:pt idx="113">
                  <c:v>0.95199999999999996</c:v>
                </c:pt>
                <c:pt idx="114">
                  <c:v>0.95099999999999996</c:v>
                </c:pt>
                <c:pt idx="115">
                  <c:v>0.95099999999999996</c:v>
                </c:pt>
                <c:pt idx="116">
                  <c:v>0.95099999999999996</c:v>
                </c:pt>
                <c:pt idx="117">
                  <c:v>0.95</c:v>
                </c:pt>
                <c:pt idx="118">
                  <c:v>0.95</c:v>
                </c:pt>
                <c:pt idx="119">
                  <c:v>0.94899999999999995</c:v>
                </c:pt>
                <c:pt idx="120">
                  <c:v>0.94799999999999995</c:v>
                </c:pt>
              </c:numCache>
            </c:numRef>
          </c:val>
          <c:smooth val="0"/>
        </c:ser>
        <c:ser>
          <c:idx val="3"/>
          <c:order val="3"/>
          <c:tx>
            <c:v>G2,T1,N0,ER- (n=2,074)</c:v>
          </c:tx>
          <c:spPr>
            <a:ln w="50870">
              <a:solidFill>
                <a:srgbClr val="FF0000"/>
              </a:solidFill>
              <a:prstDash val="sysDash"/>
            </a:ln>
          </c:spPr>
          <c:marker>
            <c:symbol val="none"/>
          </c:marker>
          <c:cat>
            <c:numRef>
              <c:f>breast4varElim40!$A$2:$A$122</c:f>
              <c:numCache>
                <c:formatCode>General</c:formatCode>
                <c:ptCount val="1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</c:numCache>
            </c:numRef>
          </c:cat>
          <c:val>
            <c:numRef>
              <c:f>breast4varElim40!$N$2:$N$122</c:f>
              <c:numCache>
                <c:formatCode>General</c:formatCode>
                <c:ptCount val="1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0.999</c:v>
                </c:pt>
                <c:pt idx="8">
                  <c:v>0.999</c:v>
                </c:pt>
                <c:pt idx="9">
                  <c:v>0.999</c:v>
                </c:pt>
                <c:pt idx="10">
                  <c:v>0.999</c:v>
                </c:pt>
                <c:pt idx="11">
                  <c:v>0.999</c:v>
                </c:pt>
                <c:pt idx="12">
                  <c:v>0.998</c:v>
                </c:pt>
                <c:pt idx="13">
                  <c:v>0.997</c:v>
                </c:pt>
                <c:pt idx="14">
                  <c:v>0.995</c:v>
                </c:pt>
                <c:pt idx="15">
                  <c:v>0.99399999999999999</c:v>
                </c:pt>
                <c:pt idx="16">
                  <c:v>0.99299999999999999</c:v>
                </c:pt>
                <c:pt idx="17">
                  <c:v>0.99299999999999999</c:v>
                </c:pt>
                <c:pt idx="18">
                  <c:v>0.99199999999999999</c:v>
                </c:pt>
                <c:pt idx="19">
                  <c:v>0.99</c:v>
                </c:pt>
                <c:pt idx="20">
                  <c:v>0.99</c:v>
                </c:pt>
                <c:pt idx="21">
                  <c:v>0.99</c:v>
                </c:pt>
                <c:pt idx="22">
                  <c:v>0.98899999999999999</c:v>
                </c:pt>
                <c:pt idx="23">
                  <c:v>0.98899999999999999</c:v>
                </c:pt>
                <c:pt idx="24">
                  <c:v>0.98899999999999999</c:v>
                </c:pt>
                <c:pt idx="25">
                  <c:v>0.98899999999999999</c:v>
                </c:pt>
                <c:pt idx="26">
                  <c:v>0.98599999999999999</c:v>
                </c:pt>
                <c:pt idx="27">
                  <c:v>0.98299999999999998</c:v>
                </c:pt>
                <c:pt idx="28">
                  <c:v>0.98299999999999998</c:v>
                </c:pt>
                <c:pt idx="29">
                  <c:v>0.98299999999999998</c:v>
                </c:pt>
                <c:pt idx="30">
                  <c:v>0.98199999999999998</c:v>
                </c:pt>
                <c:pt idx="31">
                  <c:v>0.98199999999999998</c:v>
                </c:pt>
                <c:pt idx="32">
                  <c:v>0.98099999999999998</c:v>
                </c:pt>
                <c:pt idx="33">
                  <c:v>0.98</c:v>
                </c:pt>
                <c:pt idx="34">
                  <c:v>0.98</c:v>
                </c:pt>
                <c:pt idx="35">
                  <c:v>0.97899999999999998</c:v>
                </c:pt>
                <c:pt idx="36">
                  <c:v>0.97799999999999998</c:v>
                </c:pt>
                <c:pt idx="37">
                  <c:v>0.97699999999999998</c:v>
                </c:pt>
                <c:pt idx="38">
                  <c:v>0.97499999999999998</c:v>
                </c:pt>
                <c:pt idx="39">
                  <c:v>0.97499999999999998</c:v>
                </c:pt>
                <c:pt idx="40">
                  <c:v>0.97299999999999998</c:v>
                </c:pt>
                <c:pt idx="41">
                  <c:v>0.97199999999999998</c:v>
                </c:pt>
                <c:pt idx="42">
                  <c:v>0.97099999999999997</c:v>
                </c:pt>
                <c:pt idx="43">
                  <c:v>0.96899999999999997</c:v>
                </c:pt>
                <c:pt idx="44">
                  <c:v>0.96699999999999997</c:v>
                </c:pt>
                <c:pt idx="45">
                  <c:v>0.96599999999999997</c:v>
                </c:pt>
                <c:pt idx="46">
                  <c:v>0.96399999999999997</c:v>
                </c:pt>
                <c:pt idx="47">
                  <c:v>0.96399999999999997</c:v>
                </c:pt>
                <c:pt idx="48">
                  <c:v>0.96299999999999997</c:v>
                </c:pt>
                <c:pt idx="49">
                  <c:v>0.96199999999999997</c:v>
                </c:pt>
                <c:pt idx="50">
                  <c:v>0.96099999999999997</c:v>
                </c:pt>
                <c:pt idx="51">
                  <c:v>0.96</c:v>
                </c:pt>
                <c:pt idx="52">
                  <c:v>0.95899999999999996</c:v>
                </c:pt>
                <c:pt idx="53">
                  <c:v>0.95699999999999996</c:v>
                </c:pt>
                <c:pt idx="54">
                  <c:v>0.95599999999999996</c:v>
                </c:pt>
                <c:pt idx="55">
                  <c:v>0.95599999999999996</c:v>
                </c:pt>
                <c:pt idx="56">
                  <c:v>0.95299999999999996</c:v>
                </c:pt>
                <c:pt idx="57">
                  <c:v>0.95199999999999996</c:v>
                </c:pt>
                <c:pt idx="58">
                  <c:v>0.95</c:v>
                </c:pt>
                <c:pt idx="59">
                  <c:v>0.95</c:v>
                </c:pt>
                <c:pt idx="60">
                  <c:v>0.94899999999999995</c:v>
                </c:pt>
                <c:pt idx="61">
                  <c:v>0.94799999999999995</c:v>
                </c:pt>
                <c:pt idx="62">
                  <c:v>0.94699999999999995</c:v>
                </c:pt>
                <c:pt idx="63">
                  <c:v>0.94499999999999995</c:v>
                </c:pt>
                <c:pt idx="64">
                  <c:v>0.94299999999999995</c:v>
                </c:pt>
                <c:pt idx="65">
                  <c:v>0.94199999999999995</c:v>
                </c:pt>
                <c:pt idx="66">
                  <c:v>0.94099999999999995</c:v>
                </c:pt>
                <c:pt idx="67">
                  <c:v>0.93899999999999995</c:v>
                </c:pt>
                <c:pt idx="68">
                  <c:v>0.93899999999999995</c:v>
                </c:pt>
                <c:pt idx="69">
                  <c:v>0.93899999999999995</c:v>
                </c:pt>
                <c:pt idx="70">
                  <c:v>0.93799999999999994</c:v>
                </c:pt>
                <c:pt idx="71">
                  <c:v>0.93799999999999994</c:v>
                </c:pt>
                <c:pt idx="72">
                  <c:v>0.93600000000000005</c:v>
                </c:pt>
                <c:pt idx="73">
                  <c:v>0.93600000000000005</c:v>
                </c:pt>
                <c:pt idx="74">
                  <c:v>0.93500000000000005</c:v>
                </c:pt>
                <c:pt idx="75">
                  <c:v>0.93300000000000005</c:v>
                </c:pt>
                <c:pt idx="76">
                  <c:v>0.93100000000000005</c:v>
                </c:pt>
                <c:pt idx="77">
                  <c:v>0.93</c:v>
                </c:pt>
                <c:pt idx="78">
                  <c:v>0.92900000000000005</c:v>
                </c:pt>
                <c:pt idx="79">
                  <c:v>0.92700000000000005</c:v>
                </c:pt>
                <c:pt idx="80">
                  <c:v>0.92500000000000004</c:v>
                </c:pt>
                <c:pt idx="81">
                  <c:v>0.92500000000000004</c:v>
                </c:pt>
                <c:pt idx="82">
                  <c:v>0.92300000000000004</c:v>
                </c:pt>
                <c:pt idx="83">
                  <c:v>0.92200000000000004</c:v>
                </c:pt>
                <c:pt idx="84">
                  <c:v>0.92200000000000004</c:v>
                </c:pt>
                <c:pt idx="85">
                  <c:v>0.92100000000000004</c:v>
                </c:pt>
                <c:pt idx="86">
                  <c:v>0.92100000000000004</c:v>
                </c:pt>
                <c:pt idx="87">
                  <c:v>0.92</c:v>
                </c:pt>
                <c:pt idx="88">
                  <c:v>0.91800000000000004</c:v>
                </c:pt>
                <c:pt idx="89">
                  <c:v>0.91800000000000004</c:v>
                </c:pt>
                <c:pt idx="90">
                  <c:v>0.91700000000000004</c:v>
                </c:pt>
                <c:pt idx="91">
                  <c:v>0.91500000000000004</c:v>
                </c:pt>
                <c:pt idx="92">
                  <c:v>0.91500000000000004</c:v>
                </c:pt>
                <c:pt idx="93">
                  <c:v>0.91300000000000003</c:v>
                </c:pt>
                <c:pt idx="94">
                  <c:v>0.91300000000000003</c:v>
                </c:pt>
                <c:pt idx="95">
                  <c:v>0.91300000000000003</c:v>
                </c:pt>
                <c:pt idx="96">
                  <c:v>0.91200000000000003</c:v>
                </c:pt>
                <c:pt idx="97">
                  <c:v>0.91100000000000003</c:v>
                </c:pt>
                <c:pt idx="98">
                  <c:v>0.91</c:v>
                </c:pt>
                <c:pt idx="99">
                  <c:v>0.91</c:v>
                </c:pt>
                <c:pt idx="100">
                  <c:v>0.91</c:v>
                </c:pt>
                <c:pt idx="101">
                  <c:v>0.91</c:v>
                </c:pt>
                <c:pt idx="102">
                  <c:v>0.91</c:v>
                </c:pt>
                <c:pt idx="103">
                  <c:v>0.90800000000000003</c:v>
                </c:pt>
                <c:pt idx="104">
                  <c:v>0.90800000000000003</c:v>
                </c:pt>
                <c:pt idx="105">
                  <c:v>0.90800000000000003</c:v>
                </c:pt>
                <c:pt idx="106">
                  <c:v>0.90700000000000003</c:v>
                </c:pt>
                <c:pt idx="107">
                  <c:v>0.90700000000000003</c:v>
                </c:pt>
                <c:pt idx="108">
                  <c:v>0.90300000000000002</c:v>
                </c:pt>
                <c:pt idx="109">
                  <c:v>0.90300000000000002</c:v>
                </c:pt>
                <c:pt idx="110">
                  <c:v>0.90300000000000002</c:v>
                </c:pt>
                <c:pt idx="111">
                  <c:v>0.90200000000000002</c:v>
                </c:pt>
                <c:pt idx="112">
                  <c:v>0.89900000000000002</c:v>
                </c:pt>
                <c:pt idx="113">
                  <c:v>0.89900000000000002</c:v>
                </c:pt>
                <c:pt idx="114">
                  <c:v>0.89900000000000002</c:v>
                </c:pt>
                <c:pt idx="115">
                  <c:v>0.89900000000000002</c:v>
                </c:pt>
                <c:pt idx="116">
                  <c:v>0.89700000000000002</c:v>
                </c:pt>
                <c:pt idx="117">
                  <c:v>0.89700000000000002</c:v>
                </c:pt>
                <c:pt idx="118">
                  <c:v>0.89700000000000002</c:v>
                </c:pt>
                <c:pt idx="119">
                  <c:v>0.89700000000000002</c:v>
                </c:pt>
                <c:pt idx="120">
                  <c:v>0.89700000000000002</c:v>
                </c:pt>
              </c:numCache>
            </c:numRef>
          </c:val>
          <c:smooth val="0"/>
        </c:ser>
        <c:ser>
          <c:idx val="4"/>
          <c:order val="4"/>
          <c:tx>
            <c:v>G3,T1,N0,ER+ (n=6,106)</c:v>
          </c:tx>
          <c:spPr>
            <a:ln w="50870">
              <a:solidFill>
                <a:srgbClr val="339966"/>
              </a:solidFill>
              <a:prstDash val="solid"/>
            </a:ln>
          </c:spPr>
          <c:marker>
            <c:symbol val="none"/>
          </c:marker>
          <c:cat>
            <c:numRef>
              <c:f>breast4varElim40!$A$2:$A$122</c:f>
              <c:numCache>
                <c:formatCode>General</c:formatCode>
                <c:ptCount val="1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</c:numCache>
            </c:numRef>
          </c:cat>
          <c:val>
            <c:numRef>
              <c:f>breast4varElim40!$AK$2:$AK$122</c:f>
              <c:numCache>
                <c:formatCode>General</c:formatCode>
                <c:ptCount val="1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0.999</c:v>
                </c:pt>
                <c:pt idx="8">
                  <c:v>0.999</c:v>
                </c:pt>
                <c:pt idx="9">
                  <c:v>0.998</c:v>
                </c:pt>
                <c:pt idx="10">
                  <c:v>0.998</c:v>
                </c:pt>
                <c:pt idx="11">
                  <c:v>0.998</c:v>
                </c:pt>
                <c:pt idx="12">
                  <c:v>0.998</c:v>
                </c:pt>
                <c:pt idx="13">
                  <c:v>0.997</c:v>
                </c:pt>
                <c:pt idx="14">
                  <c:v>0.997</c:v>
                </c:pt>
                <c:pt idx="15">
                  <c:v>0.997</c:v>
                </c:pt>
                <c:pt idx="16">
                  <c:v>0.996</c:v>
                </c:pt>
                <c:pt idx="17">
                  <c:v>0.995</c:v>
                </c:pt>
                <c:pt idx="18">
                  <c:v>0.995</c:v>
                </c:pt>
                <c:pt idx="19">
                  <c:v>0.99399999999999999</c:v>
                </c:pt>
                <c:pt idx="20">
                  <c:v>0.99299999999999999</c:v>
                </c:pt>
                <c:pt idx="21">
                  <c:v>0.99199999999999999</c:v>
                </c:pt>
                <c:pt idx="22">
                  <c:v>0.99099999999999999</c:v>
                </c:pt>
                <c:pt idx="23">
                  <c:v>0.99099999999999999</c:v>
                </c:pt>
                <c:pt idx="24">
                  <c:v>0.99</c:v>
                </c:pt>
                <c:pt idx="25">
                  <c:v>0.99</c:v>
                </c:pt>
                <c:pt idx="26">
                  <c:v>0.98899999999999999</c:v>
                </c:pt>
                <c:pt idx="27">
                  <c:v>0.98799999999999999</c:v>
                </c:pt>
                <c:pt idx="28">
                  <c:v>0.98699999999999999</c:v>
                </c:pt>
                <c:pt idx="29">
                  <c:v>0.98699999999999999</c:v>
                </c:pt>
                <c:pt idx="30">
                  <c:v>0.98499999999999999</c:v>
                </c:pt>
                <c:pt idx="31">
                  <c:v>0.98399999999999999</c:v>
                </c:pt>
                <c:pt idx="32">
                  <c:v>0.98399999999999999</c:v>
                </c:pt>
                <c:pt idx="33">
                  <c:v>0.98299999999999998</c:v>
                </c:pt>
                <c:pt idx="34">
                  <c:v>0.98299999999999998</c:v>
                </c:pt>
                <c:pt idx="35">
                  <c:v>0.98099999999999998</c:v>
                </c:pt>
                <c:pt idx="36">
                  <c:v>0.98</c:v>
                </c:pt>
                <c:pt idx="37">
                  <c:v>0.97899999999999998</c:v>
                </c:pt>
                <c:pt idx="38">
                  <c:v>0.97799999999999998</c:v>
                </c:pt>
                <c:pt idx="39">
                  <c:v>0.97799999999999998</c:v>
                </c:pt>
                <c:pt idx="40">
                  <c:v>0.97599999999999998</c:v>
                </c:pt>
                <c:pt idx="41">
                  <c:v>0.97499999999999998</c:v>
                </c:pt>
                <c:pt idx="42">
                  <c:v>0.97299999999999998</c:v>
                </c:pt>
                <c:pt idx="43">
                  <c:v>0.97099999999999997</c:v>
                </c:pt>
                <c:pt idx="44">
                  <c:v>0.97099999999999997</c:v>
                </c:pt>
                <c:pt idx="45">
                  <c:v>0.97</c:v>
                </c:pt>
                <c:pt idx="46">
                  <c:v>0.96899999999999997</c:v>
                </c:pt>
                <c:pt idx="47">
                  <c:v>0.96899999999999997</c:v>
                </c:pt>
                <c:pt idx="48">
                  <c:v>0.96799999999999997</c:v>
                </c:pt>
                <c:pt idx="49">
                  <c:v>0.96699999999999997</c:v>
                </c:pt>
                <c:pt idx="50">
                  <c:v>0.96599999999999997</c:v>
                </c:pt>
                <c:pt idx="51">
                  <c:v>0.96499999999999997</c:v>
                </c:pt>
                <c:pt idx="52">
                  <c:v>0.96499999999999997</c:v>
                </c:pt>
                <c:pt idx="53">
                  <c:v>0.96399999999999997</c:v>
                </c:pt>
                <c:pt idx="54">
                  <c:v>0.96299999999999997</c:v>
                </c:pt>
                <c:pt idx="55">
                  <c:v>0.96199999999999997</c:v>
                </c:pt>
                <c:pt idx="56">
                  <c:v>0.96099999999999997</c:v>
                </c:pt>
                <c:pt idx="57">
                  <c:v>0.96099999999999997</c:v>
                </c:pt>
                <c:pt idx="58">
                  <c:v>0.96</c:v>
                </c:pt>
                <c:pt idx="59">
                  <c:v>0.95799999999999996</c:v>
                </c:pt>
                <c:pt idx="60">
                  <c:v>0.95799999999999996</c:v>
                </c:pt>
                <c:pt idx="61">
                  <c:v>0.95699999999999996</c:v>
                </c:pt>
                <c:pt idx="62">
                  <c:v>0.95599999999999996</c:v>
                </c:pt>
                <c:pt idx="63">
                  <c:v>0.95399999999999996</c:v>
                </c:pt>
                <c:pt idx="64">
                  <c:v>0.95299999999999996</c:v>
                </c:pt>
                <c:pt idx="65">
                  <c:v>0.95199999999999996</c:v>
                </c:pt>
                <c:pt idx="66">
                  <c:v>0.95099999999999996</c:v>
                </c:pt>
                <c:pt idx="67">
                  <c:v>0.95</c:v>
                </c:pt>
                <c:pt idx="68">
                  <c:v>0.94799999999999995</c:v>
                </c:pt>
                <c:pt idx="69">
                  <c:v>0.94699999999999995</c:v>
                </c:pt>
                <c:pt idx="70">
                  <c:v>0.94599999999999995</c:v>
                </c:pt>
                <c:pt idx="71">
                  <c:v>0.94599999999999995</c:v>
                </c:pt>
                <c:pt idx="72">
                  <c:v>0.94499999999999995</c:v>
                </c:pt>
                <c:pt idx="73">
                  <c:v>0.94299999999999995</c:v>
                </c:pt>
                <c:pt idx="74">
                  <c:v>0.94199999999999995</c:v>
                </c:pt>
                <c:pt idx="75">
                  <c:v>0.94099999999999995</c:v>
                </c:pt>
                <c:pt idx="76">
                  <c:v>0.94</c:v>
                </c:pt>
                <c:pt idx="77">
                  <c:v>0.93899999999999995</c:v>
                </c:pt>
                <c:pt idx="78">
                  <c:v>0.93899999999999995</c:v>
                </c:pt>
                <c:pt idx="79">
                  <c:v>0.93799999999999994</c:v>
                </c:pt>
                <c:pt idx="80">
                  <c:v>0.93799999999999994</c:v>
                </c:pt>
                <c:pt idx="81">
                  <c:v>0.93700000000000006</c:v>
                </c:pt>
                <c:pt idx="82">
                  <c:v>0.93600000000000005</c:v>
                </c:pt>
                <c:pt idx="83">
                  <c:v>0.93600000000000005</c:v>
                </c:pt>
                <c:pt idx="84">
                  <c:v>0.93500000000000005</c:v>
                </c:pt>
                <c:pt idx="85">
                  <c:v>0.93400000000000005</c:v>
                </c:pt>
                <c:pt idx="86">
                  <c:v>0.93300000000000005</c:v>
                </c:pt>
                <c:pt idx="87">
                  <c:v>0.93100000000000005</c:v>
                </c:pt>
                <c:pt idx="88">
                  <c:v>0.93100000000000005</c:v>
                </c:pt>
                <c:pt idx="89">
                  <c:v>0.93</c:v>
                </c:pt>
                <c:pt idx="90">
                  <c:v>0.92900000000000005</c:v>
                </c:pt>
                <c:pt idx="91">
                  <c:v>0.92900000000000005</c:v>
                </c:pt>
                <c:pt idx="92">
                  <c:v>0.92900000000000005</c:v>
                </c:pt>
                <c:pt idx="93">
                  <c:v>0.92700000000000005</c:v>
                </c:pt>
                <c:pt idx="94">
                  <c:v>0.92600000000000005</c:v>
                </c:pt>
                <c:pt idx="95">
                  <c:v>0.92500000000000004</c:v>
                </c:pt>
                <c:pt idx="96">
                  <c:v>0.92400000000000004</c:v>
                </c:pt>
                <c:pt idx="97">
                  <c:v>0.92400000000000004</c:v>
                </c:pt>
                <c:pt idx="98">
                  <c:v>0.92300000000000004</c:v>
                </c:pt>
                <c:pt idx="99">
                  <c:v>0.92300000000000004</c:v>
                </c:pt>
                <c:pt idx="100">
                  <c:v>0.92300000000000004</c:v>
                </c:pt>
                <c:pt idx="101">
                  <c:v>0.92100000000000004</c:v>
                </c:pt>
                <c:pt idx="102">
                  <c:v>0.92100000000000004</c:v>
                </c:pt>
                <c:pt idx="103">
                  <c:v>0.92</c:v>
                </c:pt>
                <c:pt idx="104">
                  <c:v>0.91900000000000004</c:v>
                </c:pt>
                <c:pt idx="105">
                  <c:v>0.91800000000000004</c:v>
                </c:pt>
                <c:pt idx="106">
                  <c:v>0.91700000000000004</c:v>
                </c:pt>
                <c:pt idx="107">
                  <c:v>0.91700000000000004</c:v>
                </c:pt>
                <c:pt idx="108">
                  <c:v>0.91700000000000004</c:v>
                </c:pt>
                <c:pt idx="109">
                  <c:v>0.91500000000000004</c:v>
                </c:pt>
                <c:pt idx="110">
                  <c:v>0.91400000000000003</c:v>
                </c:pt>
                <c:pt idx="111">
                  <c:v>0.91400000000000003</c:v>
                </c:pt>
                <c:pt idx="112">
                  <c:v>0.91400000000000003</c:v>
                </c:pt>
                <c:pt idx="113">
                  <c:v>0.91300000000000003</c:v>
                </c:pt>
                <c:pt idx="114">
                  <c:v>0.91300000000000003</c:v>
                </c:pt>
                <c:pt idx="115">
                  <c:v>0.91100000000000003</c:v>
                </c:pt>
                <c:pt idx="116">
                  <c:v>0.91</c:v>
                </c:pt>
                <c:pt idx="117">
                  <c:v>0.90900000000000003</c:v>
                </c:pt>
                <c:pt idx="118">
                  <c:v>0.90700000000000003</c:v>
                </c:pt>
                <c:pt idx="119">
                  <c:v>0.90600000000000003</c:v>
                </c:pt>
                <c:pt idx="120">
                  <c:v>0.90500000000000003</c:v>
                </c:pt>
              </c:numCache>
            </c:numRef>
          </c:val>
          <c:smooth val="0"/>
        </c:ser>
        <c:ser>
          <c:idx val="5"/>
          <c:order val="5"/>
          <c:tx>
            <c:v>G3,T1,N0,ER- (n=3,903)</c:v>
          </c:tx>
          <c:spPr>
            <a:ln w="50870">
              <a:solidFill>
                <a:srgbClr val="339966"/>
              </a:solidFill>
              <a:prstDash val="sysDash"/>
            </a:ln>
          </c:spPr>
          <c:marker>
            <c:symbol val="none"/>
          </c:marker>
          <c:cat>
            <c:numRef>
              <c:f>breast4varElim40!$A$2:$A$122</c:f>
              <c:numCache>
                <c:formatCode>General</c:formatCode>
                <c:ptCount val="1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</c:numCache>
            </c:numRef>
          </c:cat>
          <c:val>
            <c:numRef>
              <c:f>breast4varElim40!$AL$2:$AL$122</c:f>
              <c:numCache>
                <c:formatCode>General</c:formatCode>
                <c:ptCount val="1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0.999</c:v>
                </c:pt>
                <c:pt idx="7">
                  <c:v>0.999</c:v>
                </c:pt>
                <c:pt idx="8">
                  <c:v>0.998</c:v>
                </c:pt>
                <c:pt idx="9">
                  <c:v>0.998</c:v>
                </c:pt>
                <c:pt idx="10">
                  <c:v>0.997</c:v>
                </c:pt>
                <c:pt idx="11">
                  <c:v>0.997</c:v>
                </c:pt>
                <c:pt idx="12">
                  <c:v>0.996</c:v>
                </c:pt>
                <c:pt idx="13">
                  <c:v>0.99399999999999999</c:v>
                </c:pt>
                <c:pt idx="14">
                  <c:v>0.99399999999999999</c:v>
                </c:pt>
                <c:pt idx="15">
                  <c:v>0.99299999999999999</c:v>
                </c:pt>
                <c:pt idx="16">
                  <c:v>0.99199999999999999</c:v>
                </c:pt>
                <c:pt idx="17">
                  <c:v>0.99099999999999999</c:v>
                </c:pt>
                <c:pt idx="18">
                  <c:v>0.99</c:v>
                </c:pt>
                <c:pt idx="19">
                  <c:v>0.98899999999999999</c:v>
                </c:pt>
                <c:pt idx="20">
                  <c:v>0.98599999999999999</c:v>
                </c:pt>
                <c:pt idx="21">
                  <c:v>0.98499999999999999</c:v>
                </c:pt>
                <c:pt idx="22">
                  <c:v>0.98299999999999998</c:v>
                </c:pt>
                <c:pt idx="23">
                  <c:v>0.98199999999999998</c:v>
                </c:pt>
                <c:pt idx="24">
                  <c:v>0.98</c:v>
                </c:pt>
                <c:pt idx="25">
                  <c:v>0.97899999999999998</c:v>
                </c:pt>
                <c:pt idx="26">
                  <c:v>0.97599999999999998</c:v>
                </c:pt>
                <c:pt idx="27">
                  <c:v>0.97399999999999998</c:v>
                </c:pt>
                <c:pt idx="28">
                  <c:v>0.97299999999999998</c:v>
                </c:pt>
                <c:pt idx="29">
                  <c:v>0.97</c:v>
                </c:pt>
                <c:pt idx="30">
                  <c:v>0.96699999999999997</c:v>
                </c:pt>
                <c:pt idx="31">
                  <c:v>0.96499999999999997</c:v>
                </c:pt>
                <c:pt idx="32">
                  <c:v>0.96299999999999997</c:v>
                </c:pt>
                <c:pt idx="33">
                  <c:v>0.96</c:v>
                </c:pt>
                <c:pt idx="34">
                  <c:v>0.95799999999999996</c:v>
                </c:pt>
                <c:pt idx="35">
                  <c:v>0.95499999999999996</c:v>
                </c:pt>
                <c:pt idx="36">
                  <c:v>0.95299999999999996</c:v>
                </c:pt>
                <c:pt idx="37">
                  <c:v>0.95099999999999996</c:v>
                </c:pt>
                <c:pt idx="38">
                  <c:v>0.94899999999999995</c:v>
                </c:pt>
                <c:pt idx="39">
                  <c:v>0.94699999999999995</c:v>
                </c:pt>
                <c:pt idx="40">
                  <c:v>0.94499999999999995</c:v>
                </c:pt>
                <c:pt idx="41">
                  <c:v>0.94199999999999995</c:v>
                </c:pt>
                <c:pt idx="42">
                  <c:v>0.94</c:v>
                </c:pt>
                <c:pt idx="43">
                  <c:v>0.93799999999999994</c:v>
                </c:pt>
                <c:pt idx="44">
                  <c:v>0.93600000000000005</c:v>
                </c:pt>
                <c:pt idx="45">
                  <c:v>0.93400000000000005</c:v>
                </c:pt>
                <c:pt idx="46">
                  <c:v>0.93300000000000005</c:v>
                </c:pt>
                <c:pt idx="47">
                  <c:v>0.93</c:v>
                </c:pt>
                <c:pt idx="48">
                  <c:v>0.92800000000000005</c:v>
                </c:pt>
                <c:pt idx="49">
                  <c:v>0.92500000000000004</c:v>
                </c:pt>
                <c:pt idx="50">
                  <c:v>0.92400000000000004</c:v>
                </c:pt>
                <c:pt idx="51">
                  <c:v>0.92300000000000004</c:v>
                </c:pt>
                <c:pt idx="52">
                  <c:v>0.92100000000000004</c:v>
                </c:pt>
                <c:pt idx="53">
                  <c:v>0.92</c:v>
                </c:pt>
                <c:pt idx="54">
                  <c:v>0.91800000000000004</c:v>
                </c:pt>
                <c:pt idx="55">
                  <c:v>0.91700000000000004</c:v>
                </c:pt>
                <c:pt idx="56">
                  <c:v>0.91500000000000004</c:v>
                </c:pt>
                <c:pt idx="57">
                  <c:v>0.91400000000000003</c:v>
                </c:pt>
                <c:pt idx="58">
                  <c:v>0.91300000000000003</c:v>
                </c:pt>
                <c:pt idx="59">
                  <c:v>0.91100000000000003</c:v>
                </c:pt>
                <c:pt idx="60">
                  <c:v>0.91</c:v>
                </c:pt>
                <c:pt idx="61">
                  <c:v>0.90800000000000003</c:v>
                </c:pt>
                <c:pt idx="62">
                  <c:v>0.90800000000000003</c:v>
                </c:pt>
                <c:pt idx="63">
                  <c:v>0.90700000000000003</c:v>
                </c:pt>
                <c:pt idx="64">
                  <c:v>0.90600000000000003</c:v>
                </c:pt>
                <c:pt idx="65">
                  <c:v>0.90400000000000003</c:v>
                </c:pt>
                <c:pt idx="66">
                  <c:v>0.90400000000000003</c:v>
                </c:pt>
                <c:pt idx="67">
                  <c:v>0.90300000000000002</c:v>
                </c:pt>
                <c:pt idx="68">
                  <c:v>0.90100000000000002</c:v>
                </c:pt>
                <c:pt idx="69">
                  <c:v>0.9</c:v>
                </c:pt>
                <c:pt idx="70">
                  <c:v>0.89800000000000002</c:v>
                </c:pt>
                <c:pt idx="71">
                  <c:v>0.89700000000000002</c:v>
                </c:pt>
                <c:pt idx="72">
                  <c:v>0.89700000000000002</c:v>
                </c:pt>
                <c:pt idx="73">
                  <c:v>0.89600000000000002</c:v>
                </c:pt>
                <c:pt idx="74">
                  <c:v>0.89500000000000002</c:v>
                </c:pt>
                <c:pt idx="75">
                  <c:v>0.89500000000000002</c:v>
                </c:pt>
                <c:pt idx="76">
                  <c:v>0.89400000000000002</c:v>
                </c:pt>
                <c:pt idx="77">
                  <c:v>0.89400000000000002</c:v>
                </c:pt>
                <c:pt idx="78">
                  <c:v>0.89200000000000002</c:v>
                </c:pt>
                <c:pt idx="79">
                  <c:v>0.89200000000000002</c:v>
                </c:pt>
                <c:pt idx="80">
                  <c:v>0.89100000000000001</c:v>
                </c:pt>
                <c:pt idx="81">
                  <c:v>0.89100000000000001</c:v>
                </c:pt>
                <c:pt idx="82">
                  <c:v>0.88900000000000001</c:v>
                </c:pt>
                <c:pt idx="83">
                  <c:v>0.88800000000000001</c:v>
                </c:pt>
                <c:pt idx="84">
                  <c:v>0.88700000000000001</c:v>
                </c:pt>
                <c:pt idx="85">
                  <c:v>0.88600000000000001</c:v>
                </c:pt>
                <c:pt idx="86">
                  <c:v>0.88500000000000001</c:v>
                </c:pt>
                <c:pt idx="87">
                  <c:v>0.88400000000000001</c:v>
                </c:pt>
                <c:pt idx="88">
                  <c:v>0.88400000000000001</c:v>
                </c:pt>
                <c:pt idx="89">
                  <c:v>0.88300000000000001</c:v>
                </c:pt>
                <c:pt idx="90">
                  <c:v>0.88300000000000001</c:v>
                </c:pt>
                <c:pt idx="91">
                  <c:v>0.88200000000000001</c:v>
                </c:pt>
                <c:pt idx="92">
                  <c:v>0.88200000000000001</c:v>
                </c:pt>
                <c:pt idx="93">
                  <c:v>0.88100000000000001</c:v>
                </c:pt>
                <c:pt idx="94">
                  <c:v>0.88100000000000001</c:v>
                </c:pt>
                <c:pt idx="95">
                  <c:v>0.88</c:v>
                </c:pt>
                <c:pt idx="96">
                  <c:v>0.88</c:v>
                </c:pt>
                <c:pt idx="97">
                  <c:v>0.88</c:v>
                </c:pt>
                <c:pt idx="98">
                  <c:v>0.879</c:v>
                </c:pt>
                <c:pt idx="99">
                  <c:v>0.879</c:v>
                </c:pt>
                <c:pt idx="100">
                  <c:v>0.878</c:v>
                </c:pt>
                <c:pt idx="101">
                  <c:v>0.878</c:v>
                </c:pt>
                <c:pt idx="102">
                  <c:v>0.878</c:v>
                </c:pt>
                <c:pt idx="103">
                  <c:v>0.878</c:v>
                </c:pt>
                <c:pt idx="104">
                  <c:v>0.878</c:v>
                </c:pt>
                <c:pt idx="105">
                  <c:v>0.878</c:v>
                </c:pt>
                <c:pt idx="106">
                  <c:v>0.877</c:v>
                </c:pt>
                <c:pt idx="107">
                  <c:v>0.877</c:v>
                </c:pt>
                <c:pt idx="108">
                  <c:v>0.877</c:v>
                </c:pt>
                <c:pt idx="109">
                  <c:v>0.876</c:v>
                </c:pt>
                <c:pt idx="110">
                  <c:v>0.875</c:v>
                </c:pt>
                <c:pt idx="111">
                  <c:v>0.875</c:v>
                </c:pt>
                <c:pt idx="112">
                  <c:v>0.875</c:v>
                </c:pt>
                <c:pt idx="113">
                  <c:v>0.874</c:v>
                </c:pt>
                <c:pt idx="114">
                  <c:v>0.872</c:v>
                </c:pt>
                <c:pt idx="115">
                  <c:v>0.871</c:v>
                </c:pt>
                <c:pt idx="116">
                  <c:v>0.871</c:v>
                </c:pt>
                <c:pt idx="117">
                  <c:v>0.87</c:v>
                </c:pt>
                <c:pt idx="118">
                  <c:v>0.86899999999999999</c:v>
                </c:pt>
                <c:pt idx="119">
                  <c:v>0.86899999999999999</c:v>
                </c:pt>
                <c:pt idx="120">
                  <c:v>0.86799999999999999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368448"/>
        <c:axId val="89025920"/>
      </c:lineChart>
      <c:catAx>
        <c:axId val="99368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3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Survival (Months)</a:t>
                </a:r>
              </a:p>
            </c:rich>
          </c:tx>
          <c:layout>
            <c:manualLayout>
              <c:xMode val="edge"/>
              <c:yMode val="edge"/>
              <c:x val="0.44739884393063589"/>
              <c:y val="0.94117647058823528"/>
            </c:manualLayout>
          </c:layout>
          <c:overlay val="0"/>
          <c:spPr>
            <a:noFill/>
            <a:ln w="33913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23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3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9025920"/>
        <c:crosses val="autoZero"/>
        <c:auto val="1"/>
        <c:lblAlgn val="ctr"/>
        <c:lblOffset val="100"/>
        <c:tickLblSkip val="12"/>
        <c:tickMarkSkip val="1"/>
        <c:noMultiLvlLbl val="0"/>
      </c:catAx>
      <c:valAx>
        <c:axId val="89025920"/>
        <c:scaling>
          <c:orientation val="minMax"/>
          <c:max val="1"/>
          <c:min val="0.75"/>
        </c:scaling>
        <c:delete val="0"/>
        <c:axPos val="l"/>
        <c:majorGridlines>
          <c:spPr>
            <a:ln w="4239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3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Proportion Surviving</a:t>
                </a:r>
              </a:p>
            </c:rich>
          </c:tx>
          <c:layout>
            <c:manualLayout>
              <c:xMode val="edge"/>
              <c:yMode val="edge"/>
              <c:x val="1.5028901734104047E-2"/>
              <c:y val="0.41176470588235298"/>
            </c:manualLayout>
          </c:layout>
          <c:overlay val="0"/>
          <c:spPr>
            <a:noFill/>
            <a:ln w="33913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23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3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9368448"/>
        <c:crosses val="autoZero"/>
        <c:crossBetween val="between"/>
      </c:valAx>
      <c:spPr>
        <a:noFill/>
        <a:ln w="16957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2947976878612719"/>
          <c:y val="0.5163398692810458"/>
          <c:w val="0.3583815028901734"/>
          <c:h val="0.30392156862745101"/>
        </c:manualLayout>
      </c:layout>
      <c:overlay val="0"/>
      <c:spPr>
        <a:solidFill>
          <a:srgbClr val="FFFFFF"/>
        </a:solidFill>
        <a:ln w="4239">
          <a:solidFill>
            <a:srgbClr val="000000"/>
          </a:solidFill>
          <a:prstDash val="solid"/>
        </a:ln>
      </c:spPr>
      <c:txPr>
        <a:bodyPr/>
        <a:lstStyle/>
        <a:p>
          <a:pPr>
            <a:defRPr sz="1469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4239">
      <a:solidFill>
        <a:srgbClr val="000000"/>
      </a:solidFill>
      <a:prstDash val="solid"/>
    </a:ln>
  </c:spPr>
  <c:txPr>
    <a:bodyPr/>
    <a:lstStyle/>
    <a:p>
      <a:pPr>
        <a:defRPr sz="1936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dirty="0"/>
              <a:t>Survival</a:t>
            </a:r>
            <a:r>
              <a:rPr lang="en-US" baseline="0" dirty="0"/>
              <a:t> According to TN Only and the Change after Integrating Grade and ER Status into TNM</a:t>
            </a:r>
            <a:endParaRPr lang="en-US" dirty="0"/>
          </a:p>
        </c:rich>
      </c:tx>
      <c:layout>
        <c:manualLayout>
          <c:xMode val="edge"/>
          <c:yMode val="edge"/>
          <c:x val="0.19393474286442697"/>
          <c:y val="3.032169524001534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7051451343682641"/>
          <c:y val="0.13494497099748726"/>
          <c:w val="0.78044611390476148"/>
          <c:h val="0.719537693563634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T2, N2</c:v>
                </c:pt>
              </c:strCache>
            </c:strRef>
          </c:tx>
          <c:spPr>
            <a:ln w="50800">
              <a:solidFill>
                <a:srgbClr val="C00000"/>
              </a:solidFill>
            </a:ln>
          </c:spPr>
          <c:marker>
            <c:symbol val="none"/>
          </c:marker>
          <c:cat>
            <c:numRef>
              <c:f>Sheet1!$A$2:$A$122</c:f>
              <c:numCache>
                <c:formatCode>General</c:formatCode>
                <c:ptCount val="1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</c:numCache>
            </c:numRef>
          </c:cat>
          <c:val>
            <c:numRef>
              <c:f>Sheet1!$B$2:$B$122</c:f>
              <c:numCache>
                <c:formatCode>General</c:formatCode>
                <c:ptCount val="121"/>
                <c:pt idx="0">
                  <c:v>1</c:v>
                </c:pt>
                <c:pt idx="1">
                  <c:v>1</c:v>
                </c:pt>
                <c:pt idx="2">
                  <c:v>0.999</c:v>
                </c:pt>
                <c:pt idx="3">
                  <c:v>0.998</c:v>
                </c:pt>
                <c:pt idx="4">
                  <c:v>0.998</c:v>
                </c:pt>
                <c:pt idx="5">
                  <c:v>0.997</c:v>
                </c:pt>
                <c:pt idx="6">
                  <c:v>0.995</c:v>
                </c:pt>
                <c:pt idx="7">
                  <c:v>0.99399999999999999</c:v>
                </c:pt>
                <c:pt idx="8">
                  <c:v>0.99299999999999999</c:v>
                </c:pt>
                <c:pt idx="9">
                  <c:v>0.99199999999999999</c:v>
                </c:pt>
                <c:pt idx="10">
                  <c:v>0.99</c:v>
                </c:pt>
                <c:pt idx="11">
                  <c:v>0.98899999999999999</c:v>
                </c:pt>
                <c:pt idx="12">
                  <c:v>0.98699999999999999</c:v>
                </c:pt>
                <c:pt idx="13">
                  <c:v>0.98399999999999999</c:v>
                </c:pt>
                <c:pt idx="14">
                  <c:v>0.98099999999999998</c:v>
                </c:pt>
                <c:pt idx="15">
                  <c:v>0.97900000000000065</c:v>
                </c:pt>
                <c:pt idx="16">
                  <c:v>0.97500000000000064</c:v>
                </c:pt>
                <c:pt idx="17">
                  <c:v>0.97300000000000064</c:v>
                </c:pt>
                <c:pt idx="18">
                  <c:v>0.97000000000000064</c:v>
                </c:pt>
                <c:pt idx="19">
                  <c:v>0.96700000000000064</c:v>
                </c:pt>
                <c:pt idx="20">
                  <c:v>0.96300000000000063</c:v>
                </c:pt>
                <c:pt idx="21">
                  <c:v>0.95900000000000063</c:v>
                </c:pt>
                <c:pt idx="22">
                  <c:v>0.95500000000000063</c:v>
                </c:pt>
                <c:pt idx="23">
                  <c:v>0.95100000000000062</c:v>
                </c:pt>
                <c:pt idx="24">
                  <c:v>0.94699999999999995</c:v>
                </c:pt>
                <c:pt idx="25">
                  <c:v>0.94299999999999995</c:v>
                </c:pt>
                <c:pt idx="26">
                  <c:v>0.93899999999999995</c:v>
                </c:pt>
                <c:pt idx="27">
                  <c:v>0.93500000000000005</c:v>
                </c:pt>
                <c:pt idx="28">
                  <c:v>0.93100000000000005</c:v>
                </c:pt>
                <c:pt idx="29">
                  <c:v>0.92800000000000005</c:v>
                </c:pt>
                <c:pt idx="30">
                  <c:v>0.92400000000000004</c:v>
                </c:pt>
                <c:pt idx="31">
                  <c:v>0.92</c:v>
                </c:pt>
                <c:pt idx="32">
                  <c:v>0.91700000000000004</c:v>
                </c:pt>
                <c:pt idx="33">
                  <c:v>0.91400000000000003</c:v>
                </c:pt>
                <c:pt idx="34">
                  <c:v>0.90900000000000003</c:v>
                </c:pt>
                <c:pt idx="35">
                  <c:v>0.90500000000000003</c:v>
                </c:pt>
                <c:pt idx="36">
                  <c:v>0.90300000000000002</c:v>
                </c:pt>
                <c:pt idx="37">
                  <c:v>0.89800000000000002</c:v>
                </c:pt>
                <c:pt idx="38">
                  <c:v>0.89400000000000002</c:v>
                </c:pt>
                <c:pt idx="39">
                  <c:v>0.89100000000000001</c:v>
                </c:pt>
                <c:pt idx="40">
                  <c:v>0.88800000000000001</c:v>
                </c:pt>
                <c:pt idx="41">
                  <c:v>0.88500000000000001</c:v>
                </c:pt>
                <c:pt idx="42">
                  <c:v>0.88100000000000001</c:v>
                </c:pt>
                <c:pt idx="43">
                  <c:v>0.87800000000000089</c:v>
                </c:pt>
                <c:pt idx="44">
                  <c:v>0.87500000000000089</c:v>
                </c:pt>
                <c:pt idx="45">
                  <c:v>0.87200000000000077</c:v>
                </c:pt>
                <c:pt idx="46">
                  <c:v>0.86900000000000077</c:v>
                </c:pt>
                <c:pt idx="47">
                  <c:v>0.86600000000000077</c:v>
                </c:pt>
                <c:pt idx="48">
                  <c:v>0.86200000000000065</c:v>
                </c:pt>
                <c:pt idx="49">
                  <c:v>0.85900000000000065</c:v>
                </c:pt>
                <c:pt idx="50">
                  <c:v>0.85600000000000065</c:v>
                </c:pt>
                <c:pt idx="51">
                  <c:v>0.85300000000000065</c:v>
                </c:pt>
                <c:pt idx="52">
                  <c:v>0.85000000000000064</c:v>
                </c:pt>
                <c:pt idx="53">
                  <c:v>0.84700000000000064</c:v>
                </c:pt>
                <c:pt idx="54">
                  <c:v>0.84500000000000064</c:v>
                </c:pt>
                <c:pt idx="55">
                  <c:v>0.84200000000000064</c:v>
                </c:pt>
                <c:pt idx="56">
                  <c:v>0.83900000000000063</c:v>
                </c:pt>
                <c:pt idx="57">
                  <c:v>0.83600000000000063</c:v>
                </c:pt>
                <c:pt idx="58">
                  <c:v>0.83300000000000063</c:v>
                </c:pt>
                <c:pt idx="59">
                  <c:v>0.83000000000000063</c:v>
                </c:pt>
                <c:pt idx="60">
                  <c:v>0.82800000000000062</c:v>
                </c:pt>
                <c:pt idx="61">
                  <c:v>0.82500000000000062</c:v>
                </c:pt>
                <c:pt idx="62">
                  <c:v>0.82299999999999995</c:v>
                </c:pt>
                <c:pt idx="63">
                  <c:v>0.82099999999999995</c:v>
                </c:pt>
                <c:pt idx="64">
                  <c:v>0.81799999999999995</c:v>
                </c:pt>
                <c:pt idx="65">
                  <c:v>0.81599999999999995</c:v>
                </c:pt>
                <c:pt idx="66">
                  <c:v>0.81299999999999994</c:v>
                </c:pt>
                <c:pt idx="67">
                  <c:v>0.81100000000000005</c:v>
                </c:pt>
                <c:pt idx="68">
                  <c:v>0.81</c:v>
                </c:pt>
                <c:pt idx="69">
                  <c:v>0.80700000000000005</c:v>
                </c:pt>
                <c:pt idx="70">
                  <c:v>0.80500000000000005</c:v>
                </c:pt>
                <c:pt idx="71">
                  <c:v>0.80300000000000005</c:v>
                </c:pt>
                <c:pt idx="72">
                  <c:v>0.80100000000000005</c:v>
                </c:pt>
                <c:pt idx="73">
                  <c:v>0.79900000000000004</c:v>
                </c:pt>
                <c:pt idx="74">
                  <c:v>0.79700000000000004</c:v>
                </c:pt>
                <c:pt idx="75">
                  <c:v>0.79500000000000004</c:v>
                </c:pt>
                <c:pt idx="76">
                  <c:v>0.79300000000000004</c:v>
                </c:pt>
                <c:pt idx="77">
                  <c:v>0.79200000000000004</c:v>
                </c:pt>
                <c:pt idx="78">
                  <c:v>0.78900000000000003</c:v>
                </c:pt>
                <c:pt idx="79">
                  <c:v>0.78600000000000003</c:v>
                </c:pt>
                <c:pt idx="80">
                  <c:v>0.78500000000000003</c:v>
                </c:pt>
                <c:pt idx="81">
                  <c:v>0.78300000000000003</c:v>
                </c:pt>
                <c:pt idx="82">
                  <c:v>0.78</c:v>
                </c:pt>
                <c:pt idx="83">
                  <c:v>0.77800000000000102</c:v>
                </c:pt>
                <c:pt idx="84">
                  <c:v>0.77700000000000102</c:v>
                </c:pt>
                <c:pt idx="85">
                  <c:v>0.77500000000000102</c:v>
                </c:pt>
                <c:pt idx="86">
                  <c:v>0.77300000000000091</c:v>
                </c:pt>
                <c:pt idx="87">
                  <c:v>0.77000000000000091</c:v>
                </c:pt>
                <c:pt idx="88">
                  <c:v>0.7680000000000009</c:v>
                </c:pt>
                <c:pt idx="89">
                  <c:v>0.7650000000000009</c:v>
                </c:pt>
                <c:pt idx="90">
                  <c:v>0.7630000000000009</c:v>
                </c:pt>
                <c:pt idx="91">
                  <c:v>0.7620000000000009</c:v>
                </c:pt>
                <c:pt idx="92">
                  <c:v>0.7610000000000009</c:v>
                </c:pt>
                <c:pt idx="93">
                  <c:v>0.7590000000000009</c:v>
                </c:pt>
                <c:pt idx="94">
                  <c:v>0.75700000000000089</c:v>
                </c:pt>
                <c:pt idx="95">
                  <c:v>0.75600000000000089</c:v>
                </c:pt>
                <c:pt idx="96">
                  <c:v>0.75400000000000089</c:v>
                </c:pt>
                <c:pt idx="97">
                  <c:v>0.75300000000000089</c:v>
                </c:pt>
                <c:pt idx="98">
                  <c:v>0.75000000000000089</c:v>
                </c:pt>
                <c:pt idx="99">
                  <c:v>0.74800000000000078</c:v>
                </c:pt>
                <c:pt idx="100">
                  <c:v>0.74800000000000078</c:v>
                </c:pt>
                <c:pt idx="101">
                  <c:v>0.74600000000000077</c:v>
                </c:pt>
                <c:pt idx="102">
                  <c:v>0.74500000000000077</c:v>
                </c:pt>
                <c:pt idx="103">
                  <c:v>0.74300000000000077</c:v>
                </c:pt>
                <c:pt idx="104">
                  <c:v>0.74200000000000077</c:v>
                </c:pt>
                <c:pt idx="105">
                  <c:v>0.74000000000000077</c:v>
                </c:pt>
                <c:pt idx="106">
                  <c:v>0.73900000000000077</c:v>
                </c:pt>
                <c:pt idx="107">
                  <c:v>0.73700000000000065</c:v>
                </c:pt>
                <c:pt idx="108">
                  <c:v>0.73500000000000065</c:v>
                </c:pt>
                <c:pt idx="109">
                  <c:v>0.73300000000000065</c:v>
                </c:pt>
                <c:pt idx="110">
                  <c:v>0.73200000000000065</c:v>
                </c:pt>
                <c:pt idx="111">
                  <c:v>0.73000000000000065</c:v>
                </c:pt>
                <c:pt idx="112">
                  <c:v>0.72800000000000065</c:v>
                </c:pt>
                <c:pt idx="113">
                  <c:v>0.72600000000000064</c:v>
                </c:pt>
                <c:pt idx="114">
                  <c:v>0.72400000000000064</c:v>
                </c:pt>
                <c:pt idx="115">
                  <c:v>0.72300000000000064</c:v>
                </c:pt>
                <c:pt idx="116">
                  <c:v>0.72100000000000064</c:v>
                </c:pt>
                <c:pt idx="117">
                  <c:v>0.71900000000000064</c:v>
                </c:pt>
                <c:pt idx="118">
                  <c:v>0.71800000000000064</c:v>
                </c:pt>
                <c:pt idx="119">
                  <c:v>0.71800000000000064</c:v>
                </c:pt>
                <c:pt idx="120">
                  <c:v>0.71600000000000064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Gr2, T2, N2, ER-</c:v>
                </c:pt>
              </c:strCache>
            </c:strRef>
          </c:tx>
          <c:spPr>
            <a:ln w="50800">
              <a:solidFill>
                <a:schemeClr val="accent5"/>
              </a:solidFill>
            </a:ln>
          </c:spPr>
          <c:marker>
            <c:symbol val="none"/>
          </c:marker>
          <c:cat>
            <c:numRef>
              <c:f>Sheet1!$A$2:$A$122</c:f>
              <c:numCache>
                <c:formatCode>General</c:formatCode>
                <c:ptCount val="1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</c:numCache>
            </c:numRef>
          </c:cat>
          <c:val>
            <c:numRef>
              <c:f>Sheet1!$C$2:$C$122</c:f>
              <c:numCache>
                <c:formatCode>General</c:formatCode>
                <c:ptCount val="1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0.998</c:v>
                </c:pt>
                <c:pt idx="4">
                  <c:v>0.998</c:v>
                </c:pt>
                <c:pt idx="5">
                  <c:v>0.995</c:v>
                </c:pt>
                <c:pt idx="6">
                  <c:v>0.995</c:v>
                </c:pt>
                <c:pt idx="7">
                  <c:v>0.995</c:v>
                </c:pt>
                <c:pt idx="8">
                  <c:v>0.99099999999999999</c:v>
                </c:pt>
                <c:pt idx="9">
                  <c:v>0.98699999999999999</c:v>
                </c:pt>
                <c:pt idx="10">
                  <c:v>0.98399999999999999</c:v>
                </c:pt>
                <c:pt idx="11">
                  <c:v>0.98399999999999999</c:v>
                </c:pt>
                <c:pt idx="12">
                  <c:v>0.98099999999999998</c:v>
                </c:pt>
                <c:pt idx="13">
                  <c:v>0.97800000000000065</c:v>
                </c:pt>
                <c:pt idx="14">
                  <c:v>0.97600000000000064</c:v>
                </c:pt>
                <c:pt idx="15">
                  <c:v>0.97300000000000064</c:v>
                </c:pt>
                <c:pt idx="16">
                  <c:v>0.97300000000000064</c:v>
                </c:pt>
                <c:pt idx="17">
                  <c:v>0.97000000000000064</c:v>
                </c:pt>
                <c:pt idx="18">
                  <c:v>0.96900000000000064</c:v>
                </c:pt>
                <c:pt idx="19">
                  <c:v>0.96100000000000063</c:v>
                </c:pt>
                <c:pt idx="20">
                  <c:v>0.95600000000000063</c:v>
                </c:pt>
                <c:pt idx="21">
                  <c:v>0.94799999999999995</c:v>
                </c:pt>
                <c:pt idx="22">
                  <c:v>0.93799999999999994</c:v>
                </c:pt>
                <c:pt idx="23">
                  <c:v>0.93200000000000005</c:v>
                </c:pt>
                <c:pt idx="24">
                  <c:v>0.91900000000000004</c:v>
                </c:pt>
                <c:pt idx="25">
                  <c:v>0.91700000000000004</c:v>
                </c:pt>
                <c:pt idx="26">
                  <c:v>0.91200000000000003</c:v>
                </c:pt>
                <c:pt idx="27">
                  <c:v>0.91100000000000003</c:v>
                </c:pt>
                <c:pt idx="28">
                  <c:v>0.90100000000000002</c:v>
                </c:pt>
                <c:pt idx="29">
                  <c:v>0.89300000000000002</c:v>
                </c:pt>
                <c:pt idx="30">
                  <c:v>0.89</c:v>
                </c:pt>
                <c:pt idx="31">
                  <c:v>0.88300000000000001</c:v>
                </c:pt>
                <c:pt idx="32">
                  <c:v>0.88</c:v>
                </c:pt>
                <c:pt idx="33">
                  <c:v>0.87400000000000078</c:v>
                </c:pt>
                <c:pt idx="34">
                  <c:v>0.86700000000000077</c:v>
                </c:pt>
                <c:pt idx="35">
                  <c:v>0.85700000000000065</c:v>
                </c:pt>
                <c:pt idx="36">
                  <c:v>0.85400000000000065</c:v>
                </c:pt>
                <c:pt idx="37">
                  <c:v>0.84200000000000064</c:v>
                </c:pt>
                <c:pt idx="38">
                  <c:v>0.83600000000000063</c:v>
                </c:pt>
                <c:pt idx="39">
                  <c:v>0.83100000000000063</c:v>
                </c:pt>
                <c:pt idx="40">
                  <c:v>0.82800000000000062</c:v>
                </c:pt>
                <c:pt idx="41">
                  <c:v>0.82399999999999995</c:v>
                </c:pt>
                <c:pt idx="42">
                  <c:v>0.81899999999999995</c:v>
                </c:pt>
                <c:pt idx="43">
                  <c:v>0.81799999999999995</c:v>
                </c:pt>
                <c:pt idx="44">
                  <c:v>0.80900000000000005</c:v>
                </c:pt>
                <c:pt idx="45">
                  <c:v>0.80800000000000005</c:v>
                </c:pt>
                <c:pt idx="46">
                  <c:v>0.80400000000000005</c:v>
                </c:pt>
                <c:pt idx="47">
                  <c:v>0.80100000000000005</c:v>
                </c:pt>
                <c:pt idx="48">
                  <c:v>0.79900000000000004</c:v>
                </c:pt>
                <c:pt idx="49">
                  <c:v>0.79800000000000004</c:v>
                </c:pt>
                <c:pt idx="50">
                  <c:v>0.79600000000000004</c:v>
                </c:pt>
                <c:pt idx="51">
                  <c:v>0.79600000000000004</c:v>
                </c:pt>
                <c:pt idx="52">
                  <c:v>0.79400000000000004</c:v>
                </c:pt>
                <c:pt idx="53">
                  <c:v>0.78700000000000003</c:v>
                </c:pt>
                <c:pt idx="54">
                  <c:v>0.78400000000000003</c:v>
                </c:pt>
                <c:pt idx="55">
                  <c:v>0.78200000000000003</c:v>
                </c:pt>
                <c:pt idx="56">
                  <c:v>0.77700000000000102</c:v>
                </c:pt>
                <c:pt idx="57">
                  <c:v>0.77200000000000091</c:v>
                </c:pt>
                <c:pt idx="58">
                  <c:v>0.7670000000000009</c:v>
                </c:pt>
                <c:pt idx="59">
                  <c:v>0.7650000000000009</c:v>
                </c:pt>
                <c:pt idx="60">
                  <c:v>0.7650000000000009</c:v>
                </c:pt>
                <c:pt idx="61">
                  <c:v>0.75500000000000089</c:v>
                </c:pt>
                <c:pt idx="62">
                  <c:v>0.75000000000000089</c:v>
                </c:pt>
                <c:pt idx="63">
                  <c:v>0.74800000000000078</c:v>
                </c:pt>
                <c:pt idx="64">
                  <c:v>0.74700000000000077</c:v>
                </c:pt>
                <c:pt idx="65">
                  <c:v>0.74300000000000077</c:v>
                </c:pt>
                <c:pt idx="66">
                  <c:v>0.74100000000000077</c:v>
                </c:pt>
                <c:pt idx="67">
                  <c:v>0.74000000000000077</c:v>
                </c:pt>
                <c:pt idx="68">
                  <c:v>0.73600000000000065</c:v>
                </c:pt>
                <c:pt idx="69">
                  <c:v>0.73500000000000065</c:v>
                </c:pt>
                <c:pt idx="70">
                  <c:v>0.73100000000000065</c:v>
                </c:pt>
                <c:pt idx="71">
                  <c:v>0.72900000000000065</c:v>
                </c:pt>
                <c:pt idx="72">
                  <c:v>0.72900000000000065</c:v>
                </c:pt>
                <c:pt idx="73">
                  <c:v>0.72800000000000065</c:v>
                </c:pt>
                <c:pt idx="74">
                  <c:v>0.72400000000000064</c:v>
                </c:pt>
                <c:pt idx="75">
                  <c:v>0.72000000000000064</c:v>
                </c:pt>
                <c:pt idx="76">
                  <c:v>0.72000000000000064</c:v>
                </c:pt>
                <c:pt idx="77">
                  <c:v>0.71900000000000064</c:v>
                </c:pt>
                <c:pt idx="78">
                  <c:v>0.71500000000000064</c:v>
                </c:pt>
                <c:pt idx="79">
                  <c:v>0.71100000000000063</c:v>
                </c:pt>
                <c:pt idx="80">
                  <c:v>0.70900000000000063</c:v>
                </c:pt>
                <c:pt idx="81">
                  <c:v>0.70700000000000063</c:v>
                </c:pt>
                <c:pt idx="82">
                  <c:v>0.70300000000000062</c:v>
                </c:pt>
                <c:pt idx="83">
                  <c:v>0.69799999999999995</c:v>
                </c:pt>
                <c:pt idx="84">
                  <c:v>0.69399999999999995</c:v>
                </c:pt>
                <c:pt idx="85">
                  <c:v>0.69399999999999995</c:v>
                </c:pt>
                <c:pt idx="86">
                  <c:v>0.69199999999999995</c:v>
                </c:pt>
                <c:pt idx="87">
                  <c:v>0.68899999999999995</c:v>
                </c:pt>
                <c:pt idx="88">
                  <c:v>0.68700000000000061</c:v>
                </c:pt>
                <c:pt idx="89">
                  <c:v>0.68700000000000061</c:v>
                </c:pt>
                <c:pt idx="90">
                  <c:v>0.68700000000000061</c:v>
                </c:pt>
                <c:pt idx="91">
                  <c:v>0.68700000000000061</c:v>
                </c:pt>
                <c:pt idx="92">
                  <c:v>0.68700000000000061</c:v>
                </c:pt>
                <c:pt idx="93">
                  <c:v>0.68400000000000005</c:v>
                </c:pt>
                <c:pt idx="94">
                  <c:v>0.68400000000000005</c:v>
                </c:pt>
                <c:pt idx="95">
                  <c:v>0.68400000000000005</c:v>
                </c:pt>
                <c:pt idx="96">
                  <c:v>0.68400000000000005</c:v>
                </c:pt>
                <c:pt idx="97">
                  <c:v>0.68200000000000005</c:v>
                </c:pt>
                <c:pt idx="98">
                  <c:v>0.67900000000000105</c:v>
                </c:pt>
                <c:pt idx="99">
                  <c:v>0.67400000000000104</c:v>
                </c:pt>
                <c:pt idx="100">
                  <c:v>0.67400000000000104</c:v>
                </c:pt>
                <c:pt idx="101">
                  <c:v>0.67400000000000104</c:v>
                </c:pt>
                <c:pt idx="102">
                  <c:v>0.67400000000000104</c:v>
                </c:pt>
                <c:pt idx="103">
                  <c:v>0.67400000000000104</c:v>
                </c:pt>
                <c:pt idx="104">
                  <c:v>0.67400000000000104</c:v>
                </c:pt>
                <c:pt idx="105">
                  <c:v>0.67400000000000104</c:v>
                </c:pt>
                <c:pt idx="106">
                  <c:v>0.67100000000000104</c:v>
                </c:pt>
                <c:pt idx="107">
                  <c:v>0.67100000000000104</c:v>
                </c:pt>
                <c:pt idx="108">
                  <c:v>0.67100000000000104</c:v>
                </c:pt>
                <c:pt idx="109">
                  <c:v>0.67100000000000104</c:v>
                </c:pt>
                <c:pt idx="110">
                  <c:v>0.67100000000000104</c:v>
                </c:pt>
                <c:pt idx="111">
                  <c:v>0.66800000000000104</c:v>
                </c:pt>
                <c:pt idx="112">
                  <c:v>0.66800000000000104</c:v>
                </c:pt>
                <c:pt idx="113">
                  <c:v>0.66800000000000104</c:v>
                </c:pt>
                <c:pt idx="114">
                  <c:v>0.66800000000000104</c:v>
                </c:pt>
                <c:pt idx="115">
                  <c:v>0.66800000000000104</c:v>
                </c:pt>
                <c:pt idx="116">
                  <c:v>0.66800000000000104</c:v>
                </c:pt>
                <c:pt idx="117">
                  <c:v>0.66800000000000104</c:v>
                </c:pt>
                <c:pt idx="118">
                  <c:v>0.66800000000000104</c:v>
                </c:pt>
                <c:pt idx="119">
                  <c:v>0.66800000000000104</c:v>
                </c:pt>
                <c:pt idx="120">
                  <c:v>0.66800000000000104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Gr2, T2, N2, ER+</c:v>
                </c:pt>
              </c:strCache>
            </c:strRef>
          </c:tx>
          <c:spPr>
            <a:ln w="5080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Sheet1!$A$2:$A$122</c:f>
              <c:numCache>
                <c:formatCode>General</c:formatCode>
                <c:ptCount val="1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</c:numCache>
            </c:numRef>
          </c:cat>
          <c:val>
            <c:numRef>
              <c:f>Sheet1!$D$2:$D$122</c:f>
              <c:numCache>
                <c:formatCode>General</c:formatCode>
                <c:ptCount val="121"/>
                <c:pt idx="0">
                  <c:v>1</c:v>
                </c:pt>
                <c:pt idx="1">
                  <c:v>1</c:v>
                </c:pt>
                <c:pt idx="2">
                  <c:v>0.999</c:v>
                </c:pt>
                <c:pt idx="3">
                  <c:v>0.999</c:v>
                </c:pt>
                <c:pt idx="4">
                  <c:v>0.998</c:v>
                </c:pt>
                <c:pt idx="5">
                  <c:v>0.997</c:v>
                </c:pt>
                <c:pt idx="6">
                  <c:v>0.996</c:v>
                </c:pt>
                <c:pt idx="7">
                  <c:v>0.995</c:v>
                </c:pt>
                <c:pt idx="8">
                  <c:v>0.995</c:v>
                </c:pt>
                <c:pt idx="9">
                  <c:v>0.995</c:v>
                </c:pt>
                <c:pt idx="10">
                  <c:v>0.995</c:v>
                </c:pt>
                <c:pt idx="11">
                  <c:v>0.99399999999999999</c:v>
                </c:pt>
                <c:pt idx="12">
                  <c:v>0.99299999999999999</c:v>
                </c:pt>
                <c:pt idx="13">
                  <c:v>0.99199999999999999</c:v>
                </c:pt>
                <c:pt idx="14">
                  <c:v>0.99099999999999999</c:v>
                </c:pt>
                <c:pt idx="15">
                  <c:v>0.99</c:v>
                </c:pt>
                <c:pt idx="16">
                  <c:v>0.98799999999999999</c:v>
                </c:pt>
                <c:pt idx="17">
                  <c:v>0.98799999999999999</c:v>
                </c:pt>
                <c:pt idx="18">
                  <c:v>0.98699999999999999</c:v>
                </c:pt>
                <c:pt idx="19">
                  <c:v>0.98599999999999999</c:v>
                </c:pt>
                <c:pt idx="20">
                  <c:v>0.98499999999999999</c:v>
                </c:pt>
                <c:pt idx="21">
                  <c:v>0.98399999999999999</c:v>
                </c:pt>
                <c:pt idx="22">
                  <c:v>0.98299999999999998</c:v>
                </c:pt>
                <c:pt idx="23">
                  <c:v>0.98099999999999998</c:v>
                </c:pt>
                <c:pt idx="24">
                  <c:v>0.98099999999999998</c:v>
                </c:pt>
                <c:pt idx="25">
                  <c:v>0.97900000000000065</c:v>
                </c:pt>
                <c:pt idx="26">
                  <c:v>0.97700000000000065</c:v>
                </c:pt>
                <c:pt idx="27">
                  <c:v>0.97600000000000064</c:v>
                </c:pt>
                <c:pt idx="28">
                  <c:v>0.97300000000000064</c:v>
                </c:pt>
                <c:pt idx="29">
                  <c:v>0.97200000000000064</c:v>
                </c:pt>
                <c:pt idx="30">
                  <c:v>0.97200000000000064</c:v>
                </c:pt>
                <c:pt idx="31">
                  <c:v>0.97000000000000064</c:v>
                </c:pt>
                <c:pt idx="32">
                  <c:v>0.96900000000000064</c:v>
                </c:pt>
                <c:pt idx="33">
                  <c:v>0.96800000000000064</c:v>
                </c:pt>
                <c:pt idx="34">
                  <c:v>0.96500000000000064</c:v>
                </c:pt>
                <c:pt idx="35">
                  <c:v>0.96200000000000063</c:v>
                </c:pt>
                <c:pt idx="36">
                  <c:v>0.96100000000000063</c:v>
                </c:pt>
                <c:pt idx="37">
                  <c:v>0.95900000000000063</c:v>
                </c:pt>
                <c:pt idx="38">
                  <c:v>0.95700000000000063</c:v>
                </c:pt>
                <c:pt idx="39">
                  <c:v>0.95500000000000063</c:v>
                </c:pt>
                <c:pt idx="40">
                  <c:v>0.95200000000000062</c:v>
                </c:pt>
                <c:pt idx="41">
                  <c:v>0.95100000000000062</c:v>
                </c:pt>
                <c:pt idx="42">
                  <c:v>0.94799999999999995</c:v>
                </c:pt>
                <c:pt idx="43">
                  <c:v>0.94599999999999995</c:v>
                </c:pt>
                <c:pt idx="44">
                  <c:v>0.94499999999999995</c:v>
                </c:pt>
                <c:pt idx="45">
                  <c:v>0.94099999999999995</c:v>
                </c:pt>
                <c:pt idx="46">
                  <c:v>0.94000000000000061</c:v>
                </c:pt>
                <c:pt idx="47">
                  <c:v>0.93799999999999994</c:v>
                </c:pt>
                <c:pt idx="48">
                  <c:v>0.93500000000000005</c:v>
                </c:pt>
                <c:pt idx="49">
                  <c:v>0.93300000000000005</c:v>
                </c:pt>
                <c:pt idx="50">
                  <c:v>0.93</c:v>
                </c:pt>
                <c:pt idx="51">
                  <c:v>0.92800000000000005</c:v>
                </c:pt>
                <c:pt idx="52">
                  <c:v>0.92600000000000005</c:v>
                </c:pt>
                <c:pt idx="53">
                  <c:v>0.92400000000000004</c:v>
                </c:pt>
                <c:pt idx="54">
                  <c:v>0.92300000000000004</c:v>
                </c:pt>
                <c:pt idx="55">
                  <c:v>0.92</c:v>
                </c:pt>
                <c:pt idx="56">
                  <c:v>0.91800000000000004</c:v>
                </c:pt>
                <c:pt idx="57">
                  <c:v>0.91600000000000004</c:v>
                </c:pt>
                <c:pt idx="58">
                  <c:v>0.91400000000000003</c:v>
                </c:pt>
                <c:pt idx="59">
                  <c:v>0.91100000000000003</c:v>
                </c:pt>
                <c:pt idx="60">
                  <c:v>0.90900000000000003</c:v>
                </c:pt>
                <c:pt idx="61">
                  <c:v>0.90700000000000003</c:v>
                </c:pt>
                <c:pt idx="62">
                  <c:v>0.90500000000000003</c:v>
                </c:pt>
                <c:pt idx="63">
                  <c:v>0.90100000000000002</c:v>
                </c:pt>
                <c:pt idx="64">
                  <c:v>0.89900000000000002</c:v>
                </c:pt>
                <c:pt idx="65">
                  <c:v>0.89600000000000002</c:v>
                </c:pt>
                <c:pt idx="66">
                  <c:v>0.89300000000000002</c:v>
                </c:pt>
                <c:pt idx="67">
                  <c:v>0.89100000000000001</c:v>
                </c:pt>
                <c:pt idx="68">
                  <c:v>0.88900000000000001</c:v>
                </c:pt>
                <c:pt idx="69">
                  <c:v>0.88600000000000001</c:v>
                </c:pt>
                <c:pt idx="70">
                  <c:v>0.88400000000000001</c:v>
                </c:pt>
                <c:pt idx="71">
                  <c:v>0.88300000000000001</c:v>
                </c:pt>
                <c:pt idx="72">
                  <c:v>0.88100000000000001</c:v>
                </c:pt>
                <c:pt idx="73">
                  <c:v>0.87700000000000089</c:v>
                </c:pt>
                <c:pt idx="74">
                  <c:v>0.87600000000000089</c:v>
                </c:pt>
                <c:pt idx="75">
                  <c:v>0.87300000000000078</c:v>
                </c:pt>
                <c:pt idx="76">
                  <c:v>0.87100000000000077</c:v>
                </c:pt>
                <c:pt idx="77">
                  <c:v>0.86900000000000077</c:v>
                </c:pt>
                <c:pt idx="78">
                  <c:v>0.86700000000000077</c:v>
                </c:pt>
                <c:pt idx="79">
                  <c:v>0.86600000000000077</c:v>
                </c:pt>
                <c:pt idx="80">
                  <c:v>0.86500000000000077</c:v>
                </c:pt>
                <c:pt idx="81">
                  <c:v>0.86300000000000077</c:v>
                </c:pt>
                <c:pt idx="82">
                  <c:v>0.86000000000000065</c:v>
                </c:pt>
                <c:pt idx="83">
                  <c:v>0.85800000000000065</c:v>
                </c:pt>
                <c:pt idx="84">
                  <c:v>0.85700000000000065</c:v>
                </c:pt>
                <c:pt idx="85">
                  <c:v>0.85300000000000065</c:v>
                </c:pt>
                <c:pt idx="86">
                  <c:v>0.85200000000000065</c:v>
                </c:pt>
                <c:pt idx="87">
                  <c:v>0.84800000000000064</c:v>
                </c:pt>
                <c:pt idx="88">
                  <c:v>0.84600000000000064</c:v>
                </c:pt>
                <c:pt idx="89">
                  <c:v>0.84300000000000064</c:v>
                </c:pt>
                <c:pt idx="90">
                  <c:v>0.84200000000000064</c:v>
                </c:pt>
                <c:pt idx="91">
                  <c:v>0.84200000000000064</c:v>
                </c:pt>
                <c:pt idx="92">
                  <c:v>0.84100000000000064</c:v>
                </c:pt>
                <c:pt idx="93">
                  <c:v>0.84000000000000064</c:v>
                </c:pt>
                <c:pt idx="94">
                  <c:v>0.83800000000000063</c:v>
                </c:pt>
                <c:pt idx="95">
                  <c:v>0.83700000000000063</c:v>
                </c:pt>
                <c:pt idx="96">
                  <c:v>0.83500000000000063</c:v>
                </c:pt>
                <c:pt idx="97">
                  <c:v>0.83400000000000063</c:v>
                </c:pt>
                <c:pt idx="98">
                  <c:v>0.83000000000000063</c:v>
                </c:pt>
                <c:pt idx="99">
                  <c:v>0.82900000000000063</c:v>
                </c:pt>
                <c:pt idx="100">
                  <c:v>0.82800000000000062</c:v>
                </c:pt>
                <c:pt idx="101">
                  <c:v>0.82700000000000062</c:v>
                </c:pt>
                <c:pt idx="102">
                  <c:v>0.82600000000000062</c:v>
                </c:pt>
                <c:pt idx="103">
                  <c:v>0.82500000000000062</c:v>
                </c:pt>
                <c:pt idx="104">
                  <c:v>0.82299999999999995</c:v>
                </c:pt>
                <c:pt idx="105">
                  <c:v>0.81899999999999995</c:v>
                </c:pt>
                <c:pt idx="106">
                  <c:v>0.81799999999999995</c:v>
                </c:pt>
                <c:pt idx="107">
                  <c:v>0.81399999999999995</c:v>
                </c:pt>
                <c:pt idx="108">
                  <c:v>0.81299999999999994</c:v>
                </c:pt>
                <c:pt idx="109">
                  <c:v>0.81100000000000005</c:v>
                </c:pt>
                <c:pt idx="110">
                  <c:v>0.80900000000000005</c:v>
                </c:pt>
                <c:pt idx="111">
                  <c:v>0.80700000000000005</c:v>
                </c:pt>
                <c:pt idx="112">
                  <c:v>0.80300000000000005</c:v>
                </c:pt>
                <c:pt idx="113">
                  <c:v>0.79900000000000004</c:v>
                </c:pt>
                <c:pt idx="114">
                  <c:v>0.79400000000000004</c:v>
                </c:pt>
                <c:pt idx="115">
                  <c:v>0.79200000000000004</c:v>
                </c:pt>
                <c:pt idx="116">
                  <c:v>0.79</c:v>
                </c:pt>
                <c:pt idx="117">
                  <c:v>0.78800000000000003</c:v>
                </c:pt>
                <c:pt idx="118">
                  <c:v>0.78700000000000003</c:v>
                </c:pt>
                <c:pt idx="119">
                  <c:v>0.78700000000000003</c:v>
                </c:pt>
                <c:pt idx="120">
                  <c:v>0.78700000000000003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020480"/>
        <c:axId val="89061568"/>
      </c:lineChart>
      <c:catAx>
        <c:axId val="112020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aseline="0"/>
                  <a:t>Months after Diagnosis</a:t>
                </a:r>
              </a:p>
            </c:rich>
          </c:tx>
          <c:layout>
            <c:manualLayout>
              <c:xMode val="edge"/>
              <c:yMode val="edge"/>
              <c:x val="0.42272520211404258"/>
              <c:y val="0.90307398048488663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400" baseline="0">
                <a:latin typeface="Arial" pitchFamily="34" charset="0"/>
              </a:defRPr>
            </a:pPr>
            <a:endParaRPr lang="en-US"/>
          </a:p>
        </c:txPr>
        <c:crossAx val="89061568"/>
        <c:crosses val="autoZero"/>
        <c:auto val="1"/>
        <c:lblAlgn val="ctr"/>
        <c:lblOffset val="100"/>
        <c:tickLblSkip val="12"/>
        <c:noMultiLvlLbl val="0"/>
      </c:catAx>
      <c:valAx>
        <c:axId val="89061568"/>
        <c:scaling>
          <c:orientation val="minMax"/>
          <c:max val="1"/>
          <c:min val="0.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baseline="0">
                    <a:latin typeface="Arial" pitchFamily="34" charset="0"/>
                  </a:rPr>
                  <a:t>Proportion Surviving</a:t>
                </a:r>
              </a:p>
            </c:rich>
          </c:tx>
          <c:layout>
            <c:manualLayout>
              <c:xMode val="edge"/>
              <c:yMode val="edge"/>
              <c:x val="7.2176475352134631E-2"/>
              <c:y val="0.34596097145183852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400" baseline="0">
                <a:latin typeface="Arial" pitchFamily="34" charset="0"/>
              </a:defRPr>
            </a:pPr>
            <a:endParaRPr lang="en-US"/>
          </a:p>
        </c:txPr>
        <c:crossAx val="112020480"/>
        <c:crosses val="autoZero"/>
        <c:crossBetween val="between"/>
      </c:valAx>
      <c:spPr>
        <a:ln w="38100">
          <a:solidFill>
            <a:schemeClr val="accent2">
              <a:shade val="95000"/>
              <a:satMod val="105000"/>
            </a:schemeClr>
          </a:solidFill>
        </a:ln>
      </c:spPr>
    </c:plotArea>
    <c:legend>
      <c:legendPos val="l"/>
      <c:legendEntry>
        <c:idx val="0"/>
        <c:txPr>
          <a:bodyPr/>
          <a:lstStyle/>
          <a:p>
            <a:pPr>
              <a:defRPr sz="18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80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800"/>
            </a:pPr>
            <a:endParaRPr lang="en-US"/>
          </a:p>
        </c:txPr>
      </c:legendEntry>
      <c:layout>
        <c:manualLayout>
          <c:xMode val="edge"/>
          <c:yMode val="edge"/>
          <c:x val="0.268163949634251"/>
          <c:y val="0.51590774557790997"/>
          <c:w val="0.32818650875656002"/>
          <c:h val="0.16815732867431538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7DE9B-9EDC-4BFB-9BC3-A5F1E0E1A86F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21CEA-378C-4768-BF35-09458FC5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CEA-378C-4768-BF35-09458FC570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7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6B4-8CDB-4542-967E-AA284369482D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6B4-8CDB-4542-967E-AA284369482D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6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6B4-8CDB-4542-967E-AA284369482D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8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6B4-8CDB-4542-967E-AA284369482D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6B4-8CDB-4542-967E-AA284369482D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6B4-8CDB-4542-967E-AA284369482D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8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6B4-8CDB-4542-967E-AA284369482D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6B4-8CDB-4542-967E-AA284369482D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6B4-8CDB-4542-967E-AA284369482D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6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6B4-8CDB-4542-967E-AA284369482D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5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6B4-8CDB-4542-967E-AA284369482D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4E6B4-8CDB-4542-967E-AA284369482D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1430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 Prognostic System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269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DC_paper\DC_paper\TN_AVG_200_6.ep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14399"/>
            <a:ext cx="7467599" cy="544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05000" y="498900"/>
            <a:ext cx="5597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Six Stage Grouping on Cutting the Dendrogram for Breast Cancer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623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90543"/>
            <a:ext cx="7086600" cy="606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47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797050"/>
            <a:ext cx="71120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12954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Breast Cancer– 4 Factors: </a:t>
            </a:r>
          </a:p>
          <a:p>
            <a:pPr algn="ctr"/>
            <a:r>
              <a:rPr lang="en-US" dirty="0" smtClean="0"/>
              <a:t>Size, Nodes, ER, and 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9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797050"/>
            <a:ext cx="71374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2084" y="16002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 More Factors, 8 Groupings are Shown Depending on Level of Cut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3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Dechang_Chen\Research\Cancer_staging\General_paper_on_ensemble\my_version\TNGR_AVG_200_8_cut_surv.ep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74015"/>
            <a:ext cx="5943600" cy="610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362200" y="304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10-Year Survival Rates for 8 Groups  Shown in Previous Slide . All Significant  Statistically*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6324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*Log Rank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1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166843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 smtClean="0"/>
              <a:t>           1      </a:t>
            </a:r>
            <a:r>
              <a:rPr lang="en-US" dirty="0"/>
              <a:t>2     </a:t>
            </a:r>
            <a:r>
              <a:rPr lang="en-US" dirty="0" smtClean="0"/>
              <a:t>     3            4</a:t>
            </a:r>
            <a:endParaRPr lang="en-US" dirty="0"/>
          </a:p>
          <a:p>
            <a:r>
              <a:rPr lang="en-US" dirty="0"/>
              <a:t>  11     0     0 </a:t>
            </a:r>
            <a:r>
              <a:rPr lang="en-US" dirty="0" smtClean="0"/>
              <a:t>         50580     </a:t>
            </a:r>
            <a:r>
              <a:rPr lang="en-US" dirty="0"/>
              <a:t>0</a:t>
            </a:r>
          </a:p>
          <a:p>
            <a:r>
              <a:rPr lang="en-US" dirty="0"/>
              <a:t>  12     0     0   </a:t>
            </a:r>
            <a:r>
              <a:rPr lang="en-US" dirty="0" smtClean="0"/>
              <a:t>       0            11925</a:t>
            </a:r>
            <a:endParaRPr lang="en-US" dirty="0"/>
          </a:p>
          <a:p>
            <a:r>
              <a:rPr lang="en-US" dirty="0"/>
              <a:t>  13     0     0     </a:t>
            </a:r>
            <a:r>
              <a:rPr lang="en-US" dirty="0" smtClean="0"/>
              <a:t>     0             3036</a:t>
            </a:r>
            <a:endParaRPr lang="en-US" dirty="0"/>
          </a:p>
          <a:p>
            <a:r>
              <a:rPr lang="en-US" dirty="0"/>
              <a:t>  14     0  </a:t>
            </a:r>
            <a:r>
              <a:rPr lang="en-US" dirty="0" smtClean="0"/>
              <a:t>   </a:t>
            </a:r>
            <a:r>
              <a:rPr lang="en-US" dirty="0"/>
              <a:t>697   </a:t>
            </a:r>
            <a:r>
              <a:rPr lang="en-US" dirty="0" smtClean="0"/>
              <a:t>   0            0</a:t>
            </a:r>
            <a:endParaRPr lang="en-US" dirty="0"/>
          </a:p>
          <a:p>
            <a:r>
              <a:rPr lang="en-US" dirty="0"/>
              <a:t>  21     0     0     </a:t>
            </a:r>
            <a:r>
              <a:rPr lang="en-US" dirty="0" smtClean="0"/>
              <a:t>     0            14567</a:t>
            </a:r>
            <a:endParaRPr lang="en-US" dirty="0"/>
          </a:p>
          <a:p>
            <a:r>
              <a:rPr lang="en-US" dirty="0"/>
              <a:t>  22     0     0     </a:t>
            </a:r>
            <a:r>
              <a:rPr lang="en-US" dirty="0" smtClean="0"/>
              <a:t>     0            9343</a:t>
            </a:r>
            <a:endParaRPr lang="en-US" dirty="0"/>
          </a:p>
          <a:p>
            <a:r>
              <a:rPr lang="en-US" dirty="0"/>
              <a:t>  23     0  </a:t>
            </a:r>
            <a:r>
              <a:rPr lang="en-US" dirty="0" smtClean="0"/>
              <a:t>   4768    0           0</a:t>
            </a:r>
            <a:endParaRPr lang="en-US" dirty="0"/>
          </a:p>
          <a:p>
            <a:r>
              <a:rPr lang="en-US" dirty="0"/>
              <a:t>  24     0  </a:t>
            </a:r>
            <a:r>
              <a:rPr lang="en-US" dirty="0" smtClean="0"/>
              <a:t>   1560    0           0</a:t>
            </a:r>
            <a:endParaRPr lang="en-US" dirty="0"/>
          </a:p>
          <a:p>
            <a:r>
              <a:rPr lang="en-US" dirty="0"/>
              <a:t>  31     0     0     </a:t>
            </a:r>
            <a:r>
              <a:rPr lang="en-US" dirty="0" smtClean="0"/>
              <a:t>     0            872</a:t>
            </a:r>
            <a:endParaRPr lang="en-US" dirty="0"/>
          </a:p>
          <a:p>
            <a:r>
              <a:rPr lang="en-US" dirty="0"/>
              <a:t>  32     0   </a:t>
            </a:r>
            <a:r>
              <a:rPr lang="en-US" dirty="0" smtClean="0"/>
              <a:t>  974      0           0</a:t>
            </a:r>
            <a:endParaRPr lang="en-US" dirty="0"/>
          </a:p>
          <a:p>
            <a:r>
              <a:rPr lang="en-US" dirty="0"/>
              <a:t>  33     0 </a:t>
            </a:r>
            <a:r>
              <a:rPr lang="en-US" dirty="0" smtClean="0"/>
              <a:t>    </a:t>
            </a:r>
            <a:r>
              <a:rPr lang="en-US" dirty="0"/>
              <a:t>1102    </a:t>
            </a:r>
            <a:r>
              <a:rPr lang="en-US" dirty="0" smtClean="0"/>
              <a:t>0           0</a:t>
            </a:r>
            <a:endParaRPr lang="en-US" dirty="0"/>
          </a:p>
          <a:p>
            <a:r>
              <a:rPr lang="en-US" dirty="0"/>
              <a:t>  34  </a:t>
            </a:r>
            <a:r>
              <a:rPr lang="en-US" dirty="0" smtClean="0"/>
              <a:t>   </a:t>
            </a:r>
            <a:r>
              <a:rPr lang="en-US" dirty="0"/>
              <a:t>525    </a:t>
            </a:r>
            <a:r>
              <a:rPr lang="en-US" dirty="0" smtClean="0"/>
              <a:t>0       0           0</a:t>
            </a:r>
            <a:endParaRPr lang="en-US" dirty="0"/>
          </a:p>
          <a:p>
            <a:r>
              <a:rPr lang="en-US" dirty="0"/>
              <a:t>&gt; </a:t>
            </a:r>
          </a:p>
          <a:p>
            <a:r>
              <a:rPr lang="en-US" dirty="0"/>
              <a:t>&gt;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6552" y="609600"/>
            <a:ext cx="3803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Number of Cases in Each  of 4 Groups for 12 T,N Factors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059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2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Dechang_Chen\Research\Cancer_staging\General_paper_on_ensemble\my_version\TN_Surv.ep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4400"/>
            <a:ext cx="5943600" cy="604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09800" y="406292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</a:rPr>
              <a:t>Survival Rates for Each of the 12 Combination of the T and N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5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0800" y="293688"/>
          <a:ext cx="9042400" cy="627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1316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441325"/>
            <a:ext cx="8291513" cy="597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000"/>
            <a:ext cx="3505200" cy="392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62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12454" r="6380" b="15343"/>
          <a:stretch>
            <a:fillRect/>
          </a:stretch>
        </p:blipFill>
        <p:spPr bwMode="auto">
          <a:xfrm>
            <a:off x="0" y="1524000"/>
            <a:ext cx="86106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609600"/>
            <a:ext cx="4572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Male. 5-Yr Cluster Groups that Represent 5 Stages of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Lung Cancer, Adenocarcinomas Only</a:t>
            </a:r>
          </a:p>
        </p:txBody>
      </p:sp>
    </p:spTree>
    <p:extLst>
      <p:ext uri="{BB962C8B-B14F-4D97-AF65-F5344CB8AC3E}">
        <p14:creationId xmlns:p14="http://schemas.microsoft.com/office/powerpoint/2010/main" val="362953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990600"/>
            <a:ext cx="4883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71800" y="11824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Dendrogram for Histological 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68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4" r="5083" b="3790"/>
          <a:stretch>
            <a:fillRect/>
          </a:stretch>
        </p:blipFill>
        <p:spPr bwMode="auto">
          <a:xfrm>
            <a:off x="457200" y="939800"/>
            <a:ext cx="7772400" cy="591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62200" y="284163"/>
            <a:ext cx="5105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Male 5-Yr Disease Specific Survival with 5 Clusters Shown on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1665138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66554"/>
            <a:ext cx="6430075" cy="513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71600" y="464403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 Survival rates for T1N2 Breast Cancers  According to the Histological </a:t>
            </a:r>
            <a:r>
              <a:rPr lang="en-US" sz="2400" dirty="0"/>
              <a:t>G</a:t>
            </a:r>
            <a:r>
              <a:rPr lang="en-US" sz="2400" dirty="0" smtClean="0"/>
              <a:t>rade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3524071"/>
            <a:ext cx="2038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Grade  1</a:t>
            </a:r>
          </a:p>
          <a:p>
            <a:r>
              <a:rPr lang="en-US" sz="2400" dirty="0" smtClean="0"/>
              <a:t>Grade  2</a:t>
            </a:r>
          </a:p>
          <a:p>
            <a:r>
              <a:rPr lang="en-US" sz="2400" dirty="0" smtClean="0"/>
              <a:t>Grade  3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086100" y="2286000"/>
            <a:ext cx="18669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041151" y="2976770"/>
            <a:ext cx="1409700" cy="114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24175" y="627626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Months since Diagnosis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706526" y="2718008"/>
            <a:ext cx="278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  <a:cs typeface="Arial" pitchFamily="34" charset="0"/>
              </a:rPr>
              <a:t>Survival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/>
              <a:t>Rate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86100" y="3657600"/>
            <a:ext cx="93345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6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33248"/>
            <a:ext cx="7391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9200" y="44958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T2N2  (n=6745)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T2N2, Grade 1, ER+, Age &gt;50 (n=134)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T2N2, Grade 3, ER-, Age&gt;50 (n=665)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90800" y="2590800"/>
            <a:ext cx="1802423" cy="1824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124200" y="2438400"/>
            <a:ext cx="2140634" cy="2328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57600" y="3733800"/>
            <a:ext cx="1295400" cy="1371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24200" y="6019800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Months since Diagnosis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 flipH="1">
            <a:off x="-668690" y="277906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Survival Rate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73834" y="17585"/>
            <a:ext cx="662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 Compares Survival Rates for T2N2 Cases of Breast Cancer when Additional Prognostic Factors are Added to the TNM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5474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5" y="1828800"/>
            <a:ext cx="6481430" cy="373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97000" y="914400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Survival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Rates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for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T1N2, Lung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Cancers  According to the Histological Grade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3543299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T1N2 (n=2716)</a:t>
            </a:r>
          </a:p>
          <a:p>
            <a:r>
              <a:rPr lang="en-US" dirty="0" smtClean="0"/>
              <a:t>T1N2, Grade 1 (n=256)</a:t>
            </a:r>
          </a:p>
          <a:p>
            <a:r>
              <a:rPr lang="en-US" dirty="0" smtClean="0"/>
              <a:t>T1N2, Grade 2 (n=1118)</a:t>
            </a:r>
          </a:p>
          <a:p>
            <a:r>
              <a:rPr lang="en-US" dirty="0" smtClean="0"/>
              <a:t>T1N2, Grade 3 (n=913)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17086" y="2514600"/>
            <a:ext cx="1426314" cy="1143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30243" y="2400300"/>
            <a:ext cx="1641734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343400" y="3048000"/>
            <a:ext cx="990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343400" y="3505200"/>
            <a:ext cx="914400" cy="993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66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8757"/>
              </p:ext>
            </p:extLst>
          </p:nvPr>
        </p:nvGraphicFramePr>
        <p:xfrm>
          <a:off x="381000" y="228600"/>
          <a:ext cx="8026050" cy="6311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2506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1750" y="762000"/>
          <a:ext cx="9112250" cy="589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3" imgW="10927153" imgH="7071490" progId="Excel.Sheet.12">
                  <p:embed/>
                </p:oleObj>
              </mc:Choice>
              <mc:Fallback>
                <p:oleObj name="Worksheet" r:id="rId3" imgW="10927153" imgH="7071490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762000"/>
                        <a:ext cx="9112250" cy="589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300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152400"/>
            <a:ext cx="7772400" cy="1752600"/>
          </a:xfrm>
        </p:spPr>
        <p:txBody>
          <a:bodyPr/>
          <a:lstStyle/>
          <a:p>
            <a:r>
              <a:rPr lang="en-US" dirty="0" smtClean="0"/>
              <a:t>Upshot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7848600" cy="457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1. Develop and validate new staging </a:t>
            </a:r>
            <a:r>
              <a:rPr lang="en-US" sz="2400" dirty="0" smtClean="0">
                <a:solidFill>
                  <a:schemeClr val="tx1"/>
                </a:solidFill>
              </a:rPr>
              <a:t>systems.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 defTabSz="457200">
              <a:spcBef>
                <a:spcPts val="6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2. Integrate any number, type of prognostic factors without    	changing the TNM definitions.</a:t>
            </a:r>
          </a:p>
          <a:p>
            <a:pPr algn="l" defTabSz="457200">
              <a:spcBef>
                <a:spcPts val="6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3. Determine redundant prognostic factors for cost savings.</a:t>
            </a:r>
          </a:p>
          <a:p>
            <a:pPr algn="l" defTabSz="457200">
              <a:spcBef>
                <a:spcPts val="6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4. Survival is relative depending on number and type of 	factors selected in the calculation.</a:t>
            </a:r>
          </a:p>
          <a:p>
            <a:pPr algn="l" defTabSz="457200">
              <a:spcBef>
                <a:spcPts val="6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5. Patients with different prognostic factors can have similar 	survival rates.</a:t>
            </a:r>
          </a:p>
          <a:p>
            <a:pPr algn="l" defTabSz="457200">
              <a:spcBef>
                <a:spcPts val="6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6. Personalize medicine. Outcome prediction can be made 	from previous patients with exactly same prognostic 	factors.</a:t>
            </a:r>
          </a:p>
          <a:p>
            <a:pPr algn="l"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600"/>
              </a:spcBef>
            </a:pPr>
            <a:endParaRPr lang="en-US" sz="2400" dirty="0" smtClean="0"/>
          </a:p>
          <a:p>
            <a:pPr algn="l">
              <a:spcBef>
                <a:spcPts val="6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13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838200"/>
            <a:ext cx="4883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5600" y="9144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Dendrogram for </a:t>
            </a:r>
            <a:r>
              <a:rPr lang="en-US" dirty="0" smtClean="0">
                <a:solidFill>
                  <a:prstClr val="black"/>
                </a:solidFill>
              </a:rPr>
              <a:t>Tumor Size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4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990600"/>
            <a:ext cx="4883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200" y="990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Dendrogram for Number of Positive Lymph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7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27" y="762000"/>
            <a:ext cx="4883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5600" y="8382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Combining T and N Produces the AJCC Staging System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410200" y="4267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6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990600"/>
            <a:ext cx="48831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0400" y="9538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T,N System Forms 2 Broad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2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onald\Documents\MANUSCRIPTS\Dendrogram\How to Make a Staging System\TN Division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990600"/>
            <a:ext cx="48831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71800" y="914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Depending on Level of Cut, Additional Groups can be Created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5600" y="495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4953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495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1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990600"/>
            <a:ext cx="48831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9000" y="3733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3505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2667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67300" y="20574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990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10-Year Survival Rates of 4 Groups Shown in Previous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5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990600"/>
            <a:ext cx="48831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35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419</Words>
  <Application>Microsoft Office PowerPoint</Application>
  <PresentationFormat>On-screen Show (4:3)</PresentationFormat>
  <Paragraphs>76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Upshot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</dc:creator>
  <cp:lastModifiedBy>Donald E. Henson</cp:lastModifiedBy>
  <cp:revision>73</cp:revision>
  <dcterms:created xsi:type="dcterms:W3CDTF">2013-08-03T19:02:54Z</dcterms:created>
  <dcterms:modified xsi:type="dcterms:W3CDTF">2013-09-09T17:18:12Z</dcterms:modified>
</cp:coreProperties>
</file>