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06" r:id="rId2"/>
    <p:sldId id="490" r:id="rId3"/>
    <p:sldId id="498" r:id="rId4"/>
    <p:sldId id="499" r:id="rId5"/>
    <p:sldId id="500" r:id="rId6"/>
    <p:sldId id="501" r:id="rId7"/>
    <p:sldId id="50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B51"/>
    <a:srgbClr val="7FA99B"/>
    <a:srgbClr val="EE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8FD2C-8C81-4F59-891D-6E971F77FFDA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4E72-C96F-4736-81EA-18A212BD4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49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20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57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23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7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1" y="392794"/>
            <a:ext cx="508000" cy="394607"/>
          </a:xfrm>
          <a:custGeom>
            <a:avLst/>
            <a:gdLst>
              <a:gd name="connsiteX0" fmla="*/ 0 w 1161143"/>
              <a:gd name="connsiteY0" fmla="*/ 0 h 703723"/>
              <a:gd name="connsiteX1" fmla="*/ 70372 w 1161143"/>
              <a:gd name="connsiteY1" fmla="*/ 0 h 703723"/>
              <a:gd name="connsiteX2" fmla="*/ 874714 w 1161143"/>
              <a:gd name="connsiteY2" fmla="*/ 0 h 703723"/>
              <a:gd name="connsiteX3" fmla="*/ 1090771 w 1161143"/>
              <a:gd name="connsiteY3" fmla="*/ 0 h 703723"/>
              <a:gd name="connsiteX4" fmla="*/ 1161143 w 1161143"/>
              <a:gd name="connsiteY4" fmla="*/ 70372 h 703723"/>
              <a:gd name="connsiteX5" fmla="*/ 1161143 w 1161143"/>
              <a:gd name="connsiteY5" fmla="*/ 633351 h 703723"/>
              <a:gd name="connsiteX6" fmla="*/ 1090771 w 1161143"/>
              <a:gd name="connsiteY6" fmla="*/ 703723 h 703723"/>
              <a:gd name="connsiteX7" fmla="*/ 874714 w 1161143"/>
              <a:gd name="connsiteY7" fmla="*/ 703723 h 703723"/>
              <a:gd name="connsiteX8" fmla="*/ 70372 w 1161143"/>
              <a:gd name="connsiteY8" fmla="*/ 703723 h 703723"/>
              <a:gd name="connsiteX9" fmla="*/ 0 w 1161143"/>
              <a:gd name="connsiteY9" fmla="*/ 703723 h 703723"/>
              <a:gd name="connsiteX10" fmla="*/ 0 w 1161143"/>
              <a:gd name="connsiteY10" fmla="*/ 633351 h 703723"/>
              <a:gd name="connsiteX11" fmla="*/ 0 w 1161143"/>
              <a:gd name="connsiteY11" fmla="*/ 70372 h 703723"/>
              <a:gd name="connsiteX0-1" fmla="*/ 0 w 1161143"/>
              <a:gd name="connsiteY0-2" fmla="*/ 0 h 703723"/>
              <a:gd name="connsiteX1-3" fmla="*/ 70372 w 1161143"/>
              <a:gd name="connsiteY1-4" fmla="*/ 0 h 703723"/>
              <a:gd name="connsiteX2-5" fmla="*/ 1090771 w 1161143"/>
              <a:gd name="connsiteY2-6" fmla="*/ 0 h 703723"/>
              <a:gd name="connsiteX3-7" fmla="*/ 1161143 w 1161143"/>
              <a:gd name="connsiteY3-8" fmla="*/ 70372 h 703723"/>
              <a:gd name="connsiteX4-9" fmla="*/ 1161143 w 1161143"/>
              <a:gd name="connsiteY4-10" fmla="*/ 633351 h 703723"/>
              <a:gd name="connsiteX5-11" fmla="*/ 1090771 w 1161143"/>
              <a:gd name="connsiteY5-12" fmla="*/ 703723 h 703723"/>
              <a:gd name="connsiteX6-13" fmla="*/ 874714 w 1161143"/>
              <a:gd name="connsiteY6-14" fmla="*/ 703723 h 703723"/>
              <a:gd name="connsiteX7-15" fmla="*/ 70372 w 1161143"/>
              <a:gd name="connsiteY7-16" fmla="*/ 703723 h 703723"/>
              <a:gd name="connsiteX8-17" fmla="*/ 0 w 1161143"/>
              <a:gd name="connsiteY8-18" fmla="*/ 703723 h 703723"/>
              <a:gd name="connsiteX9-19" fmla="*/ 0 w 1161143"/>
              <a:gd name="connsiteY9-20" fmla="*/ 633351 h 703723"/>
              <a:gd name="connsiteX10-21" fmla="*/ 0 w 1161143"/>
              <a:gd name="connsiteY10-22" fmla="*/ 70372 h 703723"/>
              <a:gd name="connsiteX11-23" fmla="*/ 0 w 1161143"/>
              <a:gd name="connsiteY11-24" fmla="*/ 0 h 703723"/>
              <a:gd name="connsiteX0-25" fmla="*/ 0 w 1161143"/>
              <a:gd name="connsiteY0-26" fmla="*/ 0 h 703723"/>
              <a:gd name="connsiteX1-27" fmla="*/ 70372 w 1161143"/>
              <a:gd name="connsiteY1-28" fmla="*/ 0 h 703723"/>
              <a:gd name="connsiteX2-29" fmla="*/ 1090771 w 1161143"/>
              <a:gd name="connsiteY2-30" fmla="*/ 0 h 703723"/>
              <a:gd name="connsiteX3-31" fmla="*/ 1161143 w 1161143"/>
              <a:gd name="connsiteY3-32" fmla="*/ 70372 h 703723"/>
              <a:gd name="connsiteX4-33" fmla="*/ 1161143 w 1161143"/>
              <a:gd name="connsiteY4-34" fmla="*/ 633351 h 703723"/>
              <a:gd name="connsiteX5-35" fmla="*/ 1090771 w 1161143"/>
              <a:gd name="connsiteY5-36" fmla="*/ 703723 h 703723"/>
              <a:gd name="connsiteX6-37" fmla="*/ 70372 w 1161143"/>
              <a:gd name="connsiteY6-38" fmla="*/ 703723 h 703723"/>
              <a:gd name="connsiteX7-39" fmla="*/ 0 w 1161143"/>
              <a:gd name="connsiteY7-40" fmla="*/ 703723 h 703723"/>
              <a:gd name="connsiteX8-41" fmla="*/ 0 w 1161143"/>
              <a:gd name="connsiteY8-42" fmla="*/ 633351 h 703723"/>
              <a:gd name="connsiteX9-43" fmla="*/ 0 w 1161143"/>
              <a:gd name="connsiteY9-44" fmla="*/ 70372 h 703723"/>
              <a:gd name="connsiteX10-45" fmla="*/ 0 w 1161143"/>
              <a:gd name="connsiteY10-46" fmla="*/ 0 h 7037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61143" h="703723">
                <a:moveTo>
                  <a:pt x="0" y="0"/>
                </a:moveTo>
                <a:lnTo>
                  <a:pt x="70372" y="0"/>
                </a:lnTo>
                <a:lnTo>
                  <a:pt x="1090771" y="0"/>
                </a:lnTo>
                <a:cubicBezTo>
                  <a:pt x="1129636" y="0"/>
                  <a:pt x="1161143" y="31507"/>
                  <a:pt x="1161143" y="70372"/>
                </a:cubicBezTo>
                <a:lnTo>
                  <a:pt x="1161143" y="633351"/>
                </a:lnTo>
                <a:cubicBezTo>
                  <a:pt x="1161143" y="672216"/>
                  <a:pt x="1129636" y="703723"/>
                  <a:pt x="1090771" y="703723"/>
                </a:cubicBezTo>
                <a:lnTo>
                  <a:pt x="70372" y="703723"/>
                </a:lnTo>
                <a:lnTo>
                  <a:pt x="0" y="703723"/>
                </a:lnTo>
                <a:lnTo>
                  <a:pt x="0" y="633351"/>
                </a:lnTo>
                <a:lnTo>
                  <a:pt x="0" y="703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033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1" y="392794"/>
            <a:ext cx="508000" cy="394607"/>
          </a:xfrm>
          <a:custGeom>
            <a:avLst/>
            <a:gdLst>
              <a:gd name="connsiteX0" fmla="*/ 0 w 1161143"/>
              <a:gd name="connsiteY0" fmla="*/ 0 h 703723"/>
              <a:gd name="connsiteX1" fmla="*/ 70372 w 1161143"/>
              <a:gd name="connsiteY1" fmla="*/ 0 h 703723"/>
              <a:gd name="connsiteX2" fmla="*/ 874714 w 1161143"/>
              <a:gd name="connsiteY2" fmla="*/ 0 h 703723"/>
              <a:gd name="connsiteX3" fmla="*/ 1090771 w 1161143"/>
              <a:gd name="connsiteY3" fmla="*/ 0 h 703723"/>
              <a:gd name="connsiteX4" fmla="*/ 1161143 w 1161143"/>
              <a:gd name="connsiteY4" fmla="*/ 70372 h 703723"/>
              <a:gd name="connsiteX5" fmla="*/ 1161143 w 1161143"/>
              <a:gd name="connsiteY5" fmla="*/ 633351 h 703723"/>
              <a:gd name="connsiteX6" fmla="*/ 1090771 w 1161143"/>
              <a:gd name="connsiteY6" fmla="*/ 703723 h 703723"/>
              <a:gd name="connsiteX7" fmla="*/ 874714 w 1161143"/>
              <a:gd name="connsiteY7" fmla="*/ 703723 h 703723"/>
              <a:gd name="connsiteX8" fmla="*/ 70372 w 1161143"/>
              <a:gd name="connsiteY8" fmla="*/ 703723 h 703723"/>
              <a:gd name="connsiteX9" fmla="*/ 0 w 1161143"/>
              <a:gd name="connsiteY9" fmla="*/ 703723 h 703723"/>
              <a:gd name="connsiteX10" fmla="*/ 0 w 1161143"/>
              <a:gd name="connsiteY10" fmla="*/ 633351 h 703723"/>
              <a:gd name="connsiteX11" fmla="*/ 0 w 1161143"/>
              <a:gd name="connsiteY11" fmla="*/ 70372 h 703723"/>
              <a:gd name="connsiteX0-1" fmla="*/ 0 w 1161143"/>
              <a:gd name="connsiteY0-2" fmla="*/ 0 h 703723"/>
              <a:gd name="connsiteX1-3" fmla="*/ 70372 w 1161143"/>
              <a:gd name="connsiteY1-4" fmla="*/ 0 h 703723"/>
              <a:gd name="connsiteX2-5" fmla="*/ 1090771 w 1161143"/>
              <a:gd name="connsiteY2-6" fmla="*/ 0 h 703723"/>
              <a:gd name="connsiteX3-7" fmla="*/ 1161143 w 1161143"/>
              <a:gd name="connsiteY3-8" fmla="*/ 70372 h 703723"/>
              <a:gd name="connsiteX4-9" fmla="*/ 1161143 w 1161143"/>
              <a:gd name="connsiteY4-10" fmla="*/ 633351 h 703723"/>
              <a:gd name="connsiteX5-11" fmla="*/ 1090771 w 1161143"/>
              <a:gd name="connsiteY5-12" fmla="*/ 703723 h 703723"/>
              <a:gd name="connsiteX6-13" fmla="*/ 874714 w 1161143"/>
              <a:gd name="connsiteY6-14" fmla="*/ 703723 h 703723"/>
              <a:gd name="connsiteX7-15" fmla="*/ 70372 w 1161143"/>
              <a:gd name="connsiteY7-16" fmla="*/ 703723 h 703723"/>
              <a:gd name="connsiteX8-17" fmla="*/ 0 w 1161143"/>
              <a:gd name="connsiteY8-18" fmla="*/ 703723 h 703723"/>
              <a:gd name="connsiteX9-19" fmla="*/ 0 w 1161143"/>
              <a:gd name="connsiteY9-20" fmla="*/ 633351 h 703723"/>
              <a:gd name="connsiteX10-21" fmla="*/ 0 w 1161143"/>
              <a:gd name="connsiteY10-22" fmla="*/ 70372 h 703723"/>
              <a:gd name="connsiteX11-23" fmla="*/ 0 w 1161143"/>
              <a:gd name="connsiteY11-24" fmla="*/ 0 h 703723"/>
              <a:gd name="connsiteX0-25" fmla="*/ 0 w 1161143"/>
              <a:gd name="connsiteY0-26" fmla="*/ 0 h 703723"/>
              <a:gd name="connsiteX1-27" fmla="*/ 70372 w 1161143"/>
              <a:gd name="connsiteY1-28" fmla="*/ 0 h 703723"/>
              <a:gd name="connsiteX2-29" fmla="*/ 1090771 w 1161143"/>
              <a:gd name="connsiteY2-30" fmla="*/ 0 h 703723"/>
              <a:gd name="connsiteX3-31" fmla="*/ 1161143 w 1161143"/>
              <a:gd name="connsiteY3-32" fmla="*/ 70372 h 703723"/>
              <a:gd name="connsiteX4-33" fmla="*/ 1161143 w 1161143"/>
              <a:gd name="connsiteY4-34" fmla="*/ 633351 h 703723"/>
              <a:gd name="connsiteX5-35" fmla="*/ 1090771 w 1161143"/>
              <a:gd name="connsiteY5-36" fmla="*/ 703723 h 703723"/>
              <a:gd name="connsiteX6-37" fmla="*/ 70372 w 1161143"/>
              <a:gd name="connsiteY6-38" fmla="*/ 703723 h 703723"/>
              <a:gd name="connsiteX7-39" fmla="*/ 0 w 1161143"/>
              <a:gd name="connsiteY7-40" fmla="*/ 703723 h 703723"/>
              <a:gd name="connsiteX8-41" fmla="*/ 0 w 1161143"/>
              <a:gd name="connsiteY8-42" fmla="*/ 633351 h 703723"/>
              <a:gd name="connsiteX9-43" fmla="*/ 0 w 1161143"/>
              <a:gd name="connsiteY9-44" fmla="*/ 70372 h 703723"/>
              <a:gd name="connsiteX10-45" fmla="*/ 0 w 1161143"/>
              <a:gd name="connsiteY10-46" fmla="*/ 0 h 7037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61143" h="703723">
                <a:moveTo>
                  <a:pt x="0" y="0"/>
                </a:moveTo>
                <a:lnTo>
                  <a:pt x="70372" y="0"/>
                </a:lnTo>
                <a:lnTo>
                  <a:pt x="1090771" y="0"/>
                </a:lnTo>
                <a:cubicBezTo>
                  <a:pt x="1129636" y="0"/>
                  <a:pt x="1161143" y="31507"/>
                  <a:pt x="1161143" y="70372"/>
                </a:cubicBezTo>
                <a:lnTo>
                  <a:pt x="1161143" y="633351"/>
                </a:lnTo>
                <a:cubicBezTo>
                  <a:pt x="1161143" y="672216"/>
                  <a:pt x="1129636" y="703723"/>
                  <a:pt x="1090771" y="703723"/>
                </a:cubicBezTo>
                <a:lnTo>
                  <a:pt x="70372" y="703723"/>
                </a:lnTo>
                <a:lnTo>
                  <a:pt x="0" y="703723"/>
                </a:lnTo>
                <a:lnTo>
                  <a:pt x="0" y="633351"/>
                </a:lnTo>
                <a:lnTo>
                  <a:pt x="0" y="703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785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1" y="392794"/>
            <a:ext cx="508000" cy="394607"/>
          </a:xfrm>
          <a:custGeom>
            <a:avLst/>
            <a:gdLst>
              <a:gd name="connsiteX0" fmla="*/ 0 w 1161143"/>
              <a:gd name="connsiteY0" fmla="*/ 0 h 703723"/>
              <a:gd name="connsiteX1" fmla="*/ 70372 w 1161143"/>
              <a:gd name="connsiteY1" fmla="*/ 0 h 703723"/>
              <a:gd name="connsiteX2" fmla="*/ 874714 w 1161143"/>
              <a:gd name="connsiteY2" fmla="*/ 0 h 703723"/>
              <a:gd name="connsiteX3" fmla="*/ 1090771 w 1161143"/>
              <a:gd name="connsiteY3" fmla="*/ 0 h 703723"/>
              <a:gd name="connsiteX4" fmla="*/ 1161143 w 1161143"/>
              <a:gd name="connsiteY4" fmla="*/ 70372 h 703723"/>
              <a:gd name="connsiteX5" fmla="*/ 1161143 w 1161143"/>
              <a:gd name="connsiteY5" fmla="*/ 633351 h 703723"/>
              <a:gd name="connsiteX6" fmla="*/ 1090771 w 1161143"/>
              <a:gd name="connsiteY6" fmla="*/ 703723 h 703723"/>
              <a:gd name="connsiteX7" fmla="*/ 874714 w 1161143"/>
              <a:gd name="connsiteY7" fmla="*/ 703723 h 703723"/>
              <a:gd name="connsiteX8" fmla="*/ 70372 w 1161143"/>
              <a:gd name="connsiteY8" fmla="*/ 703723 h 703723"/>
              <a:gd name="connsiteX9" fmla="*/ 0 w 1161143"/>
              <a:gd name="connsiteY9" fmla="*/ 703723 h 703723"/>
              <a:gd name="connsiteX10" fmla="*/ 0 w 1161143"/>
              <a:gd name="connsiteY10" fmla="*/ 633351 h 703723"/>
              <a:gd name="connsiteX11" fmla="*/ 0 w 1161143"/>
              <a:gd name="connsiteY11" fmla="*/ 70372 h 703723"/>
              <a:gd name="connsiteX0-1" fmla="*/ 0 w 1161143"/>
              <a:gd name="connsiteY0-2" fmla="*/ 0 h 703723"/>
              <a:gd name="connsiteX1-3" fmla="*/ 70372 w 1161143"/>
              <a:gd name="connsiteY1-4" fmla="*/ 0 h 703723"/>
              <a:gd name="connsiteX2-5" fmla="*/ 1090771 w 1161143"/>
              <a:gd name="connsiteY2-6" fmla="*/ 0 h 703723"/>
              <a:gd name="connsiteX3-7" fmla="*/ 1161143 w 1161143"/>
              <a:gd name="connsiteY3-8" fmla="*/ 70372 h 703723"/>
              <a:gd name="connsiteX4-9" fmla="*/ 1161143 w 1161143"/>
              <a:gd name="connsiteY4-10" fmla="*/ 633351 h 703723"/>
              <a:gd name="connsiteX5-11" fmla="*/ 1090771 w 1161143"/>
              <a:gd name="connsiteY5-12" fmla="*/ 703723 h 703723"/>
              <a:gd name="connsiteX6-13" fmla="*/ 874714 w 1161143"/>
              <a:gd name="connsiteY6-14" fmla="*/ 703723 h 703723"/>
              <a:gd name="connsiteX7-15" fmla="*/ 70372 w 1161143"/>
              <a:gd name="connsiteY7-16" fmla="*/ 703723 h 703723"/>
              <a:gd name="connsiteX8-17" fmla="*/ 0 w 1161143"/>
              <a:gd name="connsiteY8-18" fmla="*/ 703723 h 703723"/>
              <a:gd name="connsiteX9-19" fmla="*/ 0 w 1161143"/>
              <a:gd name="connsiteY9-20" fmla="*/ 633351 h 703723"/>
              <a:gd name="connsiteX10-21" fmla="*/ 0 w 1161143"/>
              <a:gd name="connsiteY10-22" fmla="*/ 70372 h 703723"/>
              <a:gd name="connsiteX11-23" fmla="*/ 0 w 1161143"/>
              <a:gd name="connsiteY11-24" fmla="*/ 0 h 703723"/>
              <a:gd name="connsiteX0-25" fmla="*/ 0 w 1161143"/>
              <a:gd name="connsiteY0-26" fmla="*/ 0 h 703723"/>
              <a:gd name="connsiteX1-27" fmla="*/ 70372 w 1161143"/>
              <a:gd name="connsiteY1-28" fmla="*/ 0 h 703723"/>
              <a:gd name="connsiteX2-29" fmla="*/ 1090771 w 1161143"/>
              <a:gd name="connsiteY2-30" fmla="*/ 0 h 703723"/>
              <a:gd name="connsiteX3-31" fmla="*/ 1161143 w 1161143"/>
              <a:gd name="connsiteY3-32" fmla="*/ 70372 h 703723"/>
              <a:gd name="connsiteX4-33" fmla="*/ 1161143 w 1161143"/>
              <a:gd name="connsiteY4-34" fmla="*/ 633351 h 703723"/>
              <a:gd name="connsiteX5-35" fmla="*/ 1090771 w 1161143"/>
              <a:gd name="connsiteY5-36" fmla="*/ 703723 h 703723"/>
              <a:gd name="connsiteX6-37" fmla="*/ 70372 w 1161143"/>
              <a:gd name="connsiteY6-38" fmla="*/ 703723 h 703723"/>
              <a:gd name="connsiteX7-39" fmla="*/ 0 w 1161143"/>
              <a:gd name="connsiteY7-40" fmla="*/ 703723 h 703723"/>
              <a:gd name="connsiteX8-41" fmla="*/ 0 w 1161143"/>
              <a:gd name="connsiteY8-42" fmla="*/ 633351 h 703723"/>
              <a:gd name="connsiteX9-43" fmla="*/ 0 w 1161143"/>
              <a:gd name="connsiteY9-44" fmla="*/ 70372 h 703723"/>
              <a:gd name="connsiteX10-45" fmla="*/ 0 w 1161143"/>
              <a:gd name="connsiteY10-46" fmla="*/ 0 h 7037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61143" h="703723">
                <a:moveTo>
                  <a:pt x="0" y="0"/>
                </a:moveTo>
                <a:lnTo>
                  <a:pt x="70372" y="0"/>
                </a:lnTo>
                <a:lnTo>
                  <a:pt x="1090771" y="0"/>
                </a:lnTo>
                <a:cubicBezTo>
                  <a:pt x="1129636" y="0"/>
                  <a:pt x="1161143" y="31507"/>
                  <a:pt x="1161143" y="70372"/>
                </a:cubicBezTo>
                <a:lnTo>
                  <a:pt x="1161143" y="633351"/>
                </a:lnTo>
                <a:cubicBezTo>
                  <a:pt x="1161143" y="672216"/>
                  <a:pt x="1129636" y="703723"/>
                  <a:pt x="1090771" y="703723"/>
                </a:cubicBezTo>
                <a:lnTo>
                  <a:pt x="70372" y="703723"/>
                </a:lnTo>
                <a:lnTo>
                  <a:pt x="0" y="703723"/>
                </a:lnTo>
                <a:lnTo>
                  <a:pt x="0" y="633351"/>
                </a:lnTo>
                <a:lnTo>
                  <a:pt x="0" y="703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4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1" y="392794"/>
            <a:ext cx="508000" cy="394607"/>
          </a:xfrm>
          <a:custGeom>
            <a:avLst/>
            <a:gdLst>
              <a:gd name="connsiteX0" fmla="*/ 0 w 1161143"/>
              <a:gd name="connsiteY0" fmla="*/ 0 h 703723"/>
              <a:gd name="connsiteX1" fmla="*/ 70372 w 1161143"/>
              <a:gd name="connsiteY1" fmla="*/ 0 h 703723"/>
              <a:gd name="connsiteX2" fmla="*/ 874714 w 1161143"/>
              <a:gd name="connsiteY2" fmla="*/ 0 h 703723"/>
              <a:gd name="connsiteX3" fmla="*/ 1090771 w 1161143"/>
              <a:gd name="connsiteY3" fmla="*/ 0 h 703723"/>
              <a:gd name="connsiteX4" fmla="*/ 1161143 w 1161143"/>
              <a:gd name="connsiteY4" fmla="*/ 70372 h 703723"/>
              <a:gd name="connsiteX5" fmla="*/ 1161143 w 1161143"/>
              <a:gd name="connsiteY5" fmla="*/ 633351 h 703723"/>
              <a:gd name="connsiteX6" fmla="*/ 1090771 w 1161143"/>
              <a:gd name="connsiteY6" fmla="*/ 703723 h 703723"/>
              <a:gd name="connsiteX7" fmla="*/ 874714 w 1161143"/>
              <a:gd name="connsiteY7" fmla="*/ 703723 h 703723"/>
              <a:gd name="connsiteX8" fmla="*/ 70372 w 1161143"/>
              <a:gd name="connsiteY8" fmla="*/ 703723 h 703723"/>
              <a:gd name="connsiteX9" fmla="*/ 0 w 1161143"/>
              <a:gd name="connsiteY9" fmla="*/ 703723 h 703723"/>
              <a:gd name="connsiteX10" fmla="*/ 0 w 1161143"/>
              <a:gd name="connsiteY10" fmla="*/ 633351 h 703723"/>
              <a:gd name="connsiteX11" fmla="*/ 0 w 1161143"/>
              <a:gd name="connsiteY11" fmla="*/ 70372 h 703723"/>
              <a:gd name="connsiteX0-1" fmla="*/ 0 w 1161143"/>
              <a:gd name="connsiteY0-2" fmla="*/ 0 h 703723"/>
              <a:gd name="connsiteX1-3" fmla="*/ 70372 w 1161143"/>
              <a:gd name="connsiteY1-4" fmla="*/ 0 h 703723"/>
              <a:gd name="connsiteX2-5" fmla="*/ 1090771 w 1161143"/>
              <a:gd name="connsiteY2-6" fmla="*/ 0 h 703723"/>
              <a:gd name="connsiteX3-7" fmla="*/ 1161143 w 1161143"/>
              <a:gd name="connsiteY3-8" fmla="*/ 70372 h 703723"/>
              <a:gd name="connsiteX4-9" fmla="*/ 1161143 w 1161143"/>
              <a:gd name="connsiteY4-10" fmla="*/ 633351 h 703723"/>
              <a:gd name="connsiteX5-11" fmla="*/ 1090771 w 1161143"/>
              <a:gd name="connsiteY5-12" fmla="*/ 703723 h 703723"/>
              <a:gd name="connsiteX6-13" fmla="*/ 874714 w 1161143"/>
              <a:gd name="connsiteY6-14" fmla="*/ 703723 h 703723"/>
              <a:gd name="connsiteX7-15" fmla="*/ 70372 w 1161143"/>
              <a:gd name="connsiteY7-16" fmla="*/ 703723 h 703723"/>
              <a:gd name="connsiteX8-17" fmla="*/ 0 w 1161143"/>
              <a:gd name="connsiteY8-18" fmla="*/ 703723 h 703723"/>
              <a:gd name="connsiteX9-19" fmla="*/ 0 w 1161143"/>
              <a:gd name="connsiteY9-20" fmla="*/ 633351 h 703723"/>
              <a:gd name="connsiteX10-21" fmla="*/ 0 w 1161143"/>
              <a:gd name="connsiteY10-22" fmla="*/ 70372 h 703723"/>
              <a:gd name="connsiteX11-23" fmla="*/ 0 w 1161143"/>
              <a:gd name="connsiteY11-24" fmla="*/ 0 h 703723"/>
              <a:gd name="connsiteX0-25" fmla="*/ 0 w 1161143"/>
              <a:gd name="connsiteY0-26" fmla="*/ 0 h 703723"/>
              <a:gd name="connsiteX1-27" fmla="*/ 70372 w 1161143"/>
              <a:gd name="connsiteY1-28" fmla="*/ 0 h 703723"/>
              <a:gd name="connsiteX2-29" fmla="*/ 1090771 w 1161143"/>
              <a:gd name="connsiteY2-30" fmla="*/ 0 h 703723"/>
              <a:gd name="connsiteX3-31" fmla="*/ 1161143 w 1161143"/>
              <a:gd name="connsiteY3-32" fmla="*/ 70372 h 703723"/>
              <a:gd name="connsiteX4-33" fmla="*/ 1161143 w 1161143"/>
              <a:gd name="connsiteY4-34" fmla="*/ 633351 h 703723"/>
              <a:gd name="connsiteX5-35" fmla="*/ 1090771 w 1161143"/>
              <a:gd name="connsiteY5-36" fmla="*/ 703723 h 703723"/>
              <a:gd name="connsiteX6-37" fmla="*/ 70372 w 1161143"/>
              <a:gd name="connsiteY6-38" fmla="*/ 703723 h 703723"/>
              <a:gd name="connsiteX7-39" fmla="*/ 0 w 1161143"/>
              <a:gd name="connsiteY7-40" fmla="*/ 703723 h 703723"/>
              <a:gd name="connsiteX8-41" fmla="*/ 0 w 1161143"/>
              <a:gd name="connsiteY8-42" fmla="*/ 633351 h 703723"/>
              <a:gd name="connsiteX9-43" fmla="*/ 0 w 1161143"/>
              <a:gd name="connsiteY9-44" fmla="*/ 70372 h 703723"/>
              <a:gd name="connsiteX10-45" fmla="*/ 0 w 1161143"/>
              <a:gd name="connsiteY10-46" fmla="*/ 0 h 7037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61143" h="703723">
                <a:moveTo>
                  <a:pt x="0" y="0"/>
                </a:moveTo>
                <a:lnTo>
                  <a:pt x="70372" y="0"/>
                </a:lnTo>
                <a:lnTo>
                  <a:pt x="1090771" y="0"/>
                </a:lnTo>
                <a:cubicBezTo>
                  <a:pt x="1129636" y="0"/>
                  <a:pt x="1161143" y="31507"/>
                  <a:pt x="1161143" y="70372"/>
                </a:cubicBezTo>
                <a:lnTo>
                  <a:pt x="1161143" y="633351"/>
                </a:lnTo>
                <a:cubicBezTo>
                  <a:pt x="1161143" y="672216"/>
                  <a:pt x="1129636" y="703723"/>
                  <a:pt x="1090771" y="703723"/>
                </a:cubicBezTo>
                <a:lnTo>
                  <a:pt x="70372" y="703723"/>
                </a:lnTo>
                <a:lnTo>
                  <a:pt x="0" y="703723"/>
                </a:lnTo>
                <a:lnTo>
                  <a:pt x="0" y="633351"/>
                </a:lnTo>
                <a:lnTo>
                  <a:pt x="0" y="703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92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8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0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7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042305" y="78740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合作共赢未来</a:t>
            </a:r>
          </a:p>
        </p:txBody>
      </p:sp>
    </p:spTree>
    <p:extLst>
      <p:ext uri="{BB962C8B-B14F-4D97-AF65-F5344CB8AC3E}">
        <p14:creationId xmlns:p14="http://schemas.microsoft.com/office/powerpoint/2010/main" val="29475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"/>
            <a:ext cx="12192000" cy="6856195"/>
          </a:xfrm>
          <a:prstGeom prst="rect">
            <a:avLst/>
          </a:prstGeom>
        </p:spPr>
      </p:pic>
      <p:sp>
        <p:nvSpPr>
          <p:cNvPr id="3" name="流程图: 合并 1"/>
          <p:cNvSpPr/>
          <p:nvPr userDrawn="1"/>
        </p:nvSpPr>
        <p:spPr>
          <a:xfrm>
            <a:off x="609600" y="1"/>
            <a:ext cx="11074400" cy="557595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-1" fmla="*/ 0 w 10000"/>
              <a:gd name="connsiteY0-2" fmla="*/ 0 h 10024"/>
              <a:gd name="connsiteX1-3" fmla="*/ 10000 w 10000"/>
              <a:gd name="connsiteY1-4" fmla="*/ 0 h 10024"/>
              <a:gd name="connsiteX2-5" fmla="*/ 5060 w 10000"/>
              <a:gd name="connsiteY2-6" fmla="*/ 10024 h 10024"/>
              <a:gd name="connsiteX3-7" fmla="*/ 0 w 10000"/>
              <a:gd name="connsiteY3-8" fmla="*/ 0 h 10024"/>
              <a:gd name="connsiteX0-9" fmla="*/ 0 w 10000"/>
              <a:gd name="connsiteY0-10" fmla="*/ 0 h 10024"/>
              <a:gd name="connsiteX1-11" fmla="*/ 10000 w 10000"/>
              <a:gd name="connsiteY1-12" fmla="*/ 0 h 10024"/>
              <a:gd name="connsiteX2-13" fmla="*/ 5060 w 10000"/>
              <a:gd name="connsiteY2-14" fmla="*/ 10024 h 10024"/>
              <a:gd name="connsiteX3-15" fmla="*/ 0 w 10000"/>
              <a:gd name="connsiteY3-16" fmla="*/ 0 h 10024"/>
              <a:gd name="connsiteX0-17" fmla="*/ 0 w 10000"/>
              <a:gd name="connsiteY0-18" fmla="*/ 0 h 10024"/>
              <a:gd name="connsiteX1-19" fmla="*/ 10000 w 10000"/>
              <a:gd name="connsiteY1-20" fmla="*/ 0 h 10024"/>
              <a:gd name="connsiteX2-21" fmla="*/ 5060 w 10000"/>
              <a:gd name="connsiteY2-22" fmla="*/ 10024 h 10024"/>
              <a:gd name="connsiteX3-23" fmla="*/ 0 w 10000"/>
              <a:gd name="connsiteY3-24" fmla="*/ 0 h 100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00" h="10024">
                <a:moveTo>
                  <a:pt x="0" y="0"/>
                </a:moveTo>
                <a:lnTo>
                  <a:pt x="10000" y="0"/>
                </a:lnTo>
                <a:cubicBezTo>
                  <a:pt x="9623" y="3678"/>
                  <a:pt x="6707" y="6683"/>
                  <a:pt x="5060" y="10024"/>
                </a:cubicBezTo>
                <a:cubicBezTo>
                  <a:pt x="3373" y="6683"/>
                  <a:pt x="695" y="4088"/>
                  <a:pt x="0" y="0"/>
                </a:cubicBezTo>
                <a:close/>
              </a:path>
            </a:pathLst>
          </a:cu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331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"/>
            <a:ext cx="12192000" cy="6856195"/>
          </a:xfrm>
          <a:prstGeom prst="rect">
            <a:avLst/>
          </a:prstGeom>
        </p:spPr>
      </p:pic>
      <p:sp>
        <p:nvSpPr>
          <p:cNvPr id="8" name="流程图: 合并 1"/>
          <p:cNvSpPr/>
          <p:nvPr userDrawn="1"/>
        </p:nvSpPr>
        <p:spPr>
          <a:xfrm>
            <a:off x="609600" y="1"/>
            <a:ext cx="11074400" cy="557595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-1" fmla="*/ 0 w 10000"/>
              <a:gd name="connsiteY0-2" fmla="*/ 0 h 10024"/>
              <a:gd name="connsiteX1-3" fmla="*/ 10000 w 10000"/>
              <a:gd name="connsiteY1-4" fmla="*/ 0 h 10024"/>
              <a:gd name="connsiteX2-5" fmla="*/ 5060 w 10000"/>
              <a:gd name="connsiteY2-6" fmla="*/ 10024 h 10024"/>
              <a:gd name="connsiteX3-7" fmla="*/ 0 w 10000"/>
              <a:gd name="connsiteY3-8" fmla="*/ 0 h 10024"/>
              <a:gd name="connsiteX0-9" fmla="*/ 0 w 10000"/>
              <a:gd name="connsiteY0-10" fmla="*/ 0 h 10024"/>
              <a:gd name="connsiteX1-11" fmla="*/ 10000 w 10000"/>
              <a:gd name="connsiteY1-12" fmla="*/ 0 h 10024"/>
              <a:gd name="connsiteX2-13" fmla="*/ 5060 w 10000"/>
              <a:gd name="connsiteY2-14" fmla="*/ 10024 h 10024"/>
              <a:gd name="connsiteX3-15" fmla="*/ 0 w 10000"/>
              <a:gd name="connsiteY3-16" fmla="*/ 0 h 10024"/>
              <a:gd name="connsiteX0-17" fmla="*/ 0 w 10000"/>
              <a:gd name="connsiteY0-18" fmla="*/ 0 h 10024"/>
              <a:gd name="connsiteX1-19" fmla="*/ 10000 w 10000"/>
              <a:gd name="connsiteY1-20" fmla="*/ 0 h 10024"/>
              <a:gd name="connsiteX2-21" fmla="*/ 5060 w 10000"/>
              <a:gd name="connsiteY2-22" fmla="*/ 10024 h 10024"/>
              <a:gd name="connsiteX3-23" fmla="*/ 0 w 10000"/>
              <a:gd name="connsiteY3-24" fmla="*/ 0 h 100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00" h="10024">
                <a:moveTo>
                  <a:pt x="0" y="0"/>
                </a:moveTo>
                <a:lnTo>
                  <a:pt x="10000" y="0"/>
                </a:lnTo>
                <a:cubicBezTo>
                  <a:pt x="9623" y="3678"/>
                  <a:pt x="6707" y="6683"/>
                  <a:pt x="5060" y="10024"/>
                </a:cubicBezTo>
                <a:cubicBezTo>
                  <a:pt x="3373" y="6683"/>
                  <a:pt x="695" y="4088"/>
                  <a:pt x="0" y="0"/>
                </a:cubicBezTo>
                <a:close/>
              </a:path>
            </a:pathLst>
          </a:cu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434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8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1B6A-AEF1-4ACD-BD61-958570690F5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0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 flipH="1">
            <a:off x="2885440" y="1435942"/>
            <a:ext cx="642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2400" dirty="0">
                <a:solidFill>
                  <a:srgbClr val="394B5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透過盒狀圖探討影響薪資的因素，培養</a:t>
            </a:r>
            <a:r>
              <a:rPr lang="en-US" altLang="zh-TW" sz="2400" dirty="0">
                <a:solidFill>
                  <a:srgbClr val="394B51"/>
                </a:solidFill>
                <a:ea typeface="標楷體" panose="03000509000000000000" pitchFamily="65" charset="-120"/>
                <a:cs typeface="+mn-ea"/>
                <a:sym typeface="+mn-lt"/>
              </a:rPr>
              <a:t>21</a:t>
            </a:r>
            <a:r>
              <a:rPr lang="zh-TW" altLang="en-US" sz="2400" dirty="0">
                <a:solidFill>
                  <a:srgbClr val="394B5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世紀</a:t>
            </a:r>
            <a:endParaRPr lang="en-US" altLang="zh-TW" sz="2400" dirty="0">
              <a:solidFill>
                <a:srgbClr val="394B5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defTabSz="1219170">
              <a:defRPr/>
            </a:pPr>
            <a:r>
              <a:rPr lang="zh-TW" altLang="en-US" sz="2400" dirty="0">
                <a:solidFill>
                  <a:srgbClr val="394B5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資訊使用、反思、溝通、系統化思考的技能。</a:t>
            </a:r>
            <a:endParaRPr lang="zh-CN" altLang="en-US" sz="2400" dirty="0">
              <a:solidFill>
                <a:srgbClr val="394B5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062568" y="378454"/>
            <a:ext cx="10066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TW" altLang="en-US" sz="4800" b="1" dirty="0">
                <a:solidFill>
                  <a:srgbClr val="7FA9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盒中話語</a:t>
            </a:r>
            <a:r>
              <a:rPr lang="zh-TW" altLang="en-US" sz="4800" dirty="0">
                <a:solidFill>
                  <a:srgbClr val="7FA9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－資訊融入學習盒狀圖</a:t>
            </a:r>
            <a:endParaRPr lang="zh-CN" altLang="en-US" sz="4800" dirty="0">
              <a:solidFill>
                <a:srgbClr val="7FA99B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E1EC606E-FB5A-418E-86F1-9AE79EF6D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9905" y="3187434"/>
            <a:ext cx="2892191" cy="6763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37" tIns="45718" rIns="91437" bIns="45718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點擊此處開始</a:t>
            </a:r>
            <a:endParaRPr lang="zh-CN" altLang="zh-CN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5" grpId="0"/>
      <p:bldP spid="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892604" y="584201"/>
            <a:ext cx="1005340" cy="155813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zh-TW" altLang="en-US" sz="5333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目錄</a:t>
            </a:r>
            <a:endParaRPr lang="zh-CN" altLang="en-US" sz="5333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8193EE5-CC08-4406-ABFF-39E0D380FF38}"/>
              </a:ext>
            </a:extLst>
          </p:cNvPr>
          <p:cNvGrpSpPr/>
          <p:nvPr/>
        </p:nvGrpSpPr>
        <p:grpSpPr>
          <a:xfrm>
            <a:off x="4595448" y="584200"/>
            <a:ext cx="4222039" cy="736344"/>
            <a:chOff x="4595448" y="584200"/>
            <a:chExt cx="4222039" cy="736344"/>
          </a:xfrm>
        </p:grpSpPr>
        <p:grpSp>
          <p:nvGrpSpPr>
            <p:cNvPr id="47" name="组合 46"/>
            <p:cNvGrpSpPr/>
            <p:nvPr/>
          </p:nvGrpSpPr>
          <p:grpSpPr>
            <a:xfrm>
              <a:off x="4595448" y="584200"/>
              <a:ext cx="1363893" cy="736344"/>
              <a:chOff x="1850870" y="2184732"/>
              <a:chExt cx="1022920" cy="552258"/>
            </a:xfrm>
          </p:grpSpPr>
          <p:sp>
            <p:nvSpPr>
              <p:cNvPr id="49" name="Freeform: Shape 1"/>
              <p:cNvSpPr/>
              <p:nvPr/>
            </p:nvSpPr>
            <p:spPr>
              <a:xfrm>
                <a:off x="2092105" y="2184732"/>
                <a:ext cx="495294" cy="552258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noFill/>
              <a:ln w="22225">
                <a:solidFill>
                  <a:srgbClr val="7FA9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2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850870" y="2230028"/>
                <a:ext cx="1022920" cy="438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b="1" dirty="0">
                    <a:solidFill>
                      <a:srgbClr val="7FA99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01</a:t>
                </a:r>
                <a:endParaRPr lang="zh-CN" altLang="en-US" sz="24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sp>
          <p:nvSpPr>
            <p:cNvPr id="48" name="Rectangle 17"/>
            <p:cNvSpPr/>
            <p:nvPr/>
          </p:nvSpPr>
          <p:spPr>
            <a:xfrm>
              <a:off x="5577487" y="737707"/>
              <a:ext cx="3240000" cy="427301"/>
            </a:xfrm>
            <a:prstGeom prst="rect">
              <a:avLst/>
            </a:prstGeom>
          </p:spPr>
          <p:txBody>
            <a:bodyPr wrap="none" lIns="192000" tIns="0" rIns="192000" bIns="0">
              <a:normAutofit/>
            </a:bodyPr>
            <a:lstStyle/>
            <a:p>
              <a:r>
                <a:rPr lang="zh-TW" altLang="en-US" sz="28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活動</a:t>
              </a:r>
              <a:r>
                <a:rPr lang="en-US" altLang="zh-TW" sz="28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2 </a:t>
              </a:r>
              <a:r>
                <a:rPr lang="zh-TW" altLang="en-US" sz="28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薪資牌排站</a:t>
              </a:r>
              <a:endParaRPr lang="zh-CN" altLang="en-US" sz="2800" b="1" dirty="0">
                <a:solidFill>
                  <a:srgbClr val="7FA9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FFA2D545-C72A-4065-A12F-E1B24B312D57}"/>
              </a:ext>
            </a:extLst>
          </p:cNvPr>
          <p:cNvGrpSpPr/>
          <p:nvPr/>
        </p:nvGrpSpPr>
        <p:grpSpPr>
          <a:xfrm>
            <a:off x="4595448" y="1497166"/>
            <a:ext cx="4222039" cy="736344"/>
            <a:chOff x="4595448" y="1497166"/>
            <a:chExt cx="4222039" cy="736344"/>
          </a:xfrm>
        </p:grpSpPr>
        <p:grpSp>
          <p:nvGrpSpPr>
            <p:cNvPr id="52" name="组合 51"/>
            <p:cNvGrpSpPr/>
            <p:nvPr/>
          </p:nvGrpSpPr>
          <p:grpSpPr>
            <a:xfrm>
              <a:off x="4595448" y="1497166"/>
              <a:ext cx="1363893" cy="736344"/>
              <a:chOff x="1850870" y="2184732"/>
              <a:chExt cx="1022920" cy="552258"/>
            </a:xfrm>
          </p:grpSpPr>
          <p:sp>
            <p:nvSpPr>
              <p:cNvPr id="54" name="Freeform: Shape 1"/>
              <p:cNvSpPr/>
              <p:nvPr/>
            </p:nvSpPr>
            <p:spPr>
              <a:xfrm>
                <a:off x="2092105" y="2184732"/>
                <a:ext cx="495294" cy="552258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noFill/>
              <a:ln w="22225">
                <a:solidFill>
                  <a:srgbClr val="7FA9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2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850870" y="2230028"/>
                <a:ext cx="1022920" cy="438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b="1" dirty="0">
                    <a:solidFill>
                      <a:srgbClr val="7FA99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02</a:t>
                </a:r>
                <a:endParaRPr lang="zh-CN" altLang="en-US" sz="24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sp>
          <p:nvSpPr>
            <p:cNvPr id="53" name="Rectangle 17"/>
            <p:cNvSpPr/>
            <p:nvPr/>
          </p:nvSpPr>
          <p:spPr>
            <a:xfrm>
              <a:off x="5577487" y="1650518"/>
              <a:ext cx="3240000" cy="427301"/>
            </a:xfrm>
            <a:prstGeom prst="rect">
              <a:avLst/>
            </a:prstGeom>
          </p:spPr>
          <p:txBody>
            <a:bodyPr wrap="none" lIns="192000" tIns="0" rIns="192000" bIns="0">
              <a:normAutofit/>
            </a:bodyPr>
            <a:lstStyle/>
            <a:p>
              <a:r>
                <a:rPr lang="zh-TW" altLang="en-US" sz="28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活動</a:t>
              </a:r>
              <a:r>
                <a:rPr lang="en-US" altLang="zh-TW" sz="28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 </a:t>
              </a:r>
              <a:r>
                <a:rPr lang="zh-TW" altLang="en-US" sz="28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薪資</a:t>
              </a:r>
              <a:r>
                <a:rPr lang="en-US" altLang="zh-TW" sz="2800" b="1" dirty="0">
                  <a:solidFill>
                    <a:srgbClr val="7FA99B"/>
                  </a:solidFill>
                  <a:latin typeface="Imprint MT Shadow" panose="04020605060303030202" pitchFamily="82" charset="0"/>
                  <a:ea typeface="微軟正黑體" panose="020B0604030504040204" pitchFamily="34" charset="-120"/>
                  <a:cs typeface="+mn-ea"/>
                  <a:sym typeface="+mn-lt"/>
                </a:rPr>
                <a:t>E</a:t>
              </a:r>
              <a:r>
                <a:rPr lang="zh-TW" altLang="en-US" sz="28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體驗</a:t>
              </a:r>
              <a:endParaRPr lang="zh-CN" altLang="en-US" sz="2800" b="1" dirty="0">
                <a:solidFill>
                  <a:srgbClr val="7FA9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5137CD9-7CED-45D0-80AF-D576BE326ED8}"/>
              </a:ext>
            </a:extLst>
          </p:cNvPr>
          <p:cNvGrpSpPr/>
          <p:nvPr/>
        </p:nvGrpSpPr>
        <p:grpSpPr>
          <a:xfrm>
            <a:off x="4595448" y="2410133"/>
            <a:ext cx="4222039" cy="736344"/>
            <a:chOff x="4595448" y="2410133"/>
            <a:chExt cx="4222039" cy="736344"/>
          </a:xfrm>
        </p:grpSpPr>
        <p:grpSp>
          <p:nvGrpSpPr>
            <p:cNvPr id="57" name="组合 56"/>
            <p:cNvGrpSpPr/>
            <p:nvPr/>
          </p:nvGrpSpPr>
          <p:grpSpPr>
            <a:xfrm>
              <a:off x="4595448" y="2410133"/>
              <a:ext cx="1363893" cy="736344"/>
              <a:chOff x="1850870" y="2184732"/>
              <a:chExt cx="1022920" cy="552258"/>
            </a:xfrm>
          </p:grpSpPr>
          <p:sp>
            <p:nvSpPr>
              <p:cNvPr id="59" name="Freeform: Shape 1"/>
              <p:cNvSpPr/>
              <p:nvPr/>
            </p:nvSpPr>
            <p:spPr>
              <a:xfrm>
                <a:off x="2092105" y="2184732"/>
                <a:ext cx="495294" cy="552258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noFill/>
              <a:ln w="22225">
                <a:solidFill>
                  <a:srgbClr val="7FA9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2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850870" y="2230028"/>
                <a:ext cx="1022920" cy="438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b="1" dirty="0">
                    <a:solidFill>
                      <a:srgbClr val="7FA99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03</a:t>
                </a:r>
                <a:endParaRPr lang="zh-CN" altLang="en-US" sz="24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sp>
          <p:nvSpPr>
            <p:cNvPr id="58" name="Rectangle 17"/>
            <p:cNvSpPr/>
            <p:nvPr/>
          </p:nvSpPr>
          <p:spPr>
            <a:xfrm>
              <a:off x="5577487" y="2563640"/>
              <a:ext cx="3240000" cy="427301"/>
            </a:xfrm>
            <a:prstGeom prst="rect">
              <a:avLst/>
            </a:prstGeom>
          </p:spPr>
          <p:txBody>
            <a:bodyPr wrap="none" lIns="192000" tIns="0" rIns="192000" bIns="0">
              <a:normAutofit/>
            </a:bodyPr>
            <a:lstStyle/>
            <a:p>
              <a:r>
                <a:rPr lang="zh-TW" altLang="en-US" sz="2800" b="1" dirty="0">
                  <a:solidFill>
                    <a:srgbClr val="7FA9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團隊成員</a:t>
              </a:r>
              <a:endParaRPr lang="zh-CN" altLang="en-US" sz="2800" b="1" dirty="0">
                <a:solidFill>
                  <a:srgbClr val="7FA9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FA27F96-F8A4-40E3-A5FF-0E2DF6CDE789}"/>
              </a:ext>
            </a:extLst>
          </p:cNvPr>
          <p:cNvGrpSpPr/>
          <p:nvPr/>
        </p:nvGrpSpPr>
        <p:grpSpPr>
          <a:xfrm>
            <a:off x="4391202" y="348129"/>
            <a:ext cx="3409597" cy="1046440"/>
            <a:chOff x="4428928" y="348129"/>
            <a:chExt cx="3409597" cy="1046440"/>
          </a:xfrm>
        </p:grpSpPr>
        <p:sp>
          <p:nvSpPr>
            <p:cNvPr id="3" name="文本框 2"/>
            <p:cNvSpPr txBox="1"/>
            <p:nvPr/>
          </p:nvSpPr>
          <p:spPr>
            <a:xfrm>
              <a:off x="5602015" y="517406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TW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團隊成員</a:t>
              </a:r>
              <a:endPara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74027423-1D74-49CC-8AD7-6AB52FFC9207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428928" y="348129"/>
              <a:ext cx="1010768" cy="1046440"/>
            </a:xfrm>
            <a:custGeom>
              <a:avLst/>
              <a:gdLst>
                <a:gd name="T0" fmla="*/ 2147483647 w 89"/>
                <a:gd name="T1" fmla="*/ 2147483647 h 92"/>
                <a:gd name="T2" fmla="*/ 2147483647 w 89"/>
                <a:gd name="T3" fmla="*/ 2147483647 h 92"/>
                <a:gd name="T4" fmla="*/ 2147483647 w 89"/>
                <a:gd name="T5" fmla="*/ 2147483647 h 92"/>
                <a:gd name="T6" fmla="*/ 2147483647 w 89"/>
                <a:gd name="T7" fmla="*/ 2147483647 h 92"/>
                <a:gd name="T8" fmla="*/ 2147483647 w 89"/>
                <a:gd name="T9" fmla="*/ 2147483647 h 92"/>
                <a:gd name="T10" fmla="*/ 2147483647 w 89"/>
                <a:gd name="T11" fmla="*/ 2147483647 h 92"/>
                <a:gd name="T12" fmla="*/ 2147483647 w 89"/>
                <a:gd name="T13" fmla="*/ 2147483647 h 92"/>
                <a:gd name="T14" fmla="*/ 2147483647 w 89"/>
                <a:gd name="T15" fmla="*/ 2147483647 h 92"/>
                <a:gd name="T16" fmla="*/ 2147483647 w 89"/>
                <a:gd name="T17" fmla="*/ 2147483647 h 92"/>
                <a:gd name="T18" fmla="*/ 2147483647 w 89"/>
                <a:gd name="T19" fmla="*/ 2147483647 h 92"/>
                <a:gd name="T20" fmla="*/ 2147483647 w 89"/>
                <a:gd name="T21" fmla="*/ 2147483647 h 92"/>
                <a:gd name="T22" fmla="*/ 2147483647 w 89"/>
                <a:gd name="T23" fmla="*/ 2147483647 h 92"/>
                <a:gd name="T24" fmla="*/ 2147483647 w 89"/>
                <a:gd name="T25" fmla="*/ 2147483647 h 92"/>
                <a:gd name="T26" fmla="*/ 2147483647 w 89"/>
                <a:gd name="T27" fmla="*/ 2147483647 h 92"/>
                <a:gd name="T28" fmla="*/ 2147483647 w 89"/>
                <a:gd name="T29" fmla="*/ 2147483647 h 92"/>
                <a:gd name="T30" fmla="*/ 2147483647 w 89"/>
                <a:gd name="T31" fmla="*/ 2147483647 h 92"/>
                <a:gd name="T32" fmla="*/ 2147483647 w 89"/>
                <a:gd name="T33" fmla="*/ 2147483647 h 92"/>
                <a:gd name="T34" fmla="*/ 2147483647 w 89"/>
                <a:gd name="T35" fmla="*/ 2147483647 h 92"/>
                <a:gd name="T36" fmla="*/ 2147483647 w 89"/>
                <a:gd name="T37" fmla="*/ 2147483647 h 92"/>
                <a:gd name="T38" fmla="*/ 2147483647 w 89"/>
                <a:gd name="T39" fmla="*/ 2147483647 h 92"/>
                <a:gd name="T40" fmla="*/ 2147483647 w 89"/>
                <a:gd name="T41" fmla="*/ 2147483647 h 92"/>
                <a:gd name="T42" fmla="*/ 2147483647 w 89"/>
                <a:gd name="T43" fmla="*/ 2147483647 h 92"/>
                <a:gd name="T44" fmla="*/ 2147483647 w 89"/>
                <a:gd name="T45" fmla="*/ 2147483647 h 92"/>
                <a:gd name="T46" fmla="*/ 2147483647 w 89"/>
                <a:gd name="T47" fmla="*/ 2147483647 h 92"/>
                <a:gd name="T48" fmla="*/ 2147483647 w 89"/>
                <a:gd name="T49" fmla="*/ 2147483647 h 92"/>
                <a:gd name="T50" fmla="*/ 2147483647 w 89"/>
                <a:gd name="T51" fmla="*/ 2147483647 h 92"/>
                <a:gd name="T52" fmla="*/ 2147483647 w 89"/>
                <a:gd name="T53" fmla="*/ 2147483647 h 92"/>
                <a:gd name="T54" fmla="*/ 2147483647 w 89"/>
                <a:gd name="T55" fmla="*/ 2147483647 h 92"/>
                <a:gd name="T56" fmla="*/ 2147483647 w 89"/>
                <a:gd name="T57" fmla="*/ 2147483647 h 92"/>
                <a:gd name="T58" fmla="*/ 2147483647 w 89"/>
                <a:gd name="T59" fmla="*/ 2147483647 h 92"/>
                <a:gd name="T60" fmla="*/ 2147483647 w 89"/>
                <a:gd name="T61" fmla="*/ 2147483647 h 92"/>
                <a:gd name="T62" fmla="*/ 2147483647 w 89"/>
                <a:gd name="T63" fmla="*/ 2147483647 h 92"/>
                <a:gd name="T64" fmla="*/ 2147483647 w 89"/>
                <a:gd name="T65" fmla="*/ 2147483647 h 92"/>
                <a:gd name="T66" fmla="*/ 2147483647 w 89"/>
                <a:gd name="T67" fmla="*/ 2147483647 h 92"/>
                <a:gd name="T68" fmla="*/ 2147483647 w 89"/>
                <a:gd name="T69" fmla="*/ 2147483647 h 92"/>
                <a:gd name="T70" fmla="*/ 2147483647 w 89"/>
                <a:gd name="T71" fmla="*/ 2147483647 h 92"/>
                <a:gd name="T72" fmla="*/ 2147483647 w 89"/>
                <a:gd name="T73" fmla="*/ 2147483647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9"/>
                <a:gd name="T112" fmla="*/ 0 h 92"/>
                <a:gd name="T113" fmla="*/ 89 w 89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9" h="92">
                  <a:moveTo>
                    <a:pt x="45" y="0"/>
                  </a:moveTo>
                  <a:cubicBezTo>
                    <a:pt x="40" y="0"/>
                    <a:pt x="35" y="5"/>
                    <a:pt x="35" y="11"/>
                  </a:cubicBezTo>
                  <a:cubicBezTo>
                    <a:pt x="35" y="16"/>
                    <a:pt x="40" y="21"/>
                    <a:pt x="45" y="21"/>
                  </a:cubicBezTo>
                  <a:cubicBezTo>
                    <a:pt x="51" y="21"/>
                    <a:pt x="56" y="16"/>
                    <a:pt x="56" y="11"/>
                  </a:cubicBezTo>
                  <a:cubicBezTo>
                    <a:pt x="56" y="5"/>
                    <a:pt x="51" y="0"/>
                    <a:pt x="45" y="0"/>
                  </a:cubicBezTo>
                  <a:close/>
                  <a:moveTo>
                    <a:pt x="70" y="10"/>
                  </a:moveTo>
                  <a:cubicBezTo>
                    <a:pt x="65" y="10"/>
                    <a:pt x="61" y="14"/>
                    <a:pt x="61" y="18"/>
                  </a:cubicBezTo>
                  <a:cubicBezTo>
                    <a:pt x="61" y="23"/>
                    <a:pt x="65" y="27"/>
                    <a:pt x="70" y="27"/>
                  </a:cubicBezTo>
                  <a:cubicBezTo>
                    <a:pt x="74" y="27"/>
                    <a:pt x="78" y="23"/>
                    <a:pt x="78" y="18"/>
                  </a:cubicBezTo>
                  <a:cubicBezTo>
                    <a:pt x="78" y="14"/>
                    <a:pt x="74" y="10"/>
                    <a:pt x="70" y="10"/>
                  </a:cubicBezTo>
                  <a:close/>
                  <a:moveTo>
                    <a:pt x="30" y="52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2"/>
                    <a:pt x="30" y="52"/>
                    <a:pt x="30" y="52"/>
                  </a:cubicBezTo>
                  <a:close/>
                  <a:moveTo>
                    <a:pt x="21" y="10"/>
                  </a:moveTo>
                  <a:cubicBezTo>
                    <a:pt x="16" y="10"/>
                    <a:pt x="13" y="14"/>
                    <a:pt x="13" y="18"/>
                  </a:cubicBezTo>
                  <a:cubicBezTo>
                    <a:pt x="13" y="23"/>
                    <a:pt x="16" y="27"/>
                    <a:pt x="21" y="27"/>
                  </a:cubicBezTo>
                  <a:cubicBezTo>
                    <a:pt x="25" y="27"/>
                    <a:pt x="29" y="23"/>
                    <a:pt x="29" y="18"/>
                  </a:cubicBezTo>
                  <a:cubicBezTo>
                    <a:pt x="29" y="14"/>
                    <a:pt x="25" y="10"/>
                    <a:pt x="21" y="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21916" tIns="60957" rIns="121916" bIns="60957" anchor="ctr"/>
            <a:lstStyle/>
            <a:p>
              <a:endParaRPr lang="zh-CN" altLang="en-US" sz="1613" dirty="0">
                <a:latin typeface="+mn-ea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B80333D8-BF4B-48E8-B2F9-230B9EBF7738}"/>
              </a:ext>
            </a:extLst>
          </p:cNvPr>
          <p:cNvGrpSpPr/>
          <p:nvPr/>
        </p:nvGrpSpPr>
        <p:grpSpPr>
          <a:xfrm>
            <a:off x="3793952" y="1904663"/>
            <a:ext cx="4604096" cy="4461932"/>
            <a:chOff x="1580353" y="1820583"/>
            <a:chExt cx="4604096" cy="446193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88D3EB-C596-4909-8D56-19B580744F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80353" y="1820583"/>
              <a:ext cx="828704" cy="828704"/>
              <a:chOff x="5889586" y="1347613"/>
              <a:chExt cx="1104938" cy="1104938"/>
            </a:xfrm>
          </p:grpSpPr>
          <p:sp>
            <p:nvSpPr>
              <p:cNvPr id="22" name="Freeform: Shape 9">
                <a:extLst>
                  <a:ext uri="{FF2B5EF4-FFF2-40B4-BE49-F238E27FC236}">
                    <a16:creationId xmlns:a16="http://schemas.microsoft.com/office/drawing/2014/main" id="{FED54A57-BE4E-4648-AB26-2EF82984A4DC}"/>
                  </a:ext>
                </a:extLst>
              </p:cNvPr>
              <p:cNvSpPr/>
              <p:nvPr/>
            </p:nvSpPr>
            <p:spPr>
              <a:xfrm>
                <a:off x="5889586" y="1347613"/>
                <a:ext cx="1104938" cy="1104938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674876"/>
                  <a:satOff val="34544"/>
                  <a:lumOff val="14510"/>
                  <a:alphaOff val="0"/>
                </a:schemeClr>
              </a:fillRef>
              <a:effectRef idx="0">
                <a:schemeClr val="accent3">
                  <a:hueOff val="674876"/>
                  <a:satOff val="34544"/>
                  <a:lumOff val="1451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3" name="Freeform: Shape 14">
                <a:extLst>
                  <a:ext uri="{FF2B5EF4-FFF2-40B4-BE49-F238E27FC236}">
                    <a16:creationId xmlns:a16="http://schemas.microsoft.com/office/drawing/2014/main" id="{45758E03-029E-4FEF-8520-B0C73CF5B7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24340" y="1658862"/>
                <a:ext cx="435441" cy="437733"/>
              </a:xfrm>
              <a:custGeom>
                <a:avLst/>
                <a:gdLst>
                  <a:gd name="T0" fmla="*/ 381 w 402"/>
                  <a:gd name="T1" fmla="*/ 10 h 404"/>
                  <a:gd name="T2" fmla="*/ 365 w 402"/>
                  <a:gd name="T3" fmla="*/ 3 h 404"/>
                  <a:gd name="T4" fmla="*/ 358 w 402"/>
                  <a:gd name="T5" fmla="*/ 18 h 404"/>
                  <a:gd name="T6" fmla="*/ 312 w 402"/>
                  <a:gd name="T7" fmla="*/ 133 h 404"/>
                  <a:gd name="T8" fmla="*/ 301 w 402"/>
                  <a:gd name="T9" fmla="*/ 116 h 404"/>
                  <a:gd name="T10" fmla="*/ 282 w 402"/>
                  <a:gd name="T11" fmla="*/ 106 h 404"/>
                  <a:gd name="T12" fmla="*/ 219 w 402"/>
                  <a:gd name="T13" fmla="*/ 107 h 404"/>
                  <a:gd name="T14" fmla="*/ 197 w 402"/>
                  <a:gd name="T15" fmla="*/ 113 h 404"/>
                  <a:gd name="T16" fmla="*/ 11 w 402"/>
                  <a:gd name="T17" fmla="*/ 245 h 404"/>
                  <a:gd name="T18" fmla="*/ 6 w 402"/>
                  <a:gd name="T19" fmla="*/ 273 h 404"/>
                  <a:gd name="T20" fmla="*/ 91 w 402"/>
                  <a:gd name="T21" fmla="*/ 395 h 404"/>
                  <a:gd name="T22" fmla="*/ 116 w 402"/>
                  <a:gd name="T23" fmla="*/ 397 h 404"/>
                  <a:gd name="T24" fmla="*/ 302 w 402"/>
                  <a:gd name="T25" fmla="*/ 265 h 404"/>
                  <a:gd name="T26" fmla="*/ 316 w 402"/>
                  <a:gd name="T27" fmla="*/ 247 h 404"/>
                  <a:gd name="T28" fmla="*/ 336 w 402"/>
                  <a:gd name="T29" fmla="*/ 184 h 404"/>
                  <a:gd name="T30" fmla="*/ 333 w 402"/>
                  <a:gd name="T31" fmla="*/ 163 h 404"/>
                  <a:gd name="T32" fmla="*/ 326 w 402"/>
                  <a:gd name="T33" fmla="*/ 153 h 404"/>
                  <a:gd name="T34" fmla="*/ 381 w 402"/>
                  <a:gd name="T35" fmla="*/ 10 h 404"/>
                  <a:gd name="T36" fmla="*/ 294 w 402"/>
                  <a:gd name="T37" fmla="*/ 197 h 404"/>
                  <a:gd name="T38" fmla="*/ 250 w 402"/>
                  <a:gd name="T39" fmla="*/ 189 h 404"/>
                  <a:gd name="T40" fmla="*/ 258 w 402"/>
                  <a:gd name="T41" fmla="*/ 144 h 404"/>
                  <a:gd name="T42" fmla="*/ 295 w 402"/>
                  <a:gd name="T43" fmla="*/ 145 h 404"/>
                  <a:gd name="T44" fmla="*/ 285 w 402"/>
                  <a:gd name="T45" fmla="*/ 150 h 404"/>
                  <a:gd name="T46" fmla="*/ 279 w 402"/>
                  <a:gd name="T47" fmla="*/ 166 h 404"/>
                  <a:gd name="T48" fmla="*/ 290 w 402"/>
                  <a:gd name="T49" fmla="*/ 173 h 404"/>
                  <a:gd name="T50" fmla="*/ 295 w 402"/>
                  <a:gd name="T51" fmla="*/ 172 h 404"/>
                  <a:gd name="T52" fmla="*/ 307 w 402"/>
                  <a:gd name="T53" fmla="*/ 165 h 404"/>
                  <a:gd name="T54" fmla="*/ 294 w 402"/>
                  <a:gd name="T55" fmla="*/ 197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2" h="404">
                    <a:moveTo>
                      <a:pt x="381" y="10"/>
                    </a:moveTo>
                    <a:cubicBezTo>
                      <a:pt x="378" y="4"/>
                      <a:pt x="372" y="0"/>
                      <a:pt x="365" y="3"/>
                    </a:cubicBezTo>
                    <a:cubicBezTo>
                      <a:pt x="359" y="5"/>
                      <a:pt x="356" y="12"/>
                      <a:pt x="358" y="18"/>
                    </a:cubicBezTo>
                    <a:cubicBezTo>
                      <a:pt x="376" y="71"/>
                      <a:pt x="340" y="111"/>
                      <a:pt x="312" y="133"/>
                    </a:cubicBezTo>
                    <a:cubicBezTo>
                      <a:pt x="301" y="116"/>
                      <a:pt x="301" y="116"/>
                      <a:pt x="301" y="116"/>
                    </a:cubicBezTo>
                    <a:cubicBezTo>
                      <a:pt x="297" y="111"/>
                      <a:pt x="289" y="106"/>
                      <a:pt x="282" y="106"/>
                    </a:cubicBezTo>
                    <a:cubicBezTo>
                      <a:pt x="219" y="107"/>
                      <a:pt x="219" y="107"/>
                      <a:pt x="219" y="107"/>
                    </a:cubicBezTo>
                    <a:cubicBezTo>
                      <a:pt x="212" y="106"/>
                      <a:pt x="203" y="109"/>
                      <a:pt x="197" y="113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2" y="251"/>
                      <a:pt x="0" y="264"/>
                      <a:pt x="6" y="273"/>
                    </a:cubicBezTo>
                    <a:cubicBezTo>
                      <a:pt x="91" y="395"/>
                      <a:pt x="91" y="395"/>
                      <a:pt x="91" y="395"/>
                    </a:cubicBezTo>
                    <a:cubicBezTo>
                      <a:pt x="97" y="404"/>
                      <a:pt x="107" y="403"/>
                      <a:pt x="116" y="397"/>
                    </a:cubicBezTo>
                    <a:cubicBezTo>
                      <a:pt x="302" y="265"/>
                      <a:pt x="302" y="265"/>
                      <a:pt x="302" y="265"/>
                    </a:cubicBezTo>
                    <a:cubicBezTo>
                      <a:pt x="308" y="261"/>
                      <a:pt x="314" y="253"/>
                      <a:pt x="316" y="247"/>
                    </a:cubicBezTo>
                    <a:cubicBezTo>
                      <a:pt x="336" y="184"/>
                      <a:pt x="336" y="184"/>
                      <a:pt x="336" y="184"/>
                    </a:cubicBezTo>
                    <a:cubicBezTo>
                      <a:pt x="338" y="178"/>
                      <a:pt x="337" y="168"/>
                      <a:pt x="333" y="163"/>
                    </a:cubicBezTo>
                    <a:cubicBezTo>
                      <a:pt x="326" y="153"/>
                      <a:pt x="326" y="153"/>
                      <a:pt x="326" y="153"/>
                    </a:cubicBezTo>
                    <a:cubicBezTo>
                      <a:pt x="363" y="124"/>
                      <a:pt x="402" y="73"/>
                      <a:pt x="381" y="10"/>
                    </a:cubicBezTo>
                    <a:close/>
                    <a:moveTo>
                      <a:pt x="294" y="197"/>
                    </a:moveTo>
                    <a:cubicBezTo>
                      <a:pt x="280" y="207"/>
                      <a:pt x="260" y="204"/>
                      <a:pt x="250" y="189"/>
                    </a:cubicBezTo>
                    <a:cubicBezTo>
                      <a:pt x="240" y="175"/>
                      <a:pt x="243" y="155"/>
                      <a:pt x="258" y="144"/>
                    </a:cubicBezTo>
                    <a:cubicBezTo>
                      <a:pt x="269" y="136"/>
                      <a:pt x="284" y="137"/>
                      <a:pt x="295" y="145"/>
                    </a:cubicBezTo>
                    <a:cubicBezTo>
                      <a:pt x="289" y="148"/>
                      <a:pt x="285" y="150"/>
                      <a:pt x="285" y="150"/>
                    </a:cubicBezTo>
                    <a:cubicBezTo>
                      <a:pt x="279" y="153"/>
                      <a:pt x="276" y="160"/>
                      <a:pt x="279" y="166"/>
                    </a:cubicBezTo>
                    <a:cubicBezTo>
                      <a:pt x="281" y="171"/>
                      <a:pt x="285" y="173"/>
                      <a:pt x="290" y="173"/>
                    </a:cubicBezTo>
                    <a:cubicBezTo>
                      <a:pt x="292" y="173"/>
                      <a:pt x="293" y="173"/>
                      <a:pt x="295" y="172"/>
                    </a:cubicBezTo>
                    <a:cubicBezTo>
                      <a:pt x="299" y="170"/>
                      <a:pt x="303" y="168"/>
                      <a:pt x="307" y="165"/>
                    </a:cubicBezTo>
                    <a:cubicBezTo>
                      <a:pt x="309" y="177"/>
                      <a:pt x="304" y="190"/>
                      <a:pt x="294" y="19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600"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2EFAC67-02F7-44B6-9433-CC3761DD8136}"/>
                </a:ext>
              </a:extLst>
            </p:cNvPr>
            <p:cNvSpPr txBox="1"/>
            <p:nvPr/>
          </p:nvSpPr>
          <p:spPr>
            <a:xfrm>
              <a:off x="2409056" y="1973325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指導教授　左台益教授</a:t>
              </a: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F2B36A8-0302-4665-8074-5508FFBF68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80353" y="2795270"/>
              <a:ext cx="828704" cy="828704"/>
              <a:chOff x="5889592" y="1347615"/>
              <a:chExt cx="1104939" cy="1104939"/>
            </a:xfrm>
          </p:grpSpPr>
          <p:sp>
            <p:nvSpPr>
              <p:cNvPr id="27" name="Freeform: Shape 9">
                <a:extLst>
                  <a:ext uri="{FF2B5EF4-FFF2-40B4-BE49-F238E27FC236}">
                    <a16:creationId xmlns:a16="http://schemas.microsoft.com/office/drawing/2014/main" id="{83459D9F-E839-47D4-AE6F-6766025E4442}"/>
                  </a:ext>
                </a:extLst>
              </p:cNvPr>
              <p:cNvSpPr/>
              <p:nvPr/>
            </p:nvSpPr>
            <p:spPr>
              <a:xfrm>
                <a:off x="5889592" y="1347615"/>
                <a:ext cx="1104939" cy="1104939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674876"/>
                  <a:satOff val="34544"/>
                  <a:lumOff val="14510"/>
                  <a:alphaOff val="0"/>
                </a:schemeClr>
              </a:fillRef>
              <a:effectRef idx="0">
                <a:schemeClr val="accent3">
                  <a:hueOff val="674876"/>
                  <a:satOff val="34544"/>
                  <a:lumOff val="1451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8" name="Freeform: Shape 14">
                <a:extLst>
                  <a:ext uri="{FF2B5EF4-FFF2-40B4-BE49-F238E27FC236}">
                    <a16:creationId xmlns:a16="http://schemas.microsoft.com/office/drawing/2014/main" id="{D254383C-0CB3-4004-92E0-49B29731E4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24340" y="1658862"/>
                <a:ext cx="435442" cy="437734"/>
              </a:xfrm>
              <a:custGeom>
                <a:avLst/>
                <a:gdLst>
                  <a:gd name="T0" fmla="*/ 381 w 402"/>
                  <a:gd name="T1" fmla="*/ 10 h 404"/>
                  <a:gd name="T2" fmla="*/ 365 w 402"/>
                  <a:gd name="T3" fmla="*/ 3 h 404"/>
                  <a:gd name="T4" fmla="*/ 358 w 402"/>
                  <a:gd name="T5" fmla="*/ 18 h 404"/>
                  <a:gd name="T6" fmla="*/ 312 w 402"/>
                  <a:gd name="T7" fmla="*/ 133 h 404"/>
                  <a:gd name="T8" fmla="*/ 301 w 402"/>
                  <a:gd name="T9" fmla="*/ 116 h 404"/>
                  <a:gd name="T10" fmla="*/ 282 w 402"/>
                  <a:gd name="T11" fmla="*/ 106 h 404"/>
                  <a:gd name="T12" fmla="*/ 219 w 402"/>
                  <a:gd name="T13" fmla="*/ 107 h 404"/>
                  <a:gd name="T14" fmla="*/ 197 w 402"/>
                  <a:gd name="T15" fmla="*/ 113 h 404"/>
                  <a:gd name="T16" fmla="*/ 11 w 402"/>
                  <a:gd name="T17" fmla="*/ 245 h 404"/>
                  <a:gd name="T18" fmla="*/ 6 w 402"/>
                  <a:gd name="T19" fmla="*/ 273 h 404"/>
                  <a:gd name="T20" fmla="*/ 91 w 402"/>
                  <a:gd name="T21" fmla="*/ 395 h 404"/>
                  <a:gd name="T22" fmla="*/ 116 w 402"/>
                  <a:gd name="T23" fmla="*/ 397 h 404"/>
                  <a:gd name="T24" fmla="*/ 302 w 402"/>
                  <a:gd name="T25" fmla="*/ 265 h 404"/>
                  <a:gd name="T26" fmla="*/ 316 w 402"/>
                  <a:gd name="T27" fmla="*/ 247 h 404"/>
                  <a:gd name="T28" fmla="*/ 336 w 402"/>
                  <a:gd name="T29" fmla="*/ 184 h 404"/>
                  <a:gd name="T30" fmla="*/ 333 w 402"/>
                  <a:gd name="T31" fmla="*/ 163 h 404"/>
                  <a:gd name="T32" fmla="*/ 326 w 402"/>
                  <a:gd name="T33" fmla="*/ 153 h 404"/>
                  <a:gd name="T34" fmla="*/ 381 w 402"/>
                  <a:gd name="T35" fmla="*/ 10 h 404"/>
                  <a:gd name="T36" fmla="*/ 294 w 402"/>
                  <a:gd name="T37" fmla="*/ 197 h 404"/>
                  <a:gd name="T38" fmla="*/ 250 w 402"/>
                  <a:gd name="T39" fmla="*/ 189 h 404"/>
                  <a:gd name="T40" fmla="*/ 258 w 402"/>
                  <a:gd name="T41" fmla="*/ 144 h 404"/>
                  <a:gd name="T42" fmla="*/ 295 w 402"/>
                  <a:gd name="T43" fmla="*/ 145 h 404"/>
                  <a:gd name="T44" fmla="*/ 285 w 402"/>
                  <a:gd name="T45" fmla="*/ 150 h 404"/>
                  <a:gd name="T46" fmla="*/ 279 w 402"/>
                  <a:gd name="T47" fmla="*/ 166 h 404"/>
                  <a:gd name="T48" fmla="*/ 290 w 402"/>
                  <a:gd name="T49" fmla="*/ 173 h 404"/>
                  <a:gd name="T50" fmla="*/ 295 w 402"/>
                  <a:gd name="T51" fmla="*/ 172 h 404"/>
                  <a:gd name="T52" fmla="*/ 307 w 402"/>
                  <a:gd name="T53" fmla="*/ 165 h 404"/>
                  <a:gd name="T54" fmla="*/ 294 w 402"/>
                  <a:gd name="T55" fmla="*/ 197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2" h="404">
                    <a:moveTo>
                      <a:pt x="381" y="10"/>
                    </a:moveTo>
                    <a:cubicBezTo>
                      <a:pt x="378" y="4"/>
                      <a:pt x="372" y="0"/>
                      <a:pt x="365" y="3"/>
                    </a:cubicBezTo>
                    <a:cubicBezTo>
                      <a:pt x="359" y="5"/>
                      <a:pt x="356" y="12"/>
                      <a:pt x="358" y="18"/>
                    </a:cubicBezTo>
                    <a:cubicBezTo>
                      <a:pt x="376" y="71"/>
                      <a:pt x="340" y="111"/>
                      <a:pt x="312" y="133"/>
                    </a:cubicBezTo>
                    <a:cubicBezTo>
                      <a:pt x="301" y="116"/>
                      <a:pt x="301" y="116"/>
                      <a:pt x="301" y="116"/>
                    </a:cubicBezTo>
                    <a:cubicBezTo>
                      <a:pt x="297" y="111"/>
                      <a:pt x="289" y="106"/>
                      <a:pt x="282" y="106"/>
                    </a:cubicBezTo>
                    <a:cubicBezTo>
                      <a:pt x="219" y="107"/>
                      <a:pt x="219" y="107"/>
                      <a:pt x="219" y="107"/>
                    </a:cubicBezTo>
                    <a:cubicBezTo>
                      <a:pt x="212" y="106"/>
                      <a:pt x="203" y="109"/>
                      <a:pt x="197" y="113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2" y="251"/>
                      <a:pt x="0" y="264"/>
                      <a:pt x="6" y="273"/>
                    </a:cubicBezTo>
                    <a:cubicBezTo>
                      <a:pt x="91" y="395"/>
                      <a:pt x="91" y="395"/>
                      <a:pt x="91" y="395"/>
                    </a:cubicBezTo>
                    <a:cubicBezTo>
                      <a:pt x="97" y="404"/>
                      <a:pt x="107" y="403"/>
                      <a:pt x="116" y="397"/>
                    </a:cubicBezTo>
                    <a:cubicBezTo>
                      <a:pt x="302" y="265"/>
                      <a:pt x="302" y="265"/>
                      <a:pt x="302" y="265"/>
                    </a:cubicBezTo>
                    <a:cubicBezTo>
                      <a:pt x="308" y="261"/>
                      <a:pt x="314" y="253"/>
                      <a:pt x="316" y="247"/>
                    </a:cubicBezTo>
                    <a:cubicBezTo>
                      <a:pt x="336" y="184"/>
                      <a:pt x="336" y="184"/>
                      <a:pt x="336" y="184"/>
                    </a:cubicBezTo>
                    <a:cubicBezTo>
                      <a:pt x="338" y="178"/>
                      <a:pt x="337" y="168"/>
                      <a:pt x="333" y="163"/>
                    </a:cubicBezTo>
                    <a:cubicBezTo>
                      <a:pt x="326" y="153"/>
                      <a:pt x="326" y="153"/>
                      <a:pt x="326" y="153"/>
                    </a:cubicBezTo>
                    <a:cubicBezTo>
                      <a:pt x="363" y="124"/>
                      <a:pt x="402" y="73"/>
                      <a:pt x="381" y="10"/>
                    </a:cubicBezTo>
                    <a:close/>
                    <a:moveTo>
                      <a:pt x="294" y="197"/>
                    </a:moveTo>
                    <a:cubicBezTo>
                      <a:pt x="280" y="207"/>
                      <a:pt x="260" y="204"/>
                      <a:pt x="250" y="189"/>
                    </a:cubicBezTo>
                    <a:cubicBezTo>
                      <a:pt x="240" y="175"/>
                      <a:pt x="243" y="155"/>
                      <a:pt x="258" y="144"/>
                    </a:cubicBezTo>
                    <a:cubicBezTo>
                      <a:pt x="269" y="136"/>
                      <a:pt x="284" y="137"/>
                      <a:pt x="295" y="145"/>
                    </a:cubicBezTo>
                    <a:cubicBezTo>
                      <a:pt x="289" y="148"/>
                      <a:pt x="285" y="150"/>
                      <a:pt x="285" y="150"/>
                    </a:cubicBezTo>
                    <a:cubicBezTo>
                      <a:pt x="279" y="153"/>
                      <a:pt x="276" y="160"/>
                      <a:pt x="279" y="166"/>
                    </a:cubicBezTo>
                    <a:cubicBezTo>
                      <a:pt x="281" y="171"/>
                      <a:pt x="285" y="173"/>
                      <a:pt x="290" y="173"/>
                    </a:cubicBezTo>
                    <a:cubicBezTo>
                      <a:pt x="292" y="173"/>
                      <a:pt x="293" y="173"/>
                      <a:pt x="295" y="172"/>
                    </a:cubicBezTo>
                    <a:cubicBezTo>
                      <a:pt x="299" y="170"/>
                      <a:pt x="303" y="168"/>
                      <a:pt x="307" y="165"/>
                    </a:cubicBezTo>
                    <a:cubicBezTo>
                      <a:pt x="309" y="177"/>
                      <a:pt x="304" y="190"/>
                      <a:pt x="294" y="19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600"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EB7FDB5-86CE-4EAF-8284-0B0FFF1E44A0}"/>
                </a:ext>
              </a:extLst>
            </p:cNvPr>
            <p:cNvSpPr txBox="1"/>
            <p:nvPr/>
          </p:nvSpPr>
          <p:spPr>
            <a:xfrm>
              <a:off x="2409056" y="2948012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授課教師　張婉吟老師</a:t>
              </a: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2D15A762-C47B-4E2E-8B10-807219AC7D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80353" y="3770024"/>
              <a:ext cx="828704" cy="828704"/>
              <a:chOff x="5889592" y="1347615"/>
              <a:chExt cx="1104939" cy="1104939"/>
            </a:xfrm>
          </p:grpSpPr>
          <p:sp>
            <p:nvSpPr>
              <p:cNvPr id="31" name="Freeform: Shape 9">
                <a:extLst>
                  <a:ext uri="{FF2B5EF4-FFF2-40B4-BE49-F238E27FC236}">
                    <a16:creationId xmlns:a16="http://schemas.microsoft.com/office/drawing/2014/main" id="{DB795706-0FA9-4C3D-8FBE-8724C7787244}"/>
                  </a:ext>
                </a:extLst>
              </p:cNvPr>
              <p:cNvSpPr/>
              <p:nvPr/>
            </p:nvSpPr>
            <p:spPr>
              <a:xfrm>
                <a:off x="5889592" y="1347615"/>
                <a:ext cx="1104939" cy="1104939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674876"/>
                  <a:satOff val="34544"/>
                  <a:lumOff val="14510"/>
                  <a:alphaOff val="0"/>
                </a:schemeClr>
              </a:fillRef>
              <a:effectRef idx="0">
                <a:schemeClr val="accent3">
                  <a:hueOff val="674876"/>
                  <a:satOff val="34544"/>
                  <a:lumOff val="1451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42" name="Freeform: Shape 14">
                <a:extLst>
                  <a:ext uri="{FF2B5EF4-FFF2-40B4-BE49-F238E27FC236}">
                    <a16:creationId xmlns:a16="http://schemas.microsoft.com/office/drawing/2014/main" id="{23569AF9-DFE6-4735-A171-C9F524321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24340" y="1658862"/>
                <a:ext cx="435442" cy="437734"/>
              </a:xfrm>
              <a:custGeom>
                <a:avLst/>
                <a:gdLst>
                  <a:gd name="T0" fmla="*/ 381 w 402"/>
                  <a:gd name="T1" fmla="*/ 10 h 404"/>
                  <a:gd name="T2" fmla="*/ 365 w 402"/>
                  <a:gd name="T3" fmla="*/ 3 h 404"/>
                  <a:gd name="T4" fmla="*/ 358 w 402"/>
                  <a:gd name="T5" fmla="*/ 18 h 404"/>
                  <a:gd name="T6" fmla="*/ 312 w 402"/>
                  <a:gd name="T7" fmla="*/ 133 h 404"/>
                  <a:gd name="T8" fmla="*/ 301 w 402"/>
                  <a:gd name="T9" fmla="*/ 116 h 404"/>
                  <a:gd name="T10" fmla="*/ 282 w 402"/>
                  <a:gd name="T11" fmla="*/ 106 h 404"/>
                  <a:gd name="T12" fmla="*/ 219 w 402"/>
                  <a:gd name="T13" fmla="*/ 107 h 404"/>
                  <a:gd name="T14" fmla="*/ 197 w 402"/>
                  <a:gd name="T15" fmla="*/ 113 h 404"/>
                  <a:gd name="T16" fmla="*/ 11 w 402"/>
                  <a:gd name="T17" fmla="*/ 245 h 404"/>
                  <a:gd name="T18" fmla="*/ 6 w 402"/>
                  <a:gd name="T19" fmla="*/ 273 h 404"/>
                  <a:gd name="T20" fmla="*/ 91 w 402"/>
                  <a:gd name="T21" fmla="*/ 395 h 404"/>
                  <a:gd name="T22" fmla="*/ 116 w 402"/>
                  <a:gd name="T23" fmla="*/ 397 h 404"/>
                  <a:gd name="T24" fmla="*/ 302 w 402"/>
                  <a:gd name="T25" fmla="*/ 265 h 404"/>
                  <a:gd name="T26" fmla="*/ 316 w 402"/>
                  <a:gd name="T27" fmla="*/ 247 h 404"/>
                  <a:gd name="T28" fmla="*/ 336 w 402"/>
                  <a:gd name="T29" fmla="*/ 184 h 404"/>
                  <a:gd name="T30" fmla="*/ 333 w 402"/>
                  <a:gd name="T31" fmla="*/ 163 h 404"/>
                  <a:gd name="T32" fmla="*/ 326 w 402"/>
                  <a:gd name="T33" fmla="*/ 153 h 404"/>
                  <a:gd name="T34" fmla="*/ 381 w 402"/>
                  <a:gd name="T35" fmla="*/ 10 h 404"/>
                  <a:gd name="T36" fmla="*/ 294 w 402"/>
                  <a:gd name="T37" fmla="*/ 197 h 404"/>
                  <a:gd name="T38" fmla="*/ 250 w 402"/>
                  <a:gd name="T39" fmla="*/ 189 h 404"/>
                  <a:gd name="T40" fmla="*/ 258 w 402"/>
                  <a:gd name="T41" fmla="*/ 144 h 404"/>
                  <a:gd name="T42" fmla="*/ 295 w 402"/>
                  <a:gd name="T43" fmla="*/ 145 h 404"/>
                  <a:gd name="T44" fmla="*/ 285 w 402"/>
                  <a:gd name="T45" fmla="*/ 150 h 404"/>
                  <a:gd name="T46" fmla="*/ 279 w 402"/>
                  <a:gd name="T47" fmla="*/ 166 h 404"/>
                  <a:gd name="T48" fmla="*/ 290 w 402"/>
                  <a:gd name="T49" fmla="*/ 173 h 404"/>
                  <a:gd name="T50" fmla="*/ 295 w 402"/>
                  <a:gd name="T51" fmla="*/ 172 h 404"/>
                  <a:gd name="T52" fmla="*/ 307 w 402"/>
                  <a:gd name="T53" fmla="*/ 165 h 404"/>
                  <a:gd name="T54" fmla="*/ 294 w 402"/>
                  <a:gd name="T55" fmla="*/ 197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2" h="404">
                    <a:moveTo>
                      <a:pt x="381" y="10"/>
                    </a:moveTo>
                    <a:cubicBezTo>
                      <a:pt x="378" y="4"/>
                      <a:pt x="372" y="0"/>
                      <a:pt x="365" y="3"/>
                    </a:cubicBezTo>
                    <a:cubicBezTo>
                      <a:pt x="359" y="5"/>
                      <a:pt x="356" y="12"/>
                      <a:pt x="358" y="18"/>
                    </a:cubicBezTo>
                    <a:cubicBezTo>
                      <a:pt x="376" y="71"/>
                      <a:pt x="340" y="111"/>
                      <a:pt x="312" y="133"/>
                    </a:cubicBezTo>
                    <a:cubicBezTo>
                      <a:pt x="301" y="116"/>
                      <a:pt x="301" y="116"/>
                      <a:pt x="301" y="116"/>
                    </a:cubicBezTo>
                    <a:cubicBezTo>
                      <a:pt x="297" y="111"/>
                      <a:pt x="289" y="106"/>
                      <a:pt x="282" y="106"/>
                    </a:cubicBezTo>
                    <a:cubicBezTo>
                      <a:pt x="219" y="107"/>
                      <a:pt x="219" y="107"/>
                      <a:pt x="219" y="107"/>
                    </a:cubicBezTo>
                    <a:cubicBezTo>
                      <a:pt x="212" y="106"/>
                      <a:pt x="203" y="109"/>
                      <a:pt x="197" y="113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2" y="251"/>
                      <a:pt x="0" y="264"/>
                      <a:pt x="6" y="273"/>
                    </a:cubicBezTo>
                    <a:cubicBezTo>
                      <a:pt x="91" y="395"/>
                      <a:pt x="91" y="395"/>
                      <a:pt x="91" y="395"/>
                    </a:cubicBezTo>
                    <a:cubicBezTo>
                      <a:pt x="97" y="404"/>
                      <a:pt x="107" y="403"/>
                      <a:pt x="116" y="397"/>
                    </a:cubicBezTo>
                    <a:cubicBezTo>
                      <a:pt x="302" y="265"/>
                      <a:pt x="302" y="265"/>
                      <a:pt x="302" y="265"/>
                    </a:cubicBezTo>
                    <a:cubicBezTo>
                      <a:pt x="308" y="261"/>
                      <a:pt x="314" y="253"/>
                      <a:pt x="316" y="247"/>
                    </a:cubicBezTo>
                    <a:cubicBezTo>
                      <a:pt x="336" y="184"/>
                      <a:pt x="336" y="184"/>
                      <a:pt x="336" y="184"/>
                    </a:cubicBezTo>
                    <a:cubicBezTo>
                      <a:pt x="338" y="178"/>
                      <a:pt x="337" y="168"/>
                      <a:pt x="333" y="163"/>
                    </a:cubicBezTo>
                    <a:cubicBezTo>
                      <a:pt x="326" y="153"/>
                      <a:pt x="326" y="153"/>
                      <a:pt x="326" y="153"/>
                    </a:cubicBezTo>
                    <a:cubicBezTo>
                      <a:pt x="363" y="124"/>
                      <a:pt x="402" y="73"/>
                      <a:pt x="381" y="10"/>
                    </a:cubicBezTo>
                    <a:close/>
                    <a:moveTo>
                      <a:pt x="294" y="197"/>
                    </a:moveTo>
                    <a:cubicBezTo>
                      <a:pt x="280" y="207"/>
                      <a:pt x="260" y="204"/>
                      <a:pt x="250" y="189"/>
                    </a:cubicBezTo>
                    <a:cubicBezTo>
                      <a:pt x="240" y="175"/>
                      <a:pt x="243" y="155"/>
                      <a:pt x="258" y="144"/>
                    </a:cubicBezTo>
                    <a:cubicBezTo>
                      <a:pt x="269" y="136"/>
                      <a:pt x="284" y="137"/>
                      <a:pt x="295" y="145"/>
                    </a:cubicBezTo>
                    <a:cubicBezTo>
                      <a:pt x="289" y="148"/>
                      <a:pt x="285" y="150"/>
                      <a:pt x="285" y="150"/>
                    </a:cubicBezTo>
                    <a:cubicBezTo>
                      <a:pt x="279" y="153"/>
                      <a:pt x="276" y="160"/>
                      <a:pt x="279" y="166"/>
                    </a:cubicBezTo>
                    <a:cubicBezTo>
                      <a:pt x="281" y="171"/>
                      <a:pt x="285" y="173"/>
                      <a:pt x="290" y="173"/>
                    </a:cubicBezTo>
                    <a:cubicBezTo>
                      <a:pt x="292" y="173"/>
                      <a:pt x="293" y="173"/>
                      <a:pt x="295" y="172"/>
                    </a:cubicBezTo>
                    <a:cubicBezTo>
                      <a:pt x="299" y="170"/>
                      <a:pt x="303" y="168"/>
                      <a:pt x="307" y="165"/>
                    </a:cubicBezTo>
                    <a:cubicBezTo>
                      <a:pt x="309" y="177"/>
                      <a:pt x="304" y="190"/>
                      <a:pt x="294" y="19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600"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F98872E-570C-429E-A999-074684305CB1}"/>
                </a:ext>
              </a:extLst>
            </p:cNvPr>
            <p:cNvSpPr txBox="1"/>
            <p:nvPr/>
          </p:nvSpPr>
          <p:spPr>
            <a:xfrm>
              <a:off x="2409056" y="3922766"/>
              <a:ext cx="37753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教案設計　鄧家駿老師</a:t>
              </a:r>
              <a:endParaRPr lang="en-US" altLang="zh-TW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 b="1" dirty="0">
                  <a:solidFill>
                    <a:srgbClr val="EEEFE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教案設計</a:t>
              </a:r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r>
                <a:rPr lang="zh-TW" alt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呂虹毅老師</a:t>
              </a:r>
              <a:endParaRPr lang="en-US" altLang="zh-TW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 b="1" dirty="0">
                  <a:solidFill>
                    <a:srgbClr val="EEEFE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教案設計　</a:t>
              </a:r>
              <a:r>
                <a:rPr lang="zh-TW" alt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張婉吟老師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AD59C697-CC9C-441B-8B91-D5E0F3F6EA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80353" y="5453811"/>
              <a:ext cx="828704" cy="828704"/>
              <a:chOff x="5889592" y="1347615"/>
              <a:chExt cx="1104939" cy="1104939"/>
            </a:xfrm>
          </p:grpSpPr>
          <p:sp>
            <p:nvSpPr>
              <p:cNvPr id="49" name="Freeform: Shape 9">
                <a:extLst>
                  <a:ext uri="{FF2B5EF4-FFF2-40B4-BE49-F238E27FC236}">
                    <a16:creationId xmlns:a16="http://schemas.microsoft.com/office/drawing/2014/main" id="{32A99F62-3D8F-4768-AB0C-D03A0DA41046}"/>
                  </a:ext>
                </a:extLst>
              </p:cNvPr>
              <p:cNvSpPr/>
              <p:nvPr/>
            </p:nvSpPr>
            <p:spPr>
              <a:xfrm>
                <a:off x="5889592" y="1347615"/>
                <a:ext cx="1104939" cy="1104939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394B5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sz="1600"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50" name="Freeform: Shape 14">
                <a:extLst>
                  <a:ext uri="{FF2B5EF4-FFF2-40B4-BE49-F238E27FC236}">
                    <a16:creationId xmlns:a16="http://schemas.microsoft.com/office/drawing/2014/main" id="{38FCAE54-8325-4F84-820A-F02749EAF1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24340" y="1658862"/>
                <a:ext cx="435442" cy="437734"/>
              </a:xfrm>
              <a:custGeom>
                <a:avLst/>
                <a:gdLst>
                  <a:gd name="T0" fmla="*/ 381 w 402"/>
                  <a:gd name="T1" fmla="*/ 10 h 404"/>
                  <a:gd name="T2" fmla="*/ 365 w 402"/>
                  <a:gd name="T3" fmla="*/ 3 h 404"/>
                  <a:gd name="T4" fmla="*/ 358 w 402"/>
                  <a:gd name="T5" fmla="*/ 18 h 404"/>
                  <a:gd name="T6" fmla="*/ 312 w 402"/>
                  <a:gd name="T7" fmla="*/ 133 h 404"/>
                  <a:gd name="T8" fmla="*/ 301 w 402"/>
                  <a:gd name="T9" fmla="*/ 116 h 404"/>
                  <a:gd name="T10" fmla="*/ 282 w 402"/>
                  <a:gd name="T11" fmla="*/ 106 h 404"/>
                  <a:gd name="T12" fmla="*/ 219 w 402"/>
                  <a:gd name="T13" fmla="*/ 107 h 404"/>
                  <a:gd name="T14" fmla="*/ 197 w 402"/>
                  <a:gd name="T15" fmla="*/ 113 h 404"/>
                  <a:gd name="T16" fmla="*/ 11 w 402"/>
                  <a:gd name="T17" fmla="*/ 245 h 404"/>
                  <a:gd name="T18" fmla="*/ 6 w 402"/>
                  <a:gd name="T19" fmla="*/ 273 h 404"/>
                  <a:gd name="T20" fmla="*/ 91 w 402"/>
                  <a:gd name="T21" fmla="*/ 395 h 404"/>
                  <a:gd name="T22" fmla="*/ 116 w 402"/>
                  <a:gd name="T23" fmla="*/ 397 h 404"/>
                  <a:gd name="T24" fmla="*/ 302 w 402"/>
                  <a:gd name="T25" fmla="*/ 265 h 404"/>
                  <a:gd name="T26" fmla="*/ 316 w 402"/>
                  <a:gd name="T27" fmla="*/ 247 h 404"/>
                  <a:gd name="T28" fmla="*/ 336 w 402"/>
                  <a:gd name="T29" fmla="*/ 184 h 404"/>
                  <a:gd name="T30" fmla="*/ 333 w 402"/>
                  <a:gd name="T31" fmla="*/ 163 h 404"/>
                  <a:gd name="T32" fmla="*/ 326 w 402"/>
                  <a:gd name="T33" fmla="*/ 153 h 404"/>
                  <a:gd name="T34" fmla="*/ 381 w 402"/>
                  <a:gd name="T35" fmla="*/ 10 h 404"/>
                  <a:gd name="T36" fmla="*/ 294 w 402"/>
                  <a:gd name="T37" fmla="*/ 197 h 404"/>
                  <a:gd name="T38" fmla="*/ 250 w 402"/>
                  <a:gd name="T39" fmla="*/ 189 h 404"/>
                  <a:gd name="T40" fmla="*/ 258 w 402"/>
                  <a:gd name="T41" fmla="*/ 144 h 404"/>
                  <a:gd name="T42" fmla="*/ 295 w 402"/>
                  <a:gd name="T43" fmla="*/ 145 h 404"/>
                  <a:gd name="T44" fmla="*/ 285 w 402"/>
                  <a:gd name="T45" fmla="*/ 150 h 404"/>
                  <a:gd name="T46" fmla="*/ 279 w 402"/>
                  <a:gd name="T47" fmla="*/ 166 h 404"/>
                  <a:gd name="T48" fmla="*/ 290 w 402"/>
                  <a:gd name="T49" fmla="*/ 173 h 404"/>
                  <a:gd name="T50" fmla="*/ 295 w 402"/>
                  <a:gd name="T51" fmla="*/ 172 h 404"/>
                  <a:gd name="T52" fmla="*/ 307 w 402"/>
                  <a:gd name="T53" fmla="*/ 165 h 404"/>
                  <a:gd name="T54" fmla="*/ 294 w 402"/>
                  <a:gd name="T55" fmla="*/ 197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2" h="404">
                    <a:moveTo>
                      <a:pt x="381" y="10"/>
                    </a:moveTo>
                    <a:cubicBezTo>
                      <a:pt x="378" y="4"/>
                      <a:pt x="372" y="0"/>
                      <a:pt x="365" y="3"/>
                    </a:cubicBezTo>
                    <a:cubicBezTo>
                      <a:pt x="359" y="5"/>
                      <a:pt x="356" y="12"/>
                      <a:pt x="358" y="18"/>
                    </a:cubicBezTo>
                    <a:cubicBezTo>
                      <a:pt x="376" y="71"/>
                      <a:pt x="340" y="111"/>
                      <a:pt x="312" y="133"/>
                    </a:cubicBezTo>
                    <a:cubicBezTo>
                      <a:pt x="301" y="116"/>
                      <a:pt x="301" y="116"/>
                      <a:pt x="301" y="116"/>
                    </a:cubicBezTo>
                    <a:cubicBezTo>
                      <a:pt x="297" y="111"/>
                      <a:pt x="289" y="106"/>
                      <a:pt x="282" y="106"/>
                    </a:cubicBezTo>
                    <a:cubicBezTo>
                      <a:pt x="219" y="107"/>
                      <a:pt x="219" y="107"/>
                      <a:pt x="219" y="107"/>
                    </a:cubicBezTo>
                    <a:cubicBezTo>
                      <a:pt x="212" y="106"/>
                      <a:pt x="203" y="109"/>
                      <a:pt x="197" y="113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2" y="251"/>
                      <a:pt x="0" y="264"/>
                      <a:pt x="6" y="273"/>
                    </a:cubicBezTo>
                    <a:cubicBezTo>
                      <a:pt x="91" y="395"/>
                      <a:pt x="91" y="395"/>
                      <a:pt x="91" y="395"/>
                    </a:cubicBezTo>
                    <a:cubicBezTo>
                      <a:pt x="97" y="404"/>
                      <a:pt x="107" y="403"/>
                      <a:pt x="116" y="397"/>
                    </a:cubicBezTo>
                    <a:cubicBezTo>
                      <a:pt x="302" y="265"/>
                      <a:pt x="302" y="265"/>
                      <a:pt x="302" y="265"/>
                    </a:cubicBezTo>
                    <a:cubicBezTo>
                      <a:pt x="308" y="261"/>
                      <a:pt x="314" y="253"/>
                      <a:pt x="316" y="247"/>
                    </a:cubicBezTo>
                    <a:cubicBezTo>
                      <a:pt x="336" y="184"/>
                      <a:pt x="336" y="184"/>
                      <a:pt x="336" y="184"/>
                    </a:cubicBezTo>
                    <a:cubicBezTo>
                      <a:pt x="338" y="178"/>
                      <a:pt x="337" y="168"/>
                      <a:pt x="333" y="163"/>
                    </a:cubicBezTo>
                    <a:cubicBezTo>
                      <a:pt x="326" y="153"/>
                      <a:pt x="326" y="153"/>
                      <a:pt x="326" y="153"/>
                    </a:cubicBezTo>
                    <a:cubicBezTo>
                      <a:pt x="363" y="124"/>
                      <a:pt x="402" y="73"/>
                      <a:pt x="381" y="10"/>
                    </a:cubicBezTo>
                    <a:close/>
                    <a:moveTo>
                      <a:pt x="294" y="197"/>
                    </a:moveTo>
                    <a:cubicBezTo>
                      <a:pt x="280" y="207"/>
                      <a:pt x="260" y="204"/>
                      <a:pt x="250" y="189"/>
                    </a:cubicBezTo>
                    <a:cubicBezTo>
                      <a:pt x="240" y="175"/>
                      <a:pt x="243" y="155"/>
                      <a:pt x="258" y="144"/>
                    </a:cubicBezTo>
                    <a:cubicBezTo>
                      <a:pt x="269" y="136"/>
                      <a:pt x="284" y="137"/>
                      <a:pt x="295" y="145"/>
                    </a:cubicBezTo>
                    <a:cubicBezTo>
                      <a:pt x="289" y="148"/>
                      <a:pt x="285" y="150"/>
                      <a:pt x="285" y="150"/>
                    </a:cubicBezTo>
                    <a:cubicBezTo>
                      <a:pt x="279" y="153"/>
                      <a:pt x="276" y="160"/>
                      <a:pt x="279" y="166"/>
                    </a:cubicBezTo>
                    <a:cubicBezTo>
                      <a:pt x="281" y="171"/>
                      <a:pt x="285" y="173"/>
                      <a:pt x="290" y="173"/>
                    </a:cubicBezTo>
                    <a:cubicBezTo>
                      <a:pt x="292" y="173"/>
                      <a:pt x="293" y="173"/>
                      <a:pt x="295" y="172"/>
                    </a:cubicBezTo>
                    <a:cubicBezTo>
                      <a:pt x="299" y="170"/>
                      <a:pt x="303" y="168"/>
                      <a:pt x="307" y="165"/>
                    </a:cubicBezTo>
                    <a:cubicBezTo>
                      <a:pt x="309" y="177"/>
                      <a:pt x="304" y="190"/>
                      <a:pt x="294" y="19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600"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94126F3-A64F-4E23-9C24-FAFAC0F86BD0}"/>
                </a:ext>
              </a:extLst>
            </p:cNvPr>
            <p:cNvSpPr txBox="1"/>
            <p:nvPr/>
          </p:nvSpPr>
          <p:spPr>
            <a:xfrm>
              <a:off x="2409056" y="5606553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程式設計　呂鳳琳</a:t>
              </a:r>
            </a:p>
          </p:txBody>
        </p:sp>
      </p:grpSp>
      <p:sp>
        <p:nvSpPr>
          <p:cNvPr id="52" name="圆角矩形 13">
            <a:extLst>
              <a:ext uri="{FF2B5EF4-FFF2-40B4-BE49-F238E27FC236}">
                <a16:creationId xmlns:a16="http://schemas.microsoft.com/office/drawing/2014/main" id="{0A043731-326B-4275-9A58-41C8E83E6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11255" y="5944334"/>
            <a:ext cx="2013655" cy="6763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37" tIns="45718" rIns="91437" bIns="45718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回目錄</a:t>
            </a:r>
            <a:endParaRPr lang="zh-CN" altLang="zh-CN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 flipH="1">
            <a:off x="2885440" y="1435942"/>
            <a:ext cx="642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2400" dirty="0">
                <a:solidFill>
                  <a:srgbClr val="394B5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透過盒狀圖探討影響薪資的因素，培養</a:t>
            </a:r>
            <a:r>
              <a:rPr lang="en-US" altLang="zh-TW" sz="2400" dirty="0">
                <a:solidFill>
                  <a:srgbClr val="394B51"/>
                </a:solidFill>
                <a:ea typeface="標楷體" panose="03000509000000000000" pitchFamily="65" charset="-120"/>
                <a:cs typeface="+mn-ea"/>
                <a:sym typeface="+mn-lt"/>
              </a:rPr>
              <a:t>21</a:t>
            </a:r>
            <a:r>
              <a:rPr lang="zh-TW" altLang="en-US" sz="2400" dirty="0">
                <a:solidFill>
                  <a:srgbClr val="394B5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世紀</a:t>
            </a:r>
            <a:endParaRPr lang="en-US" altLang="zh-TW" sz="2400" dirty="0">
              <a:solidFill>
                <a:srgbClr val="394B5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defTabSz="1219170">
              <a:defRPr/>
            </a:pPr>
            <a:r>
              <a:rPr lang="zh-TW" altLang="en-US" sz="2400" dirty="0">
                <a:solidFill>
                  <a:srgbClr val="394B5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資訊使用、反思、溝通、系統化思考的技能。</a:t>
            </a:r>
            <a:endParaRPr lang="zh-CN" altLang="en-US" sz="2400" dirty="0">
              <a:solidFill>
                <a:srgbClr val="394B5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062568" y="378454"/>
            <a:ext cx="10066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TW" altLang="en-US" sz="4800" b="1" dirty="0">
                <a:solidFill>
                  <a:srgbClr val="7FA9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盒中話語</a:t>
            </a:r>
            <a:r>
              <a:rPr lang="zh-TW" altLang="en-US" sz="4800" dirty="0">
                <a:solidFill>
                  <a:srgbClr val="7FA9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－資訊融入學習盒狀圖</a:t>
            </a:r>
            <a:endParaRPr lang="zh-CN" altLang="en-US" sz="4800" dirty="0">
              <a:solidFill>
                <a:srgbClr val="7FA99B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892604" y="584201"/>
            <a:ext cx="1005340" cy="155813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zh-TW" altLang="en-US" sz="5333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目錄</a:t>
            </a:r>
            <a:endParaRPr lang="zh-CN" altLang="en-US" sz="5333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172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FA27F96-F8A4-40E3-A5FF-0E2DF6CDE789}"/>
              </a:ext>
            </a:extLst>
          </p:cNvPr>
          <p:cNvGrpSpPr/>
          <p:nvPr/>
        </p:nvGrpSpPr>
        <p:grpSpPr>
          <a:xfrm>
            <a:off x="4391202" y="348129"/>
            <a:ext cx="3409597" cy="1046440"/>
            <a:chOff x="4428928" y="348129"/>
            <a:chExt cx="3409597" cy="1046440"/>
          </a:xfrm>
        </p:grpSpPr>
        <p:sp>
          <p:nvSpPr>
            <p:cNvPr id="3" name="文本框 2"/>
            <p:cNvSpPr txBox="1"/>
            <p:nvPr/>
          </p:nvSpPr>
          <p:spPr>
            <a:xfrm>
              <a:off x="5602015" y="517406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團隊成員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74027423-1D74-49CC-8AD7-6AB52FFC9207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428928" y="348129"/>
              <a:ext cx="1010768" cy="1046440"/>
            </a:xfrm>
            <a:custGeom>
              <a:avLst/>
              <a:gdLst>
                <a:gd name="T0" fmla="*/ 2147483647 w 89"/>
                <a:gd name="T1" fmla="*/ 2147483647 h 92"/>
                <a:gd name="T2" fmla="*/ 2147483647 w 89"/>
                <a:gd name="T3" fmla="*/ 2147483647 h 92"/>
                <a:gd name="T4" fmla="*/ 2147483647 w 89"/>
                <a:gd name="T5" fmla="*/ 2147483647 h 92"/>
                <a:gd name="T6" fmla="*/ 2147483647 w 89"/>
                <a:gd name="T7" fmla="*/ 2147483647 h 92"/>
                <a:gd name="T8" fmla="*/ 2147483647 w 89"/>
                <a:gd name="T9" fmla="*/ 2147483647 h 92"/>
                <a:gd name="T10" fmla="*/ 2147483647 w 89"/>
                <a:gd name="T11" fmla="*/ 2147483647 h 92"/>
                <a:gd name="T12" fmla="*/ 2147483647 w 89"/>
                <a:gd name="T13" fmla="*/ 2147483647 h 92"/>
                <a:gd name="T14" fmla="*/ 2147483647 w 89"/>
                <a:gd name="T15" fmla="*/ 2147483647 h 92"/>
                <a:gd name="T16" fmla="*/ 2147483647 w 89"/>
                <a:gd name="T17" fmla="*/ 2147483647 h 92"/>
                <a:gd name="T18" fmla="*/ 2147483647 w 89"/>
                <a:gd name="T19" fmla="*/ 2147483647 h 92"/>
                <a:gd name="T20" fmla="*/ 2147483647 w 89"/>
                <a:gd name="T21" fmla="*/ 2147483647 h 92"/>
                <a:gd name="T22" fmla="*/ 2147483647 w 89"/>
                <a:gd name="T23" fmla="*/ 2147483647 h 92"/>
                <a:gd name="T24" fmla="*/ 2147483647 w 89"/>
                <a:gd name="T25" fmla="*/ 2147483647 h 92"/>
                <a:gd name="T26" fmla="*/ 2147483647 w 89"/>
                <a:gd name="T27" fmla="*/ 2147483647 h 92"/>
                <a:gd name="T28" fmla="*/ 2147483647 w 89"/>
                <a:gd name="T29" fmla="*/ 2147483647 h 92"/>
                <a:gd name="T30" fmla="*/ 2147483647 w 89"/>
                <a:gd name="T31" fmla="*/ 2147483647 h 92"/>
                <a:gd name="T32" fmla="*/ 2147483647 w 89"/>
                <a:gd name="T33" fmla="*/ 2147483647 h 92"/>
                <a:gd name="T34" fmla="*/ 2147483647 w 89"/>
                <a:gd name="T35" fmla="*/ 2147483647 h 92"/>
                <a:gd name="T36" fmla="*/ 2147483647 w 89"/>
                <a:gd name="T37" fmla="*/ 2147483647 h 92"/>
                <a:gd name="T38" fmla="*/ 2147483647 w 89"/>
                <a:gd name="T39" fmla="*/ 2147483647 h 92"/>
                <a:gd name="T40" fmla="*/ 2147483647 w 89"/>
                <a:gd name="T41" fmla="*/ 2147483647 h 92"/>
                <a:gd name="T42" fmla="*/ 2147483647 w 89"/>
                <a:gd name="T43" fmla="*/ 2147483647 h 92"/>
                <a:gd name="T44" fmla="*/ 2147483647 w 89"/>
                <a:gd name="T45" fmla="*/ 2147483647 h 92"/>
                <a:gd name="T46" fmla="*/ 2147483647 w 89"/>
                <a:gd name="T47" fmla="*/ 2147483647 h 92"/>
                <a:gd name="T48" fmla="*/ 2147483647 w 89"/>
                <a:gd name="T49" fmla="*/ 2147483647 h 92"/>
                <a:gd name="T50" fmla="*/ 2147483647 w 89"/>
                <a:gd name="T51" fmla="*/ 2147483647 h 92"/>
                <a:gd name="T52" fmla="*/ 2147483647 w 89"/>
                <a:gd name="T53" fmla="*/ 2147483647 h 92"/>
                <a:gd name="T54" fmla="*/ 2147483647 w 89"/>
                <a:gd name="T55" fmla="*/ 2147483647 h 92"/>
                <a:gd name="T56" fmla="*/ 2147483647 w 89"/>
                <a:gd name="T57" fmla="*/ 2147483647 h 92"/>
                <a:gd name="T58" fmla="*/ 2147483647 w 89"/>
                <a:gd name="T59" fmla="*/ 2147483647 h 92"/>
                <a:gd name="T60" fmla="*/ 2147483647 w 89"/>
                <a:gd name="T61" fmla="*/ 2147483647 h 92"/>
                <a:gd name="T62" fmla="*/ 2147483647 w 89"/>
                <a:gd name="T63" fmla="*/ 2147483647 h 92"/>
                <a:gd name="T64" fmla="*/ 2147483647 w 89"/>
                <a:gd name="T65" fmla="*/ 2147483647 h 92"/>
                <a:gd name="T66" fmla="*/ 2147483647 w 89"/>
                <a:gd name="T67" fmla="*/ 2147483647 h 92"/>
                <a:gd name="T68" fmla="*/ 2147483647 w 89"/>
                <a:gd name="T69" fmla="*/ 2147483647 h 92"/>
                <a:gd name="T70" fmla="*/ 2147483647 w 89"/>
                <a:gd name="T71" fmla="*/ 2147483647 h 92"/>
                <a:gd name="T72" fmla="*/ 2147483647 w 89"/>
                <a:gd name="T73" fmla="*/ 2147483647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9"/>
                <a:gd name="T112" fmla="*/ 0 h 92"/>
                <a:gd name="T113" fmla="*/ 89 w 89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9" h="92">
                  <a:moveTo>
                    <a:pt x="45" y="0"/>
                  </a:moveTo>
                  <a:cubicBezTo>
                    <a:pt x="40" y="0"/>
                    <a:pt x="35" y="5"/>
                    <a:pt x="35" y="11"/>
                  </a:cubicBezTo>
                  <a:cubicBezTo>
                    <a:pt x="35" y="16"/>
                    <a:pt x="40" y="21"/>
                    <a:pt x="45" y="21"/>
                  </a:cubicBezTo>
                  <a:cubicBezTo>
                    <a:pt x="51" y="21"/>
                    <a:pt x="56" y="16"/>
                    <a:pt x="56" y="11"/>
                  </a:cubicBezTo>
                  <a:cubicBezTo>
                    <a:pt x="56" y="5"/>
                    <a:pt x="51" y="0"/>
                    <a:pt x="45" y="0"/>
                  </a:cubicBezTo>
                  <a:close/>
                  <a:moveTo>
                    <a:pt x="70" y="10"/>
                  </a:moveTo>
                  <a:cubicBezTo>
                    <a:pt x="65" y="10"/>
                    <a:pt x="61" y="14"/>
                    <a:pt x="61" y="18"/>
                  </a:cubicBezTo>
                  <a:cubicBezTo>
                    <a:pt x="61" y="23"/>
                    <a:pt x="65" y="27"/>
                    <a:pt x="70" y="27"/>
                  </a:cubicBezTo>
                  <a:cubicBezTo>
                    <a:pt x="74" y="27"/>
                    <a:pt x="78" y="23"/>
                    <a:pt x="78" y="18"/>
                  </a:cubicBezTo>
                  <a:cubicBezTo>
                    <a:pt x="78" y="14"/>
                    <a:pt x="74" y="10"/>
                    <a:pt x="70" y="10"/>
                  </a:cubicBezTo>
                  <a:close/>
                  <a:moveTo>
                    <a:pt x="30" y="52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2"/>
                    <a:pt x="30" y="52"/>
                    <a:pt x="30" y="52"/>
                  </a:cubicBezTo>
                  <a:close/>
                  <a:moveTo>
                    <a:pt x="21" y="10"/>
                  </a:moveTo>
                  <a:cubicBezTo>
                    <a:pt x="16" y="10"/>
                    <a:pt x="13" y="14"/>
                    <a:pt x="13" y="18"/>
                  </a:cubicBezTo>
                  <a:cubicBezTo>
                    <a:pt x="13" y="23"/>
                    <a:pt x="16" y="27"/>
                    <a:pt x="21" y="27"/>
                  </a:cubicBezTo>
                  <a:cubicBezTo>
                    <a:pt x="25" y="27"/>
                    <a:pt x="29" y="23"/>
                    <a:pt x="29" y="18"/>
                  </a:cubicBezTo>
                  <a:cubicBezTo>
                    <a:pt x="29" y="14"/>
                    <a:pt x="25" y="10"/>
                    <a:pt x="21" y="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21916" tIns="60957" rIns="121916" bIns="60957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字魂35号-经典雅黑"/>
                <a:cs typeface="+mn-cs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B80333D8-BF4B-48E8-B2F9-230B9EBF7738}"/>
              </a:ext>
            </a:extLst>
          </p:cNvPr>
          <p:cNvGrpSpPr/>
          <p:nvPr/>
        </p:nvGrpSpPr>
        <p:grpSpPr>
          <a:xfrm>
            <a:off x="3793952" y="1904663"/>
            <a:ext cx="4604096" cy="4461932"/>
            <a:chOff x="1580353" y="1820583"/>
            <a:chExt cx="4604096" cy="446193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88D3EB-C596-4909-8D56-19B580744F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80353" y="1820583"/>
              <a:ext cx="828704" cy="828704"/>
              <a:chOff x="5889586" y="1347613"/>
              <a:chExt cx="1104938" cy="1104938"/>
            </a:xfrm>
          </p:grpSpPr>
          <p:sp>
            <p:nvSpPr>
              <p:cNvPr id="22" name="Freeform: Shape 9">
                <a:extLst>
                  <a:ext uri="{FF2B5EF4-FFF2-40B4-BE49-F238E27FC236}">
                    <a16:creationId xmlns:a16="http://schemas.microsoft.com/office/drawing/2014/main" id="{FED54A57-BE4E-4648-AB26-2EF82984A4DC}"/>
                  </a:ext>
                </a:extLst>
              </p:cNvPr>
              <p:cNvSpPr/>
              <p:nvPr/>
            </p:nvSpPr>
            <p:spPr>
              <a:xfrm>
                <a:off x="5889586" y="1347613"/>
                <a:ext cx="1104938" cy="1104938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674876"/>
                  <a:satOff val="34544"/>
                  <a:lumOff val="14510"/>
                  <a:alphaOff val="0"/>
                </a:schemeClr>
              </a:fillRef>
              <a:effectRef idx="0">
                <a:schemeClr val="accent3">
                  <a:hueOff val="674876"/>
                  <a:satOff val="34544"/>
                  <a:lumOff val="1451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+mn-ea"/>
                  <a:ea typeface="字魂35号-经典雅黑"/>
                  <a:cs typeface="+mn-cs"/>
                </a:endParaRPr>
              </a:p>
            </p:txBody>
          </p:sp>
          <p:sp>
            <p:nvSpPr>
              <p:cNvPr id="23" name="Freeform: Shape 14">
                <a:extLst>
                  <a:ext uri="{FF2B5EF4-FFF2-40B4-BE49-F238E27FC236}">
                    <a16:creationId xmlns:a16="http://schemas.microsoft.com/office/drawing/2014/main" id="{45758E03-029E-4FEF-8520-B0C73CF5B7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24340" y="1658862"/>
                <a:ext cx="435441" cy="437733"/>
              </a:xfrm>
              <a:custGeom>
                <a:avLst/>
                <a:gdLst>
                  <a:gd name="T0" fmla="*/ 381 w 402"/>
                  <a:gd name="T1" fmla="*/ 10 h 404"/>
                  <a:gd name="T2" fmla="*/ 365 w 402"/>
                  <a:gd name="T3" fmla="*/ 3 h 404"/>
                  <a:gd name="T4" fmla="*/ 358 w 402"/>
                  <a:gd name="T5" fmla="*/ 18 h 404"/>
                  <a:gd name="T6" fmla="*/ 312 w 402"/>
                  <a:gd name="T7" fmla="*/ 133 h 404"/>
                  <a:gd name="T8" fmla="*/ 301 w 402"/>
                  <a:gd name="T9" fmla="*/ 116 h 404"/>
                  <a:gd name="T10" fmla="*/ 282 w 402"/>
                  <a:gd name="T11" fmla="*/ 106 h 404"/>
                  <a:gd name="T12" fmla="*/ 219 w 402"/>
                  <a:gd name="T13" fmla="*/ 107 h 404"/>
                  <a:gd name="T14" fmla="*/ 197 w 402"/>
                  <a:gd name="T15" fmla="*/ 113 h 404"/>
                  <a:gd name="T16" fmla="*/ 11 w 402"/>
                  <a:gd name="T17" fmla="*/ 245 h 404"/>
                  <a:gd name="T18" fmla="*/ 6 w 402"/>
                  <a:gd name="T19" fmla="*/ 273 h 404"/>
                  <a:gd name="T20" fmla="*/ 91 w 402"/>
                  <a:gd name="T21" fmla="*/ 395 h 404"/>
                  <a:gd name="T22" fmla="*/ 116 w 402"/>
                  <a:gd name="T23" fmla="*/ 397 h 404"/>
                  <a:gd name="T24" fmla="*/ 302 w 402"/>
                  <a:gd name="T25" fmla="*/ 265 h 404"/>
                  <a:gd name="T26" fmla="*/ 316 w 402"/>
                  <a:gd name="T27" fmla="*/ 247 h 404"/>
                  <a:gd name="T28" fmla="*/ 336 w 402"/>
                  <a:gd name="T29" fmla="*/ 184 h 404"/>
                  <a:gd name="T30" fmla="*/ 333 w 402"/>
                  <a:gd name="T31" fmla="*/ 163 h 404"/>
                  <a:gd name="T32" fmla="*/ 326 w 402"/>
                  <a:gd name="T33" fmla="*/ 153 h 404"/>
                  <a:gd name="T34" fmla="*/ 381 w 402"/>
                  <a:gd name="T35" fmla="*/ 10 h 404"/>
                  <a:gd name="T36" fmla="*/ 294 w 402"/>
                  <a:gd name="T37" fmla="*/ 197 h 404"/>
                  <a:gd name="T38" fmla="*/ 250 w 402"/>
                  <a:gd name="T39" fmla="*/ 189 h 404"/>
                  <a:gd name="T40" fmla="*/ 258 w 402"/>
                  <a:gd name="T41" fmla="*/ 144 h 404"/>
                  <a:gd name="T42" fmla="*/ 295 w 402"/>
                  <a:gd name="T43" fmla="*/ 145 h 404"/>
                  <a:gd name="T44" fmla="*/ 285 w 402"/>
                  <a:gd name="T45" fmla="*/ 150 h 404"/>
                  <a:gd name="T46" fmla="*/ 279 w 402"/>
                  <a:gd name="T47" fmla="*/ 166 h 404"/>
                  <a:gd name="T48" fmla="*/ 290 w 402"/>
                  <a:gd name="T49" fmla="*/ 173 h 404"/>
                  <a:gd name="T50" fmla="*/ 295 w 402"/>
                  <a:gd name="T51" fmla="*/ 172 h 404"/>
                  <a:gd name="T52" fmla="*/ 307 w 402"/>
                  <a:gd name="T53" fmla="*/ 165 h 404"/>
                  <a:gd name="T54" fmla="*/ 294 w 402"/>
                  <a:gd name="T55" fmla="*/ 197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2" h="404">
                    <a:moveTo>
                      <a:pt x="381" y="10"/>
                    </a:moveTo>
                    <a:cubicBezTo>
                      <a:pt x="378" y="4"/>
                      <a:pt x="372" y="0"/>
                      <a:pt x="365" y="3"/>
                    </a:cubicBezTo>
                    <a:cubicBezTo>
                      <a:pt x="359" y="5"/>
                      <a:pt x="356" y="12"/>
                      <a:pt x="358" y="18"/>
                    </a:cubicBezTo>
                    <a:cubicBezTo>
                      <a:pt x="376" y="71"/>
                      <a:pt x="340" y="111"/>
                      <a:pt x="312" y="133"/>
                    </a:cubicBezTo>
                    <a:cubicBezTo>
                      <a:pt x="301" y="116"/>
                      <a:pt x="301" y="116"/>
                      <a:pt x="301" y="116"/>
                    </a:cubicBezTo>
                    <a:cubicBezTo>
                      <a:pt x="297" y="111"/>
                      <a:pt x="289" y="106"/>
                      <a:pt x="282" y="106"/>
                    </a:cubicBezTo>
                    <a:cubicBezTo>
                      <a:pt x="219" y="107"/>
                      <a:pt x="219" y="107"/>
                      <a:pt x="219" y="107"/>
                    </a:cubicBezTo>
                    <a:cubicBezTo>
                      <a:pt x="212" y="106"/>
                      <a:pt x="203" y="109"/>
                      <a:pt x="197" y="113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2" y="251"/>
                      <a:pt x="0" y="264"/>
                      <a:pt x="6" y="273"/>
                    </a:cubicBezTo>
                    <a:cubicBezTo>
                      <a:pt x="91" y="395"/>
                      <a:pt x="91" y="395"/>
                      <a:pt x="91" y="395"/>
                    </a:cubicBezTo>
                    <a:cubicBezTo>
                      <a:pt x="97" y="404"/>
                      <a:pt x="107" y="403"/>
                      <a:pt x="116" y="397"/>
                    </a:cubicBezTo>
                    <a:cubicBezTo>
                      <a:pt x="302" y="265"/>
                      <a:pt x="302" y="265"/>
                      <a:pt x="302" y="265"/>
                    </a:cubicBezTo>
                    <a:cubicBezTo>
                      <a:pt x="308" y="261"/>
                      <a:pt x="314" y="253"/>
                      <a:pt x="316" y="247"/>
                    </a:cubicBezTo>
                    <a:cubicBezTo>
                      <a:pt x="336" y="184"/>
                      <a:pt x="336" y="184"/>
                      <a:pt x="336" y="184"/>
                    </a:cubicBezTo>
                    <a:cubicBezTo>
                      <a:pt x="338" y="178"/>
                      <a:pt x="337" y="168"/>
                      <a:pt x="333" y="163"/>
                    </a:cubicBezTo>
                    <a:cubicBezTo>
                      <a:pt x="326" y="153"/>
                      <a:pt x="326" y="153"/>
                      <a:pt x="326" y="153"/>
                    </a:cubicBezTo>
                    <a:cubicBezTo>
                      <a:pt x="363" y="124"/>
                      <a:pt x="402" y="73"/>
                      <a:pt x="381" y="10"/>
                    </a:cubicBezTo>
                    <a:close/>
                    <a:moveTo>
                      <a:pt x="294" y="197"/>
                    </a:moveTo>
                    <a:cubicBezTo>
                      <a:pt x="280" y="207"/>
                      <a:pt x="260" y="204"/>
                      <a:pt x="250" y="189"/>
                    </a:cubicBezTo>
                    <a:cubicBezTo>
                      <a:pt x="240" y="175"/>
                      <a:pt x="243" y="155"/>
                      <a:pt x="258" y="144"/>
                    </a:cubicBezTo>
                    <a:cubicBezTo>
                      <a:pt x="269" y="136"/>
                      <a:pt x="284" y="137"/>
                      <a:pt x="295" y="145"/>
                    </a:cubicBezTo>
                    <a:cubicBezTo>
                      <a:pt x="289" y="148"/>
                      <a:pt x="285" y="150"/>
                      <a:pt x="285" y="150"/>
                    </a:cubicBezTo>
                    <a:cubicBezTo>
                      <a:pt x="279" y="153"/>
                      <a:pt x="276" y="160"/>
                      <a:pt x="279" y="166"/>
                    </a:cubicBezTo>
                    <a:cubicBezTo>
                      <a:pt x="281" y="171"/>
                      <a:pt x="285" y="173"/>
                      <a:pt x="290" y="173"/>
                    </a:cubicBezTo>
                    <a:cubicBezTo>
                      <a:pt x="292" y="173"/>
                      <a:pt x="293" y="173"/>
                      <a:pt x="295" y="172"/>
                    </a:cubicBezTo>
                    <a:cubicBezTo>
                      <a:pt x="299" y="170"/>
                      <a:pt x="303" y="168"/>
                      <a:pt x="307" y="165"/>
                    </a:cubicBezTo>
                    <a:cubicBezTo>
                      <a:pt x="309" y="177"/>
                      <a:pt x="304" y="190"/>
                      <a:pt x="294" y="19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+mn-ea"/>
                  <a:ea typeface="字魂35号-经典雅黑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2EFAC67-02F7-44B6-9433-CC3761DD8136}"/>
                </a:ext>
              </a:extLst>
            </p:cNvPr>
            <p:cNvSpPr txBox="1"/>
            <p:nvPr/>
          </p:nvSpPr>
          <p:spPr>
            <a:xfrm>
              <a:off x="2409056" y="1973325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指導教授　左台益教授</a:t>
              </a: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F2B36A8-0302-4665-8074-5508FFBF68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80353" y="2795270"/>
              <a:ext cx="828704" cy="828704"/>
              <a:chOff x="5889592" y="1347615"/>
              <a:chExt cx="1104939" cy="1104939"/>
            </a:xfrm>
          </p:grpSpPr>
          <p:sp>
            <p:nvSpPr>
              <p:cNvPr id="27" name="Freeform: Shape 9">
                <a:extLst>
                  <a:ext uri="{FF2B5EF4-FFF2-40B4-BE49-F238E27FC236}">
                    <a16:creationId xmlns:a16="http://schemas.microsoft.com/office/drawing/2014/main" id="{83459D9F-E839-47D4-AE6F-6766025E4442}"/>
                  </a:ext>
                </a:extLst>
              </p:cNvPr>
              <p:cNvSpPr/>
              <p:nvPr/>
            </p:nvSpPr>
            <p:spPr>
              <a:xfrm>
                <a:off x="5889592" y="1347615"/>
                <a:ext cx="1104939" cy="1104939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674876"/>
                  <a:satOff val="34544"/>
                  <a:lumOff val="14510"/>
                  <a:alphaOff val="0"/>
                </a:schemeClr>
              </a:fillRef>
              <a:effectRef idx="0">
                <a:schemeClr val="accent3">
                  <a:hueOff val="674876"/>
                  <a:satOff val="34544"/>
                  <a:lumOff val="1451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+mn-ea"/>
                  <a:ea typeface="字魂35号-经典雅黑"/>
                  <a:cs typeface="+mn-cs"/>
                </a:endParaRPr>
              </a:p>
            </p:txBody>
          </p:sp>
          <p:sp>
            <p:nvSpPr>
              <p:cNvPr id="28" name="Freeform: Shape 14">
                <a:extLst>
                  <a:ext uri="{FF2B5EF4-FFF2-40B4-BE49-F238E27FC236}">
                    <a16:creationId xmlns:a16="http://schemas.microsoft.com/office/drawing/2014/main" id="{D254383C-0CB3-4004-92E0-49B29731E4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24340" y="1658862"/>
                <a:ext cx="435442" cy="437734"/>
              </a:xfrm>
              <a:custGeom>
                <a:avLst/>
                <a:gdLst>
                  <a:gd name="T0" fmla="*/ 381 w 402"/>
                  <a:gd name="T1" fmla="*/ 10 h 404"/>
                  <a:gd name="T2" fmla="*/ 365 w 402"/>
                  <a:gd name="T3" fmla="*/ 3 h 404"/>
                  <a:gd name="T4" fmla="*/ 358 w 402"/>
                  <a:gd name="T5" fmla="*/ 18 h 404"/>
                  <a:gd name="T6" fmla="*/ 312 w 402"/>
                  <a:gd name="T7" fmla="*/ 133 h 404"/>
                  <a:gd name="T8" fmla="*/ 301 w 402"/>
                  <a:gd name="T9" fmla="*/ 116 h 404"/>
                  <a:gd name="T10" fmla="*/ 282 w 402"/>
                  <a:gd name="T11" fmla="*/ 106 h 404"/>
                  <a:gd name="T12" fmla="*/ 219 w 402"/>
                  <a:gd name="T13" fmla="*/ 107 h 404"/>
                  <a:gd name="T14" fmla="*/ 197 w 402"/>
                  <a:gd name="T15" fmla="*/ 113 h 404"/>
                  <a:gd name="T16" fmla="*/ 11 w 402"/>
                  <a:gd name="T17" fmla="*/ 245 h 404"/>
                  <a:gd name="T18" fmla="*/ 6 w 402"/>
                  <a:gd name="T19" fmla="*/ 273 h 404"/>
                  <a:gd name="T20" fmla="*/ 91 w 402"/>
                  <a:gd name="T21" fmla="*/ 395 h 404"/>
                  <a:gd name="T22" fmla="*/ 116 w 402"/>
                  <a:gd name="T23" fmla="*/ 397 h 404"/>
                  <a:gd name="T24" fmla="*/ 302 w 402"/>
                  <a:gd name="T25" fmla="*/ 265 h 404"/>
                  <a:gd name="T26" fmla="*/ 316 w 402"/>
                  <a:gd name="T27" fmla="*/ 247 h 404"/>
                  <a:gd name="T28" fmla="*/ 336 w 402"/>
                  <a:gd name="T29" fmla="*/ 184 h 404"/>
                  <a:gd name="T30" fmla="*/ 333 w 402"/>
                  <a:gd name="T31" fmla="*/ 163 h 404"/>
                  <a:gd name="T32" fmla="*/ 326 w 402"/>
                  <a:gd name="T33" fmla="*/ 153 h 404"/>
                  <a:gd name="T34" fmla="*/ 381 w 402"/>
                  <a:gd name="T35" fmla="*/ 10 h 404"/>
                  <a:gd name="T36" fmla="*/ 294 w 402"/>
                  <a:gd name="T37" fmla="*/ 197 h 404"/>
                  <a:gd name="T38" fmla="*/ 250 w 402"/>
                  <a:gd name="T39" fmla="*/ 189 h 404"/>
                  <a:gd name="T40" fmla="*/ 258 w 402"/>
                  <a:gd name="T41" fmla="*/ 144 h 404"/>
                  <a:gd name="T42" fmla="*/ 295 w 402"/>
                  <a:gd name="T43" fmla="*/ 145 h 404"/>
                  <a:gd name="T44" fmla="*/ 285 w 402"/>
                  <a:gd name="T45" fmla="*/ 150 h 404"/>
                  <a:gd name="T46" fmla="*/ 279 w 402"/>
                  <a:gd name="T47" fmla="*/ 166 h 404"/>
                  <a:gd name="T48" fmla="*/ 290 w 402"/>
                  <a:gd name="T49" fmla="*/ 173 h 404"/>
                  <a:gd name="T50" fmla="*/ 295 w 402"/>
                  <a:gd name="T51" fmla="*/ 172 h 404"/>
                  <a:gd name="T52" fmla="*/ 307 w 402"/>
                  <a:gd name="T53" fmla="*/ 165 h 404"/>
                  <a:gd name="T54" fmla="*/ 294 w 402"/>
                  <a:gd name="T55" fmla="*/ 197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2" h="404">
                    <a:moveTo>
                      <a:pt x="381" y="10"/>
                    </a:moveTo>
                    <a:cubicBezTo>
                      <a:pt x="378" y="4"/>
                      <a:pt x="372" y="0"/>
                      <a:pt x="365" y="3"/>
                    </a:cubicBezTo>
                    <a:cubicBezTo>
                      <a:pt x="359" y="5"/>
                      <a:pt x="356" y="12"/>
                      <a:pt x="358" y="18"/>
                    </a:cubicBezTo>
                    <a:cubicBezTo>
                      <a:pt x="376" y="71"/>
                      <a:pt x="340" y="111"/>
                      <a:pt x="312" y="133"/>
                    </a:cubicBezTo>
                    <a:cubicBezTo>
                      <a:pt x="301" y="116"/>
                      <a:pt x="301" y="116"/>
                      <a:pt x="301" y="116"/>
                    </a:cubicBezTo>
                    <a:cubicBezTo>
                      <a:pt x="297" y="111"/>
                      <a:pt x="289" y="106"/>
                      <a:pt x="282" y="106"/>
                    </a:cubicBezTo>
                    <a:cubicBezTo>
                      <a:pt x="219" y="107"/>
                      <a:pt x="219" y="107"/>
                      <a:pt x="219" y="107"/>
                    </a:cubicBezTo>
                    <a:cubicBezTo>
                      <a:pt x="212" y="106"/>
                      <a:pt x="203" y="109"/>
                      <a:pt x="197" y="113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2" y="251"/>
                      <a:pt x="0" y="264"/>
                      <a:pt x="6" y="273"/>
                    </a:cubicBezTo>
                    <a:cubicBezTo>
                      <a:pt x="91" y="395"/>
                      <a:pt x="91" y="395"/>
                      <a:pt x="91" y="395"/>
                    </a:cubicBezTo>
                    <a:cubicBezTo>
                      <a:pt x="97" y="404"/>
                      <a:pt x="107" y="403"/>
                      <a:pt x="116" y="397"/>
                    </a:cubicBezTo>
                    <a:cubicBezTo>
                      <a:pt x="302" y="265"/>
                      <a:pt x="302" y="265"/>
                      <a:pt x="302" y="265"/>
                    </a:cubicBezTo>
                    <a:cubicBezTo>
                      <a:pt x="308" y="261"/>
                      <a:pt x="314" y="253"/>
                      <a:pt x="316" y="247"/>
                    </a:cubicBezTo>
                    <a:cubicBezTo>
                      <a:pt x="336" y="184"/>
                      <a:pt x="336" y="184"/>
                      <a:pt x="336" y="184"/>
                    </a:cubicBezTo>
                    <a:cubicBezTo>
                      <a:pt x="338" y="178"/>
                      <a:pt x="337" y="168"/>
                      <a:pt x="333" y="163"/>
                    </a:cubicBezTo>
                    <a:cubicBezTo>
                      <a:pt x="326" y="153"/>
                      <a:pt x="326" y="153"/>
                      <a:pt x="326" y="153"/>
                    </a:cubicBezTo>
                    <a:cubicBezTo>
                      <a:pt x="363" y="124"/>
                      <a:pt x="402" y="73"/>
                      <a:pt x="381" y="10"/>
                    </a:cubicBezTo>
                    <a:close/>
                    <a:moveTo>
                      <a:pt x="294" y="197"/>
                    </a:moveTo>
                    <a:cubicBezTo>
                      <a:pt x="280" y="207"/>
                      <a:pt x="260" y="204"/>
                      <a:pt x="250" y="189"/>
                    </a:cubicBezTo>
                    <a:cubicBezTo>
                      <a:pt x="240" y="175"/>
                      <a:pt x="243" y="155"/>
                      <a:pt x="258" y="144"/>
                    </a:cubicBezTo>
                    <a:cubicBezTo>
                      <a:pt x="269" y="136"/>
                      <a:pt x="284" y="137"/>
                      <a:pt x="295" y="145"/>
                    </a:cubicBezTo>
                    <a:cubicBezTo>
                      <a:pt x="289" y="148"/>
                      <a:pt x="285" y="150"/>
                      <a:pt x="285" y="150"/>
                    </a:cubicBezTo>
                    <a:cubicBezTo>
                      <a:pt x="279" y="153"/>
                      <a:pt x="276" y="160"/>
                      <a:pt x="279" y="166"/>
                    </a:cubicBezTo>
                    <a:cubicBezTo>
                      <a:pt x="281" y="171"/>
                      <a:pt x="285" y="173"/>
                      <a:pt x="290" y="173"/>
                    </a:cubicBezTo>
                    <a:cubicBezTo>
                      <a:pt x="292" y="173"/>
                      <a:pt x="293" y="173"/>
                      <a:pt x="295" y="172"/>
                    </a:cubicBezTo>
                    <a:cubicBezTo>
                      <a:pt x="299" y="170"/>
                      <a:pt x="303" y="168"/>
                      <a:pt x="307" y="165"/>
                    </a:cubicBezTo>
                    <a:cubicBezTo>
                      <a:pt x="309" y="177"/>
                      <a:pt x="304" y="190"/>
                      <a:pt x="294" y="19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+mn-ea"/>
                  <a:ea typeface="字魂35号-经典雅黑"/>
                  <a:cs typeface="+mn-cs"/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EB7FDB5-86CE-4EAF-8284-0B0FFF1E44A0}"/>
                </a:ext>
              </a:extLst>
            </p:cNvPr>
            <p:cNvSpPr txBox="1"/>
            <p:nvPr/>
          </p:nvSpPr>
          <p:spPr>
            <a:xfrm>
              <a:off x="2409056" y="2948012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授課教師　張婉吟老師</a:t>
              </a: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2D15A762-C47B-4E2E-8B10-807219AC7D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80353" y="3770024"/>
              <a:ext cx="828704" cy="828704"/>
              <a:chOff x="5889592" y="1347615"/>
              <a:chExt cx="1104939" cy="1104939"/>
            </a:xfrm>
          </p:grpSpPr>
          <p:sp>
            <p:nvSpPr>
              <p:cNvPr id="31" name="Freeform: Shape 9">
                <a:extLst>
                  <a:ext uri="{FF2B5EF4-FFF2-40B4-BE49-F238E27FC236}">
                    <a16:creationId xmlns:a16="http://schemas.microsoft.com/office/drawing/2014/main" id="{DB795706-0FA9-4C3D-8FBE-8724C7787244}"/>
                  </a:ext>
                </a:extLst>
              </p:cNvPr>
              <p:cNvSpPr/>
              <p:nvPr/>
            </p:nvSpPr>
            <p:spPr>
              <a:xfrm>
                <a:off x="5889592" y="1347615"/>
                <a:ext cx="1104939" cy="1104939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674876"/>
                  <a:satOff val="34544"/>
                  <a:lumOff val="14510"/>
                  <a:alphaOff val="0"/>
                </a:schemeClr>
              </a:fillRef>
              <a:effectRef idx="0">
                <a:schemeClr val="accent3">
                  <a:hueOff val="674876"/>
                  <a:satOff val="34544"/>
                  <a:lumOff val="1451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+mn-ea"/>
                  <a:ea typeface="字魂35号-经典雅黑"/>
                  <a:cs typeface="+mn-cs"/>
                </a:endParaRPr>
              </a:p>
            </p:txBody>
          </p:sp>
          <p:sp>
            <p:nvSpPr>
              <p:cNvPr id="42" name="Freeform: Shape 14">
                <a:extLst>
                  <a:ext uri="{FF2B5EF4-FFF2-40B4-BE49-F238E27FC236}">
                    <a16:creationId xmlns:a16="http://schemas.microsoft.com/office/drawing/2014/main" id="{23569AF9-DFE6-4735-A171-C9F524321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24340" y="1658862"/>
                <a:ext cx="435442" cy="437734"/>
              </a:xfrm>
              <a:custGeom>
                <a:avLst/>
                <a:gdLst>
                  <a:gd name="T0" fmla="*/ 381 w 402"/>
                  <a:gd name="T1" fmla="*/ 10 h 404"/>
                  <a:gd name="T2" fmla="*/ 365 w 402"/>
                  <a:gd name="T3" fmla="*/ 3 h 404"/>
                  <a:gd name="T4" fmla="*/ 358 w 402"/>
                  <a:gd name="T5" fmla="*/ 18 h 404"/>
                  <a:gd name="T6" fmla="*/ 312 w 402"/>
                  <a:gd name="T7" fmla="*/ 133 h 404"/>
                  <a:gd name="T8" fmla="*/ 301 w 402"/>
                  <a:gd name="T9" fmla="*/ 116 h 404"/>
                  <a:gd name="T10" fmla="*/ 282 w 402"/>
                  <a:gd name="T11" fmla="*/ 106 h 404"/>
                  <a:gd name="T12" fmla="*/ 219 w 402"/>
                  <a:gd name="T13" fmla="*/ 107 h 404"/>
                  <a:gd name="T14" fmla="*/ 197 w 402"/>
                  <a:gd name="T15" fmla="*/ 113 h 404"/>
                  <a:gd name="T16" fmla="*/ 11 w 402"/>
                  <a:gd name="T17" fmla="*/ 245 h 404"/>
                  <a:gd name="T18" fmla="*/ 6 w 402"/>
                  <a:gd name="T19" fmla="*/ 273 h 404"/>
                  <a:gd name="T20" fmla="*/ 91 w 402"/>
                  <a:gd name="T21" fmla="*/ 395 h 404"/>
                  <a:gd name="T22" fmla="*/ 116 w 402"/>
                  <a:gd name="T23" fmla="*/ 397 h 404"/>
                  <a:gd name="T24" fmla="*/ 302 w 402"/>
                  <a:gd name="T25" fmla="*/ 265 h 404"/>
                  <a:gd name="T26" fmla="*/ 316 w 402"/>
                  <a:gd name="T27" fmla="*/ 247 h 404"/>
                  <a:gd name="T28" fmla="*/ 336 w 402"/>
                  <a:gd name="T29" fmla="*/ 184 h 404"/>
                  <a:gd name="T30" fmla="*/ 333 w 402"/>
                  <a:gd name="T31" fmla="*/ 163 h 404"/>
                  <a:gd name="T32" fmla="*/ 326 w 402"/>
                  <a:gd name="T33" fmla="*/ 153 h 404"/>
                  <a:gd name="T34" fmla="*/ 381 w 402"/>
                  <a:gd name="T35" fmla="*/ 10 h 404"/>
                  <a:gd name="T36" fmla="*/ 294 w 402"/>
                  <a:gd name="T37" fmla="*/ 197 h 404"/>
                  <a:gd name="T38" fmla="*/ 250 w 402"/>
                  <a:gd name="T39" fmla="*/ 189 h 404"/>
                  <a:gd name="T40" fmla="*/ 258 w 402"/>
                  <a:gd name="T41" fmla="*/ 144 h 404"/>
                  <a:gd name="T42" fmla="*/ 295 w 402"/>
                  <a:gd name="T43" fmla="*/ 145 h 404"/>
                  <a:gd name="T44" fmla="*/ 285 w 402"/>
                  <a:gd name="T45" fmla="*/ 150 h 404"/>
                  <a:gd name="T46" fmla="*/ 279 w 402"/>
                  <a:gd name="T47" fmla="*/ 166 h 404"/>
                  <a:gd name="T48" fmla="*/ 290 w 402"/>
                  <a:gd name="T49" fmla="*/ 173 h 404"/>
                  <a:gd name="T50" fmla="*/ 295 w 402"/>
                  <a:gd name="T51" fmla="*/ 172 h 404"/>
                  <a:gd name="T52" fmla="*/ 307 w 402"/>
                  <a:gd name="T53" fmla="*/ 165 h 404"/>
                  <a:gd name="T54" fmla="*/ 294 w 402"/>
                  <a:gd name="T55" fmla="*/ 197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2" h="404">
                    <a:moveTo>
                      <a:pt x="381" y="10"/>
                    </a:moveTo>
                    <a:cubicBezTo>
                      <a:pt x="378" y="4"/>
                      <a:pt x="372" y="0"/>
                      <a:pt x="365" y="3"/>
                    </a:cubicBezTo>
                    <a:cubicBezTo>
                      <a:pt x="359" y="5"/>
                      <a:pt x="356" y="12"/>
                      <a:pt x="358" y="18"/>
                    </a:cubicBezTo>
                    <a:cubicBezTo>
                      <a:pt x="376" y="71"/>
                      <a:pt x="340" y="111"/>
                      <a:pt x="312" y="133"/>
                    </a:cubicBezTo>
                    <a:cubicBezTo>
                      <a:pt x="301" y="116"/>
                      <a:pt x="301" y="116"/>
                      <a:pt x="301" y="116"/>
                    </a:cubicBezTo>
                    <a:cubicBezTo>
                      <a:pt x="297" y="111"/>
                      <a:pt x="289" y="106"/>
                      <a:pt x="282" y="106"/>
                    </a:cubicBezTo>
                    <a:cubicBezTo>
                      <a:pt x="219" y="107"/>
                      <a:pt x="219" y="107"/>
                      <a:pt x="219" y="107"/>
                    </a:cubicBezTo>
                    <a:cubicBezTo>
                      <a:pt x="212" y="106"/>
                      <a:pt x="203" y="109"/>
                      <a:pt x="197" y="113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2" y="251"/>
                      <a:pt x="0" y="264"/>
                      <a:pt x="6" y="273"/>
                    </a:cubicBezTo>
                    <a:cubicBezTo>
                      <a:pt x="91" y="395"/>
                      <a:pt x="91" y="395"/>
                      <a:pt x="91" y="395"/>
                    </a:cubicBezTo>
                    <a:cubicBezTo>
                      <a:pt x="97" y="404"/>
                      <a:pt x="107" y="403"/>
                      <a:pt x="116" y="397"/>
                    </a:cubicBezTo>
                    <a:cubicBezTo>
                      <a:pt x="302" y="265"/>
                      <a:pt x="302" y="265"/>
                      <a:pt x="302" y="265"/>
                    </a:cubicBezTo>
                    <a:cubicBezTo>
                      <a:pt x="308" y="261"/>
                      <a:pt x="314" y="253"/>
                      <a:pt x="316" y="247"/>
                    </a:cubicBezTo>
                    <a:cubicBezTo>
                      <a:pt x="336" y="184"/>
                      <a:pt x="336" y="184"/>
                      <a:pt x="336" y="184"/>
                    </a:cubicBezTo>
                    <a:cubicBezTo>
                      <a:pt x="338" y="178"/>
                      <a:pt x="337" y="168"/>
                      <a:pt x="333" y="163"/>
                    </a:cubicBezTo>
                    <a:cubicBezTo>
                      <a:pt x="326" y="153"/>
                      <a:pt x="326" y="153"/>
                      <a:pt x="326" y="153"/>
                    </a:cubicBezTo>
                    <a:cubicBezTo>
                      <a:pt x="363" y="124"/>
                      <a:pt x="402" y="73"/>
                      <a:pt x="381" y="10"/>
                    </a:cubicBezTo>
                    <a:close/>
                    <a:moveTo>
                      <a:pt x="294" y="197"/>
                    </a:moveTo>
                    <a:cubicBezTo>
                      <a:pt x="280" y="207"/>
                      <a:pt x="260" y="204"/>
                      <a:pt x="250" y="189"/>
                    </a:cubicBezTo>
                    <a:cubicBezTo>
                      <a:pt x="240" y="175"/>
                      <a:pt x="243" y="155"/>
                      <a:pt x="258" y="144"/>
                    </a:cubicBezTo>
                    <a:cubicBezTo>
                      <a:pt x="269" y="136"/>
                      <a:pt x="284" y="137"/>
                      <a:pt x="295" y="145"/>
                    </a:cubicBezTo>
                    <a:cubicBezTo>
                      <a:pt x="289" y="148"/>
                      <a:pt x="285" y="150"/>
                      <a:pt x="285" y="150"/>
                    </a:cubicBezTo>
                    <a:cubicBezTo>
                      <a:pt x="279" y="153"/>
                      <a:pt x="276" y="160"/>
                      <a:pt x="279" y="166"/>
                    </a:cubicBezTo>
                    <a:cubicBezTo>
                      <a:pt x="281" y="171"/>
                      <a:pt x="285" y="173"/>
                      <a:pt x="290" y="173"/>
                    </a:cubicBezTo>
                    <a:cubicBezTo>
                      <a:pt x="292" y="173"/>
                      <a:pt x="293" y="173"/>
                      <a:pt x="295" y="172"/>
                    </a:cubicBezTo>
                    <a:cubicBezTo>
                      <a:pt x="299" y="170"/>
                      <a:pt x="303" y="168"/>
                      <a:pt x="307" y="165"/>
                    </a:cubicBezTo>
                    <a:cubicBezTo>
                      <a:pt x="309" y="177"/>
                      <a:pt x="304" y="190"/>
                      <a:pt x="294" y="19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+mn-ea"/>
                  <a:ea typeface="字魂35号-经典雅黑"/>
                  <a:cs typeface="+mn-cs"/>
                </a:endParaRPr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F98872E-570C-429E-A999-074684305CB1}"/>
                </a:ext>
              </a:extLst>
            </p:cNvPr>
            <p:cNvSpPr txBox="1"/>
            <p:nvPr/>
          </p:nvSpPr>
          <p:spPr>
            <a:xfrm>
              <a:off x="2409056" y="3922766"/>
              <a:ext cx="37753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教案設計　鄧家駿老師</a:t>
              </a:r>
              <a:endPara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EEFE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教案設計</a:t>
              </a: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　</a:t>
              </a: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呂虹毅老師</a:t>
              </a:r>
              <a:endPara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EEFE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教案設計　</a:t>
              </a: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張婉吟老師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AD59C697-CC9C-441B-8B91-D5E0F3F6EA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80353" y="5453811"/>
              <a:ext cx="828704" cy="828704"/>
              <a:chOff x="5889592" y="1347615"/>
              <a:chExt cx="1104939" cy="1104939"/>
            </a:xfrm>
          </p:grpSpPr>
          <p:sp>
            <p:nvSpPr>
              <p:cNvPr id="49" name="Freeform: Shape 9">
                <a:extLst>
                  <a:ext uri="{FF2B5EF4-FFF2-40B4-BE49-F238E27FC236}">
                    <a16:creationId xmlns:a16="http://schemas.microsoft.com/office/drawing/2014/main" id="{32A99F62-3D8F-4768-AB0C-D03A0DA41046}"/>
                  </a:ext>
                </a:extLst>
              </p:cNvPr>
              <p:cNvSpPr/>
              <p:nvPr/>
            </p:nvSpPr>
            <p:spPr>
              <a:xfrm>
                <a:off x="5889592" y="1347615"/>
                <a:ext cx="1104939" cy="1104939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394B5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+mn-ea"/>
                  <a:ea typeface="字魂35号-经典雅黑"/>
                  <a:cs typeface="+mn-cs"/>
                </a:endParaRPr>
              </a:p>
            </p:txBody>
          </p:sp>
          <p:sp>
            <p:nvSpPr>
              <p:cNvPr id="50" name="Freeform: Shape 14">
                <a:extLst>
                  <a:ext uri="{FF2B5EF4-FFF2-40B4-BE49-F238E27FC236}">
                    <a16:creationId xmlns:a16="http://schemas.microsoft.com/office/drawing/2014/main" id="{38FCAE54-8325-4F84-820A-F02749EAF1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24340" y="1658862"/>
                <a:ext cx="435442" cy="437734"/>
              </a:xfrm>
              <a:custGeom>
                <a:avLst/>
                <a:gdLst>
                  <a:gd name="T0" fmla="*/ 381 w 402"/>
                  <a:gd name="T1" fmla="*/ 10 h 404"/>
                  <a:gd name="T2" fmla="*/ 365 w 402"/>
                  <a:gd name="T3" fmla="*/ 3 h 404"/>
                  <a:gd name="T4" fmla="*/ 358 w 402"/>
                  <a:gd name="T5" fmla="*/ 18 h 404"/>
                  <a:gd name="T6" fmla="*/ 312 w 402"/>
                  <a:gd name="T7" fmla="*/ 133 h 404"/>
                  <a:gd name="T8" fmla="*/ 301 w 402"/>
                  <a:gd name="T9" fmla="*/ 116 h 404"/>
                  <a:gd name="T10" fmla="*/ 282 w 402"/>
                  <a:gd name="T11" fmla="*/ 106 h 404"/>
                  <a:gd name="T12" fmla="*/ 219 w 402"/>
                  <a:gd name="T13" fmla="*/ 107 h 404"/>
                  <a:gd name="T14" fmla="*/ 197 w 402"/>
                  <a:gd name="T15" fmla="*/ 113 h 404"/>
                  <a:gd name="T16" fmla="*/ 11 w 402"/>
                  <a:gd name="T17" fmla="*/ 245 h 404"/>
                  <a:gd name="T18" fmla="*/ 6 w 402"/>
                  <a:gd name="T19" fmla="*/ 273 h 404"/>
                  <a:gd name="T20" fmla="*/ 91 w 402"/>
                  <a:gd name="T21" fmla="*/ 395 h 404"/>
                  <a:gd name="T22" fmla="*/ 116 w 402"/>
                  <a:gd name="T23" fmla="*/ 397 h 404"/>
                  <a:gd name="T24" fmla="*/ 302 w 402"/>
                  <a:gd name="T25" fmla="*/ 265 h 404"/>
                  <a:gd name="T26" fmla="*/ 316 w 402"/>
                  <a:gd name="T27" fmla="*/ 247 h 404"/>
                  <a:gd name="T28" fmla="*/ 336 w 402"/>
                  <a:gd name="T29" fmla="*/ 184 h 404"/>
                  <a:gd name="T30" fmla="*/ 333 w 402"/>
                  <a:gd name="T31" fmla="*/ 163 h 404"/>
                  <a:gd name="T32" fmla="*/ 326 w 402"/>
                  <a:gd name="T33" fmla="*/ 153 h 404"/>
                  <a:gd name="T34" fmla="*/ 381 w 402"/>
                  <a:gd name="T35" fmla="*/ 10 h 404"/>
                  <a:gd name="T36" fmla="*/ 294 w 402"/>
                  <a:gd name="T37" fmla="*/ 197 h 404"/>
                  <a:gd name="T38" fmla="*/ 250 w 402"/>
                  <a:gd name="T39" fmla="*/ 189 h 404"/>
                  <a:gd name="T40" fmla="*/ 258 w 402"/>
                  <a:gd name="T41" fmla="*/ 144 h 404"/>
                  <a:gd name="T42" fmla="*/ 295 w 402"/>
                  <a:gd name="T43" fmla="*/ 145 h 404"/>
                  <a:gd name="T44" fmla="*/ 285 w 402"/>
                  <a:gd name="T45" fmla="*/ 150 h 404"/>
                  <a:gd name="T46" fmla="*/ 279 w 402"/>
                  <a:gd name="T47" fmla="*/ 166 h 404"/>
                  <a:gd name="T48" fmla="*/ 290 w 402"/>
                  <a:gd name="T49" fmla="*/ 173 h 404"/>
                  <a:gd name="T50" fmla="*/ 295 w 402"/>
                  <a:gd name="T51" fmla="*/ 172 h 404"/>
                  <a:gd name="T52" fmla="*/ 307 w 402"/>
                  <a:gd name="T53" fmla="*/ 165 h 404"/>
                  <a:gd name="T54" fmla="*/ 294 w 402"/>
                  <a:gd name="T55" fmla="*/ 197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2" h="404">
                    <a:moveTo>
                      <a:pt x="381" y="10"/>
                    </a:moveTo>
                    <a:cubicBezTo>
                      <a:pt x="378" y="4"/>
                      <a:pt x="372" y="0"/>
                      <a:pt x="365" y="3"/>
                    </a:cubicBezTo>
                    <a:cubicBezTo>
                      <a:pt x="359" y="5"/>
                      <a:pt x="356" y="12"/>
                      <a:pt x="358" y="18"/>
                    </a:cubicBezTo>
                    <a:cubicBezTo>
                      <a:pt x="376" y="71"/>
                      <a:pt x="340" y="111"/>
                      <a:pt x="312" y="133"/>
                    </a:cubicBezTo>
                    <a:cubicBezTo>
                      <a:pt x="301" y="116"/>
                      <a:pt x="301" y="116"/>
                      <a:pt x="301" y="116"/>
                    </a:cubicBezTo>
                    <a:cubicBezTo>
                      <a:pt x="297" y="111"/>
                      <a:pt x="289" y="106"/>
                      <a:pt x="282" y="106"/>
                    </a:cubicBezTo>
                    <a:cubicBezTo>
                      <a:pt x="219" y="107"/>
                      <a:pt x="219" y="107"/>
                      <a:pt x="219" y="107"/>
                    </a:cubicBezTo>
                    <a:cubicBezTo>
                      <a:pt x="212" y="106"/>
                      <a:pt x="203" y="109"/>
                      <a:pt x="197" y="113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2" y="251"/>
                      <a:pt x="0" y="264"/>
                      <a:pt x="6" y="273"/>
                    </a:cubicBezTo>
                    <a:cubicBezTo>
                      <a:pt x="91" y="395"/>
                      <a:pt x="91" y="395"/>
                      <a:pt x="91" y="395"/>
                    </a:cubicBezTo>
                    <a:cubicBezTo>
                      <a:pt x="97" y="404"/>
                      <a:pt x="107" y="403"/>
                      <a:pt x="116" y="397"/>
                    </a:cubicBezTo>
                    <a:cubicBezTo>
                      <a:pt x="302" y="265"/>
                      <a:pt x="302" y="265"/>
                      <a:pt x="302" y="265"/>
                    </a:cubicBezTo>
                    <a:cubicBezTo>
                      <a:pt x="308" y="261"/>
                      <a:pt x="314" y="253"/>
                      <a:pt x="316" y="247"/>
                    </a:cubicBezTo>
                    <a:cubicBezTo>
                      <a:pt x="336" y="184"/>
                      <a:pt x="336" y="184"/>
                      <a:pt x="336" y="184"/>
                    </a:cubicBezTo>
                    <a:cubicBezTo>
                      <a:pt x="338" y="178"/>
                      <a:pt x="337" y="168"/>
                      <a:pt x="333" y="163"/>
                    </a:cubicBezTo>
                    <a:cubicBezTo>
                      <a:pt x="326" y="153"/>
                      <a:pt x="326" y="153"/>
                      <a:pt x="326" y="153"/>
                    </a:cubicBezTo>
                    <a:cubicBezTo>
                      <a:pt x="363" y="124"/>
                      <a:pt x="402" y="73"/>
                      <a:pt x="381" y="10"/>
                    </a:cubicBezTo>
                    <a:close/>
                    <a:moveTo>
                      <a:pt x="294" y="197"/>
                    </a:moveTo>
                    <a:cubicBezTo>
                      <a:pt x="280" y="207"/>
                      <a:pt x="260" y="204"/>
                      <a:pt x="250" y="189"/>
                    </a:cubicBezTo>
                    <a:cubicBezTo>
                      <a:pt x="240" y="175"/>
                      <a:pt x="243" y="155"/>
                      <a:pt x="258" y="144"/>
                    </a:cubicBezTo>
                    <a:cubicBezTo>
                      <a:pt x="269" y="136"/>
                      <a:pt x="284" y="137"/>
                      <a:pt x="295" y="145"/>
                    </a:cubicBezTo>
                    <a:cubicBezTo>
                      <a:pt x="289" y="148"/>
                      <a:pt x="285" y="150"/>
                      <a:pt x="285" y="150"/>
                    </a:cubicBezTo>
                    <a:cubicBezTo>
                      <a:pt x="279" y="153"/>
                      <a:pt x="276" y="160"/>
                      <a:pt x="279" y="166"/>
                    </a:cubicBezTo>
                    <a:cubicBezTo>
                      <a:pt x="281" y="171"/>
                      <a:pt x="285" y="173"/>
                      <a:pt x="290" y="173"/>
                    </a:cubicBezTo>
                    <a:cubicBezTo>
                      <a:pt x="292" y="173"/>
                      <a:pt x="293" y="173"/>
                      <a:pt x="295" y="172"/>
                    </a:cubicBezTo>
                    <a:cubicBezTo>
                      <a:pt x="299" y="170"/>
                      <a:pt x="303" y="168"/>
                      <a:pt x="307" y="165"/>
                    </a:cubicBezTo>
                    <a:cubicBezTo>
                      <a:pt x="309" y="177"/>
                      <a:pt x="304" y="190"/>
                      <a:pt x="294" y="19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+mn-ea"/>
                  <a:ea typeface="字魂35号-经典雅黑"/>
                  <a:cs typeface="+mn-cs"/>
                </a:endParaRPr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94126F3-A64F-4E23-9C24-FAFAC0F86BD0}"/>
                </a:ext>
              </a:extLst>
            </p:cNvPr>
            <p:cNvSpPr txBox="1"/>
            <p:nvPr/>
          </p:nvSpPr>
          <p:spPr>
            <a:xfrm>
              <a:off x="2409056" y="5606553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程式設計　呂鳳琳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5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B05E4153-98B5-4229-A0AE-3DE8F9C8840E}"/>
              </a:ext>
            </a:extLst>
          </p:cNvPr>
          <p:cNvGrpSpPr>
            <a:grpSpLocks noChangeAspect="1"/>
          </p:cNvGrpSpPr>
          <p:nvPr/>
        </p:nvGrpSpPr>
        <p:grpSpPr>
          <a:xfrm>
            <a:off x="4708321" y="1465393"/>
            <a:ext cx="1371600" cy="1371600"/>
            <a:chOff x="4708352" y="1465424"/>
            <a:chExt cx="828704" cy="828704"/>
          </a:xfrm>
        </p:grpSpPr>
        <p:sp>
          <p:nvSpPr>
            <p:cNvPr id="2" name="Freeform: Shape 9">
              <a:extLst>
                <a:ext uri="{FF2B5EF4-FFF2-40B4-BE49-F238E27FC236}">
                  <a16:creationId xmlns:a16="http://schemas.microsoft.com/office/drawing/2014/main" id="{B8BF85BB-DA3A-4AEA-8C2E-69D5C90776A0}"/>
                </a:ext>
              </a:extLst>
            </p:cNvPr>
            <p:cNvSpPr/>
            <p:nvPr/>
          </p:nvSpPr>
          <p:spPr>
            <a:xfrm>
              <a:off x="4708352" y="1465424"/>
              <a:ext cx="828704" cy="828704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ea"/>
                <a:ea typeface="字魂35号-经典雅黑"/>
                <a:cs typeface="+mn-cs"/>
              </a:endParaRPr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36A9E71F-F2BD-4ABC-9231-E3B6CEB30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7904" y="1574976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7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45">
      <a:dk1>
        <a:sysClr val="windowText" lastClr="000000"/>
      </a:dk1>
      <a:lt1>
        <a:sysClr val="window" lastClr="FFFFFF"/>
      </a:lt1>
      <a:dk2>
        <a:srgbClr val="3E3D2D"/>
      </a:dk2>
      <a:lt2>
        <a:srgbClr val="FFFFFF"/>
      </a:lt2>
      <a:accent1>
        <a:srgbClr val="394B51"/>
      </a:accent1>
      <a:accent2>
        <a:srgbClr val="7FA99B"/>
      </a:accent2>
      <a:accent3>
        <a:srgbClr val="394B51"/>
      </a:accent3>
      <a:accent4>
        <a:srgbClr val="7FA99B"/>
      </a:accent4>
      <a:accent5>
        <a:srgbClr val="394B51"/>
      </a:accent5>
      <a:accent6>
        <a:srgbClr val="7FA99B"/>
      </a:accent6>
      <a:hlink>
        <a:srgbClr val="394B51"/>
      </a:hlink>
      <a:folHlink>
        <a:srgbClr val="7FA99B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170</Words>
  <Application>Microsoft Office PowerPoint</Application>
  <PresentationFormat>寬螢幕</PresentationFormat>
  <Paragraphs>36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等线</vt:lpstr>
      <vt:lpstr>宋体</vt:lpstr>
      <vt:lpstr>字魂35号-经典雅黑</vt:lpstr>
      <vt:lpstr>微軟正黑體</vt:lpstr>
      <vt:lpstr>新細明體</vt:lpstr>
      <vt:lpstr>標楷體</vt:lpstr>
      <vt:lpstr>Arial</vt:lpstr>
      <vt:lpstr>Calibri</vt:lpstr>
      <vt:lpstr>Imprint MT Shadow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Feng-Lin Lu</dc:creator>
  <cp:lastModifiedBy>Feng-Lin Lu</cp:lastModifiedBy>
  <cp:revision>9</cp:revision>
  <dcterms:created xsi:type="dcterms:W3CDTF">2022-02-05T15:33:53Z</dcterms:created>
  <dcterms:modified xsi:type="dcterms:W3CDTF">2022-02-06T19:34:22Z</dcterms:modified>
</cp:coreProperties>
</file>