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93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961719-CEC9-4C4E-8E17-76B082063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6A33DB6-F443-42E9-8438-EF3FB46F8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1AAB7C-0799-49C3-9698-28DB78EBD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15FCE-9EF8-4EB2-AB6E-8C94346411E0}" type="datetimeFigureOut">
              <a:rPr lang="zh-CN" altLang="en-US" smtClean="0"/>
              <a:t>2020-05-14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FEA6EB-BC60-4345-B56A-9921FBEB9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9288DF-513B-4FB1-9355-76432B379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80AC3-6CF2-4AFA-8FC1-B884DD6C3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468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29F377-BEEE-439A-A7C1-63D4199C9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958321-60F8-421D-9461-1108837DD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284A98-EBE9-4423-B624-549C4B4DE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15FCE-9EF8-4EB2-AB6E-8C94346411E0}" type="datetimeFigureOut">
              <a:rPr lang="zh-CN" altLang="en-US" smtClean="0"/>
              <a:t>2020-05-14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F33128-0003-4793-B8D3-9121EBB2B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5662EA-2A27-4419-B2BE-935DAB025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80AC3-6CF2-4AFA-8FC1-B884DD6C3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765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975BCE-E501-40EF-86EA-2E11D7BA1A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7D1539-2D33-41DB-A574-85C816F1D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4E6ED7-A126-44E0-92F6-139A651D8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15FCE-9EF8-4EB2-AB6E-8C94346411E0}" type="datetimeFigureOut">
              <a:rPr lang="zh-CN" altLang="en-US" smtClean="0"/>
              <a:t>2020-05-14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CC1967-8E45-4C6A-8B38-9AFF5DE41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D682D3-44E0-4D95-9BC1-1585DD866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80AC3-6CF2-4AFA-8FC1-B884DD6C3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49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AFF6E7-5A4A-44D4-B685-26C567B30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7FAD1A-C9E1-4ED1-8780-B0A163A41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918F64-2FD4-458C-B541-3CF9C6DCE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15FCE-9EF8-4EB2-AB6E-8C94346411E0}" type="datetimeFigureOut">
              <a:rPr lang="zh-CN" altLang="en-US" smtClean="0"/>
              <a:t>2020-05-14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FD3FA1-EAC5-4105-BCA8-8610EB4BE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21BD52-32BE-45AB-B3A5-DD8C90FA2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80AC3-6CF2-4AFA-8FC1-B884DD6C3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931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05CD66-B68F-422E-A425-07274A970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D22ABB-A6D1-447C-8C21-49443BCBF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5FB0F5-73B1-4708-AC4A-AC377406B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15FCE-9EF8-4EB2-AB6E-8C94346411E0}" type="datetimeFigureOut">
              <a:rPr lang="zh-CN" altLang="en-US" smtClean="0"/>
              <a:t>2020-05-14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4D012E-834C-454C-974B-F1C8E7661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D7CCFC-1483-4EB1-A531-96D0834E8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80AC3-6CF2-4AFA-8FC1-B884DD6C3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034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CA65B8-9E4A-463D-A60C-D0D2A1E25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61643E-C6E1-469E-B037-98A253E534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610040-6895-4938-9020-EB1B4D8400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E7F463-76ED-49A2-87F8-F959A5249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15FCE-9EF8-4EB2-AB6E-8C94346411E0}" type="datetimeFigureOut">
              <a:rPr lang="zh-CN" altLang="en-US" smtClean="0"/>
              <a:t>2020-05-14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CAD5F3-2EB9-4013-A21D-A151C3522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B144DF-8818-4CEE-98EF-E037CE008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80AC3-6CF2-4AFA-8FC1-B884DD6C3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303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AD758-9CFB-4F1C-9AC5-222843EEA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082545-F5AC-4DAA-AE5F-487302BF1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025BCB-0439-4BD7-8F30-AD57098F8C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4A8D54B-B2B7-4567-BE45-24680A41CC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B99E1F-23F5-4A48-89C8-B6CEAFF9A6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E11EEC0-F88F-41C3-84B0-C6D595304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15FCE-9EF8-4EB2-AB6E-8C94346411E0}" type="datetimeFigureOut">
              <a:rPr lang="zh-CN" altLang="en-US" smtClean="0"/>
              <a:t>2020-05-14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F25413C-D9EF-4966-B5DE-816EF0829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9AF1BB6-DC70-4D8E-8453-E18D376D4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80AC3-6CF2-4AFA-8FC1-B884DD6C3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031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16C00D-6680-45E1-A6BB-2D1FB1747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69D529-B8CF-4B52-9A0A-DE0939527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15FCE-9EF8-4EB2-AB6E-8C94346411E0}" type="datetimeFigureOut">
              <a:rPr lang="zh-CN" altLang="en-US" smtClean="0"/>
              <a:t>2020-05-14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4E157CC-D54B-4C5D-B19A-4315F3801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403EB6-585D-4BCA-962F-152FF280D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80AC3-6CF2-4AFA-8FC1-B884DD6C3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027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7B1779A-EC5F-48AC-89B3-9260983BF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15FCE-9EF8-4EB2-AB6E-8C94346411E0}" type="datetimeFigureOut">
              <a:rPr lang="zh-CN" altLang="en-US" smtClean="0"/>
              <a:t>2020-05-14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4C46F42-0929-447E-A9DD-91D13859B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775C73-0C08-420C-B4DA-D3DF5FD2C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80AC3-6CF2-4AFA-8FC1-B884DD6C3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726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AB503F-8B72-45A9-9CBB-B24676139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A67596-63C7-4DEB-8B5C-86644C498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EDC682-825C-4840-ACB5-8BD473EB6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7DB345-C9CF-4E04-B56B-74E04D1DE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15FCE-9EF8-4EB2-AB6E-8C94346411E0}" type="datetimeFigureOut">
              <a:rPr lang="zh-CN" altLang="en-US" smtClean="0"/>
              <a:t>2020-05-14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699B59-ED74-4464-87B5-C07F2AF35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31D21E-E237-466C-8338-78B2442A3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80AC3-6CF2-4AFA-8FC1-B884DD6C3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102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AE3296-8653-4CC2-BD8B-61D70AB9A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D715DA-BB91-4786-BCD3-366263093C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CF421E-2FB7-4E78-AED8-8CCE0958C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155D5E-C21A-4404-A389-CD202F549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15FCE-9EF8-4EB2-AB6E-8C94346411E0}" type="datetimeFigureOut">
              <a:rPr lang="zh-CN" altLang="en-US" smtClean="0"/>
              <a:t>2020-05-14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062309-425E-4B49-A50D-8D8BF6E72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9E74FF-F4DF-4759-A845-19272F131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80AC3-6CF2-4AFA-8FC1-B884DD6C3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679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CE64B4D-BD90-4A6A-8FA9-0D54418A7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8B0789-F97F-4C00-89BC-6DE08FAE7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8C0826-53B8-46CF-95C3-A977BC2442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15FCE-9EF8-4EB2-AB6E-8C94346411E0}" type="datetimeFigureOut">
              <a:rPr lang="zh-CN" altLang="en-US" smtClean="0"/>
              <a:t>2020-05-14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2B7258-B8A4-440F-9867-D7A97F31A3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300729-D1A1-451A-B450-E0E143FAD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80AC3-6CF2-4AFA-8FC1-B884DD6C3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002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1B98684-3589-4F5A-9FD1-83F6CAB3EDEF}"/>
              </a:ext>
            </a:extLst>
          </p:cNvPr>
          <p:cNvSpPr txBox="1"/>
          <p:nvPr/>
        </p:nvSpPr>
        <p:spPr>
          <a:xfrm>
            <a:off x="301214" y="224144"/>
            <a:ext cx="1029449" cy="369332"/>
          </a:xfrm>
          <a:prstGeom prst="rect">
            <a:avLst/>
          </a:prstGeom>
          <a:solidFill>
            <a:schemeClr val="bg2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b="1" dirty="0"/>
              <a:t>Browser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6C8B77B-3BC4-4598-A1F7-277DD858FDA1}"/>
              </a:ext>
            </a:extLst>
          </p:cNvPr>
          <p:cNvSpPr txBox="1"/>
          <p:nvPr/>
        </p:nvSpPr>
        <p:spPr>
          <a:xfrm>
            <a:off x="11037340" y="120967"/>
            <a:ext cx="843501" cy="369332"/>
          </a:xfrm>
          <a:prstGeom prst="rect">
            <a:avLst/>
          </a:prstGeom>
          <a:solidFill>
            <a:schemeClr val="bg2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b="1" dirty="0"/>
              <a:t>Server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3BC96C6-3A51-42E0-8B10-739EB01C70FD}"/>
              </a:ext>
            </a:extLst>
          </p:cNvPr>
          <p:cNvCxnSpPr>
            <a:cxnSpLocks/>
          </p:cNvCxnSpPr>
          <p:nvPr/>
        </p:nvCxnSpPr>
        <p:spPr>
          <a:xfrm>
            <a:off x="6285361" y="0"/>
            <a:ext cx="0" cy="685800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193A3D66-B857-4481-ADCD-3223E7528FDB}"/>
              </a:ext>
            </a:extLst>
          </p:cNvPr>
          <p:cNvSpPr txBox="1"/>
          <p:nvPr/>
        </p:nvSpPr>
        <p:spPr>
          <a:xfrm>
            <a:off x="4493003" y="279739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URL</a:t>
            </a:r>
            <a:endParaRPr lang="zh-CN" altLang="en-US" sz="14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97188F6-40DA-4274-9D17-4EFE2DF600D1}"/>
              </a:ext>
            </a:extLst>
          </p:cNvPr>
          <p:cNvSpPr/>
          <p:nvPr/>
        </p:nvSpPr>
        <p:spPr>
          <a:xfrm>
            <a:off x="8033271" y="484901"/>
            <a:ext cx="2452743" cy="54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Create ClientID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77337E4-34E1-488B-905F-8C5BB2CE9B19}"/>
              </a:ext>
            </a:extLst>
          </p:cNvPr>
          <p:cNvCxnSpPr>
            <a:cxnSpLocks/>
          </p:cNvCxnSpPr>
          <p:nvPr/>
        </p:nvCxnSpPr>
        <p:spPr>
          <a:xfrm flipH="1">
            <a:off x="4493003" y="945927"/>
            <a:ext cx="35187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821DDC85-940F-4E8D-9B78-56A7968B8938}"/>
              </a:ext>
            </a:extLst>
          </p:cNvPr>
          <p:cNvCxnSpPr>
            <a:cxnSpLocks/>
          </p:cNvCxnSpPr>
          <p:nvPr/>
        </p:nvCxnSpPr>
        <p:spPr>
          <a:xfrm>
            <a:off x="4493003" y="595281"/>
            <a:ext cx="35187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B0F07EF3-6E47-4C53-96E6-74FC7AB2C108}"/>
              </a:ext>
            </a:extLst>
          </p:cNvPr>
          <p:cNvSpPr txBox="1"/>
          <p:nvPr/>
        </p:nvSpPr>
        <p:spPr>
          <a:xfrm>
            <a:off x="6306874" y="636508"/>
            <a:ext cx="1704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update</a:t>
            </a:r>
            <a:r>
              <a:rPr lang="en-US" altLang="zh-CN" sz="1400" dirty="0">
                <a:solidFill>
                  <a:schemeClr val="tx1"/>
                </a:solidFill>
              </a:rPr>
              <a:t>-ClientID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7A4CDDE-4CC5-4ED6-AEEC-4D975F7D5CB4}"/>
              </a:ext>
            </a:extLst>
          </p:cNvPr>
          <p:cNvSpPr/>
          <p:nvPr/>
        </p:nvSpPr>
        <p:spPr>
          <a:xfrm>
            <a:off x="2435887" y="840883"/>
            <a:ext cx="2056508" cy="583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Get Width/Height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6F237DD-AE64-43B1-860D-66292997336E}"/>
              </a:ext>
            </a:extLst>
          </p:cNvPr>
          <p:cNvSpPr txBox="1"/>
          <p:nvPr/>
        </p:nvSpPr>
        <p:spPr>
          <a:xfrm>
            <a:off x="4493003" y="1032841"/>
            <a:ext cx="2056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init</a:t>
            </a:r>
            <a:r>
              <a:rPr lang="en-US" altLang="zh-CN" sz="1400" dirty="0"/>
              <a:t>-Width/Height</a:t>
            </a:r>
            <a:endParaRPr lang="zh-CN" altLang="en-US" sz="1400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917E6F0-E567-45E7-A473-15C83F15F123}"/>
              </a:ext>
            </a:extLst>
          </p:cNvPr>
          <p:cNvCxnSpPr>
            <a:cxnSpLocks/>
          </p:cNvCxnSpPr>
          <p:nvPr/>
        </p:nvCxnSpPr>
        <p:spPr>
          <a:xfrm>
            <a:off x="4493003" y="1348383"/>
            <a:ext cx="35187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72693F23-8090-4A29-8589-A0593A12440D}"/>
              </a:ext>
            </a:extLst>
          </p:cNvPr>
          <p:cNvSpPr/>
          <p:nvPr/>
        </p:nvSpPr>
        <p:spPr>
          <a:xfrm>
            <a:off x="8033272" y="1239023"/>
            <a:ext cx="2452744" cy="583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Create Html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1972466-4FD4-4570-AE61-1C6173D7BA6C}"/>
              </a:ext>
            </a:extLst>
          </p:cNvPr>
          <p:cNvCxnSpPr>
            <a:cxnSpLocks/>
          </p:cNvCxnSpPr>
          <p:nvPr/>
        </p:nvCxnSpPr>
        <p:spPr>
          <a:xfrm flipH="1">
            <a:off x="4493003" y="1722455"/>
            <a:ext cx="35187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91A2C010-13A4-4EDE-B1A4-2AF977D7F7DA}"/>
              </a:ext>
            </a:extLst>
          </p:cNvPr>
          <p:cNvSpPr txBox="1"/>
          <p:nvPr/>
        </p:nvSpPr>
        <p:spPr>
          <a:xfrm>
            <a:off x="6285360" y="1413036"/>
            <a:ext cx="1725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html-HTML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E083E73-EC31-4D9E-AF35-4A282B0F2E2D}"/>
              </a:ext>
            </a:extLst>
          </p:cNvPr>
          <p:cNvSpPr/>
          <p:nvPr/>
        </p:nvSpPr>
        <p:spPr>
          <a:xfrm>
            <a:off x="2435886" y="1609956"/>
            <a:ext cx="2056508" cy="583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Create Heart beat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CC216CC-C4BA-4F8E-BCC0-2590CEACE5C3}"/>
              </a:ext>
            </a:extLst>
          </p:cNvPr>
          <p:cNvSpPr txBox="1"/>
          <p:nvPr/>
        </p:nvSpPr>
        <p:spPr>
          <a:xfrm>
            <a:off x="4493003" y="1783753"/>
            <a:ext cx="1494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heart-Heart beat</a:t>
            </a:r>
            <a:endParaRPr lang="zh-CN" altLang="en-US" sz="1400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FA3C1A68-5FEB-4542-9383-F4E0FD0A90C7}"/>
              </a:ext>
            </a:extLst>
          </p:cNvPr>
          <p:cNvCxnSpPr>
            <a:cxnSpLocks/>
          </p:cNvCxnSpPr>
          <p:nvPr/>
        </p:nvCxnSpPr>
        <p:spPr>
          <a:xfrm>
            <a:off x="4493003" y="2099295"/>
            <a:ext cx="35187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C4DDA578-AA7D-4B3A-83DB-83E4CAB51414}"/>
              </a:ext>
            </a:extLst>
          </p:cNvPr>
          <p:cNvSpPr txBox="1"/>
          <p:nvPr/>
        </p:nvSpPr>
        <p:spPr>
          <a:xfrm>
            <a:off x="143738" y="6092132"/>
            <a:ext cx="4747240" cy="5417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 anchor="ctr">
            <a:noAutofit/>
          </a:bodyPr>
          <a:lstStyle/>
          <a:p>
            <a:r>
              <a:rPr lang="zh-CN" altLang="en-US" dirty="0"/>
              <a:t>除第一次</a:t>
            </a:r>
            <a:r>
              <a:rPr lang="en-US" altLang="zh-CN" dirty="0"/>
              <a:t>URL</a:t>
            </a:r>
            <a:r>
              <a:rPr lang="zh-CN" altLang="en-US" dirty="0"/>
              <a:t>外，所有消息均采用</a:t>
            </a:r>
            <a:r>
              <a:rPr lang="en-US" altLang="zh-CN" dirty="0"/>
              <a:t>JSON</a:t>
            </a:r>
            <a:r>
              <a:rPr lang="zh-CN" altLang="en-US" dirty="0"/>
              <a:t>格式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332D5B21-41B1-4CB5-A8EC-4068152A7252}"/>
              </a:ext>
            </a:extLst>
          </p:cNvPr>
          <p:cNvSpPr/>
          <p:nvPr/>
        </p:nvSpPr>
        <p:spPr>
          <a:xfrm>
            <a:off x="8017026" y="2034741"/>
            <a:ext cx="2452744" cy="583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Update clients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40545687-F21C-4439-960D-A38FBFBC662B}"/>
              </a:ext>
            </a:extLst>
          </p:cNvPr>
          <p:cNvSpPr/>
          <p:nvPr/>
        </p:nvSpPr>
        <p:spPr>
          <a:xfrm>
            <a:off x="2435886" y="3128572"/>
            <a:ext cx="2056508" cy="583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用户界面输入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7896FC4A-1F33-43FD-A9C0-207EE0F42F17}"/>
              </a:ext>
            </a:extLst>
          </p:cNvPr>
          <p:cNvSpPr txBox="1"/>
          <p:nvPr/>
        </p:nvSpPr>
        <p:spPr>
          <a:xfrm>
            <a:off x="4492394" y="2942440"/>
            <a:ext cx="2056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input-Edit1.text</a:t>
            </a:r>
            <a:endParaRPr lang="zh-CN" altLang="en-US" sz="1400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7081003E-E4B4-4E7B-8CAA-845EEC2EA538}"/>
              </a:ext>
            </a:extLst>
          </p:cNvPr>
          <p:cNvCxnSpPr>
            <a:cxnSpLocks/>
          </p:cNvCxnSpPr>
          <p:nvPr/>
        </p:nvCxnSpPr>
        <p:spPr>
          <a:xfrm>
            <a:off x="4492394" y="3257982"/>
            <a:ext cx="35187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77FF6046-C638-4699-ADFF-6DDF92D53B54}"/>
              </a:ext>
            </a:extLst>
          </p:cNvPr>
          <p:cNvSpPr/>
          <p:nvPr/>
        </p:nvSpPr>
        <p:spPr>
          <a:xfrm>
            <a:off x="8011148" y="3110283"/>
            <a:ext cx="2452744" cy="583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更新对应</a:t>
            </a:r>
            <a:r>
              <a:rPr lang="en-US" altLang="zh-CN" sz="1400" dirty="0">
                <a:solidFill>
                  <a:schemeClr val="tx1"/>
                </a:solidFill>
              </a:rPr>
              <a:t>Form</a:t>
            </a:r>
            <a:r>
              <a:rPr lang="zh-CN" altLang="en-US" sz="1400" dirty="0">
                <a:solidFill>
                  <a:schemeClr val="tx1"/>
                </a:solidFill>
              </a:rPr>
              <a:t>界面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如有，激活事件</a:t>
            </a:r>
            <a:r>
              <a:rPr lang="en-US" altLang="zh-CN" sz="1400" dirty="0">
                <a:solidFill>
                  <a:schemeClr val="tx1"/>
                </a:solidFill>
              </a:rPr>
              <a:t>,</a:t>
            </a:r>
            <a:r>
              <a:rPr lang="zh-CN" altLang="en-US" sz="1400" dirty="0">
                <a:solidFill>
                  <a:schemeClr val="tx1"/>
                </a:solidFill>
              </a:rPr>
              <a:t>回复更新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C8392A63-7485-454E-8492-A70DEFC17B35}"/>
              </a:ext>
            </a:extLst>
          </p:cNvPr>
          <p:cNvCxnSpPr>
            <a:cxnSpLocks/>
          </p:cNvCxnSpPr>
          <p:nvPr/>
        </p:nvCxnSpPr>
        <p:spPr>
          <a:xfrm flipH="1">
            <a:off x="4492394" y="3596302"/>
            <a:ext cx="3518754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FE1B6987-C652-4292-AF86-302FA684223C}"/>
              </a:ext>
            </a:extLst>
          </p:cNvPr>
          <p:cNvSpPr txBox="1"/>
          <p:nvPr/>
        </p:nvSpPr>
        <p:spPr>
          <a:xfrm>
            <a:off x="6284752" y="3286883"/>
            <a:ext cx="172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update-comp info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7422661-29CD-438B-95F5-89D512AC5A89}"/>
              </a:ext>
            </a:extLst>
          </p:cNvPr>
          <p:cNvSpPr/>
          <p:nvPr/>
        </p:nvSpPr>
        <p:spPr>
          <a:xfrm>
            <a:off x="2458009" y="4017344"/>
            <a:ext cx="2056508" cy="583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用户界面操作事件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F991F1DD-652C-41CF-B99D-5CAFB2628283}"/>
              </a:ext>
            </a:extLst>
          </p:cNvPr>
          <p:cNvSpPr txBox="1"/>
          <p:nvPr/>
        </p:nvSpPr>
        <p:spPr>
          <a:xfrm>
            <a:off x="4514517" y="3831212"/>
            <a:ext cx="2056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event-Button1.Click</a:t>
            </a:r>
            <a:endParaRPr lang="zh-CN" altLang="en-US" sz="1400" dirty="0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9E3DCA7D-B443-48A8-927B-47A37BB7C47F}"/>
              </a:ext>
            </a:extLst>
          </p:cNvPr>
          <p:cNvCxnSpPr>
            <a:cxnSpLocks/>
          </p:cNvCxnSpPr>
          <p:nvPr/>
        </p:nvCxnSpPr>
        <p:spPr>
          <a:xfrm>
            <a:off x="4514517" y="4146754"/>
            <a:ext cx="35187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EF5FF538-BD1F-4465-B6CC-85FD119563DA}"/>
              </a:ext>
            </a:extLst>
          </p:cNvPr>
          <p:cNvSpPr/>
          <p:nvPr/>
        </p:nvSpPr>
        <p:spPr>
          <a:xfrm>
            <a:off x="8033271" y="3999055"/>
            <a:ext cx="2452744" cy="583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激活相应事件</a:t>
            </a: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C849F526-1FD4-4BA4-A715-EB90BE517A81}"/>
              </a:ext>
            </a:extLst>
          </p:cNvPr>
          <p:cNvCxnSpPr>
            <a:cxnSpLocks/>
          </p:cNvCxnSpPr>
          <p:nvPr/>
        </p:nvCxnSpPr>
        <p:spPr>
          <a:xfrm flipH="1">
            <a:off x="4514517" y="4485074"/>
            <a:ext cx="3518754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8256FA82-ED52-495A-B40D-7A1D0C89669A}"/>
              </a:ext>
            </a:extLst>
          </p:cNvPr>
          <p:cNvSpPr txBox="1"/>
          <p:nvPr/>
        </p:nvSpPr>
        <p:spPr>
          <a:xfrm>
            <a:off x="6306875" y="4175655"/>
            <a:ext cx="172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update-comp info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BCD429E6-00E9-4D16-99D3-1C608B9F1682}"/>
              </a:ext>
            </a:extLst>
          </p:cNvPr>
          <p:cNvSpPr/>
          <p:nvPr/>
        </p:nvSpPr>
        <p:spPr>
          <a:xfrm>
            <a:off x="2458009" y="4890471"/>
            <a:ext cx="2056508" cy="583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移动端屏幕更改事件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1E164176-3E3D-4FEE-93BE-B67CF14FEC19}"/>
              </a:ext>
            </a:extLst>
          </p:cNvPr>
          <p:cNvSpPr txBox="1"/>
          <p:nvPr/>
        </p:nvSpPr>
        <p:spPr>
          <a:xfrm>
            <a:off x="4514517" y="4704339"/>
            <a:ext cx="2056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event-</a:t>
            </a:r>
            <a:r>
              <a:rPr lang="en-US" altLang="zh-CN" sz="1400" dirty="0" err="1"/>
              <a:t>screen.rotate</a:t>
            </a:r>
            <a:endParaRPr lang="zh-CN" altLang="en-US" sz="1400" dirty="0"/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32BAD147-EACC-4997-BE1E-E4FCB6742AA2}"/>
              </a:ext>
            </a:extLst>
          </p:cNvPr>
          <p:cNvCxnSpPr>
            <a:cxnSpLocks/>
          </p:cNvCxnSpPr>
          <p:nvPr/>
        </p:nvCxnSpPr>
        <p:spPr>
          <a:xfrm>
            <a:off x="4514517" y="5019881"/>
            <a:ext cx="35187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496E1B36-E69B-47F0-9A17-89BF99F54730}"/>
              </a:ext>
            </a:extLst>
          </p:cNvPr>
          <p:cNvSpPr/>
          <p:nvPr/>
        </p:nvSpPr>
        <p:spPr>
          <a:xfrm>
            <a:off x="8033271" y="4872182"/>
            <a:ext cx="2452744" cy="583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激活相应事件</a:t>
            </a: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978A1E9B-45C0-4EB0-B76F-9E70286735B6}"/>
              </a:ext>
            </a:extLst>
          </p:cNvPr>
          <p:cNvCxnSpPr>
            <a:cxnSpLocks/>
          </p:cNvCxnSpPr>
          <p:nvPr/>
        </p:nvCxnSpPr>
        <p:spPr>
          <a:xfrm flipH="1">
            <a:off x="4514517" y="5358201"/>
            <a:ext cx="3518754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65EA1568-E673-4E6A-B150-2CD369443F38}"/>
              </a:ext>
            </a:extLst>
          </p:cNvPr>
          <p:cNvSpPr txBox="1"/>
          <p:nvPr/>
        </p:nvSpPr>
        <p:spPr>
          <a:xfrm>
            <a:off x="6306875" y="5048782"/>
            <a:ext cx="172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update-comp info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595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79</Words>
  <Application>Microsoft Office PowerPoint</Application>
  <PresentationFormat>宽屏</PresentationFormat>
  <Paragraphs>26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Billows</dc:creator>
  <cp:lastModifiedBy>Billows</cp:lastModifiedBy>
  <cp:revision>10</cp:revision>
  <dcterms:created xsi:type="dcterms:W3CDTF">2020-05-14T10:53:23Z</dcterms:created>
  <dcterms:modified xsi:type="dcterms:W3CDTF">2020-05-14T15:19:05Z</dcterms:modified>
</cp:coreProperties>
</file>