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60" r:id="rId3"/>
    <p:sldId id="257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98A8D18-AC82-4E2D-ABD9-CB52797436F9}">
          <p14:sldIdLst>
            <p14:sldId id="256"/>
          </p14:sldIdLst>
        </p14:section>
        <p14:section name="一 dwattr和dwstyle" id="{AA7A2789-5A30-4CE3-BC0C-F2E150C5F7CF}">
          <p14:sldIdLst>
            <p14:sldId id="260"/>
            <p14:sldId id="257"/>
            <p14:sldId id="259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8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10AB921-8182-4745-A055-23C00ABC49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7345B4-BBCF-43A9-BA31-FCCE682D98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5C583-1C98-4B3A-A2E6-272E0E641B31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27F372-B125-4600-BA39-695CA118E9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D500C8-8C52-496D-AB61-DA85E4B59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070D9-F7E8-4CB1-AB98-A586F2A89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65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079F2-4035-4FA5-87F3-8DAD4A5B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36E06-B639-4A66-9818-21F28164A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28BB1-C68C-41C6-AA78-79A9BF29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2ACD-30DB-4CCA-B248-3C91F90C2D2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7C87A-E4CD-4E5B-9324-07ED5FA8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907DB-1A6E-464E-916E-853B381A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52B8-FF37-4262-A84D-0F0B6D577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3374F-5B73-487D-B037-BDF43976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47B91-ED1A-4718-AA07-18CD6380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C9375-9A81-4741-A3B3-E20BD333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2ACD-30DB-4CCA-B248-3C91F90C2D2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968CD-7AAE-4751-9123-96E307E3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B270E-9610-443C-9397-999CB4C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52B8-FF37-4262-A84D-0F0B6D577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30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9969A8-11D8-4B88-BBB9-9FF962585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6EF5C7-29FF-431C-B7C5-871AC8C1F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4251B-6910-4A33-A0F7-13E5A4AE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2ACD-30DB-4CCA-B248-3C91F90C2D2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731A7-8F0B-4264-B20F-BE695F87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5B43F-8E53-4390-B5FC-4AB38628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52B8-FF37-4262-A84D-0F0B6D577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9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A783C-C52E-49DB-A381-FF78C4C4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610AB-F3AB-4465-A56E-937C7639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B116A-3023-400C-81E4-CFA8B53D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2ACD-30DB-4CCA-B248-3C91F90C2D2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98276-E099-4A5A-A17E-B64CF64D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284E3-2D6B-49B0-B61D-A0280A1A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52B8-FF37-4262-A84D-0F0B6D5771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36A53C0-0181-4B69-A33F-E92C5D5C96B5}"/>
              </a:ext>
            </a:extLst>
          </p:cNvPr>
          <p:cNvCxnSpPr/>
          <p:nvPr userDrawn="1"/>
        </p:nvCxnSpPr>
        <p:spPr>
          <a:xfrm>
            <a:off x="838200" y="1667965"/>
            <a:ext cx="1051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2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965E8-ADA2-4A41-BD2B-AA3A9F1E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89835-8AC6-4B9C-9126-BBC05F21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FD936-7C7E-4D2D-9E01-968E28B3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2ACD-30DB-4CCA-B248-3C91F90C2D2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43D51-DE1F-49BE-AABE-03B975FA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25B93-6A48-4BB7-BECF-E0B99FF3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52B8-FF37-4262-A84D-0F0B6D577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1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69316-95FB-4C8F-AAF6-F7089D82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5CA1F-1B3F-433E-92EB-A33635A9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C027E-6405-4D8E-8FD8-FC1EB1E3E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3E662D-C7B1-40CF-84E0-96BD770F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2ACD-30DB-4CCA-B248-3C91F90C2D2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78832-25D2-452A-AFCE-38370629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8704EE-0318-419C-AA9F-2EAEA7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52B8-FF37-4262-A84D-0F0B6D577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9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C4803-C157-489E-9908-AEF5B823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D135D3-5DB3-45FA-8807-BAC5D5C2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5B294E-322D-4DB3-9F95-B17A7633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20548-EE4B-4CC4-9BF1-B364D55AD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02EA4D-E70C-4082-A82B-6F654CDD8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BC21CB-5FDE-4E99-B389-AA1AEFF8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2ACD-30DB-4CCA-B248-3C91F90C2D2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0D1EBF-9562-47B3-9642-F00A5BC5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610D25-A9C4-4427-B38F-8D9B45FD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52B8-FF37-4262-A84D-0F0B6D577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4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384C8-9E4C-4184-B367-64559B80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D2D0F4-0675-47B8-9782-CD789091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2ACD-30DB-4CCA-B248-3C91F90C2D2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561816-8379-4FBA-8241-56B922FC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87BE5A-C7ED-4FD6-8632-90FF2ACA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52B8-FF37-4262-A84D-0F0B6D577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AE6F23-E301-4B18-8820-A65F3892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2ACD-30DB-4CCA-B248-3C91F90C2D2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04693E-9131-48F2-AF62-952574BC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6B3BD-1879-44C5-BC45-0E249A04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52B8-FF37-4262-A84D-0F0B6D577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63937-AF44-4A0D-99E4-954B8EDC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2D1FD-69ED-49A3-ADF6-825FC410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040651-3718-4A4A-A291-985A76EF0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C3E04-5DB4-427B-B000-376BDD67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2ACD-30DB-4CCA-B248-3C91F90C2D2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F24E1-2347-42B2-8E07-D74C741A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4C445-217F-4B16-8CFF-69994FB8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52B8-FF37-4262-A84D-0F0B6D577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7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B5927-1412-4227-A791-4FB9401A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A19CA0-3047-4284-9586-8EE6D60D9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3FF27-3736-40BD-A004-256758545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5A7CA-FF75-4AE4-8418-309BCFC7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2ACD-30DB-4CCA-B248-3C91F90C2D2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0ACA7-3031-400D-A680-A65923DD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E690D-C495-4CDE-A9EB-5A9F864E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52B8-FF37-4262-A84D-0F0B6D577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6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D30B1A-0E0A-46FA-ACAB-9300DA9E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F5C50-C505-40CC-A74E-747F2C66D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160D7-9563-444F-9437-3784C5E08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52ACD-30DB-4CCA-B248-3C91F90C2D28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75F85-A629-4064-B89E-38F054FF2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95018-BB31-493C-8B58-26CE513E8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52B8-FF37-4262-A84D-0F0B6D577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6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2D457-7670-47FC-92C8-01B72A9E1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DeWeb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使用技巧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B147C8-E656-4366-A38E-25271C6F6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174"/>
            <a:ext cx="9144000" cy="1287626"/>
          </a:xfrm>
        </p:spPr>
        <p:txBody>
          <a:bodyPr/>
          <a:lstStyle/>
          <a:p>
            <a:r>
              <a:rPr lang="zh-CN" altLang="en-US"/>
              <a:t>碧树西风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D59078B5-FD3B-4A64-B11C-3AE0F4637559}"/>
              </a:ext>
            </a:extLst>
          </p:cNvPr>
          <p:cNvSpPr txBox="1">
            <a:spLocks/>
          </p:cNvSpPr>
          <p:nvPr/>
        </p:nvSpPr>
        <p:spPr>
          <a:xfrm>
            <a:off x="183931" y="202407"/>
            <a:ext cx="2716924" cy="459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www.delphibbs.com</a:t>
            </a:r>
          </a:p>
        </p:txBody>
      </p:sp>
    </p:spTree>
    <p:extLst>
      <p:ext uri="{BB962C8B-B14F-4D97-AF65-F5344CB8AC3E}">
        <p14:creationId xmlns:p14="http://schemas.microsoft.com/office/powerpoint/2010/main" val="237484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B60E-4463-4443-A122-E15855E2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三、如何赋值，以满足需求？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0E112A-C81D-4845-B67A-B59BADA1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2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/>
              <a:t>2</a:t>
            </a:r>
            <a:r>
              <a:rPr lang="zh-CN" altLang="en-US" b="1"/>
              <a:t>、查找</a:t>
            </a:r>
            <a:r>
              <a:rPr lang="en-US" altLang="zh-CN" b="1"/>
              <a:t>web</a:t>
            </a:r>
            <a:r>
              <a:rPr lang="zh-CN" altLang="en-US" b="1"/>
              <a:t>元素是否有满足需求的配置</a:t>
            </a:r>
            <a:endParaRPr lang="en-US" altLang="zh-CN" b="1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      发现可以在</a:t>
            </a:r>
            <a:r>
              <a:rPr lang="en-US" altLang="zh-CN"/>
              <a:t>&lt;el-table&gt;</a:t>
            </a:r>
            <a:r>
              <a:rPr lang="zh-CN" altLang="en-US"/>
              <a:t>中直接插入一个</a:t>
            </a:r>
            <a:r>
              <a:rPr lang="en-US" altLang="zh-CN"/>
              <a:t>stripe</a:t>
            </a:r>
            <a:r>
              <a:rPr lang="zh-CN" altLang="en-US"/>
              <a:t>实现斑马纹，所以，可以设置</a:t>
            </a:r>
            <a:r>
              <a:rPr lang="en-US" altLang="zh-CN"/>
              <a:t>Hint</a:t>
            </a:r>
            <a:r>
              <a:rPr lang="zh-CN" altLang="en-US"/>
              <a:t>为</a:t>
            </a:r>
            <a:endParaRPr lang="en-US" altLang="zh-CN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/>
              <a:t>{"dwattr":"stripe"}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类似，还需要实现带边框，则可以设置</a:t>
            </a:r>
            <a:r>
              <a:rPr lang="en-US" altLang="zh-CN"/>
              <a:t>Hint</a:t>
            </a:r>
            <a:r>
              <a:rPr lang="zh-CN" altLang="en-US"/>
              <a:t>为</a:t>
            </a:r>
            <a:endParaRPr lang="en-US" altLang="zh-CN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/>
              <a:t>{"dwattr":"stripe border"}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58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B60E-4463-4443-A122-E15855E2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三、如何赋值，以满足需求？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0E112A-C81D-4845-B67A-B59BADA1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2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/>
              <a:t>2</a:t>
            </a:r>
            <a:r>
              <a:rPr lang="zh-CN" altLang="en-US" b="1"/>
              <a:t>、查找</a:t>
            </a:r>
            <a:r>
              <a:rPr lang="en-US" altLang="zh-CN" b="1"/>
              <a:t>web</a:t>
            </a:r>
            <a:r>
              <a:rPr lang="zh-CN" altLang="en-US" b="1"/>
              <a:t>元素是否有满足需求的配置</a:t>
            </a:r>
            <a:endParaRPr lang="en-US" altLang="zh-CN" b="1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      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div(</a:t>
            </a:r>
            <a:r>
              <a:rPr lang="zh-CN" altLang="en-US"/>
              <a:t>对应</a:t>
            </a:r>
            <a:r>
              <a:rPr lang="en-US" altLang="zh-CN"/>
              <a:t>Panel</a:t>
            </a:r>
            <a:r>
              <a:rPr lang="zh-CN" altLang="en-US"/>
              <a:t>），想实现下面显示边框，通过查阅资料，发现可以通过在</a:t>
            </a:r>
            <a:r>
              <a:rPr lang="en-US" altLang="zh-CN"/>
              <a:t>div</a:t>
            </a:r>
            <a:r>
              <a:rPr lang="zh-CN" altLang="en-US"/>
              <a:t>的</a:t>
            </a:r>
            <a:r>
              <a:rPr lang="en-US" altLang="zh-CN"/>
              <a:t>style</a:t>
            </a:r>
            <a:r>
              <a:rPr lang="zh-CN" altLang="en-US"/>
              <a:t>部分插入类似</a:t>
            </a:r>
            <a:r>
              <a:rPr lang="en-US" altLang="zh-CN"/>
              <a:t>"border-bottom:solid 2px #666"</a:t>
            </a:r>
            <a:r>
              <a:rPr lang="zh-CN" altLang="en-US"/>
              <a:t>来实现。所以，可以设置</a:t>
            </a:r>
            <a:r>
              <a:rPr lang="en-US" altLang="zh-CN"/>
              <a:t>Hint</a:t>
            </a:r>
            <a:r>
              <a:rPr lang="zh-CN" altLang="en-US"/>
              <a:t>为</a:t>
            </a:r>
            <a:endParaRPr lang="en-US" altLang="zh-CN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/>
              <a:t>{"dwstyle":" border-bottom:solid 2px #666;"}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6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B60E-4463-4443-A122-E15855E2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0E112A-C81D-4845-B67A-B59BADA1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仅针对已掌握</a:t>
            </a:r>
            <a:r>
              <a:rPr lang="en-US" altLang="zh-CN"/>
              <a:t>DeWeb</a:t>
            </a:r>
            <a:r>
              <a:rPr lang="zh-CN" altLang="en-US"/>
              <a:t>开发和基本</a:t>
            </a:r>
            <a:r>
              <a:rPr lang="en-US" altLang="zh-CN"/>
              <a:t>html</a:t>
            </a:r>
            <a:r>
              <a:rPr lang="zh-CN" altLang="en-US"/>
              <a:t>知识的开发者使用；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dwattr</a:t>
            </a:r>
            <a:r>
              <a:rPr lang="zh-CN" altLang="en-US"/>
              <a:t>直接插入到</a:t>
            </a:r>
            <a:r>
              <a:rPr lang="en-US" altLang="zh-CN"/>
              <a:t>web</a:t>
            </a:r>
            <a:r>
              <a:rPr lang="zh-CN" altLang="en-US"/>
              <a:t>元素中</a:t>
            </a:r>
            <a:r>
              <a:rPr lang="en-US" altLang="zh-CN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dwattr</a:t>
            </a:r>
            <a:r>
              <a:rPr lang="zh-CN" altLang="en-US"/>
              <a:t>会自动生成一个前置空格；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dwstyle</a:t>
            </a:r>
            <a:r>
              <a:rPr lang="zh-CN" altLang="en-US"/>
              <a:t>插入到</a:t>
            </a:r>
            <a:r>
              <a:rPr lang="en-US" altLang="zh-CN"/>
              <a:t>web</a:t>
            </a:r>
            <a:r>
              <a:rPr lang="zh-CN" altLang="en-US"/>
              <a:t>元素的</a:t>
            </a:r>
            <a:r>
              <a:rPr lang="en-US" altLang="zh-CN"/>
              <a:t>style</a:t>
            </a:r>
            <a:r>
              <a:rPr lang="zh-CN" altLang="en-US"/>
              <a:t>部分中</a:t>
            </a:r>
            <a:r>
              <a:rPr lang="en-US" altLang="zh-CN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dwstyle</a:t>
            </a:r>
            <a:r>
              <a:rPr lang="zh-CN" altLang="en-US"/>
              <a:t>要求以分号结束；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12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2D457-7670-47FC-92C8-01B72A9E1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dwattr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dwstyle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B147C8-E656-4366-A38E-25271C6F6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注：本功能不针对初学者，</a:t>
            </a:r>
            <a:endParaRPr lang="en-US" altLang="zh-CN"/>
          </a:p>
          <a:p>
            <a:r>
              <a:rPr lang="zh-CN" altLang="en-US"/>
              <a:t>仅建议</a:t>
            </a:r>
            <a:r>
              <a:rPr lang="en-US" altLang="zh-CN"/>
              <a:t>deweb</a:t>
            </a:r>
            <a:r>
              <a:rPr lang="zh-CN" altLang="en-US"/>
              <a:t>熟练人员学习使用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D59078B5-FD3B-4A64-B11C-3AE0F4637559}"/>
              </a:ext>
            </a:extLst>
          </p:cNvPr>
          <p:cNvSpPr txBox="1">
            <a:spLocks/>
          </p:cNvSpPr>
          <p:nvPr/>
        </p:nvSpPr>
        <p:spPr>
          <a:xfrm>
            <a:off x="183931" y="202407"/>
            <a:ext cx="2716924" cy="45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DeWeb </a:t>
            </a:r>
            <a:r>
              <a:rPr lang="zh-CN" altLang="en-US"/>
              <a:t>使用技巧 </a:t>
            </a:r>
            <a:r>
              <a:rPr lang="en-US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623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03328-B3C2-45C2-B12C-257F800F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 </a:t>
            </a:r>
            <a:r>
              <a:rPr lang="zh-CN" altLang="en-US"/>
              <a:t>为什么要使用</a:t>
            </a:r>
            <a:r>
              <a:rPr lang="en-US" altLang="zh-CN"/>
              <a:t>dwattr</a:t>
            </a:r>
            <a:r>
              <a:rPr lang="zh-CN" altLang="en-US"/>
              <a:t>和</a:t>
            </a:r>
            <a:r>
              <a:rPr lang="en-US" altLang="zh-CN"/>
              <a:t>dwstyle?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16708-AA4B-4D3B-A7F1-2CE50DC7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主要原因是</a:t>
            </a:r>
            <a:r>
              <a:rPr lang="en-US" altLang="zh-CN"/>
              <a:t>web</a:t>
            </a:r>
            <a:r>
              <a:rPr lang="zh-CN" altLang="en-US"/>
              <a:t>元素的可配置属性远远大于</a:t>
            </a:r>
            <a:r>
              <a:rPr lang="en-US" altLang="zh-CN"/>
              <a:t>Delphi</a:t>
            </a:r>
            <a:r>
              <a:rPr lang="zh-CN" altLang="en-US"/>
              <a:t>相应控件的属性，</a:t>
            </a:r>
            <a:r>
              <a:rPr lang="en-US" altLang="zh-CN"/>
              <a:t>DeWeb</a:t>
            </a:r>
            <a:r>
              <a:rPr lang="zh-CN" altLang="en-US"/>
              <a:t>在转换控件为</a:t>
            </a:r>
            <a:r>
              <a:rPr lang="en-US" altLang="zh-CN"/>
              <a:t>web</a:t>
            </a:r>
            <a:r>
              <a:rPr lang="zh-CN" altLang="en-US"/>
              <a:t>元素时会对控件进行封装，但有些属性不太好封装。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比如</a:t>
            </a:r>
            <a:r>
              <a:rPr lang="en-US" altLang="zh-CN"/>
              <a:t>Panel</a:t>
            </a:r>
            <a:r>
              <a:rPr lang="zh-CN" altLang="en-US"/>
              <a:t>的边框在</a:t>
            </a:r>
            <a:r>
              <a:rPr lang="en-US" altLang="zh-CN"/>
              <a:t>web</a:t>
            </a:r>
            <a:r>
              <a:rPr lang="zh-CN" altLang="en-US"/>
              <a:t>中，可以配置：上下左右</a:t>
            </a:r>
            <a:r>
              <a:rPr lang="en-US" altLang="zh-CN"/>
              <a:t>4</a:t>
            </a:r>
            <a:r>
              <a:rPr lang="zh-CN" altLang="en-US"/>
              <a:t>个边框显示</a:t>
            </a:r>
            <a:r>
              <a:rPr lang="en-US" altLang="zh-CN"/>
              <a:t>/</a:t>
            </a:r>
            <a:r>
              <a:rPr lang="zh-CN" altLang="en-US"/>
              <a:t>隐藏、样式、粗细、颜色等，在</a:t>
            </a:r>
            <a:r>
              <a:rPr lang="en-US" altLang="zh-CN"/>
              <a:t>Delphi</a:t>
            </a:r>
            <a:r>
              <a:rPr lang="zh-CN" altLang="en-US"/>
              <a:t>控件中很难找到对应的属性。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b="1"/>
              <a:t>为此</a:t>
            </a:r>
            <a:r>
              <a:rPr lang="zh-CN" altLang="en-US"/>
              <a:t>，为了实现一些特殊的需求，在控件</a:t>
            </a:r>
            <a:r>
              <a:rPr lang="en-US" altLang="zh-CN"/>
              <a:t>Hint</a:t>
            </a:r>
            <a:r>
              <a:rPr lang="zh-CN" altLang="en-US"/>
              <a:t>字段中引入了</a:t>
            </a:r>
            <a:r>
              <a:rPr lang="en-US" altLang="zh-CN" b="1"/>
              <a:t>dwattr</a:t>
            </a:r>
            <a:r>
              <a:rPr lang="zh-CN" altLang="en-US"/>
              <a:t>和</a:t>
            </a:r>
            <a:r>
              <a:rPr lang="en-US" altLang="zh-CN" b="1"/>
              <a:t>dwstyle</a:t>
            </a:r>
            <a:r>
              <a:rPr lang="zh-CN" altLang="en-US"/>
              <a:t>两个通用属性</a:t>
            </a:r>
          </a:p>
          <a:p>
            <a:pPr>
              <a:lnSpc>
                <a:spcPct val="15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5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B60E-4463-4443-A122-E15855E2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二、如何使用</a:t>
            </a:r>
            <a:r>
              <a:rPr lang="en-US" altLang="zh-CN"/>
              <a:t>dwattr</a:t>
            </a:r>
            <a:r>
              <a:rPr lang="zh-CN" altLang="en-US"/>
              <a:t>和</a:t>
            </a:r>
            <a:r>
              <a:rPr lang="en-US" altLang="zh-CN"/>
              <a:t>dwstyle</a:t>
            </a:r>
            <a:r>
              <a:rPr lang="zh-CN" altLang="en-US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D0AA9-9209-4A72-AF94-7B35A210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233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常见的</a:t>
            </a:r>
            <a:r>
              <a:rPr lang="en-US" altLang="zh-CN"/>
              <a:t>web</a:t>
            </a:r>
            <a:r>
              <a:rPr lang="zh-CN" altLang="en-US"/>
              <a:t>元素基本结构如下：</a:t>
            </a:r>
            <a:r>
              <a:rPr lang="en-US" altLang="zh-CN"/>
              <a:t> </a:t>
            </a:r>
          </a:p>
          <a:p>
            <a:pPr marL="0" indent="0">
              <a:buNone/>
            </a:pPr>
            <a:r>
              <a:rPr lang="en-US" altLang="zh-CN" sz="2000"/>
              <a:t>&lt;div  id="Label4" style="position:absolute;color:#000;"&gt;</a:t>
            </a:r>
          </a:p>
          <a:p>
            <a:pPr marL="0" indent="0">
              <a:buNone/>
            </a:pPr>
            <a:r>
              <a:rPr lang="en-US" altLang="zh-CN" sz="2000"/>
              <a:t>	Hello,World</a:t>
            </a:r>
          </a:p>
          <a:p>
            <a:pPr marL="0" indent="0">
              <a:buNone/>
            </a:pPr>
            <a:r>
              <a:rPr lang="en-US" altLang="zh-CN" sz="2000"/>
              <a:t>&lt;/div&gt;</a:t>
            </a:r>
            <a:endParaRPr lang="zh-CN" altLang="en-US" sz="200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2FE0440-6792-49C3-82EC-EAD3CC2E0FB1}"/>
              </a:ext>
            </a:extLst>
          </p:cNvPr>
          <p:cNvSpPr txBox="1">
            <a:spLocks/>
          </p:cNvSpPr>
          <p:nvPr/>
        </p:nvSpPr>
        <p:spPr>
          <a:xfrm>
            <a:off x="838200" y="4001266"/>
            <a:ext cx="10515600" cy="681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假设：</a:t>
            </a:r>
            <a:r>
              <a:rPr lang="en-US" altLang="zh-CN"/>
              <a:t>Hint</a:t>
            </a:r>
            <a:r>
              <a:rPr lang="zh-CN" altLang="en-US"/>
              <a:t>为</a:t>
            </a:r>
            <a:r>
              <a:rPr lang="en-US" altLang="zh-CN"/>
              <a:t>{"dwattr":"border","dwstyle":"border:solid 2px #888;"}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EF5155C-F448-43B4-8E9A-3B5E5ADAC80C}"/>
              </a:ext>
            </a:extLst>
          </p:cNvPr>
          <p:cNvSpPr txBox="1">
            <a:spLocks/>
          </p:cNvSpPr>
          <p:nvPr/>
        </p:nvSpPr>
        <p:spPr>
          <a:xfrm>
            <a:off x="838200" y="4915665"/>
            <a:ext cx="10515600" cy="1942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这样自动生成的</a:t>
            </a:r>
            <a:r>
              <a:rPr lang="en-US" altLang="zh-CN"/>
              <a:t>web</a:t>
            </a:r>
            <a:r>
              <a:rPr lang="zh-CN" altLang="en-US"/>
              <a:t>元素就变成如下：</a:t>
            </a:r>
            <a:r>
              <a:rPr lang="en-US" altLang="zh-CN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200"/>
              <a:t>&lt;div  id="Label4"</a:t>
            </a:r>
            <a:r>
              <a:rPr lang="en-US" altLang="zh-CN" sz="2200" b="1">
                <a:solidFill>
                  <a:srgbClr val="0070C0"/>
                </a:solidFill>
              </a:rPr>
              <a:t> boder</a:t>
            </a:r>
            <a:r>
              <a:rPr lang="en-US" altLang="zh-CN" sz="2200"/>
              <a:t> style="position:absolute;color:#000;</a:t>
            </a:r>
            <a:r>
              <a:rPr lang="en-US" altLang="zh-CN" sz="2200">
                <a:solidFill>
                  <a:srgbClr val="0070C0"/>
                </a:solidFill>
              </a:rPr>
              <a:t>border:solid 2px #888;</a:t>
            </a:r>
            <a:r>
              <a:rPr lang="en-US" altLang="zh-CN" sz="2200"/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200"/>
              <a:t>	Hello,World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200"/>
              <a:t>&lt;/div&gt;</a:t>
            </a:r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104973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B60E-4463-4443-A122-E15855E2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二、如何使用</a:t>
            </a:r>
            <a:r>
              <a:rPr lang="en-US" altLang="zh-CN"/>
              <a:t>dwattr</a:t>
            </a:r>
            <a:r>
              <a:rPr lang="zh-CN" altLang="en-US"/>
              <a:t>和</a:t>
            </a:r>
            <a:r>
              <a:rPr lang="en-US" altLang="zh-CN"/>
              <a:t>dwstyle</a:t>
            </a:r>
            <a:r>
              <a:rPr lang="zh-CN" altLang="en-US"/>
              <a:t>？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2FE0440-6792-49C3-82EC-EAD3CC2E0FB1}"/>
              </a:ext>
            </a:extLst>
          </p:cNvPr>
          <p:cNvSpPr txBox="1">
            <a:spLocks/>
          </p:cNvSpPr>
          <p:nvPr/>
        </p:nvSpPr>
        <p:spPr>
          <a:xfrm>
            <a:off x="838200" y="2062107"/>
            <a:ext cx="10515600" cy="418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也就是，在控件转换中</a:t>
            </a:r>
            <a:endParaRPr lang="en-US" altLang="zh-CN"/>
          </a:p>
          <a:p>
            <a:r>
              <a:rPr lang="en-US" altLang="zh-CN"/>
              <a:t>"dwattr"</a:t>
            </a:r>
            <a:r>
              <a:rPr lang="zh-CN" altLang="en-US"/>
              <a:t>属性值</a:t>
            </a:r>
            <a:r>
              <a:rPr lang="en-US" altLang="zh-CN"/>
              <a:t>"border" </a:t>
            </a:r>
            <a:r>
              <a:rPr lang="zh-CN" altLang="en-US"/>
              <a:t>会直接放到</a:t>
            </a:r>
            <a:r>
              <a:rPr lang="en-US" altLang="zh-CN"/>
              <a:t>web</a:t>
            </a:r>
            <a:r>
              <a:rPr lang="zh-CN" altLang="en-US"/>
              <a:t>元素中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（自动增加一个前置空格，以保持格式正确）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r>
              <a:rPr lang="en-US" altLang="zh-CN"/>
              <a:t>"dwstyle"</a:t>
            </a:r>
            <a:r>
              <a:rPr lang="zh-CN" altLang="en-US"/>
              <a:t>属性值</a:t>
            </a:r>
            <a:r>
              <a:rPr lang="en-US" altLang="zh-CN"/>
              <a:t>"border:solid 2px #888;"</a:t>
            </a:r>
            <a:r>
              <a:rPr lang="zh-CN" altLang="en-US"/>
              <a:t>会放到</a:t>
            </a:r>
            <a:r>
              <a:rPr lang="en-US" altLang="zh-CN"/>
              <a:t>web</a:t>
            </a:r>
            <a:r>
              <a:rPr lang="zh-CN" altLang="en-US"/>
              <a:t>元素的</a:t>
            </a:r>
            <a:r>
              <a:rPr lang="en-US" altLang="zh-CN"/>
              <a:t>style</a:t>
            </a:r>
            <a:r>
              <a:rPr lang="zh-CN" altLang="en-US"/>
              <a:t>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20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B60E-4463-4443-A122-E15855E2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三、如何赋值，以满足需求？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0E112A-C81D-4845-B67A-B59BADA1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25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先根据需求找到需求控件对应的</a:t>
            </a:r>
            <a:r>
              <a:rPr lang="en-US" altLang="zh-CN"/>
              <a:t>web</a:t>
            </a:r>
            <a:r>
              <a:rPr lang="zh-CN" altLang="en-US"/>
              <a:t>元素，</a:t>
            </a:r>
            <a:r>
              <a:rPr lang="en-US" altLang="zh-CN"/>
              <a:t>deweb</a:t>
            </a:r>
            <a:r>
              <a:rPr lang="zh-CN" altLang="en-US"/>
              <a:t>控件转换主要采用</a:t>
            </a:r>
            <a:r>
              <a:rPr lang="en-US" altLang="zh-CN"/>
              <a:t>ElementUI</a:t>
            </a:r>
            <a:r>
              <a:rPr lang="zh-CN" altLang="en-US"/>
              <a:t>和基本</a:t>
            </a:r>
            <a:r>
              <a:rPr lang="en-US" altLang="zh-CN"/>
              <a:t>web</a:t>
            </a:r>
            <a:r>
              <a:rPr lang="zh-CN" altLang="en-US"/>
              <a:t>元素。控件转换对应可以通过相应的控件源码找到。比如</a:t>
            </a:r>
            <a:r>
              <a:rPr lang="en-US" altLang="zh-CN"/>
              <a:t>StringGrid</a:t>
            </a:r>
            <a:r>
              <a:rPr lang="zh-CN" altLang="en-US"/>
              <a:t>，可以在</a:t>
            </a:r>
            <a:r>
              <a:rPr lang="en-US" altLang="zh-CN"/>
              <a:t>dwTStringGrid.dpr</a:t>
            </a:r>
            <a:r>
              <a:rPr lang="zh-CN" altLang="en-US"/>
              <a:t>中找，其对应的是</a:t>
            </a:r>
            <a:r>
              <a:rPr lang="en-US" altLang="zh-CN"/>
              <a:t>el-table</a:t>
            </a:r>
            <a:r>
              <a:rPr lang="zh-CN" altLang="en-US"/>
              <a:t>；比如</a:t>
            </a:r>
            <a:r>
              <a:rPr lang="en-US" altLang="zh-CN"/>
              <a:t>Panel</a:t>
            </a:r>
            <a:r>
              <a:rPr lang="zh-CN" altLang="en-US"/>
              <a:t>，可以在</a:t>
            </a:r>
            <a:r>
              <a:rPr lang="en-US" altLang="zh-CN"/>
              <a:t>dwTPanel.dpr</a:t>
            </a:r>
            <a:r>
              <a:rPr lang="zh-CN" altLang="en-US"/>
              <a:t>中找，其对应的是</a:t>
            </a:r>
            <a:r>
              <a:rPr lang="en-US" altLang="zh-CN"/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86128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B60E-4463-4443-A122-E15855E2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三、如何赋值，以满足需求？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0E112A-C81D-4845-B67A-B59BADA1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2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/>
              <a:t>1</a:t>
            </a:r>
            <a:r>
              <a:rPr lang="zh-CN" altLang="en-US" b="1"/>
              <a:t>、先根据需求控件找到对应的</a:t>
            </a:r>
            <a:r>
              <a:rPr lang="en-US" altLang="zh-CN" b="1"/>
              <a:t>web</a:t>
            </a:r>
            <a:r>
              <a:rPr lang="zh-CN" altLang="en-US" b="1"/>
              <a:t>元素。</a:t>
            </a:r>
            <a:endParaRPr lang="en-US" altLang="zh-CN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  deweb</a:t>
            </a:r>
            <a:r>
              <a:rPr lang="zh-CN" altLang="en-US"/>
              <a:t>控件转换主要采用</a:t>
            </a:r>
            <a:r>
              <a:rPr lang="en-US" altLang="zh-CN"/>
              <a:t>ElementUI</a:t>
            </a:r>
            <a:r>
              <a:rPr lang="zh-CN" altLang="en-US"/>
              <a:t>和基本</a:t>
            </a:r>
            <a:r>
              <a:rPr lang="en-US" altLang="zh-CN"/>
              <a:t>web</a:t>
            </a:r>
            <a:r>
              <a:rPr lang="zh-CN" altLang="en-US"/>
              <a:t>元素。控件转换对应可以通过相应的控件源码找到。比如</a:t>
            </a:r>
            <a:r>
              <a:rPr lang="en-US" altLang="zh-CN"/>
              <a:t>StringGrid</a:t>
            </a:r>
            <a:r>
              <a:rPr lang="zh-CN" altLang="en-US"/>
              <a:t>，可以在</a:t>
            </a:r>
            <a:r>
              <a:rPr lang="en-US" altLang="zh-CN"/>
              <a:t>dwTStringGrid.dpr</a:t>
            </a:r>
            <a:r>
              <a:rPr lang="zh-CN" altLang="en-US"/>
              <a:t>中找，其对应的是</a:t>
            </a:r>
            <a:r>
              <a:rPr lang="en-US" altLang="zh-CN"/>
              <a:t>el-table</a:t>
            </a:r>
            <a:r>
              <a:rPr lang="zh-CN" altLang="en-US"/>
              <a:t>；比如</a:t>
            </a:r>
            <a:r>
              <a:rPr lang="en-US" altLang="zh-CN"/>
              <a:t>Panel</a:t>
            </a:r>
            <a:r>
              <a:rPr lang="zh-CN" altLang="en-US"/>
              <a:t>，可以在</a:t>
            </a:r>
            <a:r>
              <a:rPr lang="en-US" altLang="zh-CN"/>
              <a:t>dwTPanel.dpr</a:t>
            </a:r>
            <a:r>
              <a:rPr lang="zh-CN" altLang="en-US"/>
              <a:t>中找，其对应的是</a:t>
            </a:r>
            <a:r>
              <a:rPr lang="en-US" altLang="zh-CN"/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310663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B60E-4463-4443-A122-E15855E2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三、如何赋值，以满足需求？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0E112A-C81D-4845-B67A-B59BADA1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2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/>
              <a:t>2</a:t>
            </a:r>
            <a:r>
              <a:rPr lang="zh-CN" altLang="en-US" b="1"/>
              <a:t>、查找</a:t>
            </a:r>
            <a:r>
              <a:rPr lang="en-US" altLang="zh-CN" b="1"/>
              <a:t>web</a:t>
            </a:r>
            <a:r>
              <a:rPr lang="zh-CN" altLang="en-US" b="1"/>
              <a:t>元素是否有满足需求的配置</a:t>
            </a:r>
            <a:endParaRPr lang="en-US" altLang="zh-CN" b="1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      例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el-table(</a:t>
            </a:r>
            <a:r>
              <a:rPr lang="zh-CN" altLang="en-US"/>
              <a:t>对应</a:t>
            </a:r>
            <a:r>
              <a:rPr lang="en-US" altLang="zh-CN"/>
              <a:t>StringGrid</a:t>
            </a:r>
            <a:r>
              <a:rPr lang="zh-CN" altLang="en-US"/>
              <a:t>），想实现斑马纹，通过查看</a:t>
            </a:r>
            <a:endParaRPr lang="en-US" altLang="zh-CN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/>
              <a:t>https://element.eleme.cn/#/zh-CN/component/table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27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F6FE72-ABE1-4DCC-8D35-1309040C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035F81B-8EF0-4448-8877-C4163C48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6A9E24-EDFA-47A2-85BE-77D2A4D0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77FBE5A-F311-45AB-B626-21E9CE336397}"/>
              </a:ext>
            </a:extLst>
          </p:cNvPr>
          <p:cNvSpPr/>
          <p:nvPr/>
        </p:nvSpPr>
        <p:spPr>
          <a:xfrm>
            <a:off x="3342290" y="1690688"/>
            <a:ext cx="6605751" cy="4802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700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Office 主题​​</vt:lpstr>
      <vt:lpstr>DeWeb使用技巧</vt:lpstr>
      <vt:lpstr>dwattr和dwstyle的使用</vt:lpstr>
      <vt:lpstr>一、 为什么要使用dwattr和dwstyle?</vt:lpstr>
      <vt:lpstr>二、如何使用dwattr和dwstyle？</vt:lpstr>
      <vt:lpstr>二、如何使用dwattr和dwstyle？</vt:lpstr>
      <vt:lpstr>三、如何赋值，以满足需求？</vt:lpstr>
      <vt:lpstr>三、如何赋值，以满足需求？</vt:lpstr>
      <vt:lpstr>三、如何赋值，以满足需求？</vt:lpstr>
      <vt:lpstr>PowerPoint 演示文稿</vt:lpstr>
      <vt:lpstr>三、如何赋值，以满足需求？</vt:lpstr>
      <vt:lpstr>三、如何赋值，以满足需求？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dwattr和dwstyle的使用</dc:title>
  <dc:creator>Billows</dc:creator>
  <cp:lastModifiedBy>Billows</cp:lastModifiedBy>
  <cp:revision>17</cp:revision>
  <dcterms:created xsi:type="dcterms:W3CDTF">2021-04-27T00:30:28Z</dcterms:created>
  <dcterms:modified xsi:type="dcterms:W3CDTF">2021-04-27T01:28:22Z</dcterms:modified>
</cp:coreProperties>
</file>