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94"/>
  </p:normalViewPr>
  <p:slideViewPr>
    <p:cSldViewPr snapToGrid="0">
      <p:cViewPr varScale="1">
        <p:scale>
          <a:sx n="109" d="100"/>
          <a:sy n="109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27F83-118E-C608-0A60-A6DDD2404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91B392-29D7-8B1D-D609-720A08185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FAF9C-4571-D0A8-E087-51B8238E5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BA505-BA06-204F-BB98-98EC0E8E80BB}" type="datetimeFigureOut">
              <a:rPr lang="en-CN" smtClean="0"/>
              <a:t>2024/11/23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6B5C5-E718-4BD3-5CB2-DC89E98DF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DA096-EA9F-2A7C-FDB4-73851B944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7CAE-F447-824A-B59E-57ADAA6D221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3488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E1E0B-64BF-B5F7-71BE-3194D5EFF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B9EBE0-B15A-9DD1-38C5-BA91807CA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5B263-7022-800C-0A4B-44D4A344F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BA505-BA06-204F-BB98-98EC0E8E80BB}" type="datetimeFigureOut">
              <a:rPr lang="en-CN" smtClean="0"/>
              <a:t>2024/11/23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9839D-49C8-2B56-775E-99F162920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279E0-521F-CAD1-9A2D-5703A557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7CAE-F447-824A-B59E-57ADAA6D221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97408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CD1ED5-BD7F-2FFA-F4D2-DC1C289BAA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BD5BAF-1D78-4AB8-E308-D230DBEC5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A07B0-7A1D-FC10-E8C2-794FD98A9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BA505-BA06-204F-BB98-98EC0E8E80BB}" type="datetimeFigureOut">
              <a:rPr lang="en-CN" smtClean="0"/>
              <a:t>2024/11/23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23EBB-F4B7-622E-16C1-AAE180A11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3F057-610B-108B-167F-9367951D2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7CAE-F447-824A-B59E-57ADAA6D221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97346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39623-0636-63A5-1E18-8DB5C4FD7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5B882-3CD3-733F-05E3-6103572A9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5BE34-B9D3-4F4D-ECC0-8D2D3ABE5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BA505-BA06-204F-BB98-98EC0E8E80BB}" type="datetimeFigureOut">
              <a:rPr lang="en-CN" smtClean="0"/>
              <a:t>2024/11/23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EFBF2-19A7-E8EB-825C-D588FA09B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792C5-DCB1-4144-92CB-5FFF22722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7CAE-F447-824A-B59E-57ADAA6D221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29449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CF97A-C12C-C8D5-F7AD-2F17D6833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8360E-43FE-E094-7A78-49440A0CC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F8F64-9D86-09D4-E6CA-6CD0BD043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BA505-BA06-204F-BB98-98EC0E8E80BB}" type="datetimeFigureOut">
              <a:rPr lang="en-CN" smtClean="0"/>
              <a:t>2024/11/23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C04FE-026F-4991-476A-28F23F20A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6C1EB-EB04-080F-93B9-A9A42D55D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7CAE-F447-824A-B59E-57ADAA6D221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2995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E5117-B047-E54E-A78B-FC9B6CDE7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8542D-C2D0-6509-ED6F-199DA37A0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13940C-DDB9-39E3-46F9-AF67DDE3D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0B27A-2B0B-B545-A37D-E8CCB4236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BA505-BA06-204F-BB98-98EC0E8E80BB}" type="datetimeFigureOut">
              <a:rPr lang="en-CN" smtClean="0"/>
              <a:t>2024/11/23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1E3E8-CD07-BDF7-AE73-7EDA6A37D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5FD0C-4A12-C11F-0DED-147237A3E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7CAE-F447-824A-B59E-57ADAA6D221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0302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BEBF-D11D-99F4-DDE3-B9327AFA2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A97FC-4CC4-2ECD-3285-6C22333D2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DE96F-2E40-0ECB-1724-7FEADACA5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6FA172-FFBA-96B1-D39B-BD56FBA0AE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7F0B17-4B6E-E20D-FB6A-A2ABA322DF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E88007-12CD-D7FF-3F35-61FEA5E4C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BA505-BA06-204F-BB98-98EC0E8E80BB}" type="datetimeFigureOut">
              <a:rPr lang="en-CN" smtClean="0"/>
              <a:t>2024/11/23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EEF753-816E-FF43-0CC2-7145A3C20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FA92A4-B80B-299C-65A6-04DF208EE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7CAE-F447-824A-B59E-57ADAA6D221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7922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66D46-11EF-9C50-3502-DEBFFA33A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45CF8F-4258-A467-DE9E-D213584CB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BA505-BA06-204F-BB98-98EC0E8E80BB}" type="datetimeFigureOut">
              <a:rPr lang="en-CN" smtClean="0"/>
              <a:t>2024/11/23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A57F8-29B4-7CA9-AAE8-6D888614B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77770A-7F91-0907-E456-BF368B258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7CAE-F447-824A-B59E-57ADAA6D221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88499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0F74FE-7BD4-69DF-02F1-43D5726D8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BA505-BA06-204F-BB98-98EC0E8E80BB}" type="datetimeFigureOut">
              <a:rPr lang="en-CN" smtClean="0"/>
              <a:t>2024/11/23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9EE8F2-4BBE-FB64-D803-E754D52E4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10269-61BF-DC91-FDA6-C83152E0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7CAE-F447-824A-B59E-57ADAA6D221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93562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EF267-2D47-6D4D-47C2-F5FDAB79B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BB2B0-C92F-ED81-6C77-F82C59D8C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7D78DB-CAAE-4E15-7BF9-C82A4A9E2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61AC5-3DBF-2495-9D63-26EC068D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BA505-BA06-204F-BB98-98EC0E8E80BB}" type="datetimeFigureOut">
              <a:rPr lang="en-CN" smtClean="0"/>
              <a:t>2024/11/23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B67CF-40F9-ABE9-0E5D-F49E6F088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B6077-493D-B219-1092-FA43C9AD1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7CAE-F447-824A-B59E-57ADAA6D221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05990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6E8B9-0DCB-0D3A-2F98-05A73B3C0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C26F97-3F0C-EC0F-26EC-FE96B54F69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94792-9435-FD60-824D-098FF8CE9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E6C29-51C7-F657-99D0-B5A7F9D13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BA505-BA06-204F-BB98-98EC0E8E80BB}" type="datetimeFigureOut">
              <a:rPr lang="en-CN" smtClean="0"/>
              <a:t>2024/11/23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6B7B1-A75D-929D-EF8D-D84F0FF2A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9FCD4-C1FA-19A7-3E7E-20EEC7172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7CAE-F447-824A-B59E-57ADAA6D221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19764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E88AF0-C017-3D3C-DD94-97D1483F4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A453C-F3E4-3F7D-A72E-87A3FD8BF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EC54A-EA1C-EA34-0E61-8C978684AA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9BA505-BA06-204F-BB98-98EC0E8E80BB}" type="datetimeFigureOut">
              <a:rPr lang="en-CN" smtClean="0"/>
              <a:t>2024/11/23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A9600-68BD-EDA2-C6C9-CDF6B0D98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01427-B722-5760-AD73-A9D29C104E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E97CAE-F447-824A-B59E-57ADAA6D221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5385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93117-EA1D-35E3-CAD3-1FFE928703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/>
              <a:t>Capgemini</a:t>
            </a:r>
            <a:r>
              <a:rPr lang="zh-CN" altLang="en-US" dirty="0"/>
              <a:t> 测试</a:t>
            </a:r>
            <a:endParaRPr lang="en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617F6-A313-97D2-8FD7-27B30E5C21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02672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Capgemini 测试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luoyin feng</dc:creator>
  <cp:lastModifiedBy>luoyin feng</cp:lastModifiedBy>
  <cp:revision>1</cp:revision>
  <dcterms:created xsi:type="dcterms:W3CDTF">2024-11-23T08:47:09Z</dcterms:created>
  <dcterms:modified xsi:type="dcterms:W3CDTF">2024-11-23T08:47:34Z</dcterms:modified>
</cp:coreProperties>
</file>