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600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AD72-EF31-40A1-9CD2-AD27D34C53E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36EC-BB7A-474A-86C9-16990F51D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7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AD72-EF31-40A1-9CD2-AD27D34C53E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36EC-BB7A-474A-86C9-16990F51D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3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AD72-EF31-40A1-9CD2-AD27D34C53E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36EC-BB7A-474A-86C9-16990F51D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6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AD72-EF31-40A1-9CD2-AD27D34C53E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36EC-BB7A-474A-86C9-16990F51D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AD72-EF31-40A1-9CD2-AD27D34C53E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36EC-BB7A-474A-86C9-16990F51D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1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AD72-EF31-40A1-9CD2-AD27D34C53E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36EC-BB7A-474A-86C9-16990F51D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4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AD72-EF31-40A1-9CD2-AD27D34C53E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36EC-BB7A-474A-86C9-16990F51D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AD72-EF31-40A1-9CD2-AD27D34C53E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36EC-BB7A-474A-86C9-16990F51D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9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AD72-EF31-40A1-9CD2-AD27D34C53E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36EC-BB7A-474A-86C9-16990F51D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4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AD72-EF31-40A1-9CD2-AD27D34C53E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36EC-BB7A-474A-86C9-16990F51D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AD72-EF31-40A1-9CD2-AD27D34C53E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36EC-BB7A-474A-86C9-16990F51D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5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8AD72-EF31-40A1-9CD2-AD27D34C53E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036EC-BB7A-474A-86C9-16990F51D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7947" y="1212872"/>
            <a:ext cx="996706" cy="381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A1.1</a:t>
            </a:r>
            <a:endParaRPr lang="en-US" dirty="0"/>
          </a:p>
        </p:txBody>
      </p:sp>
      <p:sp>
        <p:nvSpPr>
          <p:cNvPr id="6" name="Parallelogram 5"/>
          <p:cNvSpPr/>
          <p:nvPr/>
        </p:nvSpPr>
        <p:spPr>
          <a:xfrm>
            <a:off x="152400" y="2271857"/>
            <a:ext cx="1447800" cy="38100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Interpolated GCAM data</a:t>
            </a:r>
          </a:p>
        </p:txBody>
      </p:sp>
      <p:sp>
        <p:nvSpPr>
          <p:cNvPr id="7" name="Parallelogram 6"/>
          <p:cNvSpPr/>
          <p:nvPr/>
        </p:nvSpPr>
        <p:spPr>
          <a:xfrm>
            <a:off x="152400" y="219075"/>
            <a:ext cx="1447800" cy="38100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GCAM data</a:t>
            </a:r>
          </a:p>
        </p:txBody>
      </p:sp>
      <p:sp>
        <p:nvSpPr>
          <p:cNvPr id="9" name="Parallelogram 8"/>
          <p:cNvSpPr/>
          <p:nvPr/>
        </p:nvSpPr>
        <p:spPr>
          <a:xfrm>
            <a:off x="3088822" y="1212873"/>
            <a:ext cx="1447800" cy="38100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Aggregated GCAM </a:t>
            </a:r>
            <a:r>
              <a:rPr lang="en-US" sz="800" dirty="0" err="1" smtClean="0"/>
              <a:t>em</a:t>
            </a:r>
            <a:r>
              <a:rPr lang="en-US" sz="800" dirty="0" smtClean="0"/>
              <a:t> in CEDS 16 ( except aircraft and shipping </a:t>
            </a:r>
            <a:r>
              <a:rPr lang="en-US" sz="800" dirty="0" err="1" smtClean="0"/>
              <a:t>em</a:t>
            </a:r>
            <a:r>
              <a:rPr lang="en-US" sz="800" dirty="0" smtClean="0"/>
              <a:t>)</a:t>
            </a:r>
          </a:p>
        </p:txBody>
      </p:sp>
      <p:sp>
        <p:nvSpPr>
          <p:cNvPr id="11" name="Parallelogram 10"/>
          <p:cNvSpPr/>
          <p:nvPr/>
        </p:nvSpPr>
        <p:spPr>
          <a:xfrm>
            <a:off x="3088821" y="1900050"/>
            <a:ext cx="1447800" cy="38100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World aircraft and shipping </a:t>
            </a:r>
            <a:r>
              <a:rPr lang="en-US" sz="1050" dirty="0" err="1" smtClean="0"/>
              <a:t>em</a:t>
            </a:r>
            <a:endParaRPr lang="en-US" sz="105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1820633" y="1213433"/>
            <a:ext cx="996706" cy="381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A1.2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95232" y="1890856"/>
            <a:ext cx="996706" cy="381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A1.3</a:t>
            </a:r>
            <a:endParaRPr lang="en-US" dirty="0"/>
          </a:p>
        </p:txBody>
      </p:sp>
      <p:sp>
        <p:nvSpPr>
          <p:cNvPr id="14" name="Parallelogram 13"/>
          <p:cNvSpPr/>
          <p:nvPr/>
        </p:nvSpPr>
        <p:spPr>
          <a:xfrm>
            <a:off x="3114222" y="2539921"/>
            <a:ext cx="1447800" cy="38100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GCAM data for proxy filling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20633" y="2530727"/>
            <a:ext cx="996706" cy="381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A1.4</a:t>
            </a:r>
            <a:endParaRPr lang="en-US" dirty="0"/>
          </a:p>
        </p:txBody>
      </p:sp>
      <p:sp>
        <p:nvSpPr>
          <p:cNvPr id="16" name="Parallelogram 15"/>
          <p:cNvSpPr/>
          <p:nvPr/>
        </p:nvSpPr>
        <p:spPr>
          <a:xfrm>
            <a:off x="3123747" y="3184848"/>
            <a:ext cx="1447800" cy="38100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GCAM data for downscaling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30158" y="3175654"/>
            <a:ext cx="996706" cy="381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A1.5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49372" y="4267200"/>
            <a:ext cx="996706" cy="381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A2.1</a:t>
            </a:r>
            <a:endParaRPr lang="en-US" dirty="0"/>
          </a:p>
        </p:txBody>
      </p:sp>
      <p:sp>
        <p:nvSpPr>
          <p:cNvPr id="19" name="Parallelogram 18"/>
          <p:cNvSpPr/>
          <p:nvPr/>
        </p:nvSpPr>
        <p:spPr>
          <a:xfrm>
            <a:off x="1900583" y="4000500"/>
            <a:ext cx="1447800" cy="38100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Aggregated CEDS </a:t>
            </a:r>
            <a:r>
              <a:rPr lang="en-US" sz="1050" dirty="0" err="1" smtClean="0"/>
              <a:t>em</a:t>
            </a:r>
            <a:r>
              <a:rPr lang="en-US" sz="1050" dirty="0" smtClean="0"/>
              <a:t> ( except aircraft and shipping </a:t>
            </a:r>
            <a:r>
              <a:rPr lang="en-US" sz="1050" dirty="0" err="1" smtClean="0"/>
              <a:t>em</a:t>
            </a:r>
            <a:r>
              <a:rPr lang="en-US" sz="1050" dirty="0" smtClean="0"/>
              <a:t> )</a:t>
            </a:r>
          </a:p>
        </p:txBody>
      </p:sp>
      <p:sp>
        <p:nvSpPr>
          <p:cNvPr id="20" name="Parallelogram 19"/>
          <p:cNvSpPr/>
          <p:nvPr/>
        </p:nvSpPr>
        <p:spPr>
          <a:xfrm>
            <a:off x="1910108" y="4645427"/>
            <a:ext cx="1447800" cy="38100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CEDS world aircraft and shipping </a:t>
            </a:r>
            <a:r>
              <a:rPr lang="en-US" sz="1050" dirty="0" err="1" smtClean="0"/>
              <a:t>em</a:t>
            </a:r>
            <a:endParaRPr lang="en-US" sz="105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5715000" y="3184847"/>
            <a:ext cx="996706" cy="381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A3.1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7" idx="4"/>
            <a:endCxn id="5" idx="0"/>
          </p:cNvCxnSpPr>
          <p:nvPr/>
        </p:nvCxnSpPr>
        <p:spPr>
          <a:xfrm>
            <a:off x="876300" y="600076"/>
            <a:ext cx="0" cy="612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Straight Arrow Connector 35"/>
          <p:cNvCxnSpPr>
            <a:stCxn id="5" idx="2"/>
            <a:endCxn id="6" idx="0"/>
          </p:cNvCxnSpPr>
          <p:nvPr/>
        </p:nvCxnSpPr>
        <p:spPr>
          <a:xfrm>
            <a:off x="876300" y="1593873"/>
            <a:ext cx="0" cy="677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Parallelogram 38"/>
          <p:cNvSpPr/>
          <p:nvPr/>
        </p:nvSpPr>
        <p:spPr>
          <a:xfrm>
            <a:off x="7315025" y="3175653"/>
            <a:ext cx="1447800" cy="38100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Sector filled GCAM </a:t>
            </a:r>
            <a:r>
              <a:rPr lang="en-US" sz="1050" dirty="0" err="1" smtClean="0"/>
              <a:t>em</a:t>
            </a:r>
            <a:r>
              <a:rPr lang="en-US" sz="1050" dirty="0" smtClean="0"/>
              <a:t> </a:t>
            </a:r>
          </a:p>
        </p:txBody>
      </p:sp>
      <p:cxnSp>
        <p:nvCxnSpPr>
          <p:cNvPr id="46" name="Straight Arrow Connector 45"/>
          <p:cNvCxnSpPr>
            <a:stCxn id="6" idx="2"/>
            <a:endCxn id="12" idx="1"/>
          </p:cNvCxnSpPr>
          <p:nvPr/>
        </p:nvCxnSpPr>
        <p:spPr>
          <a:xfrm flipV="1">
            <a:off x="1552575" y="1403934"/>
            <a:ext cx="268058" cy="1058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Straight Arrow Connector 47"/>
          <p:cNvCxnSpPr>
            <a:stCxn id="6" idx="2"/>
            <a:endCxn id="13" idx="1"/>
          </p:cNvCxnSpPr>
          <p:nvPr/>
        </p:nvCxnSpPr>
        <p:spPr>
          <a:xfrm flipV="1">
            <a:off x="1552575" y="2081357"/>
            <a:ext cx="242657" cy="381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Straight Arrow Connector 49"/>
          <p:cNvCxnSpPr>
            <a:stCxn id="6" idx="2"/>
            <a:endCxn id="15" idx="1"/>
          </p:cNvCxnSpPr>
          <p:nvPr/>
        </p:nvCxnSpPr>
        <p:spPr>
          <a:xfrm>
            <a:off x="1552575" y="2462358"/>
            <a:ext cx="268058" cy="258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Arrow Connector 51"/>
          <p:cNvCxnSpPr>
            <a:stCxn id="6" idx="2"/>
            <a:endCxn id="17" idx="1"/>
          </p:cNvCxnSpPr>
          <p:nvPr/>
        </p:nvCxnSpPr>
        <p:spPr>
          <a:xfrm>
            <a:off x="1552575" y="2462358"/>
            <a:ext cx="277583" cy="903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Arrow Connector 53"/>
          <p:cNvCxnSpPr>
            <a:stCxn id="12" idx="3"/>
            <a:endCxn id="9" idx="5"/>
          </p:cNvCxnSpPr>
          <p:nvPr/>
        </p:nvCxnSpPr>
        <p:spPr>
          <a:xfrm flipV="1">
            <a:off x="2817339" y="1403374"/>
            <a:ext cx="319108" cy="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Straight Arrow Connector 55"/>
          <p:cNvCxnSpPr>
            <a:stCxn id="13" idx="3"/>
            <a:endCxn id="11" idx="5"/>
          </p:cNvCxnSpPr>
          <p:nvPr/>
        </p:nvCxnSpPr>
        <p:spPr>
          <a:xfrm>
            <a:off x="2791938" y="2081357"/>
            <a:ext cx="344508" cy="91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15" idx="3"/>
            <a:endCxn id="14" idx="5"/>
          </p:cNvCxnSpPr>
          <p:nvPr/>
        </p:nvCxnSpPr>
        <p:spPr>
          <a:xfrm>
            <a:off x="2817339" y="2721228"/>
            <a:ext cx="344508" cy="91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Straight Arrow Connector 59"/>
          <p:cNvCxnSpPr>
            <a:stCxn id="17" idx="3"/>
            <a:endCxn id="16" idx="5"/>
          </p:cNvCxnSpPr>
          <p:nvPr/>
        </p:nvCxnSpPr>
        <p:spPr>
          <a:xfrm>
            <a:off x="2826864" y="3366155"/>
            <a:ext cx="344508" cy="91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Straight Arrow Connector 61"/>
          <p:cNvCxnSpPr>
            <a:stCxn id="18" idx="3"/>
            <a:endCxn id="19" idx="5"/>
          </p:cNvCxnSpPr>
          <p:nvPr/>
        </p:nvCxnSpPr>
        <p:spPr>
          <a:xfrm flipV="1">
            <a:off x="1346078" y="4191001"/>
            <a:ext cx="602130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Straight Arrow Connector 63"/>
          <p:cNvCxnSpPr>
            <a:stCxn id="18" idx="3"/>
            <a:endCxn id="20" idx="5"/>
          </p:cNvCxnSpPr>
          <p:nvPr/>
        </p:nvCxnSpPr>
        <p:spPr>
          <a:xfrm>
            <a:off x="1346078" y="4457701"/>
            <a:ext cx="611655" cy="3782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Straight Arrow Connector 65"/>
          <p:cNvCxnSpPr>
            <a:stCxn id="21" idx="3"/>
            <a:endCxn id="39" idx="5"/>
          </p:cNvCxnSpPr>
          <p:nvPr/>
        </p:nvCxnSpPr>
        <p:spPr>
          <a:xfrm flipV="1">
            <a:off x="6711706" y="3366154"/>
            <a:ext cx="650944" cy="91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Straight Arrow Connector 75"/>
          <p:cNvCxnSpPr>
            <a:stCxn id="9" idx="2"/>
            <a:endCxn id="21" idx="1"/>
          </p:cNvCxnSpPr>
          <p:nvPr/>
        </p:nvCxnSpPr>
        <p:spPr>
          <a:xfrm>
            <a:off x="4488997" y="1403374"/>
            <a:ext cx="1226003" cy="19719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Straight Arrow Connector 77"/>
          <p:cNvCxnSpPr>
            <a:stCxn id="14" idx="2"/>
            <a:endCxn id="21" idx="1"/>
          </p:cNvCxnSpPr>
          <p:nvPr/>
        </p:nvCxnSpPr>
        <p:spPr>
          <a:xfrm>
            <a:off x="4514397" y="2730422"/>
            <a:ext cx="1200603" cy="644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Straight Arrow Connector 79"/>
          <p:cNvCxnSpPr>
            <a:stCxn id="19" idx="2"/>
            <a:endCxn id="21" idx="1"/>
          </p:cNvCxnSpPr>
          <p:nvPr/>
        </p:nvCxnSpPr>
        <p:spPr>
          <a:xfrm flipV="1">
            <a:off x="3300758" y="3375348"/>
            <a:ext cx="2414242" cy="815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>
            <a:off x="7569147" y="3968426"/>
            <a:ext cx="996706" cy="381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A4.1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19" idx="2"/>
            <a:endCxn id="81" idx="1"/>
          </p:cNvCxnSpPr>
          <p:nvPr/>
        </p:nvCxnSpPr>
        <p:spPr>
          <a:xfrm flipV="1">
            <a:off x="3300758" y="4158927"/>
            <a:ext cx="4268389" cy="32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Straight Arrow Connector 84"/>
          <p:cNvCxnSpPr>
            <a:stCxn id="39" idx="4"/>
            <a:endCxn id="81" idx="0"/>
          </p:cNvCxnSpPr>
          <p:nvPr/>
        </p:nvCxnSpPr>
        <p:spPr>
          <a:xfrm>
            <a:off x="8038925" y="3556654"/>
            <a:ext cx="28575" cy="411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6" name="Parallelogram 85"/>
          <p:cNvSpPr/>
          <p:nvPr/>
        </p:nvSpPr>
        <p:spPr>
          <a:xfrm>
            <a:off x="7343600" y="4645758"/>
            <a:ext cx="1447800" cy="38100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Base year offset 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327545" y="4637772"/>
            <a:ext cx="996706" cy="381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A4.2</a:t>
            </a:r>
            <a:endParaRPr lang="en-US" dirty="0"/>
          </a:p>
        </p:txBody>
      </p:sp>
      <p:sp>
        <p:nvSpPr>
          <p:cNvPr id="88" name="Parallelogram 87"/>
          <p:cNvSpPr/>
          <p:nvPr/>
        </p:nvSpPr>
        <p:spPr>
          <a:xfrm>
            <a:off x="5101998" y="5315104"/>
            <a:ext cx="1447800" cy="38100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Harmonization year offset </a:t>
            </a:r>
          </a:p>
        </p:txBody>
      </p:sp>
      <p:cxnSp>
        <p:nvCxnSpPr>
          <p:cNvPr id="90" name="Straight Arrow Connector 89"/>
          <p:cNvCxnSpPr>
            <a:stCxn id="81" idx="2"/>
            <a:endCxn id="86" idx="0"/>
          </p:cNvCxnSpPr>
          <p:nvPr/>
        </p:nvCxnSpPr>
        <p:spPr>
          <a:xfrm>
            <a:off x="8067500" y="4349427"/>
            <a:ext cx="0" cy="296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Straight Arrow Connector 91"/>
          <p:cNvCxnSpPr>
            <a:stCxn id="86" idx="5"/>
            <a:endCxn id="87" idx="3"/>
          </p:cNvCxnSpPr>
          <p:nvPr/>
        </p:nvCxnSpPr>
        <p:spPr>
          <a:xfrm flipH="1" flipV="1">
            <a:off x="6324251" y="4828273"/>
            <a:ext cx="1066974" cy="7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Straight Arrow Connector 93"/>
          <p:cNvCxnSpPr>
            <a:stCxn id="87" idx="2"/>
            <a:endCxn id="88" idx="0"/>
          </p:cNvCxnSpPr>
          <p:nvPr/>
        </p:nvCxnSpPr>
        <p:spPr>
          <a:xfrm>
            <a:off x="5825898" y="5018773"/>
            <a:ext cx="0" cy="296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Rectangle 94"/>
          <p:cNvSpPr/>
          <p:nvPr/>
        </p:nvSpPr>
        <p:spPr>
          <a:xfrm>
            <a:off x="3171372" y="5319485"/>
            <a:ext cx="996706" cy="381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A5.1</a:t>
            </a:r>
            <a:endParaRPr lang="en-US" dirty="0"/>
          </a:p>
        </p:txBody>
      </p:sp>
      <p:sp>
        <p:nvSpPr>
          <p:cNvPr id="96" name="Parallelogram 95"/>
          <p:cNvSpPr/>
          <p:nvPr/>
        </p:nvSpPr>
        <p:spPr>
          <a:xfrm>
            <a:off x="2945825" y="5996817"/>
            <a:ext cx="1447800" cy="38100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Harmonized GCAM emissions</a:t>
            </a:r>
          </a:p>
        </p:txBody>
      </p:sp>
      <p:cxnSp>
        <p:nvCxnSpPr>
          <p:cNvPr id="97" name="Straight Arrow Connector 96"/>
          <p:cNvCxnSpPr>
            <a:stCxn id="95" idx="2"/>
            <a:endCxn id="96" idx="0"/>
          </p:cNvCxnSpPr>
          <p:nvPr/>
        </p:nvCxnSpPr>
        <p:spPr>
          <a:xfrm>
            <a:off x="3669725" y="5700486"/>
            <a:ext cx="0" cy="296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Rounded Rectangle 103"/>
          <p:cNvSpPr/>
          <p:nvPr/>
        </p:nvSpPr>
        <p:spPr>
          <a:xfrm>
            <a:off x="6324251" y="409575"/>
            <a:ext cx="1981549" cy="7334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Module-A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88" idx="5"/>
            <a:endCxn id="95" idx="3"/>
          </p:cNvCxnSpPr>
          <p:nvPr/>
        </p:nvCxnSpPr>
        <p:spPr>
          <a:xfrm flipH="1">
            <a:off x="4168078" y="5505605"/>
            <a:ext cx="981545" cy="4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4741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2447934"/>
            <a:ext cx="996706" cy="381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B.2.</a:t>
            </a:r>
            <a:endParaRPr lang="en-US" dirty="0"/>
          </a:p>
        </p:txBody>
      </p:sp>
      <p:sp>
        <p:nvSpPr>
          <p:cNvPr id="96" name="Parallelogram 95"/>
          <p:cNvSpPr/>
          <p:nvPr/>
        </p:nvSpPr>
        <p:spPr>
          <a:xfrm>
            <a:off x="1325383" y="219074"/>
            <a:ext cx="1447800" cy="38100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Snapshot</a:t>
            </a:r>
            <a:endParaRPr lang="en-US" sz="1050" dirty="0" smtClean="0"/>
          </a:p>
        </p:txBody>
      </p:sp>
      <p:sp>
        <p:nvSpPr>
          <p:cNvPr id="104" name="Rounded Rectangle 103"/>
          <p:cNvSpPr/>
          <p:nvPr/>
        </p:nvSpPr>
        <p:spPr>
          <a:xfrm>
            <a:off x="6324251" y="409575"/>
            <a:ext cx="1981549" cy="7334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Module-B</a:t>
            </a:r>
            <a:endParaRPr lang="en-US" dirty="0"/>
          </a:p>
        </p:txBody>
      </p:sp>
      <p:sp>
        <p:nvSpPr>
          <p:cNvPr id="10" name="Parallelogram 9"/>
          <p:cNvSpPr/>
          <p:nvPr/>
        </p:nvSpPr>
        <p:spPr>
          <a:xfrm>
            <a:off x="2857310" y="3777158"/>
            <a:ext cx="1447800" cy="38100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Country level base year ref emissions with region and sector info  ( energy sectors)</a:t>
            </a:r>
          </a:p>
        </p:txBody>
      </p:sp>
      <p:sp>
        <p:nvSpPr>
          <p:cNvPr id="11" name="Parallelogram 10"/>
          <p:cNvSpPr/>
          <p:nvPr/>
        </p:nvSpPr>
        <p:spPr>
          <a:xfrm>
            <a:off x="2885663" y="2174114"/>
            <a:ext cx="1447800" cy="38100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Country level base year ref emissions with region and sector info  ( </a:t>
            </a:r>
            <a:r>
              <a:rPr lang="en-US" sz="1050" dirty="0" err="1"/>
              <a:t>a</a:t>
            </a:r>
            <a:r>
              <a:rPr lang="en-US" sz="1050" dirty="0" err="1" smtClean="0"/>
              <a:t>gr</a:t>
            </a:r>
            <a:r>
              <a:rPr lang="en-US" sz="1050" dirty="0" smtClean="0"/>
              <a:t> sectors)</a:t>
            </a:r>
          </a:p>
        </p:txBody>
      </p:sp>
      <p:sp>
        <p:nvSpPr>
          <p:cNvPr id="12" name="Parallelogram 11"/>
          <p:cNvSpPr/>
          <p:nvPr/>
        </p:nvSpPr>
        <p:spPr>
          <a:xfrm>
            <a:off x="3018096" y="908581"/>
            <a:ext cx="1447800" cy="38100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Air and shipping ref emissions</a:t>
            </a:r>
          </a:p>
        </p:txBody>
      </p:sp>
      <p:sp>
        <p:nvSpPr>
          <p:cNvPr id="14" name="Parallelogram 13"/>
          <p:cNvSpPr/>
          <p:nvPr/>
        </p:nvSpPr>
        <p:spPr>
          <a:xfrm>
            <a:off x="2970471" y="1518180"/>
            <a:ext cx="1447800" cy="38100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Air and shipping IAM emissions</a:t>
            </a:r>
          </a:p>
        </p:txBody>
      </p:sp>
      <p:sp>
        <p:nvSpPr>
          <p:cNvPr id="15" name="Parallelogram 14"/>
          <p:cNvSpPr/>
          <p:nvPr/>
        </p:nvSpPr>
        <p:spPr>
          <a:xfrm>
            <a:off x="2904935" y="4624854"/>
            <a:ext cx="1447800" cy="38100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Regional IAM </a:t>
            </a:r>
            <a:r>
              <a:rPr lang="en-US" sz="1050" dirty="0" err="1" smtClean="0"/>
              <a:t>em</a:t>
            </a:r>
            <a:r>
              <a:rPr lang="en-US" sz="1050" dirty="0" smtClean="0"/>
              <a:t> with iso info  and CY value ( energy sectors)</a:t>
            </a:r>
          </a:p>
        </p:txBody>
      </p:sp>
      <p:sp>
        <p:nvSpPr>
          <p:cNvPr id="17" name="Parallelogram 16"/>
          <p:cNvSpPr/>
          <p:nvPr/>
        </p:nvSpPr>
        <p:spPr>
          <a:xfrm>
            <a:off x="2857310" y="3026555"/>
            <a:ext cx="1447800" cy="38100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Regional IAM </a:t>
            </a:r>
            <a:r>
              <a:rPr lang="en-US" sz="1050" dirty="0" err="1" smtClean="0"/>
              <a:t>em</a:t>
            </a:r>
            <a:r>
              <a:rPr lang="en-US" sz="1050" dirty="0" smtClean="0"/>
              <a:t> with iso info (</a:t>
            </a:r>
            <a:r>
              <a:rPr lang="en-US" sz="1050" dirty="0" err="1" smtClean="0"/>
              <a:t>agr</a:t>
            </a:r>
            <a:r>
              <a:rPr lang="en-US" sz="1050" dirty="0" smtClean="0"/>
              <a:t> sectors)</a:t>
            </a:r>
          </a:p>
        </p:txBody>
      </p:sp>
      <p:cxnSp>
        <p:nvCxnSpPr>
          <p:cNvPr id="18" name="Straight Arrow Connector 17"/>
          <p:cNvCxnSpPr>
            <a:stCxn id="5" idx="3"/>
            <a:endCxn id="14" idx="5"/>
          </p:cNvCxnSpPr>
          <p:nvPr/>
        </p:nvCxnSpPr>
        <p:spPr>
          <a:xfrm flipV="1">
            <a:off x="1149106" y="1708681"/>
            <a:ext cx="1868990" cy="929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Arrow Connector 19"/>
          <p:cNvCxnSpPr>
            <a:stCxn id="5" idx="3"/>
            <a:endCxn id="12" idx="5"/>
          </p:cNvCxnSpPr>
          <p:nvPr/>
        </p:nvCxnSpPr>
        <p:spPr>
          <a:xfrm flipV="1">
            <a:off x="1149106" y="1099082"/>
            <a:ext cx="1916615" cy="1539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Straight Arrow Connector 21"/>
          <p:cNvCxnSpPr>
            <a:stCxn id="5" idx="3"/>
            <a:endCxn id="10" idx="5"/>
          </p:cNvCxnSpPr>
          <p:nvPr/>
        </p:nvCxnSpPr>
        <p:spPr>
          <a:xfrm>
            <a:off x="1149106" y="2638435"/>
            <a:ext cx="1755829" cy="1329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Straight Arrow Connector 25"/>
          <p:cNvCxnSpPr>
            <a:stCxn id="5" idx="3"/>
            <a:endCxn id="15" idx="5"/>
          </p:cNvCxnSpPr>
          <p:nvPr/>
        </p:nvCxnSpPr>
        <p:spPr>
          <a:xfrm>
            <a:off x="1149106" y="2638435"/>
            <a:ext cx="1803454" cy="2176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>
            <a:stCxn id="5" idx="3"/>
            <a:endCxn id="17" idx="5"/>
          </p:cNvCxnSpPr>
          <p:nvPr/>
        </p:nvCxnSpPr>
        <p:spPr>
          <a:xfrm>
            <a:off x="1149106" y="2638435"/>
            <a:ext cx="1755829" cy="578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Rectangle 31"/>
          <p:cNvSpPr/>
          <p:nvPr/>
        </p:nvSpPr>
        <p:spPr>
          <a:xfrm>
            <a:off x="216860" y="5444252"/>
            <a:ext cx="996706" cy="381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B.3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5" idx="3"/>
            <a:endCxn id="11" idx="5"/>
          </p:cNvCxnSpPr>
          <p:nvPr/>
        </p:nvCxnSpPr>
        <p:spPr>
          <a:xfrm flipV="1">
            <a:off x="1149106" y="2364615"/>
            <a:ext cx="1784182" cy="2738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Parallelogram 38"/>
          <p:cNvSpPr/>
          <p:nvPr/>
        </p:nvSpPr>
        <p:spPr>
          <a:xfrm>
            <a:off x="2837375" y="5781528"/>
            <a:ext cx="1447800" cy="38100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Pop data with region info</a:t>
            </a:r>
          </a:p>
        </p:txBody>
      </p:sp>
      <p:sp>
        <p:nvSpPr>
          <p:cNvPr id="40" name="Parallelogram 39"/>
          <p:cNvSpPr/>
          <p:nvPr/>
        </p:nvSpPr>
        <p:spPr>
          <a:xfrm>
            <a:off x="2885663" y="5248436"/>
            <a:ext cx="1447800" cy="38100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GDP data with region info and CY value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208625" y="4631693"/>
            <a:ext cx="996706" cy="381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B4.1</a:t>
            </a:r>
            <a:endParaRPr lang="en-US" dirty="0"/>
          </a:p>
        </p:txBody>
      </p:sp>
      <p:sp>
        <p:nvSpPr>
          <p:cNvPr id="82" name="Parallelogram 81"/>
          <p:cNvSpPr/>
          <p:nvPr/>
        </p:nvSpPr>
        <p:spPr>
          <a:xfrm>
            <a:off x="6653427" y="4631693"/>
            <a:ext cx="1447800" cy="38100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Downscaled IAM emissions(energy sectors)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174955" y="2721755"/>
            <a:ext cx="996706" cy="381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B4.2</a:t>
            </a:r>
            <a:endParaRPr lang="en-US" dirty="0"/>
          </a:p>
        </p:txBody>
      </p:sp>
      <p:cxnSp>
        <p:nvCxnSpPr>
          <p:cNvPr id="115" name="Straight Arrow Connector 114"/>
          <p:cNvCxnSpPr>
            <a:stCxn id="11" idx="2"/>
            <a:endCxn id="83" idx="1"/>
          </p:cNvCxnSpPr>
          <p:nvPr/>
        </p:nvCxnSpPr>
        <p:spPr>
          <a:xfrm>
            <a:off x="4285838" y="2364615"/>
            <a:ext cx="889117" cy="5476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Straight Arrow Connector 116"/>
          <p:cNvCxnSpPr>
            <a:stCxn id="17" idx="2"/>
            <a:endCxn id="83" idx="1"/>
          </p:cNvCxnSpPr>
          <p:nvPr/>
        </p:nvCxnSpPr>
        <p:spPr>
          <a:xfrm flipV="1">
            <a:off x="4257485" y="2912256"/>
            <a:ext cx="91747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9" name="Parallelogram 88"/>
          <p:cNvSpPr/>
          <p:nvPr/>
        </p:nvSpPr>
        <p:spPr>
          <a:xfrm>
            <a:off x="6711018" y="2721755"/>
            <a:ext cx="1447800" cy="38100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Downscaled IAM emissions(</a:t>
            </a:r>
            <a:r>
              <a:rPr lang="en-US" sz="1050" dirty="0" err="1" smtClean="0"/>
              <a:t>agr</a:t>
            </a:r>
            <a:r>
              <a:rPr lang="en-US" sz="1050" dirty="0" smtClean="0"/>
              <a:t> sectors)</a:t>
            </a:r>
          </a:p>
        </p:txBody>
      </p:sp>
      <p:cxnSp>
        <p:nvCxnSpPr>
          <p:cNvPr id="119" name="Straight Arrow Connector 118"/>
          <p:cNvCxnSpPr>
            <a:stCxn id="41" idx="3"/>
            <a:endCxn id="82" idx="5"/>
          </p:cNvCxnSpPr>
          <p:nvPr/>
        </p:nvCxnSpPr>
        <p:spPr>
          <a:xfrm>
            <a:off x="6205331" y="4822194"/>
            <a:ext cx="4957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Straight Arrow Connector 120"/>
          <p:cNvCxnSpPr>
            <a:stCxn id="83" idx="3"/>
          </p:cNvCxnSpPr>
          <p:nvPr/>
        </p:nvCxnSpPr>
        <p:spPr>
          <a:xfrm flipV="1">
            <a:off x="6171661" y="2909413"/>
            <a:ext cx="606918" cy="2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Straight Arrow Connector 83"/>
          <p:cNvCxnSpPr>
            <a:stCxn id="96" idx="3"/>
          </p:cNvCxnSpPr>
          <p:nvPr/>
        </p:nvCxnSpPr>
        <p:spPr>
          <a:xfrm flipH="1">
            <a:off x="715214" y="600075"/>
            <a:ext cx="1286444" cy="308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4" name="Straight Arrow Connector 143"/>
          <p:cNvCxnSpPr>
            <a:stCxn id="32" idx="3"/>
            <a:endCxn id="40" idx="5"/>
          </p:cNvCxnSpPr>
          <p:nvPr/>
        </p:nvCxnSpPr>
        <p:spPr>
          <a:xfrm flipV="1">
            <a:off x="1213566" y="5438937"/>
            <a:ext cx="1719722" cy="195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6" name="Straight Arrow Connector 145"/>
          <p:cNvCxnSpPr>
            <a:stCxn id="32" idx="3"/>
            <a:endCxn id="39" idx="5"/>
          </p:cNvCxnSpPr>
          <p:nvPr/>
        </p:nvCxnSpPr>
        <p:spPr>
          <a:xfrm>
            <a:off x="1213566" y="5634753"/>
            <a:ext cx="1671434" cy="337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8" name="Straight Arrow Connector 147"/>
          <p:cNvCxnSpPr>
            <a:stCxn id="10" idx="2"/>
            <a:endCxn id="41" idx="1"/>
          </p:cNvCxnSpPr>
          <p:nvPr/>
        </p:nvCxnSpPr>
        <p:spPr>
          <a:xfrm>
            <a:off x="4257485" y="3967659"/>
            <a:ext cx="951140" cy="854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0" name="Straight Arrow Connector 149"/>
          <p:cNvCxnSpPr>
            <a:stCxn id="15" idx="2"/>
            <a:endCxn id="41" idx="1"/>
          </p:cNvCxnSpPr>
          <p:nvPr/>
        </p:nvCxnSpPr>
        <p:spPr>
          <a:xfrm>
            <a:off x="4305110" y="4815355"/>
            <a:ext cx="903515" cy="6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2" name="Straight Arrow Connector 151"/>
          <p:cNvCxnSpPr>
            <a:stCxn id="40" idx="2"/>
            <a:endCxn id="41" idx="1"/>
          </p:cNvCxnSpPr>
          <p:nvPr/>
        </p:nvCxnSpPr>
        <p:spPr>
          <a:xfrm flipV="1">
            <a:off x="4285838" y="4822194"/>
            <a:ext cx="922787" cy="6167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4" name="Straight Arrow Connector 153"/>
          <p:cNvCxnSpPr>
            <a:stCxn id="39" idx="2"/>
            <a:endCxn id="41" idx="1"/>
          </p:cNvCxnSpPr>
          <p:nvPr/>
        </p:nvCxnSpPr>
        <p:spPr>
          <a:xfrm flipV="1">
            <a:off x="4237550" y="4822194"/>
            <a:ext cx="971075" cy="1149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6" name="Rectangle 35"/>
          <p:cNvSpPr/>
          <p:nvPr/>
        </p:nvSpPr>
        <p:spPr>
          <a:xfrm>
            <a:off x="236132" y="908580"/>
            <a:ext cx="996706" cy="381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1.1</a:t>
            </a:r>
            <a:endParaRPr lang="en-US" dirty="0"/>
          </a:p>
        </p:txBody>
      </p:sp>
      <p:sp>
        <p:nvSpPr>
          <p:cNvPr id="38" name="Parallelogram 37"/>
          <p:cNvSpPr/>
          <p:nvPr/>
        </p:nvSpPr>
        <p:spPr>
          <a:xfrm>
            <a:off x="33670" y="1611564"/>
            <a:ext cx="1447800" cy="38100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Reformatted emissions</a:t>
            </a:r>
            <a:endParaRPr lang="en-US" sz="1050" dirty="0" smtClean="0"/>
          </a:p>
        </p:txBody>
      </p:sp>
      <p:cxnSp>
        <p:nvCxnSpPr>
          <p:cNvPr id="19" name="Straight Arrow Connector 18"/>
          <p:cNvCxnSpPr>
            <a:stCxn id="36" idx="2"/>
            <a:endCxn id="38" idx="0"/>
          </p:cNvCxnSpPr>
          <p:nvPr/>
        </p:nvCxnSpPr>
        <p:spPr>
          <a:xfrm>
            <a:off x="734485" y="1289581"/>
            <a:ext cx="23085" cy="3219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>
            <a:stCxn id="38" idx="4"/>
            <a:endCxn id="5" idx="0"/>
          </p:cNvCxnSpPr>
          <p:nvPr/>
        </p:nvCxnSpPr>
        <p:spPr>
          <a:xfrm flipH="1">
            <a:off x="650753" y="1992565"/>
            <a:ext cx="106817" cy="4553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760330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168</Words>
  <Application>Microsoft Office PowerPoint</Application>
  <PresentationFormat>On-screen Show (4:3)</PresentationFormat>
  <Paragraphs>41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PNNL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</dc:creator>
  <cp:lastModifiedBy>test</cp:lastModifiedBy>
  <cp:revision>10</cp:revision>
  <cp:lastPrinted>2016-12-22T20:42:44Z</cp:lastPrinted>
  <dcterms:created xsi:type="dcterms:W3CDTF">2016-12-20T17:39:00Z</dcterms:created>
  <dcterms:modified xsi:type="dcterms:W3CDTF">2017-02-13T15:47:16Z</dcterms:modified>
</cp:coreProperties>
</file>