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3F9DB-69B7-4AE5-AD57-F265FB0E2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673725-293E-43A7-8B30-A2E719009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0FD2B6-C5DB-4DDC-A14B-8D7C22FA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A07D-6CC8-40C9-9B4F-B81AC7F16CB4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797FA-A225-4FD2-966F-0151433E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91EE3-75ED-4CF5-9944-49901AB6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4287-87EC-4706-A450-58BB2D9EC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34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166CF-59BD-4A46-972E-F586FA16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0D3A42-4B49-4776-AA64-275A7E827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ECC0D-1D01-4777-8630-AFF5FDE0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A07D-6CC8-40C9-9B4F-B81AC7F16CB4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C9D975-4174-4EEE-870F-606D2DF5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294062-5EF3-4D16-910A-AF3251E3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4287-87EC-4706-A450-58BB2D9EC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26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3F7F96-97EE-424C-9EFC-2C106591B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05BC3D-0564-4688-AEE8-53F7CF79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C02E21-A9CA-455F-AD06-3DB06D29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A07D-6CC8-40C9-9B4F-B81AC7F16CB4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F41C9-E16B-4F75-A235-4CB4B031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11F7D-7D18-43ED-85A8-E188F198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4287-87EC-4706-A450-58BB2D9EC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67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2C8F9-BD24-49C7-885F-846B95E0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9DA5D-D70C-473B-8397-1F8C5019F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31437F-D481-42C0-B7F8-9D6BD32F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A07D-6CC8-40C9-9B4F-B81AC7F16CB4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D65C2-133A-4BA8-BAC5-ACADDDA1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06D50-AEDD-4CCA-8324-18B7DA4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4287-87EC-4706-A450-58BB2D9EC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08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36B17-BF98-4FEC-9A12-4B180D71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CD0969-6ACF-4CFC-8ABE-7DDDF10CC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18A04-AA9E-4102-B854-806D9827A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A07D-6CC8-40C9-9B4F-B81AC7F16CB4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4AF82-412F-49D9-9B66-9E4AFB28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A204F0-5FCD-469B-AC1F-55C746A6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4287-87EC-4706-A450-58BB2D9EC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30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61F5D-BC18-49DB-9AAD-5CA136A9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3B3BE-A806-4FE5-B22C-01D2E6C56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F86F00-77C5-4C80-A89E-C6A015BFD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134FD8-0243-4A34-846E-E81368B3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A07D-6CC8-40C9-9B4F-B81AC7F16CB4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BD508A-C391-439C-83BB-C84AFE0E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FB2459-220F-4114-93B8-C0A776F5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4287-87EC-4706-A450-58BB2D9EC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11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F275C-69CB-4118-8924-FCF2B11A9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6BCBD5-EA33-4708-B2CA-57888042D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AF7BA1-02E4-4D1C-B16C-3357B6939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3AC060-2EBC-4812-8F98-267CDDD6C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1CC856-A821-4C61-BA20-529BE3A08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9A2FF3-46AE-4BE1-B253-7D124053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A07D-6CC8-40C9-9B4F-B81AC7F16CB4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9101D7-925D-4AE0-9680-5FA13998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D3F216-D7B0-4602-B7C2-CD76D33D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4287-87EC-4706-A450-58BB2D9EC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79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B2849-E92B-4BBF-8FCC-18F1B8B5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EA1654-5CE1-42EB-B0A5-82D76F41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A07D-6CC8-40C9-9B4F-B81AC7F16CB4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820EEE-2CF3-4B96-A3CE-426A358A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1979DE-7A8E-46B6-A3AC-D02E3C5C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4287-87EC-4706-A450-58BB2D9EC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75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63E82E-9C54-4B9B-9708-0921BF959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A07D-6CC8-40C9-9B4F-B81AC7F16CB4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399BEE-391A-4FCB-BF27-9921736D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FE65A2-ADD4-4A6F-88D4-2DFAB932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4287-87EC-4706-A450-58BB2D9EC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5E514-E5F8-4D1D-8F2B-4DF69A4C8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CB88B-EB81-46EA-9380-E6EFD21B7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323465-E806-4036-BABF-F37819C84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016367-6010-445B-BB63-07742B3D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A07D-6CC8-40C9-9B4F-B81AC7F16CB4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18483F-0CF7-401F-A584-B176D9B4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74DAA0-347C-434B-ACC3-C5E91CBA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4287-87EC-4706-A450-58BB2D9EC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19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E44EA-2198-4813-8A0E-275188C1D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1696A1-3015-4351-85EE-E514564A4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0F71EC-295D-4324-AD8E-61BEFDC79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42C61-09AC-4B86-8774-5CC572A1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A07D-6CC8-40C9-9B4F-B81AC7F16CB4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DB1676-74CE-45CB-8917-9F00AEAF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670DE4-DFDE-4828-AAED-D1745ACA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4287-87EC-4706-A450-58BB2D9EC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80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93F2EB-9EEA-44BE-BC39-58DF2E611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7CE60A-0B86-4C9D-86AA-CABF4DAC1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0556F7-485E-4303-AF3E-5E01CF943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BA07D-6CC8-40C9-9B4F-B81AC7F16CB4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96AB1F-4DB5-4B54-9A99-CEECC92C8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4358A9-31B5-4185-8D40-C59AC7465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A4287-87EC-4706-A450-58BB2D9EC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49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1052A1D-217B-425B-BD18-6C0662C66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sz="5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0AB7AC-92FF-4C40-B047-793965A7B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7314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9F9BBA4-2E47-4489-B3EB-90B7C6A7C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781" y="494521"/>
            <a:ext cx="9912220" cy="2211357"/>
          </a:xfrm>
        </p:spPr>
        <p:txBody>
          <a:bodyPr>
            <a:normAutofit/>
          </a:bodyPr>
          <a:lstStyle/>
          <a:p>
            <a:r>
              <a:rPr lang="zh-CN" altLang="en-US" sz="8800" dirty="0"/>
              <a:t>美食鉴赏</a:t>
            </a:r>
          </a:p>
        </p:txBody>
      </p:sp>
    </p:spTree>
    <p:extLst>
      <p:ext uri="{BB962C8B-B14F-4D97-AF65-F5344CB8AC3E}">
        <p14:creationId xmlns:p14="http://schemas.microsoft.com/office/powerpoint/2010/main" val="342188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6C1E7-2D7D-43AA-9AA4-4E2ABAAA1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359" y="438539"/>
            <a:ext cx="12034935" cy="1362269"/>
          </a:xfrm>
        </p:spPr>
        <p:txBody>
          <a:bodyPr/>
          <a:lstStyle/>
          <a:p>
            <a:r>
              <a:rPr lang="zh-CN" altLang="en-US" dirty="0"/>
              <a:t>网页介绍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AA158-4BA2-42BA-B4F6-1AD84D051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360" y="2733869"/>
            <a:ext cx="10299440" cy="3443094"/>
          </a:xfrm>
        </p:spPr>
        <p:txBody>
          <a:bodyPr/>
          <a:lstStyle/>
          <a:p>
            <a:r>
              <a:rPr lang="zh-CN" altLang="en-US" dirty="0"/>
              <a:t>一个专门给美食做介绍的网站，包括它的做法，它的外貌，以及它的评价等等</a:t>
            </a:r>
          </a:p>
        </p:txBody>
      </p:sp>
    </p:spTree>
    <p:extLst>
      <p:ext uri="{BB962C8B-B14F-4D97-AF65-F5344CB8AC3E}">
        <p14:creationId xmlns:p14="http://schemas.microsoft.com/office/powerpoint/2010/main" val="232257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12F61-6F23-418B-85D5-B0DDB9B9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B982375-E12E-4E36-B192-FEACFB52C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88" y="780595"/>
            <a:ext cx="10636208" cy="598286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856FAA0-9E9E-4270-B837-57D0AB692359}"/>
              </a:ext>
            </a:extLst>
          </p:cNvPr>
          <p:cNvSpPr txBox="1"/>
          <p:nvPr/>
        </p:nvSpPr>
        <p:spPr>
          <a:xfrm>
            <a:off x="2034073" y="1604865"/>
            <a:ext cx="64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筛选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F92DB2-88B9-4EB3-BC3D-6AED8F5C227D}"/>
              </a:ext>
            </a:extLst>
          </p:cNvPr>
          <p:cNvSpPr txBox="1"/>
          <p:nvPr/>
        </p:nvSpPr>
        <p:spPr>
          <a:xfrm>
            <a:off x="1488232" y="2446567"/>
            <a:ext cx="76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22168F-0CB3-4052-B640-A2F66CF9BAAA}"/>
              </a:ext>
            </a:extLst>
          </p:cNvPr>
          <p:cNvSpPr txBox="1"/>
          <p:nvPr/>
        </p:nvSpPr>
        <p:spPr>
          <a:xfrm>
            <a:off x="3415004" y="2446567"/>
            <a:ext cx="76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85AA6C-EF38-4066-A2ED-D114B4B766CE}"/>
              </a:ext>
            </a:extLst>
          </p:cNvPr>
          <p:cNvSpPr txBox="1"/>
          <p:nvPr/>
        </p:nvSpPr>
        <p:spPr>
          <a:xfrm>
            <a:off x="3125755" y="3428999"/>
            <a:ext cx="530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搜索结果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449C8B-28C3-437A-A5B8-F93F321A64BE}"/>
              </a:ext>
            </a:extLst>
          </p:cNvPr>
          <p:cNvSpPr txBox="1"/>
          <p:nvPr/>
        </p:nvSpPr>
        <p:spPr>
          <a:xfrm>
            <a:off x="5952931" y="1736826"/>
            <a:ext cx="83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</a:t>
            </a:r>
          </a:p>
        </p:txBody>
      </p:sp>
    </p:spTree>
    <p:extLst>
      <p:ext uri="{BB962C8B-B14F-4D97-AF65-F5344CB8AC3E}">
        <p14:creationId xmlns:p14="http://schemas.microsoft.com/office/powerpoint/2010/main" val="3276619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DAD39-29E0-4103-A8A4-023309DD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79EDB1C-BF01-49FF-B03E-292D45618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644"/>
            <a:ext cx="12955035" cy="728720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EFFD10C-67AD-4C43-AE5A-9843B89034C0}"/>
              </a:ext>
            </a:extLst>
          </p:cNvPr>
          <p:cNvSpPr txBox="1"/>
          <p:nvPr/>
        </p:nvSpPr>
        <p:spPr>
          <a:xfrm>
            <a:off x="2164702" y="1220917"/>
            <a:ext cx="1101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名字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4BBDC3-9A60-45A1-A4AB-AE730E0B47DA}"/>
              </a:ext>
            </a:extLst>
          </p:cNvPr>
          <p:cNvSpPr txBox="1"/>
          <p:nvPr/>
        </p:nvSpPr>
        <p:spPr>
          <a:xfrm>
            <a:off x="2286000" y="1819469"/>
            <a:ext cx="104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美食图片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E619F9-D68D-483A-A96A-281ACB26DE8D}"/>
              </a:ext>
            </a:extLst>
          </p:cNvPr>
          <p:cNvSpPr txBox="1"/>
          <p:nvPr/>
        </p:nvSpPr>
        <p:spPr>
          <a:xfrm>
            <a:off x="1996751" y="2985796"/>
            <a:ext cx="1268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配料</a:t>
            </a:r>
            <a:r>
              <a:rPr lang="en-US" altLang="zh-CN" sz="1400" dirty="0"/>
              <a:t>/</a:t>
            </a:r>
            <a:r>
              <a:rPr lang="zh-CN" altLang="en-US" sz="1400" dirty="0"/>
              <a:t>做法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DF1C7A-F32F-40EC-B993-9C15E1C226A4}"/>
              </a:ext>
            </a:extLst>
          </p:cNvPr>
          <p:cNvSpPr txBox="1"/>
          <p:nvPr/>
        </p:nvSpPr>
        <p:spPr>
          <a:xfrm flipH="1">
            <a:off x="2164702" y="4361424"/>
            <a:ext cx="139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点评</a:t>
            </a:r>
          </a:p>
        </p:txBody>
      </p:sp>
    </p:spTree>
    <p:extLst>
      <p:ext uri="{BB962C8B-B14F-4D97-AF65-F5344CB8AC3E}">
        <p14:creationId xmlns:p14="http://schemas.microsoft.com/office/powerpoint/2010/main" val="2151020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41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美食鉴赏</vt:lpstr>
      <vt:lpstr>网页介绍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吃天下 （美食搜索网站）</dc:title>
  <dc:creator>feng mouren</dc:creator>
  <cp:lastModifiedBy>feng mouren</cp:lastModifiedBy>
  <cp:revision>6</cp:revision>
  <dcterms:created xsi:type="dcterms:W3CDTF">2018-09-19T11:08:45Z</dcterms:created>
  <dcterms:modified xsi:type="dcterms:W3CDTF">2018-09-20T05:56:59Z</dcterms:modified>
</cp:coreProperties>
</file>