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96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88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5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4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3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2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9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0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77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46F0-A52A-1843-AA94-9B725C93ABC3}" type="datetimeFigureOut">
              <a:rPr kumimoji="1" lang="zh-CN" altLang="en-US" smtClean="0"/>
              <a:t>15/11/27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F1D2-CC99-6F45-B766-809FA9054A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8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8982" y="1043301"/>
            <a:ext cx="3378688" cy="5443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>
            <a:off x="2448982" y="1043301"/>
            <a:ext cx="5147397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96379" y="1542270"/>
            <a:ext cx="1904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X</a:t>
            </a:r>
            <a:r>
              <a:rPr kumimoji="1" lang="zh-CN" altLang="en-US" sz="3200" dirty="0" smtClean="0"/>
              <a:t>周</a:t>
            </a:r>
            <a:endParaRPr kumimoji="1" lang="zh-CN" altLang="en-US" sz="3200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2448982" y="1043301"/>
            <a:ext cx="0" cy="356083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97733" y="4400007"/>
            <a:ext cx="222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/>
              <a:t>Y</a:t>
            </a:r>
            <a:r>
              <a:rPr kumimoji="1" lang="en-US" altLang="en-US" sz="2800" dirty="0" err="1" smtClean="0"/>
              <a:t>轴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60546" y="498970"/>
            <a:ext cx="165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原点</a:t>
            </a:r>
            <a:endParaRPr kumimoji="1"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3015876" y="1723714"/>
            <a:ext cx="1904764" cy="7711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endCxn id="12" idx="1"/>
          </p:cNvCxnSpPr>
          <p:nvPr/>
        </p:nvCxnSpPr>
        <p:spPr>
          <a:xfrm flipV="1">
            <a:off x="2448982" y="2109282"/>
            <a:ext cx="566894" cy="17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0818" y="2767014"/>
            <a:ext cx="13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80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endCxn id="12" idx="0"/>
          </p:cNvCxnSpPr>
          <p:nvPr/>
        </p:nvCxnSpPr>
        <p:spPr>
          <a:xfrm>
            <a:off x="3922906" y="1043301"/>
            <a:ext cx="45352" cy="680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48531" y="1315466"/>
            <a:ext cx="16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3015876" y="2948458"/>
            <a:ext cx="0" cy="68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4920640" y="2948458"/>
            <a:ext cx="0" cy="680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015876" y="3136346"/>
            <a:ext cx="19047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24040" y="3969078"/>
            <a:ext cx="17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cxnSp>
        <p:nvCxnSpPr>
          <p:cNvPr id="27" name="直线连接符 26"/>
          <p:cNvCxnSpPr/>
          <p:nvPr/>
        </p:nvCxnSpPr>
        <p:spPr>
          <a:xfrm>
            <a:off x="5668940" y="1723714"/>
            <a:ext cx="884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5668940" y="2494849"/>
            <a:ext cx="8843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099779" y="1723714"/>
            <a:ext cx="45352" cy="771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870755" y="2109282"/>
            <a:ext cx="12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40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6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smith</dc:creator>
  <cp:lastModifiedBy>jack smith</cp:lastModifiedBy>
  <cp:revision>10</cp:revision>
  <dcterms:created xsi:type="dcterms:W3CDTF">2015-11-27T06:18:59Z</dcterms:created>
  <dcterms:modified xsi:type="dcterms:W3CDTF">2015-11-27T06:22:13Z</dcterms:modified>
</cp:coreProperties>
</file>