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59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7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4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3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06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19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79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87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6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9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8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F72D-9324-8D43-9C2C-871EFDF47299}" type="datetimeFigureOut">
              <a:rPr kumimoji="1" lang="zh-CN" altLang="en-US" smtClean="0"/>
              <a:t>15/12/4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5BE1-7D44-9F4D-AF49-973E77F01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776" y="870111"/>
            <a:ext cx="3128365" cy="52676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1293" y="1340441"/>
            <a:ext cx="3198930" cy="5338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03372" y="1175825"/>
            <a:ext cx="2728499" cy="496198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1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smith</dc:creator>
  <cp:lastModifiedBy>jack smith</cp:lastModifiedBy>
  <cp:revision>5</cp:revision>
  <dcterms:created xsi:type="dcterms:W3CDTF">2015-12-04T06:35:35Z</dcterms:created>
  <dcterms:modified xsi:type="dcterms:W3CDTF">2015-12-04T06:39:02Z</dcterms:modified>
</cp:coreProperties>
</file>