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2"/>
    <p:sldMasterId id="2147483668" r:id="rId3"/>
  </p:sldMasterIdLst>
  <p:notesMasterIdLst>
    <p:notesMasterId r:id="rId13"/>
  </p:notesMasterIdLst>
  <p:handoutMasterIdLst>
    <p:handoutMasterId r:id="rId14"/>
  </p:handoutMasterIdLst>
  <p:sldIdLst>
    <p:sldId id="300" r:id="rId4"/>
    <p:sldId id="339" r:id="rId5"/>
    <p:sldId id="309" r:id="rId6"/>
    <p:sldId id="338" r:id="rId7"/>
    <p:sldId id="334" r:id="rId8"/>
    <p:sldId id="340" r:id="rId9"/>
    <p:sldId id="337" r:id="rId10"/>
    <p:sldId id="336" r:id="rId11"/>
    <p:sldId id="32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1857">
          <p15:clr>
            <a:srgbClr val="A4A3A4"/>
          </p15:clr>
        </p15:guide>
        <p15:guide id="4" pos="21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B7CD"/>
    <a:srgbClr val="FF0B05"/>
    <a:srgbClr val="C00000"/>
    <a:srgbClr val="E7ACB4"/>
    <a:srgbClr val="4E9D4A"/>
    <a:srgbClr val="3F5469"/>
    <a:srgbClr val="F04970"/>
    <a:srgbClr val="0070C0"/>
    <a:srgbClr val="000000"/>
    <a:srgbClr val="3B8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42" autoAdjust="0"/>
    <p:restoredTop sz="90792" autoAdjust="0"/>
  </p:normalViewPr>
  <p:slideViewPr>
    <p:cSldViewPr snapToGrid="0">
      <p:cViewPr varScale="1">
        <p:scale>
          <a:sx n="84" d="100"/>
          <a:sy n="84" d="100"/>
        </p:scale>
        <p:origin x="88" y="528"/>
      </p:cViewPr>
      <p:guideLst>
        <p:guide orient="horz" pos="2160"/>
        <p:guide pos="3839"/>
        <p:guide orient="horz" pos="1857"/>
        <p:guide pos="2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2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1052-A95C-40A4-BDC6-AF4F1F0471F6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84C3-3203-4213-A0E4-B41FC70E6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C4547-0B1A-4088-844C-2A2BFDB87191}" type="datetimeFigureOut">
              <a:rPr lang="zh-CN" altLang="en-US" smtClean="0"/>
              <a:t>2023/10/29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4D28-7334-4BDD-AE13-A3E6679B6A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84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91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91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6000" y="1404000"/>
            <a:ext cx="7488000" cy="1137600"/>
          </a:xfrm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任意多边形 6"/>
          <p:cNvSpPr/>
          <p:nvPr userDrawn="1"/>
        </p:nvSpPr>
        <p:spPr>
          <a:xfrm>
            <a:off x="7160011" y="4653137"/>
            <a:ext cx="4642053" cy="720080"/>
          </a:xfrm>
          <a:custGeom>
            <a:avLst/>
            <a:gdLst>
              <a:gd name="connsiteX0" fmla="*/ 646485 w 3481540"/>
              <a:gd name="connsiteY0" fmla="*/ 0 h 720080"/>
              <a:gd name="connsiteX1" fmla="*/ 3481540 w 3481540"/>
              <a:gd name="connsiteY1" fmla="*/ 0 h 720080"/>
              <a:gd name="connsiteX2" fmla="*/ 3481540 w 3481540"/>
              <a:gd name="connsiteY2" fmla="*/ 720080 h 720080"/>
              <a:gd name="connsiteX3" fmla="*/ 0 w 3481540"/>
              <a:gd name="connsiteY3" fmla="*/ 720080 h 720080"/>
              <a:gd name="connsiteX4" fmla="*/ 646485 w 3481540"/>
              <a:gd name="connsiteY4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540" h="720080">
                <a:moveTo>
                  <a:pt x="646485" y="0"/>
                </a:moveTo>
                <a:lnTo>
                  <a:pt x="3481540" y="0"/>
                </a:lnTo>
                <a:lnTo>
                  <a:pt x="3481540" y="720080"/>
                </a:lnTo>
                <a:lnTo>
                  <a:pt x="0" y="720080"/>
                </a:lnTo>
                <a:lnTo>
                  <a:pt x="6464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29200" y="4809600"/>
            <a:ext cx="3927600" cy="406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22301" y="1244603"/>
            <a:ext cx="5080000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7398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51040" y="188872"/>
            <a:ext cx="9312101" cy="71702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67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378467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50691" y="365124"/>
            <a:ext cx="1182511" cy="6213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365124"/>
            <a:ext cx="9767712" cy="6213475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96069" y="271463"/>
            <a:ext cx="11599862" cy="6299200"/>
          </a:xfrm>
        </p:spPr>
        <p:txBody>
          <a:bodyPr/>
          <a:lstStyle>
            <a:lvl1pPr>
              <a:defRPr sz="2400"/>
            </a:lvl1pPr>
            <a:lvl2pPr marL="342900" indent="-342900">
              <a:spcAft>
                <a:spcPts val="0"/>
              </a:spcAft>
              <a:buClr>
                <a:srgbClr val="494B4D"/>
              </a:buClr>
              <a:buFont typeface="Arial" panose="020B0604020202020204" pitchFamily="34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133475"/>
            <a:ext cx="10845800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m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None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42426" y="179882"/>
            <a:ext cx="654112" cy="442210"/>
          </a:xfrm>
          <a:prstGeom prst="rect">
            <a:avLst/>
          </a:prstGeom>
          <a:gradFill>
            <a:gsLst>
              <a:gs pos="0">
                <a:srgbClr val="111277"/>
              </a:gs>
              <a:gs pos="90000">
                <a:srgbClr val="4F239C"/>
              </a:gs>
            </a:gsLst>
            <a:lin ang="10200000" scaled="0"/>
          </a:gradFill>
          <a:ln w="3175">
            <a:noFill/>
          </a:ln>
          <a:effectLst/>
        </p:spPr>
        <p:txBody>
          <a:bodyPr tIns="432000" bIns="144000" rtlCol="0" anchor="ctr">
            <a:normAutofit fontScale="25000" lnSpcReduction="20000"/>
          </a:bodyPr>
          <a:lstStyle/>
          <a:p>
            <a:pPr algn="ctr" defTabSz="914400">
              <a:lnSpc>
                <a:spcPct val="110000"/>
              </a:lnSpc>
            </a:pPr>
            <a:endParaRPr kumimoji="1" lang="zh-CN" altLang="en-US" sz="1600" dirty="0">
              <a:solidFill>
                <a:srgbClr val="4F239C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29640" y="273571"/>
            <a:ext cx="269822" cy="269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83512" y="319204"/>
            <a:ext cx="6740846" cy="106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交通运输管理研发中心</a:t>
            </a:r>
            <a:endParaRPr lang="en-US" altLang="zh-CN" sz="4800" b="1" kern="4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68026" y="1542937"/>
            <a:ext cx="3571812" cy="769441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AIGC</a:t>
            </a:r>
            <a:r>
              <a:rPr lang="zh-CN" altLang="en-US" sz="44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分享会</a:t>
            </a:r>
            <a:endParaRPr lang="en-US" altLang="zh-CN" sz="4400" b="1" kern="4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前言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/1)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 descr="图表, 雷达图">
            <a:extLst>
              <a:ext uri="{FF2B5EF4-FFF2-40B4-BE49-F238E27FC236}">
                <a16:creationId xmlns:a16="http://schemas.microsoft.com/office/drawing/2014/main" id="{CB533570-C797-C5C6-3A9E-307F653F0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576" y="869137"/>
            <a:ext cx="6225484" cy="5555176"/>
          </a:xfrm>
          <a:prstGeom prst="rect">
            <a:avLst/>
          </a:prstGeom>
        </p:spPr>
      </p:pic>
      <p:pic>
        <p:nvPicPr>
          <p:cNvPr id="10" name="图片 9" descr="图片包含 文本&#10;&#10;描述已自动生成">
            <a:extLst>
              <a:ext uri="{FF2B5EF4-FFF2-40B4-BE49-F238E27FC236}">
                <a16:creationId xmlns:a16="http://schemas.microsoft.com/office/drawing/2014/main" id="{0717AC24-5EAB-850D-13AD-663F895CF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669" y="653523"/>
            <a:ext cx="1933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3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实用插件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/2)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Google Shape;377;p44">
            <a:extLst>
              <a:ext uri="{FF2B5EF4-FFF2-40B4-BE49-F238E27FC236}">
                <a16:creationId xmlns:a16="http://schemas.microsoft.com/office/drawing/2014/main" id="{B712E4A5-BA20-0374-891D-E0A43ED47806}"/>
              </a:ext>
            </a:extLst>
          </p:cNvPr>
          <p:cNvSpPr txBox="1">
            <a:spLocks/>
          </p:cNvSpPr>
          <p:nvPr/>
        </p:nvSpPr>
        <p:spPr>
          <a:xfrm>
            <a:off x="925858" y="4649137"/>
            <a:ext cx="1454087" cy="45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m"/>
              <a:defRPr lang="zh-CN" altLang="en-US" sz="2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自研插件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Google Shape;377;p44">
            <a:extLst>
              <a:ext uri="{FF2B5EF4-FFF2-40B4-BE49-F238E27FC236}">
                <a16:creationId xmlns:a16="http://schemas.microsoft.com/office/drawing/2014/main" id="{8DB71A2A-C46A-8CEF-B55D-0CCA29A4F4E4}"/>
              </a:ext>
            </a:extLst>
          </p:cNvPr>
          <p:cNvSpPr txBox="1">
            <a:spLocks/>
          </p:cNvSpPr>
          <p:nvPr/>
        </p:nvSpPr>
        <p:spPr>
          <a:xfrm>
            <a:off x="2911234" y="4649137"/>
            <a:ext cx="1986443" cy="45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m"/>
              <a:defRPr lang="zh-CN" altLang="en-US" sz="2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Copilot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实用插件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/2)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Google Shape;377;p44">
            <a:extLst>
              <a:ext uri="{FF2B5EF4-FFF2-40B4-BE49-F238E27FC236}">
                <a16:creationId xmlns:a16="http://schemas.microsoft.com/office/drawing/2014/main" id="{B712E4A5-BA20-0374-891D-E0A43ED47806}"/>
              </a:ext>
            </a:extLst>
          </p:cNvPr>
          <p:cNvSpPr txBox="1">
            <a:spLocks/>
          </p:cNvSpPr>
          <p:nvPr/>
        </p:nvSpPr>
        <p:spPr>
          <a:xfrm>
            <a:off x="925858" y="4649137"/>
            <a:ext cx="1454087" cy="45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m"/>
              <a:defRPr lang="zh-CN" altLang="en-US" sz="2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自研插件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Google Shape;377;p44">
            <a:extLst>
              <a:ext uri="{FF2B5EF4-FFF2-40B4-BE49-F238E27FC236}">
                <a16:creationId xmlns:a16="http://schemas.microsoft.com/office/drawing/2014/main" id="{8DB71A2A-C46A-8CEF-B55D-0CCA29A4F4E4}"/>
              </a:ext>
            </a:extLst>
          </p:cNvPr>
          <p:cNvSpPr txBox="1">
            <a:spLocks/>
          </p:cNvSpPr>
          <p:nvPr/>
        </p:nvSpPr>
        <p:spPr>
          <a:xfrm>
            <a:off x="2911234" y="4649137"/>
            <a:ext cx="1986443" cy="45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m"/>
              <a:defRPr lang="zh-CN" altLang="en-US" sz="2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 Copilot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33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ChatGPT</a:t>
            </a: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提问技巧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/2)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737990" y="1215694"/>
            <a:ext cx="3491535" cy="1594413"/>
          </a:xfrm>
          <a:custGeom>
            <a:avLst/>
            <a:gdLst>
              <a:gd name="connsiteX0" fmla="*/ 0 w 4107648"/>
              <a:gd name="connsiteY0" fmla="*/ 139718 h 838292"/>
              <a:gd name="connsiteX1" fmla="*/ 139718 w 4107648"/>
              <a:gd name="connsiteY1" fmla="*/ 0 h 838292"/>
              <a:gd name="connsiteX2" fmla="*/ 684608 w 4107648"/>
              <a:gd name="connsiteY2" fmla="*/ 0 h 838292"/>
              <a:gd name="connsiteX3" fmla="*/ 684608 w 4107648"/>
              <a:gd name="connsiteY3" fmla="*/ 0 h 838292"/>
              <a:gd name="connsiteX4" fmla="*/ 1711520 w 4107648"/>
              <a:gd name="connsiteY4" fmla="*/ 0 h 838292"/>
              <a:gd name="connsiteX5" fmla="*/ 3967930 w 4107648"/>
              <a:gd name="connsiteY5" fmla="*/ 0 h 838292"/>
              <a:gd name="connsiteX6" fmla="*/ 4107648 w 4107648"/>
              <a:gd name="connsiteY6" fmla="*/ 139718 h 838292"/>
              <a:gd name="connsiteX7" fmla="*/ 4107648 w 4107648"/>
              <a:gd name="connsiteY7" fmla="*/ 489004 h 838292"/>
              <a:gd name="connsiteX8" fmla="*/ 4107648 w 4107648"/>
              <a:gd name="connsiteY8" fmla="*/ 489004 h 838292"/>
              <a:gd name="connsiteX9" fmla="*/ 4107648 w 4107648"/>
              <a:gd name="connsiteY9" fmla="*/ 698577 h 838292"/>
              <a:gd name="connsiteX10" fmla="*/ 4107648 w 4107648"/>
              <a:gd name="connsiteY10" fmla="*/ 698574 h 838292"/>
              <a:gd name="connsiteX11" fmla="*/ 3967930 w 4107648"/>
              <a:gd name="connsiteY11" fmla="*/ 838292 h 838292"/>
              <a:gd name="connsiteX12" fmla="*/ 1711520 w 4107648"/>
              <a:gd name="connsiteY12" fmla="*/ 838292 h 838292"/>
              <a:gd name="connsiteX13" fmla="*/ 1198078 w 4107648"/>
              <a:gd name="connsiteY13" fmla="*/ 943079 h 838292"/>
              <a:gd name="connsiteX14" fmla="*/ 684608 w 4107648"/>
              <a:gd name="connsiteY14" fmla="*/ 838292 h 838292"/>
              <a:gd name="connsiteX15" fmla="*/ 139718 w 4107648"/>
              <a:gd name="connsiteY15" fmla="*/ 838292 h 838292"/>
              <a:gd name="connsiteX16" fmla="*/ 0 w 4107648"/>
              <a:gd name="connsiteY16" fmla="*/ 698574 h 838292"/>
              <a:gd name="connsiteX17" fmla="*/ 0 w 4107648"/>
              <a:gd name="connsiteY17" fmla="*/ 698577 h 838292"/>
              <a:gd name="connsiteX18" fmla="*/ 0 w 4107648"/>
              <a:gd name="connsiteY18" fmla="*/ 489004 h 838292"/>
              <a:gd name="connsiteX19" fmla="*/ 0 w 4107648"/>
              <a:gd name="connsiteY19" fmla="*/ 489004 h 838292"/>
              <a:gd name="connsiteX20" fmla="*/ 0 w 4107648"/>
              <a:gd name="connsiteY20" fmla="*/ 139718 h 838292"/>
              <a:gd name="connsiteX0" fmla="*/ 303619 w 4411267"/>
              <a:gd name="connsiteY0" fmla="*/ 139718 h 1597284"/>
              <a:gd name="connsiteX1" fmla="*/ 443337 w 4411267"/>
              <a:gd name="connsiteY1" fmla="*/ 0 h 1597284"/>
              <a:gd name="connsiteX2" fmla="*/ 988227 w 4411267"/>
              <a:gd name="connsiteY2" fmla="*/ 0 h 1597284"/>
              <a:gd name="connsiteX3" fmla="*/ 988227 w 4411267"/>
              <a:gd name="connsiteY3" fmla="*/ 0 h 1597284"/>
              <a:gd name="connsiteX4" fmla="*/ 2015139 w 4411267"/>
              <a:gd name="connsiteY4" fmla="*/ 0 h 1597284"/>
              <a:gd name="connsiteX5" fmla="*/ 4271549 w 4411267"/>
              <a:gd name="connsiteY5" fmla="*/ 0 h 1597284"/>
              <a:gd name="connsiteX6" fmla="*/ 4411267 w 4411267"/>
              <a:gd name="connsiteY6" fmla="*/ 139718 h 1597284"/>
              <a:gd name="connsiteX7" fmla="*/ 4411267 w 4411267"/>
              <a:gd name="connsiteY7" fmla="*/ 489004 h 1597284"/>
              <a:gd name="connsiteX8" fmla="*/ 4411267 w 4411267"/>
              <a:gd name="connsiteY8" fmla="*/ 489004 h 1597284"/>
              <a:gd name="connsiteX9" fmla="*/ 4411267 w 4411267"/>
              <a:gd name="connsiteY9" fmla="*/ 698577 h 1597284"/>
              <a:gd name="connsiteX10" fmla="*/ 4411267 w 4411267"/>
              <a:gd name="connsiteY10" fmla="*/ 698574 h 1597284"/>
              <a:gd name="connsiteX11" fmla="*/ 4271549 w 4411267"/>
              <a:gd name="connsiteY11" fmla="*/ 838292 h 1597284"/>
              <a:gd name="connsiteX12" fmla="*/ 2015139 w 4411267"/>
              <a:gd name="connsiteY12" fmla="*/ 838292 h 1597284"/>
              <a:gd name="connsiteX13" fmla="*/ 0 w 4411267"/>
              <a:gd name="connsiteY13" fmla="*/ 1597284 h 1597284"/>
              <a:gd name="connsiteX14" fmla="*/ 988227 w 4411267"/>
              <a:gd name="connsiteY14" fmla="*/ 838292 h 1597284"/>
              <a:gd name="connsiteX15" fmla="*/ 443337 w 4411267"/>
              <a:gd name="connsiteY15" fmla="*/ 838292 h 1597284"/>
              <a:gd name="connsiteX16" fmla="*/ 303619 w 4411267"/>
              <a:gd name="connsiteY16" fmla="*/ 698574 h 1597284"/>
              <a:gd name="connsiteX17" fmla="*/ 303619 w 4411267"/>
              <a:gd name="connsiteY17" fmla="*/ 698577 h 1597284"/>
              <a:gd name="connsiteX18" fmla="*/ 303619 w 4411267"/>
              <a:gd name="connsiteY18" fmla="*/ 489004 h 1597284"/>
              <a:gd name="connsiteX19" fmla="*/ 303619 w 4411267"/>
              <a:gd name="connsiteY19" fmla="*/ 489004 h 1597284"/>
              <a:gd name="connsiteX20" fmla="*/ 303619 w 4411267"/>
              <a:gd name="connsiteY20" fmla="*/ 139718 h 15972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1711520 w 4107648"/>
              <a:gd name="connsiteY12" fmla="*/ 838292 h 1424584"/>
              <a:gd name="connsiteX13" fmla="*/ 23483 w 4107648"/>
              <a:gd name="connsiteY13" fmla="*/ 1424584 h 1424584"/>
              <a:gd name="connsiteX14" fmla="*/ 684608 w 4107648"/>
              <a:gd name="connsiteY14" fmla="*/ 838292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1711520 w 4107648"/>
              <a:gd name="connsiteY12" fmla="*/ 838292 h 1424584"/>
              <a:gd name="connsiteX13" fmla="*/ 23483 w 4107648"/>
              <a:gd name="connsiteY13" fmla="*/ 1424584 h 1424584"/>
              <a:gd name="connsiteX14" fmla="*/ 446715 w 4107648"/>
              <a:gd name="connsiteY14" fmla="*/ 831650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886330 w 4107648"/>
              <a:gd name="connsiteY12" fmla="*/ 864861 h 1424584"/>
              <a:gd name="connsiteX13" fmla="*/ 23483 w 4107648"/>
              <a:gd name="connsiteY13" fmla="*/ 1424584 h 1424584"/>
              <a:gd name="connsiteX14" fmla="*/ 446715 w 4107648"/>
              <a:gd name="connsiteY14" fmla="*/ 831650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07648" h="1424584">
                <a:moveTo>
                  <a:pt x="0" y="139718"/>
                </a:moveTo>
                <a:cubicBezTo>
                  <a:pt x="0" y="62554"/>
                  <a:pt x="62554" y="0"/>
                  <a:pt x="139718" y="0"/>
                </a:cubicBezTo>
                <a:lnTo>
                  <a:pt x="684608" y="0"/>
                </a:lnTo>
                <a:lnTo>
                  <a:pt x="684608" y="0"/>
                </a:lnTo>
                <a:lnTo>
                  <a:pt x="1711520" y="0"/>
                </a:lnTo>
                <a:lnTo>
                  <a:pt x="3967930" y="0"/>
                </a:lnTo>
                <a:cubicBezTo>
                  <a:pt x="4045094" y="0"/>
                  <a:pt x="4107648" y="62554"/>
                  <a:pt x="4107648" y="139718"/>
                </a:cubicBezTo>
                <a:lnTo>
                  <a:pt x="4107648" y="489004"/>
                </a:lnTo>
                <a:lnTo>
                  <a:pt x="4107648" y="489004"/>
                </a:lnTo>
                <a:lnTo>
                  <a:pt x="4107648" y="698577"/>
                </a:lnTo>
                <a:lnTo>
                  <a:pt x="4107648" y="698574"/>
                </a:lnTo>
                <a:cubicBezTo>
                  <a:pt x="4107648" y="775738"/>
                  <a:pt x="4045094" y="838292"/>
                  <a:pt x="3967930" y="838292"/>
                </a:cubicBezTo>
                <a:lnTo>
                  <a:pt x="886330" y="864861"/>
                </a:lnTo>
                <a:lnTo>
                  <a:pt x="23483" y="1424584"/>
                </a:lnTo>
                <a:lnTo>
                  <a:pt x="446715" y="831650"/>
                </a:lnTo>
                <a:lnTo>
                  <a:pt x="139718" y="838292"/>
                </a:lnTo>
                <a:cubicBezTo>
                  <a:pt x="62554" y="838292"/>
                  <a:pt x="0" y="775738"/>
                  <a:pt x="0" y="698574"/>
                </a:cubicBezTo>
                <a:lnTo>
                  <a:pt x="0" y="698577"/>
                </a:lnTo>
                <a:lnTo>
                  <a:pt x="0" y="489004"/>
                </a:lnTo>
                <a:lnTo>
                  <a:pt x="0" y="489004"/>
                </a:lnTo>
                <a:lnTo>
                  <a:pt x="0" y="1397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图形 10" descr="用户 纯色填充">
            <a:extLst>
              <a:ext uri="{FF2B5EF4-FFF2-40B4-BE49-F238E27FC236}">
                <a16:creationId xmlns:a16="http://schemas.microsoft.com/office/drawing/2014/main" id="{627B5A53-4654-21DA-AB34-85FB2D83A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2906" y="2518315"/>
            <a:ext cx="1429215" cy="14292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D60A837-7E30-E1AD-B09D-5291E0F5D85F}"/>
              </a:ext>
            </a:extLst>
          </p:cNvPr>
          <p:cNvSpPr txBox="1"/>
          <p:nvPr/>
        </p:nvSpPr>
        <p:spPr>
          <a:xfrm>
            <a:off x="6832121" y="1328642"/>
            <a:ext cx="339740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Draft=1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Enabled=2…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把这些键值对生成一个枚举对象</a:t>
            </a:r>
          </a:p>
        </p:txBody>
      </p:sp>
      <p:sp>
        <p:nvSpPr>
          <p:cNvPr id="14" name="圆角矩形标注 11">
            <a:extLst>
              <a:ext uri="{FF2B5EF4-FFF2-40B4-BE49-F238E27FC236}">
                <a16:creationId xmlns:a16="http://schemas.microsoft.com/office/drawing/2014/main" id="{1F5E6101-AB55-91BE-E019-AD3C937F9C6A}"/>
              </a:ext>
            </a:extLst>
          </p:cNvPr>
          <p:cNvSpPr/>
          <p:nvPr/>
        </p:nvSpPr>
        <p:spPr>
          <a:xfrm>
            <a:off x="6727868" y="4290573"/>
            <a:ext cx="3511778" cy="1315844"/>
          </a:xfrm>
          <a:custGeom>
            <a:avLst/>
            <a:gdLst>
              <a:gd name="connsiteX0" fmla="*/ 0 w 4107648"/>
              <a:gd name="connsiteY0" fmla="*/ 139718 h 838292"/>
              <a:gd name="connsiteX1" fmla="*/ 139718 w 4107648"/>
              <a:gd name="connsiteY1" fmla="*/ 0 h 838292"/>
              <a:gd name="connsiteX2" fmla="*/ 684608 w 4107648"/>
              <a:gd name="connsiteY2" fmla="*/ 0 h 838292"/>
              <a:gd name="connsiteX3" fmla="*/ 684608 w 4107648"/>
              <a:gd name="connsiteY3" fmla="*/ 0 h 838292"/>
              <a:gd name="connsiteX4" fmla="*/ 1711520 w 4107648"/>
              <a:gd name="connsiteY4" fmla="*/ 0 h 838292"/>
              <a:gd name="connsiteX5" fmla="*/ 3967930 w 4107648"/>
              <a:gd name="connsiteY5" fmla="*/ 0 h 838292"/>
              <a:gd name="connsiteX6" fmla="*/ 4107648 w 4107648"/>
              <a:gd name="connsiteY6" fmla="*/ 139718 h 838292"/>
              <a:gd name="connsiteX7" fmla="*/ 4107648 w 4107648"/>
              <a:gd name="connsiteY7" fmla="*/ 489004 h 838292"/>
              <a:gd name="connsiteX8" fmla="*/ 4107648 w 4107648"/>
              <a:gd name="connsiteY8" fmla="*/ 489004 h 838292"/>
              <a:gd name="connsiteX9" fmla="*/ 4107648 w 4107648"/>
              <a:gd name="connsiteY9" fmla="*/ 698577 h 838292"/>
              <a:gd name="connsiteX10" fmla="*/ 4107648 w 4107648"/>
              <a:gd name="connsiteY10" fmla="*/ 698574 h 838292"/>
              <a:gd name="connsiteX11" fmla="*/ 3967930 w 4107648"/>
              <a:gd name="connsiteY11" fmla="*/ 838292 h 838292"/>
              <a:gd name="connsiteX12" fmla="*/ 1711520 w 4107648"/>
              <a:gd name="connsiteY12" fmla="*/ 838292 h 838292"/>
              <a:gd name="connsiteX13" fmla="*/ 1198078 w 4107648"/>
              <a:gd name="connsiteY13" fmla="*/ 943079 h 838292"/>
              <a:gd name="connsiteX14" fmla="*/ 684608 w 4107648"/>
              <a:gd name="connsiteY14" fmla="*/ 838292 h 838292"/>
              <a:gd name="connsiteX15" fmla="*/ 139718 w 4107648"/>
              <a:gd name="connsiteY15" fmla="*/ 838292 h 838292"/>
              <a:gd name="connsiteX16" fmla="*/ 0 w 4107648"/>
              <a:gd name="connsiteY16" fmla="*/ 698574 h 838292"/>
              <a:gd name="connsiteX17" fmla="*/ 0 w 4107648"/>
              <a:gd name="connsiteY17" fmla="*/ 698577 h 838292"/>
              <a:gd name="connsiteX18" fmla="*/ 0 w 4107648"/>
              <a:gd name="connsiteY18" fmla="*/ 489004 h 838292"/>
              <a:gd name="connsiteX19" fmla="*/ 0 w 4107648"/>
              <a:gd name="connsiteY19" fmla="*/ 489004 h 838292"/>
              <a:gd name="connsiteX20" fmla="*/ 0 w 4107648"/>
              <a:gd name="connsiteY20" fmla="*/ 139718 h 838292"/>
              <a:gd name="connsiteX0" fmla="*/ 303619 w 4411267"/>
              <a:gd name="connsiteY0" fmla="*/ 139718 h 1597284"/>
              <a:gd name="connsiteX1" fmla="*/ 443337 w 4411267"/>
              <a:gd name="connsiteY1" fmla="*/ 0 h 1597284"/>
              <a:gd name="connsiteX2" fmla="*/ 988227 w 4411267"/>
              <a:gd name="connsiteY2" fmla="*/ 0 h 1597284"/>
              <a:gd name="connsiteX3" fmla="*/ 988227 w 4411267"/>
              <a:gd name="connsiteY3" fmla="*/ 0 h 1597284"/>
              <a:gd name="connsiteX4" fmla="*/ 2015139 w 4411267"/>
              <a:gd name="connsiteY4" fmla="*/ 0 h 1597284"/>
              <a:gd name="connsiteX5" fmla="*/ 4271549 w 4411267"/>
              <a:gd name="connsiteY5" fmla="*/ 0 h 1597284"/>
              <a:gd name="connsiteX6" fmla="*/ 4411267 w 4411267"/>
              <a:gd name="connsiteY6" fmla="*/ 139718 h 1597284"/>
              <a:gd name="connsiteX7" fmla="*/ 4411267 w 4411267"/>
              <a:gd name="connsiteY7" fmla="*/ 489004 h 1597284"/>
              <a:gd name="connsiteX8" fmla="*/ 4411267 w 4411267"/>
              <a:gd name="connsiteY8" fmla="*/ 489004 h 1597284"/>
              <a:gd name="connsiteX9" fmla="*/ 4411267 w 4411267"/>
              <a:gd name="connsiteY9" fmla="*/ 698577 h 1597284"/>
              <a:gd name="connsiteX10" fmla="*/ 4411267 w 4411267"/>
              <a:gd name="connsiteY10" fmla="*/ 698574 h 1597284"/>
              <a:gd name="connsiteX11" fmla="*/ 4271549 w 4411267"/>
              <a:gd name="connsiteY11" fmla="*/ 838292 h 1597284"/>
              <a:gd name="connsiteX12" fmla="*/ 2015139 w 4411267"/>
              <a:gd name="connsiteY12" fmla="*/ 838292 h 1597284"/>
              <a:gd name="connsiteX13" fmla="*/ 0 w 4411267"/>
              <a:gd name="connsiteY13" fmla="*/ 1597284 h 1597284"/>
              <a:gd name="connsiteX14" fmla="*/ 988227 w 4411267"/>
              <a:gd name="connsiteY14" fmla="*/ 838292 h 1597284"/>
              <a:gd name="connsiteX15" fmla="*/ 443337 w 4411267"/>
              <a:gd name="connsiteY15" fmla="*/ 838292 h 1597284"/>
              <a:gd name="connsiteX16" fmla="*/ 303619 w 4411267"/>
              <a:gd name="connsiteY16" fmla="*/ 698574 h 1597284"/>
              <a:gd name="connsiteX17" fmla="*/ 303619 w 4411267"/>
              <a:gd name="connsiteY17" fmla="*/ 698577 h 1597284"/>
              <a:gd name="connsiteX18" fmla="*/ 303619 w 4411267"/>
              <a:gd name="connsiteY18" fmla="*/ 489004 h 1597284"/>
              <a:gd name="connsiteX19" fmla="*/ 303619 w 4411267"/>
              <a:gd name="connsiteY19" fmla="*/ 489004 h 1597284"/>
              <a:gd name="connsiteX20" fmla="*/ 303619 w 4411267"/>
              <a:gd name="connsiteY20" fmla="*/ 139718 h 15972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1711520 w 4107648"/>
              <a:gd name="connsiteY12" fmla="*/ 838292 h 1424584"/>
              <a:gd name="connsiteX13" fmla="*/ 23483 w 4107648"/>
              <a:gd name="connsiteY13" fmla="*/ 1424584 h 1424584"/>
              <a:gd name="connsiteX14" fmla="*/ 684608 w 4107648"/>
              <a:gd name="connsiteY14" fmla="*/ 838292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1711520 w 4107648"/>
              <a:gd name="connsiteY12" fmla="*/ 838292 h 1424584"/>
              <a:gd name="connsiteX13" fmla="*/ 23483 w 4107648"/>
              <a:gd name="connsiteY13" fmla="*/ 1424584 h 1424584"/>
              <a:gd name="connsiteX14" fmla="*/ 446715 w 4107648"/>
              <a:gd name="connsiteY14" fmla="*/ 831650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886330 w 4107648"/>
              <a:gd name="connsiteY12" fmla="*/ 864861 h 1424584"/>
              <a:gd name="connsiteX13" fmla="*/ 23483 w 4107648"/>
              <a:gd name="connsiteY13" fmla="*/ 1424584 h 1424584"/>
              <a:gd name="connsiteX14" fmla="*/ 446715 w 4107648"/>
              <a:gd name="connsiteY14" fmla="*/ 831650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23815 w 4131463"/>
              <a:gd name="connsiteY0" fmla="*/ 823875 h 2108741"/>
              <a:gd name="connsiteX1" fmla="*/ 163533 w 4131463"/>
              <a:gd name="connsiteY1" fmla="*/ 684157 h 2108741"/>
              <a:gd name="connsiteX2" fmla="*/ 708423 w 4131463"/>
              <a:gd name="connsiteY2" fmla="*/ 684157 h 2108741"/>
              <a:gd name="connsiteX3" fmla="*/ 0 w 4131463"/>
              <a:gd name="connsiteY3" fmla="*/ 0 h 2108741"/>
              <a:gd name="connsiteX4" fmla="*/ 1735335 w 4131463"/>
              <a:gd name="connsiteY4" fmla="*/ 684157 h 2108741"/>
              <a:gd name="connsiteX5" fmla="*/ 3991745 w 4131463"/>
              <a:gd name="connsiteY5" fmla="*/ 684157 h 2108741"/>
              <a:gd name="connsiteX6" fmla="*/ 4131463 w 4131463"/>
              <a:gd name="connsiteY6" fmla="*/ 823875 h 2108741"/>
              <a:gd name="connsiteX7" fmla="*/ 4131463 w 4131463"/>
              <a:gd name="connsiteY7" fmla="*/ 1173161 h 2108741"/>
              <a:gd name="connsiteX8" fmla="*/ 4131463 w 4131463"/>
              <a:gd name="connsiteY8" fmla="*/ 1173161 h 2108741"/>
              <a:gd name="connsiteX9" fmla="*/ 4131463 w 4131463"/>
              <a:gd name="connsiteY9" fmla="*/ 1382734 h 2108741"/>
              <a:gd name="connsiteX10" fmla="*/ 4131463 w 4131463"/>
              <a:gd name="connsiteY10" fmla="*/ 1382731 h 2108741"/>
              <a:gd name="connsiteX11" fmla="*/ 3991745 w 4131463"/>
              <a:gd name="connsiteY11" fmla="*/ 1522449 h 2108741"/>
              <a:gd name="connsiteX12" fmla="*/ 910145 w 4131463"/>
              <a:gd name="connsiteY12" fmla="*/ 1549018 h 2108741"/>
              <a:gd name="connsiteX13" fmla="*/ 47298 w 4131463"/>
              <a:gd name="connsiteY13" fmla="*/ 2108741 h 2108741"/>
              <a:gd name="connsiteX14" fmla="*/ 470530 w 4131463"/>
              <a:gd name="connsiteY14" fmla="*/ 1515807 h 2108741"/>
              <a:gd name="connsiteX15" fmla="*/ 163533 w 4131463"/>
              <a:gd name="connsiteY15" fmla="*/ 1522449 h 2108741"/>
              <a:gd name="connsiteX16" fmla="*/ 23815 w 4131463"/>
              <a:gd name="connsiteY16" fmla="*/ 1382731 h 2108741"/>
              <a:gd name="connsiteX17" fmla="*/ 23815 w 4131463"/>
              <a:gd name="connsiteY17" fmla="*/ 1382734 h 2108741"/>
              <a:gd name="connsiteX18" fmla="*/ 23815 w 4131463"/>
              <a:gd name="connsiteY18" fmla="*/ 1173161 h 2108741"/>
              <a:gd name="connsiteX19" fmla="*/ 23815 w 4131463"/>
              <a:gd name="connsiteY19" fmla="*/ 1173161 h 2108741"/>
              <a:gd name="connsiteX20" fmla="*/ 23815 w 4131463"/>
              <a:gd name="connsiteY20" fmla="*/ 823875 h 2108741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24"/>
              <a:gd name="connsiteX1" fmla="*/ 163533 w 4131463"/>
              <a:gd name="connsiteY1" fmla="*/ 684157 h 1549024"/>
              <a:gd name="connsiteX2" fmla="*/ 708423 w 4131463"/>
              <a:gd name="connsiteY2" fmla="*/ 684157 h 1549024"/>
              <a:gd name="connsiteX3" fmla="*/ 0 w 4131463"/>
              <a:gd name="connsiteY3" fmla="*/ 0 h 1549024"/>
              <a:gd name="connsiteX4" fmla="*/ 1735335 w 4131463"/>
              <a:gd name="connsiteY4" fmla="*/ 684157 h 1549024"/>
              <a:gd name="connsiteX5" fmla="*/ 3991745 w 4131463"/>
              <a:gd name="connsiteY5" fmla="*/ 684157 h 1549024"/>
              <a:gd name="connsiteX6" fmla="*/ 4131463 w 4131463"/>
              <a:gd name="connsiteY6" fmla="*/ 823875 h 1549024"/>
              <a:gd name="connsiteX7" fmla="*/ 4131463 w 4131463"/>
              <a:gd name="connsiteY7" fmla="*/ 1173161 h 1549024"/>
              <a:gd name="connsiteX8" fmla="*/ 4131463 w 4131463"/>
              <a:gd name="connsiteY8" fmla="*/ 1173161 h 1549024"/>
              <a:gd name="connsiteX9" fmla="*/ 4131463 w 4131463"/>
              <a:gd name="connsiteY9" fmla="*/ 1382734 h 1549024"/>
              <a:gd name="connsiteX10" fmla="*/ 4131463 w 4131463"/>
              <a:gd name="connsiteY10" fmla="*/ 1382731 h 1549024"/>
              <a:gd name="connsiteX11" fmla="*/ 3991745 w 4131463"/>
              <a:gd name="connsiteY11" fmla="*/ 1522449 h 1549024"/>
              <a:gd name="connsiteX12" fmla="*/ 910145 w 4131463"/>
              <a:gd name="connsiteY12" fmla="*/ 1549018 h 1549024"/>
              <a:gd name="connsiteX13" fmla="*/ 163533 w 4131463"/>
              <a:gd name="connsiteY13" fmla="*/ 1522449 h 1549024"/>
              <a:gd name="connsiteX14" fmla="*/ 23815 w 4131463"/>
              <a:gd name="connsiteY14" fmla="*/ 1382731 h 1549024"/>
              <a:gd name="connsiteX15" fmla="*/ 23815 w 4131463"/>
              <a:gd name="connsiteY15" fmla="*/ 1382734 h 1549024"/>
              <a:gd name="connsiteX16" fmla="*/ 23815 w 4131463"/>
              <a:gd name="connsiteY16" fmla="*/ 1173161 h 1549024"/>
              <a:gd name="connsiteX17" fmla="*/ 23815 w 4131463"/>
              <a:gd name="connsiteY17" fmla="*/ 1173161 h 1549024"/>
              <a:gd name="connsiteX18" fmla="*/ 23815 w 4131463"/>
              <a:gd name="connsiteY18" fmla="*/ 823875 h 154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31463" h="1549024">
                <a:moveTo>
                  <a:pt x="23815" y="823875"/>
                </a:moveTo>
                <a:cubicBezTo>
                  <a:pt x="23815" y="746711"/>
                  <a:pt x="86369" y="684157"/>
                  <a:pt x="163533" y="684157"/>
                </a:cubicBezTo>
                <a:lnTo>
                  <a:pt x="708423" y="684157"/>
                </a:lnTo>
                <a:lnTo>
                  <a:pt x="0" y="0"/>
                </a:lnTo>
                <a:lnTo>
                  <a:pt x="1735335" y="684157"/>
                </a:lnTo>
                <a:lnTo>
                  <a:pt x="3991745" y="684157"/>
                </a:lnTo>
                <a:cubicBezTo>
                  <a:pt x="4068909" y="684157"/>
                  <a:pt x="4131463" y="746711"/>
                  <a:pt x="4131463" y="823875"/>
                </a:cubicBezTo>
                <a:lnTo>
                  <a:pt x="4131463" y="1173161"/>
                </a:lnTo>
                <a:lnTo>
                  <a:pt x="4131463" y="1173161"/>
                </a:lnTo>
                <a:lnTo>
                  <a:pt x="4131463" y="1382734"/>
                </a:lnTo>
                <a:lnTo>
                  <a:pt x="4131463" y="1382731"/>
                </a:lnTo>
                <a:cubicBezTo>
                  <a:pt x="4131463" y="1459895"/>
                  <a:pt x="4068909" y="1522449"/>
                  <a:pt x="3991745" y="1522449"/>
                </a:cubicBezTo>
                <a:lnTo>
                  <a:pt x="910145" y="1549018"/>
                </a:lnTo>
                <a:cubicBezTo>
                  <a:pt x="272110" y="1549018"/>
                  <a:pt x="311255" y="1550163"/>
                  <a:pt x="163533" y="1522449"/>
                </a:cubicBezTo>
                <a:cubicBezTo>
                  <a:pt x="86369" y="1522449"/>
                  <a:pt x="23815" y="1459895"/>
                  <a:pt x="23815" y="1382731"/>
                </a:cubicBezTo>
                <a:lnTo>
                  <a:pt x="23815" y="1382734"/>
                </a:lnTo>
                <a:lnTo>
                  <a:pt x="23815" y="1173161"/>
                </a:lnTo>
                <a:lnTo>
                  <a:pt x="23815" y="1173161"/>
                </a:lnTo>
                <a:lnTo>
                  <a:pt x="23815" y="8238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EDE2BE-5789-2277-2733-F67BE9F482C2}"/>
              </a:ext>
            </a:extLst>
          </p:cNvPr>
          <p:cNvSpPr txBox="1"/>
          <p:nvPr/>
        </p:nvSpPr>
        <p:spPr>
          <a:xfrm>
            <a:off x="6799922" y="4997969"/>
            <a:ext cx="3367669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这条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语句如何优化性能？</a:t>
            </a:r>
          </a:p>
        </p:txBody>
      </p:sp>
      <p:sp>
        <p:nvSpPr>
          <p:cNvPr id="17" name="圆角矩形标注 11">
            <a:extLst>
              <a:ext uri="{FF2B5EF4-FFF2-40B4-BE49-F238E27FC236}">
                <a16:creationId xmlns:a16="http://schemas.microsoft.com/office/drawing/2014/main" id="{4B6DCCFF-50A7-E0C7-9092-CF89045CD2D9}"/>
              </a:ext>
            </a:extLst>
          </p:cNvPr>
          <p:cNvSpPr/>
          <p:nvPr/>
        </p:nvSpPr>
        <p:spPr>
          <a:xfrm rot="10800000">
            <a:off x="2000577" y="4216443"/>
            <a:ext cx="3491535" cy="1429214"/>
          </a:xfrm>
          <a:custGeom>
            <a:avLst/>
            <a:gdLst>
              <a:gd name="connsiteX0" fmla="*/ 0 w 4107648"/>
              <a:gd name="connsiteY0" fmla="*/ 139718 h 838292"/>
              <a:gd name="connsiteX1" fmla="*/ 139718 w 4107648"/>
              <a:gd name="connsiteY1" fmla="*/ 0 h 838292"/>
              <a:gd name="connsiteX2" fmla="*/ 684608 w 4107648"/>
              <a:gd name="connsiteY2" fmla="*/ 0 h 838292"/>
              <a:gd name="connsiteX3" fmla="*/ 684608 w 4107648"/>
              <a:gd name="connsiteY3" fmla="*/ 0 h 838292"/>
              <a:gd name="connsiteX4" fmla="*/ 1711520 w 4107648"/>
              <a:gd name="connsiteY4" fmla="*/ 0 h 838292"/>
              <a:gd name="connsiteX5" fmla="*/ 3967930 w 4107648"/>
              <a:gd name="connsiteY5" fmla="*/ 0 h 838292"/>
              <a:gd name="connsiteX6" fmla="*/ 4107648 w 4107648"/>
              <a:gd name="connsiteY6" fmla="*/ 139718 h 838292"/>
              <a:gd name="connsiteX7" fmla="*/ 4107648 w 4107648"/>
              <a:gd name="connsiteY7" fmla="*/ 489004 h 838292"/>
              <a:gd name="connsiteX8" fmla="*/ 4107648 w 4107648"/>
              <a:gd name="connsiteY8" fmla="*/ 489004 h 838292"/>
              <a:gd name="connsiteX9" fmla="*/ 4107648 w 4107648"/>
              <a:gd name="connsiteY9" fmla="*/ 698577 h 838292"/>
              <a:gd name="connsiteX10" fmla="*/ 4107648 w 4107648"/>
              <a:gd name="connsiteY10" fmla="*/ 698574 h 838292"/>
              <a:gd name="connsiteX11" fmla="*/ 3967930 w 4107648"/>
              <a:gd name="connsiteY11" fmla="*/ 838292 h 838292"/>
              <a:gd name="connsiteX12" fmla="*/ 1711520 w 4107648"/>
              <a:gd name="connsiteY12" fmla="*/ 838292 h 838292"/>
              <a:gd name="connsiteX13" fmla="*/ 1198078 w 4107648"/>
              <a:gd name="connsiteY13" fmla="*/ 943079 h 838292"/>
              <a:gd name="connsiteX14" fmla="*/ 684608 w 4107648"/>
              <a:gd name="connsiteY14" fmla="*/ 838292 h 838292"/>
              <a:gd name="connsiteX15" fmla="*/ 139718 w 4107648"/>
              <a:gd name="connsiteY15" fmla="*/ 838292 h 838292"/>
              <a:gd name="connsiteX16" fmla="*/ 0 w 4107648"/>
              <a:gd name="connsiteY16" fmla="*/ 698574 h 838292"/>
              <a:gd name="connsiteX17" fmla="*/ 0 w 4107648"/>
              <a:gd name="connsiteY17" fmla="*/ 698577 h 838292"/>
              <a:gd name="connsiteX18" fmla="*/ 0 w 4107648"/>
              <a:gd name="connsiteY18" fmla="*/ 489004 h 838292"/>
              <a:gd name="connsiteX19" fmla="*/ 0 w 4107648"/>
              <a:gd name="connsiteY19" fmla="*/ 489004 h 838292"/>
              <a:gd name="connsiteX20" fmla="*/ 0 w 4107648"/>
              <a:gd name="connsiteY20" fmla="*/ 139718 h 838292"/>
              <a:gd name="connsiteX0" fmla="*/ 303619 w 4411267"/>
              <a:gd name="connsiteY0" fmla="*/ 139718 h 1597284"/>
              <a:gd name="connsiteX1" fmla="*/ 443337 w 4411267"/>
              <a:gd name="connsiteY1" fmla="*/ 0 h 1597284"/>
              <a:gd name="connsiteX2" fmla="*/ 988227 w 4411267"/>
              <a:gd name="connsiteY2" fmla="*/ 0 h 1597284"/>
              <a:gd name="connsiteX3" fmla="*/ 988227 w 4411267"/>
              <a:gd name="connsiteY3" fmla="*/ 0 h 1597284"/>
              <a:gd name="connsiteX4" fmla="*/ 2015139 w 4411267"/>
              <a:gd name="connsiteY4" fmla="*/ 0 h 1597284"/>
              <a:gd name="connsiteX5" fmla="*/ 4271549 w 4411267"/>
              <a:gd name="connsiteY5" fmla="*/ 0 h 1597284"/>
              <a:gd name="connsiteX6" fmla="*/ 4411267 w 4411267"/>
              <a:gd name="connsiteY6" fmla="*/ 139718 h 1597284"/>
              <a:gd name="connsiteX7" fmla="*/ 4411267 w 4411267"/>
              <a:gd name="connsiteY7" fmla="*/ 489004 h 1597284"/>
              <a:gd name="connsiteX8" fmla="*/ 4411267 w 4411267"/>
              <a:gd name="connsiteY8" fmla="*/ 489004 h 1597284"/>
              <a:gd name="connsiteX9" fmla="*/ 4411267 w 4411267"/>
              <a:gd name="connsiteY9" fmla="*/ 698577 h 1597284"/>
              <a:gd name="connsiteX10" fmla="*/ 4411267 w 4411267"/>
              <a:gd name="connsiteY10" fmla="*/ 698574 h 1597284"/>
              <a:gd name="connsiteX11" fmla="*/ 4271549 w 4411267"/>
              <a:gd name="connsiteY11" fmla="*/ 838292 h 1597284"/>
              <a:gd name="connsiteX12" fmla="*/ 2015139 w 4411267"/>
              <a:gd name="connsiteY12" fmla="*/ 838292 h 1597284"/>
              <a:gd name="connsiteX13" fmla="*/ 0 w 4411267"/>
              <a:gd name="connsiteY13" fmla="*/ 1597284 h 1597284"/>
              <a:gd name="connsiteX14" fmla="*/ 988227 w 4411267"/>
              <a:gd name="connsiteY14" fmla="*/ 838292 h 1597284"/>
              <a:gd name="connsiteX15" fmla="*/ 443337 w 4411267"/>
              <a:gd name="connsiteY15" fmla="*/ 838292 h 1597284"/>
              <a:gd name="connsiteX16" fmla="*/ 303619 w 4411267"/>
              <a:gd name="connsiteY16" fmla="*/ 698574 h 1597284"/>
              <a:gd name="connsiteX17" fmla="*/ 303619 w 4411267"/>
              <a:gd name="connsiteY17" fmla="*/ 698577 h 1597284"/>
              <a:gd name="connsiteX18" fmla="*/ 303619 w 4411267"/>
              <a:gd name="connsiteY18" fmla="*/ 489004 h 1597284"/>
              <a:gd name="connsiteX19" fmla="*/ 303619 w 4411267"/>
              <a:gd name="connsiteY19" fmla="*/ 489004 h 1597284"/>
              <a:gd name="connsiteX20" fmla="*/ 303619 w 4411267"/>
              <a:gd name="connsiteY20" fmla="*/ 139718 h 15972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1711520 w 4107648"/>
              <a:gd name="connsiteY12" fmla="*/ 838292 h 1424584"/>
              <a:gd name="connsiteX13" fmla="*/ 23483 w 4107648"/>
              <a:gd name="connsiteY13" fmla="*/ 1424584 h 1424584"/>
              <a:gd name="connsiteX14" fmla="*/ 684608 w 4107648"/>
              <a:gd name="connsiteY14" fmla="*/ 838292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1711520 w 4107648"/>
              <a:gd name="connsiteY12" fmla="*/ 838292 h 1424584"/>
              <a:gd name="connsiteX13" fmla="*/ 23483 w 4107648"/>
              <a:gd name="connsiteY13" fmla="*/ 1424584 h 1424584"/>
              <a:gd name="connsiteX14" fmla="*/ 446715 w 4107648"/>
              <a:gd name="connsiteY14" fmla="*/ 831650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886330 w 4107648"/>
              <a:gd name="connsiteY12" fmla="*/ 864861 h 1424584"/>
              <a:gd name="connsiteX13" fmla="*/ 23483 w 4107648"/>
              <a:gd name="connsiteY13" fmla="*/ 1424584 h 1424584"/>
              <a:gd name="connsiteX14" fmla="*/ 446715 w 4107648"/>
              <a:gd name="connsiteY14" fmla="*/ 831650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07648" h="1424584">
                <a:moveTo>
                  <a:pt x="0" y="139718"/>
                </a:moveTo>
                <a:cubicBezTo>
                  <a:pt x="0" y="62554"/>
                  <a:pt x="62554" y="0"/>
                  <a:pt x="139718" y="0"/>
                </a:cubicBezTo>
                <a:lnTo>
                  <a:pt x="684608" y="0"/>
                </a:lnTo>
                <a:lnTo>
                  <a:pt x="684608" y="0"/>
                </a:lnTo>
                <a:lnTo>
                  <a:pt x="1711520" y="0"/>
                </a:lnTo>
                <a:lnTo>
                  <a:pt x="3967930" y="0"/>
                </a:lnTo>
                <a:cubicBezTo>
                  <a:pt x="4045094" y="0"/>
                  <a:pt x="4107648" y="62554"/>
                  <a:pt x="4107648" y="139718"/>
                </a:cubicBezTo>
                <a:lnTo>
                  <a:pt x="4107648" y="489004"/>
                </a:lnTo>
                <a:lnTo>
                  <a:pt x="4107648" y="489004"/>
                </a:lnTo>
                <a:lnTo>
                  <a:pt x="4107648" y="698577"/>
                </a:lnTo>
                <a:lnTo>
                  <a:pt x="4107648" y="698574"/>
                </a:lnTo>
                <a:cubicBezTo>
                  <a:pt x="4107648" y="775738"/>
                  <a:pt x="4045094" y="838292"/>
                  <a:pt x="3967930" y="838292"/>
                </a:cubicBezTo>
                <a:lnTo>
                  <a:pt x="886330" y="864861"/>
                </a:lnTo>
                <a:lnTo>
                  <a:pt x="23483" y="1424584"/>
                </a:lnTo>
                <a:lnTo>
                  <a:pt x="446715" y="831650"/>
                </a:lnTo>
                <a:lnTo>
                  <a:pt x="139718" y="838292"/>
                </a:lnTo>
                <a:cubicBezTo>
                  <a:pt x="62554" y="838292"/>
                  <a:pt x="0" y="775738"/>
                  <a:pt x="0" y="698574"/>
                </a:cubicBezTo>
                <a:lnTo>
                  <a:pt x="0" y="698577"/>
                </a:lnTo>
                <a:lnTo>
                  <a:pt x="0" y="489004"/>
                </a:lnTo>
                <a:lnTo>
                  <a:pt x="0" y="489004"/>
                </a:lnTo>
                <a:lnTo>
                  <a:pt x="0" y="13971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05E9AC-8665-FD83-CDE0-559C6D0EE450}"/>
              </a:ext>
            </a:extLst>
          </p:cNvPr>
          <p:cNvSpPr txBox="1"/>
          <p:nvPr/>
        </p:nvSpPr>
        <p:spPr>
          <a:xfrm>
            <a:off x="2200506" y="4900165"/>
            <a:ext cx="2897598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写一个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shell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脚本：定时检查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内存占用，达到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90%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后自动重启应用</a:t>
            </a:r>
          </a:p>
        </p:txBody>
      </p:sp>
      <p:sp>
        <p:nvSpPr>
          <p:cNvPr id="19" name="圆角矩形标注 11">
            <a:extLst>
              <a:ext uri="{FF2B5EF4-FFF2-40B4-BE49-F238E27FC236}">
                <a16:creationId xmlns:a16="http://schemas.microsoft.com/office/drawing/2014/main" id="{16BFF335-E1A8-95BA-35E2-940C41EEA11B}"/>
              </a:ext>
            </a:extLst>
          </p:cNvPr>
          <p:cNvSpPr/>
          <p:nvPr/>
        </p:nvSpPr>
        <p:spPr>
          <a:xfrm rot="10800000">
            <a:off x="2030725" y="1249938"/>
            <a:ext cx="3781468" cy="1429216"/>
          </a:xfrm>
          <a:custGeom>
            <a:avLst/>
            <a:gdLst>
              <a:gd name="connsiteX0" fmla="*/ 0 w 4107648"/>
              <a:gd name="connsiteY0" fmla="*/ 139718 h 838292"/>
              <a:gd name="connsiteX1" fmla="*/ 139718 w 4107648"/>
              <a:gd name="connsiteY1" fmla="*/ 0 h 838292"/>
              <a:gd name="connsiteX2" fmla="*/ 684608 w 4107648"/>
              <a:gd name="connsiteY2" fmla="*/ 0 h 838292"/>
              <a:gd name="connsiteX3" fmla="*/ 684608 w 4107648"/>
              <a:gd name="connsiteY3" fmla="*/ 0 h 838292"/>
              <a:gd name="connsiteX4" fmla="*/ 1711520 w 4107648"/>
              <a:gd name="connsiteY4" fmla="*/ 0 h 838292"/>
              <a:gd name="connsiteX5" fmla="*/ 3967930 w 4107648"/>
              <a:gd name="connsiteY5" fmla="*/ 0 h 838292"/>
              <a:gd name="connsiteX6" fmla="*/ 4107648 w 4107648"/>
              <a:gd name="connsiteY6" fmla="*/ 139718 h 838292"/>
              <a:gd name="connsiteX7" fmla="*/ 4107648 w 4107648"/>
              <a:gd name="connsiteY7" fmla="*/ 489004 h 838292"/>
              <a:gd name="connsiteX8" fmla="*/ 4107648 w 4107648"/>
              <a:gd name="connsiteY8" fmla="*/ 489004 h 838292"/>
              <a:gd name="connsiteX9" fmla="*/ 4107648 w 4107648"/>
              <a:gd name="connsiteY9" fmla="*/ 698577 h 838292"/>
              <a:gd name="connsiteX10" fmla="*/ 4107648 w 4107648"/>
              <a:gd name="connsiteY10" fmla="*/ 698574 h 838292"/>
              <a:gd name="connsiteX11" fmla="*/ 3967930 w 4107648"/>
              <a:gd name="connsiteY11" fmla="*/ 838292 h 838292"/>
              <a:gd name="connsiteX12" fmla="*/ 1711520 w 4107648"/>
              <a:gd name="connsiteY12" fmla="*/ 838292 h 838292"/>
              <a:gd name="connsiteX13" fmla="*/ 1198078 w 4107648"/>
              <a:gd name="connsiteY13" fmla="*/ 943079 h 838292"/>
              <a:gd name="connsiteX14" fmla="*/ 684608 w 4107648"/>
              <a:gd name="connsiteY14" fmla="*/ 838292 h 838292"/>
              <a:gd name="connsiteX15" fmla="*/ 139718 w 4107648"/>
              <a:gd name="connsiteY15" fmla="*/ 838292 h 838292"/>
              <a:gd name="connsiteX16" fmla="*/ 0 w 4107648"/>
              <a:gd name="connsiteY16" fmla="*/ 698574 h 838292"/>
              <a:gd name="connsiteX17" fmla="*/ 0 w 4107648"/>
              <a:gd name="connsiteY17" fmla="*/ 698577 h 838292"/>
              <a:gd name="connsiteX18" fmla="*/ 0 w 4107648"/>
              <a:gd name="connsiteY18" fmla="*/ 489004 h 838292"/>
              <a:gd name="connsiteX19" fmla="*/ 0 w 4107648"/>
              <a:gd name="connsiteY19" fmla="*/ 489004 h 838292"/>
              <a:gd name="connsiteX20" fmla="*/ 0 w 4107648"/>
              <a:gd name="connsiteY20" fmla="*/ 139718 h 838292"/>
              <a:gd name="connsiteX0" fmla="*/ 303619 w 4411267"/>
              <a:gd name="connsiteY0" fmla="*/ 139718 h 1597284"/>
              <a:gd name="connsiteX1" fmla="*/ 443337 w 4411267"/>
              <a:gd name="connsiteY1" fmla="*/ 0 h 1597284"/>
              <a:gd name="connsiteX2" fmla="*/ 988227 w 4411267"/>
              <a:gd name="connsiteY2" fmla="*/ 0 h 1597284"/>
              <a:gd name="connsiteX3" fmla="*/ 988227 w 4411267"/>
              <a:gd name="connsiteY3" fmla="*/ 0 h 1597284"/>
              <a:gd name="connsiteX4" fmla="*/ 2015139 w 4411267"/>
              <a:gd name="connsiteY4" fmla="*/ 0 h 1597284"/>
              <a:gd name="connsiteX5" fmla="*/ 4271549 w 4411267"/>
              <a:gd name="connsiteY5" fmla="*/ 0 h 1597284"/>
              <a:gd name="connsiteX6" fmla="*/ 4411267 w 4411267"/>
              <a:gd name="connsiteY6" fmla="*/ 139718 h 1597284"/>
              <a:gd name="connsiteX7" fmla="*/ 4411267 w 4411267"/>
              <a:gd name="connsiteY7" fmla="*/ 489004 h 1597284"/>
              <a:gd name="connsiteX8" fmla="*/ 4411267 w 4411267"/>
              <a:gd name="connsiteY8" fmla="*/ 489004 h 1597284"/>
              <a:gd name="connsiteX9" fmla="*/ 4411267 w 4411267"/>
              <a:gd name="connsiteY9" fmla="*/ 698577 h 1597284"/>
              <a:gd name="connsiteX10" fmla="*/ 4411267 w 4411267"/>
              <a:gd name="connsiteY10" fmla="*/ 698574 h 1597284"/>
              <a:gd name="connsiteX11" fmla="*/ 4271549 w 4411267"/>
              <a:gd name="connsiteY11" fmla="*/ 838292 h 1597284"/>
              <a:gd name="connsiteX12" fmla="*/ 2015139 w 4411267"/>
              <a:gd name="connsiteY12" fmla="*/ 838292 h 1597284"/>
              <a:gd name="connsiteX13" fmla="*/ 0 w 4411267"/>
              <a:gd name="connsiteY13" fmla="*/ 1597284 h 1597284"/>
              <a:gd name="connsiteX14" fmla="*/ 988227 w 4411267"/>
              <a:gd name="connsiteY14" fmla="*/ 838292 h 1597284"/>
              <a:gd name="connsiteX15" fmla="*/ 443337 w 4411267"/>
              <a:gd name="connsiteY15" fmla="*/ 838292 h 1597284"/>
              <a:gd name="connsiteX16" fmla="*/ 303619 w 4411267"/>
              <a:gd name="connsiteY16" fmla="*/ 698574 h 1597284"/>
              <a:gd name="connsiteX17" fmla="*/ 303619 w 4411267"/>
              <a:gd name="connsiteY17" fmla="*/ 698577 h 1597284"/>
              <a:gd name="connsiteX18" fmla="*/ 303619 w 4411267"/>
              <a:gd name="connsiteY18" fmla="*/ 489004 h 1597284"/>
              <a:gd name="connsiteX19" fmla="*/ 303619 w 4411267"/>
              <a:gd name="connsiteY19" fmla="*/ 489004 h 1597284"/>
              <a:gd name="connsiteX20" fmla="*/ 303619 w 4411267"/>
              <a:gd name="connsiteY20" fmla="*/ 139718 h 15972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1711520 w 4107648"/>
              <a:gd name="connsiteY12" fmla="*/ 838292 h 1424584"/>
              <a:gd name="connsiteX13" fmla="*/ 23483 w 4107648"/>
              <a:gd name="connsiteY13" fmla="*/ 1424584 h 1424584"/>
              <a:gd name="connsiteX14" fmla="*/ 684608 w 4107648"/>
              <a:gd name="connsiteY14" fmla="*/ 838292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1711520 w 4107648"/>
              <a:gd name="connsiteY12" fmla="*/ 838292 h 1424584"/>
              <a:gd name="connsiteX13" fmla="*/ 23483 w 4107648"/>
              <a:gd name="connsiteY13" fmla="*/ 1424584 h 1424584"/>
              <a:gd name="connsiteX14" fmla="*/ 446715 w 4107648"/>
              <a:gd name="connsiteY14" fmla="*/ 831650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886330 w 4107648"/>
              <a:gd name="connsiteY12" fmla="*/ 864861 h 1424584"/>
              <a:gd name="connsiteX13" fmla="*/ 23483 w 4107648"/>
              <a:gd name="connsiteY13" fmla="*/ 1424584 h 1424584"/>
              <a:gd name="connsiteX14" fmla="*/ 446715 w 4107648"/>
              <a:gd name="connsiteY14" fmla="*/ 831650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23815 w 4131463"/>
              <a:gd name="connsiteY0" fmla="*/ 823875 h 2108741"/>
              <a:gd name="connsiteX1" fmla="*/ 163533 w 4131463"/>
              <a:gd name="connsiteY1" fmla="*/ 684157 h 2108741"/>
              <a:gd name="connsiteX2" fmla="*/ 708423 w 4131463"/>
              <a:gd name="connsiteY2" fmla="*/ 684157 h 2108741"/>
              <a:gd name="connsiteX3" fmla="*/ 0 w 4131463"/>
              <a:gd name="connsiteY3" fmla="*/ 0 h 2108741"/>
              <a:gd name="connsiteX4" fmla="*/ 1735335 w 4131463"/>
              <a:gd name="connsiteY4" fmla="*/ 684157 h 2108741"/>
              <a:gd name="connsiteX5" fmla="*/ 3991745 w 4131463"/>
              <a:gd name="connsiteY5" fmla="*/ 684157 h 2108741"/>
              <a:gd name="connsiteX6" fmla="*/ 4131463 w 4131463"/>
              <a:gd name="connsiteY6" fmla="*/ 823875 h 2108741"/>
              <a:gd name="connsiteX7" fmla="*/ 4131463 w 4131463"/>
              <a:gd name="connsiteY7" fmla="*/ 1173161 h 2108741"/>
              <a:gd name="connsiteX8" fmla="*/ 4131463 w 4131463"/>
              <a:gd name="connsiteY8" fmla="*/ 1173161 h 2108741"/>
              <a:gd name="connsiteX9" fmla="*/ 4131463 w 4131463"/>
              <a:gd name="connsiteY9" fmla="*/ 1382734 h 2108741"/>
              <a:gd name="connsiteX10" fmla="*/ 4131463 w 4131463"/>
              <a:gd name="connsiteY10" fmla="*/ 1382731 h 2108741"/>
              <a:gd name="connsiteX11" fmla="*/ 3991745 w 4131463"/>
              <a:gd name="connsiteY11" fmla="*/ 1522449 h 2108741"/>
              <a:gd name="connsiteX12" fmla="*/ 910145 w 4131463"/>
              <a:gd name="connsiteY12" fmla="*/ 1549018 h 2108741"/>
              <a:gd name="connsiteX13" fmla="*/ 47298 w 4131463"/>
              <a:gd name="connsiteY13" fmla="*/ 2108741 h 2108741"/>
              <a:gd name="connsiteX14" fmla="*/ 470530 w 4131463"/>
              <a:gd name="connsiteY14" fmla="*/ 1515807 h 2108741"/>
              <a:gd name="connsiteX15" fmla="*/ 163533 w 4131463"/>
              <a:gd name="connsiteY15" fmla="*/ 1522449 h 2108741"/>
              <a:gd name="connsiteX16" fmla="*/ 23815 w 4131463"/>
              <a:gd name="connsiteY16" fmla="*/ 1382731 h 2108741"/>
              <a:gd name="connsiteX17" fmla="*/ 23815 w 4131463"/>
              <a:gd name="connsiteY17" fmla="*/ 1382734 h 2108741"/>
              <a:gd name="connsiteX18" fmla="*/ 23815 w 4131463"/>
              <a:gd name="connsiteY18" fmla="*/ 1173161 h 2108741"/>
              <a:gd name="connsiteX19" fmla="*/ 23815 w 4131463"/>
              <a:gd name="connsiteY19" fmla="*/ 1173161 h 2108741"/>
              <a:gd name="connsiteX20" fmla="*/ 23815 w 4131463"/>
              <a:gd name="connsiteY20" fmla="*/ 823875 h 2108741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24"/>
              <a:gd name="connsiteX1" fmla="*/ 163533 w 4131463"/>
              <a:gd name="connsiteY1" fmla="*/ 684157 h 1549024"/>
              <a:gd name="connsiteX2" fmla="*/ 708423 w 4131463"/>
              <a:gd name="connsiteY2" fmla="*/ 684157 h 1549024"/>
              <a:gd name="connsiteX3" fmla="*/ 0 w 4131463"/>
              <a:gd name="connsiteY3" fmla="*/ 0 h 1549024"/>
              <a:gd name="connsiteX4" fmla="*/ 1735335 w 4131463"/>
              <a:gd name="connsiteY4" fmla="*/ 684157 h 1549024"/>
              <a:gd name="connsiteX5" fmla="*/ 3991745 w 4131463"/>
              <a:gd name="connsiteY5" fmla="*/ 684157 h 1549024"/>
              <a:gd name="connsiteX6" fmla="*/ 4131463 w 4131463"/>
              <a:gd name="connsiteY6" fmla="*/ 823875 h 1549024"/>
              <a:gd name="connsiteX7" fmla="*/ 4131463 w 4131463"/>
              <a:gd name="connsiteY7" fmla="*/ 1173161 h 1549024"/>
              <a:gd name="connsiteX8" fmla="*/ 4131463 w 4131463"/>
              <a:gd name="connsiteY8" fmla="*/ 1173161 h 1549024"/>
              <a:gd name="connsiteX9" fmla="*/ 4131463 w 4131463"/>
              <a:gd name="connsiteY9" fmla="*/ 1382734 h 1549024"/>
              <a:gd name="connsiteX10" fmla="*/ 4131463 w 4131463"/>
              <a:gd name="connsiteY10" fmla="*/ 1382731 h 1549024"/>
              <a:gd name="connsiteX11" fmla="*/ 3991745 w 4131463"/>
              <a:gd name="connsiteY11" fmla="*/ 1522449 h 1549024"/>
              <a:gd name="connsiteX12" fmla="*/ 910145 w 4131463"/>
              <a:gd name="connsiteY12" fmla="*/ 1549018 h 1549024"/>
              <a:gd name="connsiteX13" fmla="*/ 163533 w 4131463"/>
              <a:gd name="connsiteY13" fmla="*/ 1522449 h 1549024"/>
              <a:gd name="connsiteX14" fmla="*/ 23815 w 4131463"/>
              <a:gd name="connsiteY14" fmla="*/ 1382731 h 1549024"/>
              <a:gd name="connsiteX15" fmla="*/ 23815 w 4131463"/>
              <a:gd name="connsiteY15" fmla="*/ 1382734 h 1549024"/>
              <a:gd name="connsiteX16" fmla="*/ 23815 w 4131463"/>
              <a:gd name="connsiteY16" fmla="*/ 1173161 h 1549024"/>
              <a:gd name="connsiteX17" fmla="*/ 23815 w 4131463"/>
              <a:gd name="connsiteY17" fmla="*/ 1173161 h 1549024"/>
              <a:gd name="connsiteX18" fmla="*/ 23815 w 4131463"/>
              <a:gd name="connsiteY18" fmla="*/ 823875 h 1549024"/>
              <a:gd name="connsiteX0" fmla="*/ 23815 w 4131463"/>
              <a:gd name="connsiteY0" fmla="*/ 823875 h 1549024"/>
              <a:gd name="connsiteX1" fmla="*/ 163533 w 4131463"/>
              <a:gd name="connsiteY1" fmla="*/ 684157 h 1549024"/>
              <a:gd name="connsiteX2" fmla="*/ 769644 w 4131463"/>
              <a:gd name="connsiteY2" fmla="*/ 692256 h 1549024"/>
              <a:gd name="connsiteX3" fmla="*/ 0 w 4131463"/>
              <a:gd name="connsiteY3" fmla="*/ 0 h 1549024"/>
              <a:gd name="connsiteX4" fmla="*/ 1735335 w 4131463"/>
              <a:gd name="connsiteY4" fmla="*/ 684157 h 1549024"/>
              <a:gd name="connsiteX5" fmla="*/ 3991745 w 4131463"/>
              <a:gd name="connsiteY5" fmla="*/ 684157 h 1549024"/>
              <a:gd name="connsiteX6" fmla="*/ 4131463 w 4131463"/>
              <a:gd name="connsiteY6" fmla="*/ 823875 h 1549024"/>
              <a:gd name="connsiteX7" fmla="*/ 4131463 w 4131463"/>
              <a:gd name="connsiteY7" fmla="*/ 1173161 h 1549024"/>
              <a:gd name="connsiteX8" fmla="*/ 4131463 w 4131463"/>
              <a:gd name="connsiteY8" fmla="*/ 1173161 h 1549024"/>
              <a:gd name="connsiteX9" fmla="*/ 4131463 w 4131463"/>
              <a:gd name="connsiteY9" fmla="*/ 1382734 h 1549024"/>
              <a:gd name="connsiteX10" fmla="*/ 4131463 w 4131463"/>
              <a:gd name="connsiteY10" fmla="*/ 1382731 h 1549024"/>
              <a:gd name="connsiteX11" fmla="*/ 3991745 w 4131463"/>
              <a:gd name="connsiteY11" fmla="*/ 1522449 h 1549024"/>
              <a:gd name="connsiteX12" fmla="*/ 910145 w 4131463"/>
              <a:gd name="connsiteY12" fmla="*/ 1549018 h 1549024"/>
              <a:gd name="connsiteX13" fmla="*/ 163533 w 4131463"/>
              <a:gd name="connsiteY13" fmla="*/ 1522449 h 1549024"/>
              <a:gd name="connsiteX14" fmla="*/ 23815 w 4131463"/>
              <a:gd name="connsiteY14" fmla="*/ 1382731 h 1549024"/>
              <a:gd name="connsiteX15" fmla="*/ 23815 w 4131463"/>
              <a:gd name="connsiteY15" fmla="*/ 1382734 h 1549024"/>
              <a:gd name="connsiteX16" fmla="*/ 23815 w 4131463"/>
              <a:gd name="connsiteY16" fmla="*/ 1173161 h 1549024"/>
              <a:gd name="connsiteX17" fmla="*/ 23815 w 4131463"/>
              <a:gd name="connsiteY17" fmla="*/ 1173161 h 1549024"/>
              <a:gd name="connsiteX18" fmla="*/ 23815 w 4131463"/>
              <a:gd name="connsiteY18" fmla="*/ 823875 h 1549024"/>
              <a:gd name="connsiteX0" fmla="*/ 23815 w 4131463"/>
              <a:gd name="connsiteY0" fmla="*/ 823875 h 1549024"/>
              <a:gd name="connsiteX1" fmla="*/ 163533 w 4131463"/>
              <a:gd name="connsiteY1" fmla="*/ 684157 h 1549024"/>
              <a:gd name="connsiteX2" fmla="*/ 769644 w 4131463"/>
              <a:gd name="connsiteY2" fmla="*/ 692256 h 1549024"/>
              <a:gd name="connsiteX3" fmla="*/ 0 w 4131463"/>
              <a:gd name="connsiteY3" fmla="*/ 0 h 1549024"/>
              <a:gd name="connsiteX4" fmla="*/ 1236814 w 4131463"/>
              <a:gd name="connsiteY4" fmla="*/ 684157 h 1549024"/>
              <a:gd name="connsiteX5" fmla="*/ 3991745 w 4131463"/>
              <a:gd name="connsiteY5" fmla="*/ 684157 h 1549024"/>
              <a:gd name="connsiteX6" fmla="*/ 4131463 w 4131463"/>
              <a:gd name="connsiteY6" fmla="*/ 823875 h 1549024"/>
              <a:gd name="connsiteX7" fmla="*/ 4131463 w 4131463"/>
              <a:gd name="connsiteY7" fmla="*/ 1173161 h 1549024"/>
              <a:gd name="connsiteX8" fmla="*/ 4131463 w 4131463"/>
              <a:gd name="connsiteY8" fmla="*/ 1173161 h 1549024"/>
              <a:gd name="connsiteX9" fmla="*/ 4131463 w 4131463"/>
              <a:gd name="connsiteY9" fmla="*/ 1382734 h 1549024"/>
              <a:gd name="connsiteX10" fmla="*/ 4131463 w 4131463"/>
              <a:gd name="connsiteY10" fmla="*/ 1382731 h 1549024"/>
              <a:gd name="connsiteX11" fmla="*/ 3991745 w 4131463"/>
              <a:gd name="connsiteY11" fmla="*/ 1522449 h 1549024"/>
              <a:gd name="connsiteX12" fmla="*/ 910145 w 4131463"/>
              <a:gd name="connsiteY12" fmla="*/ 1549018 h 1549024"/>
              <a:gd name="connsiteX13" fmla="*/ 163533 w 4131463"/>
              <a:gd name="connsiteY13" fmla="*/ 1522449 h 1549024"/>
              <a:gd name="connsiteX14" fmla="*/ 23815 w 4131463"/>
              <a:gd name="connsiteY14" fmla="*/ 1382731 h 1549024"/>
              <a:gd name="connsiteX15" fmla="*/ 23815 w 4131463"/>
              <a:gd name="connsiteY15" fmla="*/ 1382734 h 1549024"/>
              <a:gd name="connsiteX16" fmla="*/ 23815 w 4131463"/>
              <a:gd name="connsiteY16" fmla="*/ 1173161 h 1549024"/>
              <a:gd name="connsiteX17" fmla="*/ 23815 w 4131463"/>
              <a:gd name="connsiteY17" fmla="*/ 1173161 h 1549024"/>
              <a:gd name="connsiteX18" fmla="*/ 23815 w 4131463"/>
              <a:gd name="connsiteY18" fmla="*/ 823875 h 1549024"/>
              <a:gd name="connsiteX0" fmla="*/ 0 w 4107648"/>
              <a:gd name="connsiteY0" fmla="*/ 726677 h 1451826"/>
              <a:gd name="connsiteX1" fmla="*/ 139718 w 4107648"/>
              <a:gd name="connsiteY1" fmla="*/ 586959 h 1451826"/>
              <a:gd name="connsiteX2" fmla="*/ 745829 w 4107648"/>
              <a:gd name="connsiteY2" fmla="*/ 595058 h 1451826"/>
              <a:gd name="connsiteX3" fmla="*/ 457213 w 4107648"/>
              <a:gd name="connsiteY3" fmla="*/ 0 h 1451826"/>
              <a:gd name="connsiteX4" fmla="*/ 1212999 w 4107648"/>
              <a:gd name="connsiteY4" fmla="*/ 586959 h 1451826"/>
              <a:gd name="connsiteX5" fmla="*/ 3967930 w 4107648"/>
              <a:gd name="connsiteY5" fmla="*/ 586959 h 1451826"/>
              <a:gd name="connsiteX6" fmla="*/ 4107648 w 4107648"/>
              <a:gd name="connsiteY6" fmla="*/ 726677 h 1451826"/>
              <a:gd name="connsiteX7" fmla="*/ 4107648 w 4107648"/>
              <a:gd name="connsiteY7" fmla="*/ 1075963 h 1451826"/>
              <a:gd name="connsiteX8" fmla="*/ 4107648 w 4107648"/>
              <a:gd name="connsiteY8" fmla="*/ 1075963 h 1451826"/>
              <a:gd name="connsiteX9" fmla="*/ 4107648 w 4107648"/>
              <a:gd name="connsiteY9" fmla="*/ 1285536 h 1451826"/>
              <a:gd name="connsiteX10" fmla="*/ 4107648 w 4107648"/>
              <a:gd name="connsiteY10" fmla="*/ 1285533 h 1451826"/>
              <a:gd name="connsiteX11" fmla="*/ 3967930 w 4107648"/>
              <a:gd name="connsiteY11" fmla="*/ 1425251 h 1451826"/>
              <a:gd name="connsiteX12" fmla="*/ 886330 w 4107648"/>
              <a:gd name="connsiteY12" fmla="*/ 1451820 h 1451826"/>
              <a:gd name="connsiteX13" fmla="*/ 139718 w 4107648"/>
              <a:gd name="connsiteY13" fmla="*/ 1425251 h 1451826"/>
              <a:gd name="connsiteX14" fmla="*/ 0 w 4107648"/>
              <a:gd name="connsiteY14" fmla="*/ 1285533 h 1451826"/>
              <a:gd name="connsiteX15" fmla="*/ 0 w 4107648"/>
              <a:gd name="connsiteY15" fmla="*/ 1285536 h 1451826"/>
              <a:gd name="connsiteX16" fmla="*/ 0 w 4107648"/>
              <a:gd name="connsiteY16" fmla="*/ 1075963 h 1451826"/>
              <a:gd name="connsiteX17" fmla="*/ 0 w 4107648"/>
              <a:gd name="connsiteY17" fmla="*/ 1075963 h 1451826"/>
              <a:gd name="connsiteX18" fmla="*/ 0 w 4107648"/>
              <a:gd name="connsiteY18" fmla="*/ 726677 h 14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7648" h="1451826">
                <a:moveTo>
                  <a:pt x="0" y="726677"/>
                </a:moveTo>
                <a:cubicBezTo>
                  <a:pt x="0" y="649513"/>
                  <a:pt x="62554" y="586959"/>
                  <a:pt x="139718" y="586959"/>
                </a:cubicBezTo>
                <a:lnTo>
                  <a:pt x="745829" y="595058"/>
                </a:lnTo>
                <a:lnTo>
                  <a:pt x="457213" y="0"/>
                </a:lnTo>
                <a:lnTo>
                  <a:pt x="1212999" y="586959"/>
                </a:lnTo>
                <a:lnTo>
                  <a:pt x="3967930" y="586959"/>
                </a:lnTo>
                <a:cubicBezTo>
                  <a:pt x="4045094" y="586959"/>
                  <a:pt x="4107648" y="649513"/>
                  <a:pt x="4107648" y="726677"/>
                </a:cubicBezTo>
                <a:lnTo>
                  <a:pt x="4107648" y="1075963"/>
                </a:lnTo>
                <a:lnTo>
                  <a:pt x="4107648" y="1075963"/>
                </a:lnTo>
                <a:lnTo>
                  <a:pt x="4107648" y="1285536"/>
                </a:lnTo>
                <a:lnTo>
                  <a:pt x="4107648" y="1285533"/>
                </a:lnTo>
                <a:cubicBezTo>
                  <a:pt x="4107648" y="1362697"/>
                  <a:pt x="4045094" y="1425251"/>
                  <a:pt x="3967930" y="1425251"/>
                </a:cubicBezTo>
                <a:lnTo>
                  <a:pt x="886330" y="1451820"/>
                </a:lnTo>
                <a:cubicBezTo>
                  <a:pt x="248295" y="1451820"/>
                  <a:pt x="287440" y="1452965"/>
                  <a:pt x="139718" y="1425251"/>
                </a:cubicBezTo>
                <a:cubicBezTo>
                  <a:pt x="62554" y="1425251"/>
                  <a:pt x="0" y="1362697"/>
                  <a:pt x="0" y="1285533"/>
                </a:cubicBezTo>
                <a:lnTo>
                  <a:pt x="0" y="1285536"/>
                </a:lnTo>
                <a:lnTo>
                  <a:pt x="0" y="1075963"/>
                </a:lnTo>
                <a:lnTo>
                  <a:pt x="0" y="1075963"/>
                </a:lnTo>
                <a:lnTo>
                  <a:pt x="0" y="7266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D7516F-6692-9A44-4140-6271A1F48D48}"/>
              </a:ext>
            </a:extLst>
          </p:cNvPr>
          <p:cNvSpPr txBox="1"/>
          <p:nvPr/>
        </p:nvSpPr>
        <p:spPr>
          <a:xfrm>
            <a:off x="2030726" y="1356858"/>
            <a:ext cx="3687337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帮我写一个计算车龄的工具类，以月为单位，超过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天算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个月</a:t>
            </a:r>
          </a:p>
        </p:txBody>
      </p:sp>
      <p:sp>
        <p:nvSpPr>
          <p:cNvPr id="22" name="圆角矩形标注 11">
            <a:extLst>
              <a:ext uri="{FF2B5EF4-FFF2-40B4-BE49-F238E27FC236}">
                <a16:creationId xmlns:a16="http://schemas.microsoft.com/office/drawing/2014/main" id="{10A04F8C-E5AA-3D9F-D85C-FCAC49FF32C1}"/>
              </a:ext>
            </a:extLst>
          </p:cNvPr>
          <p:cNvSpPr/>
          <p:nvPr/>
        </p:nvSpPr>
        <p:spPr>
          <a:xfrm>
            <a:off x="6727868" y="3036802"/>
            <a:ext cx="3918673" cy="734675"/>
          </a:xfrm>
          <a:custGeom>
            <a:avLst/>
            <a:gdLst>
              <a:gd name="connsiteX0" fmla="*/ 0 w 4107648"/>
              <a:gd name="connsiteY0" fmla="*/ 139718 h 838292"/>
              <a:gd name="connsiteX1" fmla="*/ 139718 w 4107648"/>
              <a:gd name="connsiteY1" fmla="*/ 0 h 838292"/>
              <a:gd name="connsiteX2" fmla="*/ 684608 w 4107648"/>
              <a:gd name="connsiteY2" fmla="*/ 0 h 838292"/>
              <a:gd name="connsiteX3" fmla="*/ 684608 w 4107648"/>
              <a:gd name="connsiteY3" fmla="*/ 0 h 838292"/>
              <a:gd name="connsiteX4" fmla="*/ 1711520 w 4107648"/>
              <a:gd name="connsiteY4" fmla="*/ 0 h 838292"/>
              <a:gd name="connsiteX5" fmla="*/ 3967930 w 4107648"/>
              <a:gd name="connsiteY5" fmla="*/ 0 h 838292"/>
              <a:gd name="connsiteX6" fmla="*/ 4107648 w 4107648"/>
              <a:gd name="connsiteY6" fmla="*/ 139718 h 838292"/>
              <a:gd name="connsiteX7" fmla="*/ 4107648 w 4107648"/>
              <a:gd name="connsiteY7" fmla="*/ 489004 h 838292"/>
              <a:gd name="connsiteX8" fmla="*/ 4107648 w 4107648"/>
              <a:gd name="connsiteY8" fmla="*/ 489004 h 838292"/>
              <a:gd name="connsiteX9" fmla="*/ 4107648 w 4107648"/>
              <a:gd name="connsiteY9" fmla="*/ 698577 h 838292"/>
              <a:gd name="connsiteX10" fmla="*/ 4107648 w 4107648"/>
              <a:gd name="connsiteY10" fmla="*/ 698574 h 838292"/>
              <a:gd name="connsiteX11" fmla="*/ 3967930 w 4107648"/>
              <a:gd name="connsiteY11" fmla="*/ 838292 h 838292"/>
              <a:gd name="connsiteX12" fmla="*/ 1711520 w 4107648"/>
              <a:gd name="connsiteY12" fmla="*/ 838292 h 838292"/>
              <a:gd name="connsiteX13" fmla="*/ 1198078 w 4107648"/>
              <a:gd name="connsiteY13" fmla="*/ 943079 h 838292"/>
              <a:gd name="connsiteX14" fmla="*/ 684608 w 4107648"/>
              <a:gd name="connsiteY14" fmla="*/ 838292 h 838292"/>
              <a:gd name="connsiteX15" fmla="*/ 139718 w 4107648"/>
              <a:gd name="connsiteY15" fmla="*/ 838292 h 838292"/>
              <a:gd name="connsiteX16" fmla="*/ 0 w 4107648"/>
              <a:gd name="connsiteY16" fmla="*/ 698574 h 838292"/>
              <a:gd name="connsiteX17" fmla="*/ 0 w 4107648"/>
              <a:gd name="connsiteY17" fmla="*/ 698577 h 838292"/>
              <a:gd name="connsiteX18" fmla="*/ 0 w 4107648"/>
              <a:gd name="connsiteY18" fmla="*/ 489004 h 838292"/>
              <a:gd name="connsiteX19" fmla="*/ 0 w 4107648"/>
              <a:gd name="connsiteY19" fmla="*/ 489004 h 838292"/>
              <a:gd name="connsiteX20" fmla="*/ 0 w 4107648"/>
              <a:gd name="connsiteY20" fmla="*/ 139718 h 838292"/>
              <a:gd name="connsiteX0" fmla="*/ 303619 w 4411267"/>
              <a:gd name="connsiteY0" fmla="*/ 139718 h 1597284"/>
              <a:gd name="connsiteX1" fmla="*/ 443337 w 4411267"/>
              <a:gd name="connsiteY1" fmla="*/ 0 h 1597284"/>
              <a:gd name="connsiteX2" fmla="*/ 988227 w 4411267"/>
              <a:gd name="connsiteY2" fmla="*/ 0 h 1597284"/>
              <a:gd name="connsiteX3" fmla="*/ 988227 w 4411267"/>
              <a:gd name="connsiteY3" fmla="*/ 0 h 1597284"/>
              <a:gd name="connsiteX4" fmla="*/ 2015139 w 4411267"/>
              <a:gd name="connsiteY4" fmla="*/ 0 h 1597284"/>
              <a:gd name="connsiteX5" fmla="*/ 4271549 w 4411267"/>
              <a:gd name="connsiteY5" fmla="*/ 0 h 1597284"/>
              <a:gd name="connsiteX6" fmla="*/ 4411267 w 4411267"/>
              <a:gd name="connsiteY6" fmla="*/ 139718 h 1597284"/>
              <a:gd name="connsiteX7" fmla="*/ 4411267 w 4411267"/>
              <a:gd name="connsiteY7" fmla="*/ 489004 h 1597284"/>
              <a:gd name="connsiteX8" fmla="*/ 4411267 w 4411267"/>
              <a:gd name="connsiteY8" fmla="*/ 489004 h 1597284"/>
              <a:gd name="connsiteX9" fmla="*/ 4411267 w 4411267"/>
              <a:gd name="connsiteY9" fmla="*/ 698577 h 1597284"/>
              <a:gd name="connsiteX10" fmla="*/ 4411267 w 4411267"/>
              <a:gd name="connsiteY10" fmla="*/ 698574 h 1597284"/>
              <a:gd name="connsiteX11" fmla="*/ 4271549 w 4411267"/>
              <a:gd name="connsiteY11" fmla="*/ 838292 h 1597284"/>
              <a:gd name="connsiteX12" fmla="*/ 2015139 w 4411267"/>
              <a:gd name="connsiteY12" fmla="*/ 838292 h 1597284"/>
              <a:gd name="connsiteX13" fmla="*/ 0 w 4411267"/>
              <a:gd name="connsiteY13" fmla="*/ 1597284 h 1597284"/>
              <a:gd name="connsiteX14" fmla="*/ 988227 w 4411267"/>
              <a:gd name="connsiteY14" fmla="*/ 838292 h 1597284"/>
              <a:gd name="connsiteX15" fmla="*/ 443337 w 4411267"/>
              <a:gd name="connsiteY15" fmla="*/ 838292 h 1597284"/>
              <a:gd name="connsiteX16" fmla="*/ 303619 w 4411267"/>
              <a:gd name="connsiteY16" fmla="*/ 698574 h 1597284"/>
              <a:gd name="connsiteX17" fmla="*/ 303619 w 4411267"/>
              <a:gd name="connsiteY17" fmla="*/ 698577 h 1597284"/>
              <a:gd name="connsiteX18" fmla="*/ 303619 w 4411267"/>
              <a:gd name="connsiteY18" fmla="*/ 489004 h 1597284"/>
              <a:gd name="connsiteX19" fmla="*/ 303619 w 4411267"/>
              <a:gd name="connsiteY19" fmla="*/ 489004 h 1597284"/>
              <a:gd name="connsiteX20" fmla="*/ 303619 w 4411267"/>
              <a:gd name="connsiteY20" fmla="*/ 139718 h 15972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1711520 w 4107648"/>
              <a:gd name="connsiteY12" fmla="*/ 838292 h 1424584"/>
              <a:gd name="connsiteX13" fmla="*/ 23483 w 4107648"/>
              <a:gd name="connsiteY13" fmla="*/ 1424584 h 1424584"/>
              <a:gd name="connsiteX14" fmla="*/ 684608 w 4107648"/>
              <a:gd name="connsiteY14" fmla="*/ 838292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1711520 w 4107648"/>
              <a:gd name="connsiteY12" fmla="*/ 838292 h 1424584"/>
              <a:gd name="connsiteX13" fmla="*/ 23483 w 4107648"/>
              <a:gd name="connsiteY13" fmla="*/ 1424584 h 1424584"/>
              <a:gd name="connsiteX14" fmla="*/ 446715 w 4107648"/>
              <a:gd name="connsiteY14" fmla="*/ 831650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886330 w 4107648"/>
              <a:gd name="connsiteY12" fmla="*/ 864861 h 1424584"/>
              <a:gd name="connsiteX13" fmla="*/ 23483 w 4107648"/>
              <a:gd name="connsiteY13" fmla="*/ 1424584 h 1424584"/>
              <a:gd name="connsiteX14" fmla="*/ 446715 w 4107648"/>
              <a:gd name="connsiteY14" fmla="*/ 831650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23815 w 4131463"/>
              <a:gd name="connsiteY0" fmla="*/ 823875 h 2108741"/>
              <a:gd name="connsiteX1" fmla="*/ 163533 w 4131463"/>
              <a:gd name="connsiteY1" fmla="*/ 684157 h 2108741"/>
              <a:gd name="connsiteX2" fmla="*/ 708423 w 4131463"/>
              <a:gd name="connsiteY2" fmla="*/ 684157 h 2108741"/>
              <a:gd name="connsiteX3" fmla="*/ 0 w 4131463"/>
              <a:gd name="connsiteY3" fmla="*/ 0 h 2108741"/>
              <a:gd name="connsiteX4" fmla="*/ 1735335 w 4131463"/>
              <a:gd name="connsiteY4" fmla="*/ 684157 h 2108741"/>
              <a:gd name="connsiteX5" fmla="*/ 3991745 w 4131463"/>
              <a:gd name="connsiteY5" fmla="*/ 684157 h 2108741"/>
              <a:gd name="connsiteX6" fmla="*/ 4131463 w 4131463"/>
              <a:gd name="connsiteY6" fmla="*/ 823875 h 2108741"/>
              <a:gd name="connsiteX7" fmla="*/ 4131463 w 4131463"/>
              <a:gd name="connsiteY7" fmla="*/ 1173161 h 2108741"/>
              <a:gd name="connsiteX8" fmla="*/ 4131463 w 4131463"/>
              <a:gd name="connsiteY8" fmla="*/ 1173161 h 2108741"/>
              <a:gd name="connsiteX9" fmla="*/ 4131463 w 4131463"/>
              <a:gd name="connsiteY9" fmla="*/ 1382734 h 2108741"/>
              <a:gd name="connsiteX10" fmla="*/ 4131463 w 4131463"/>
              <a:gd name="connsiteY10" fmla="*/ 1382731 h 2108741"/>
              <a:gd name="connsiteX11" fmla="*/ 3991745 w 4131463"/>
              <a:gd name="connsiteY11" fmla="*/ 1522449 h 2108741"/>
              <a:gd name="connsiteX12" fmla="*/ 910145 w 4131463"/>
              <a:gd name="connsiteY12" fmla="*/ 1549018 h 2108741"/>
              <a:gd name="connsiteX13" fmla="*/ 47298 w 4131463"/>
              <a:gd name="connsiteY13" fmla="*/ 2108741 h 2108741"/>
              <a:gd name="connsiteX14" fmla="*/ 470530 w 4131463"/>
              <a:gd name="connsiteY14" fmla="*/ 1515807 h 2108741"/>
              <a:gd name="connsiteX15" fmla="*/ 163533 w 4131463"/>
              <a:gd name="connsiteY15" fmla="*/ 1522449 h 2108741"/>
              <a:gd name="connsiteX16" fmla="*/ 23815 w 4131463"/>
              <a:gd name="connsiteY16" fmla="*/ 1382731 h 2108741"/>
              <a:gd name="connsiteX17" fmla="*/ 23815 w 4131463"/>
              <a:gd name="connsiteY17" fmla="*/ 1382734 h 2108741"/>
              <a:gd name="connsiteX18" fmla="*/ 23815 w 4131463"/>
              <a:gd name="connsiteY18" fmla="*/ 1173161 h 2108741"/>
              <a:gd name="connsiteX19" fmla="*/ 23815 w 4131463"/>
              <a:gd name="connsiteY19" fmla="*/ 1173161 h 2108741"/>
              <a:gd name="connsiteX20" fmla="*/ 23815 w 4131463"/>
              <a:gd name="connsiteY20" fmla="*/ 823875 h 2108741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24"/>
              <a:gd name="connsiteX1" fmla="*/ 163533 w 4131463"/>
              <a:gd name="connsiteY1" fmla="*/ 684157 h 1549024"/>
              <a:gd name="connsiteX2" fmla="*/ 708423 w 4131463"/>
              <a:gd name="connsiteY2" fmla="*/ 684157 h 1549024"/>
              <a:gd name="connsiteX3" fmla="*/ 0 w 4131463"/>
              <a:gd name="connsiteY3" fmla="*/ 0 h 1549024"/>
              <a:gd name="connsiteX4" fmla="*/ 1735335 w 4131463"/>
              <a:gd name="connsiteY4" fmla="*/ 684157 h 1549024"/>
              <a:gd name="connsiteX5" fmla="*/ 3991745 w 4131463"/>
              <a:gd name="connsiteY5" fmla="*/ 684157 h 1549024"/>
              <a:gd name="connsiteX6" fmla="*/ 4131463 w 4131463"/>
              <a:gd name="connsiteY6" fmla="*/ 823875 h 1549024"/>
              <a:gd name="connsiteX7" fmla="*/ 4131463 w 4131463"/>
              <a:gd name="connsiteY7" fmla="*/ 1173161 h 1549024"/>
              <a:gd name="connsiteX8" fmla="*/ 4131463 w 4131463"/>
              <a:gd name="connsiteY8" fmla="*/ 1173161 h 1549024"/>
              <a:gd name="connsiteX9" fmla="*/ 4131463 w 4131463"/>
              <a:gd name="connsiteY9" fmla="*/ 1382734 h 1549024"/>
              <a:gd name="connsiteX10" fmla="*/ 4131463 w 4131463"/>
              <a:gd name="connsiteY10" fmla="*/ 1382731 h 1549024"/>
              <a:gd name="connsiteX11" fmla="*/ 3991745 w 4131463"/>
              <a:gd name="connsiteY11" fmla="*/ 1522449 h 1549024"/>
              <a:gd name="connsiteX12" fmla="*/ 910145 w 4131463"/>
              <a:gd name="connsiteY12" fmla="*/ 1549018 h 1549024"/>
              <a:gd name="connsiteX13" fmla="*/ 163533 w 4131463"/>
              <a:gd name="connsiteY13" fmla="*/ 1522449 h 1549024"/>
              <a:gd name="connsiteX14" fmla="*/ 23815 w 4131463"/>
              <a:gd name="connsiteY14" fmla="*/ 1382731 h 1549024"/>
              <a:gd name="connsiteX15" fmla="*/ 23815 w 4131463"/>
              <a:gd name="connsiteY15" fmla="*/ 1382734 h 1549024"/>
              <a:gd name="connsiteX16" fmla="*/ 23815 w 4131463"/>
              <a:gd name="connsiteY16" fmla="*/ 1173161 h 1549024"/>
              <a:gd name="connsiteX17" fmla="*/ 23815 w 4131463"/>
              <a:gd name="connsiteY17" fmla="*/ 1173161 h 1549024"/>
              <a:gd name="connsiteX18" fmla="*/ 23815 w 4131463"/>
              <a:gd name="connsiteY18" fmla="*/ 823875 h 1549024"/>
              <a:gd name="connsiteX0" fmla="*/ 0 w 4107648"/>
              <a:gd name="connsiteY0" fmla="*/ 139719 h 864868"/>
              <a:gd name="connsiteX1" fmla="*/ 139718 w 4107648"/>
              <a:gd name="connsiteY1" fmla="*/ 1 h 864868"/>
              <a:gd name="connsiteX2" fmla="*/ 684608 w 4107648"/>
              <a:gd name="connsiteY2" fmla="*/ 1 h 864868"/>
              <a:gd name="connsiteX3" fmla="*/ 1711520 w 4107648"/>
              <a:gd name="connsiteY3" fmla="*/ 1 h 864868"/>
              <a:gd name="connsiteX4" fmla="*/ 3967930 w 4107648"/>
              <a:gd name="connsiteY4" fmla="*/ 1 h 864868"/>
              <a:gd name="connsiteX5" fmla="*/ 4107648 w 4107648"/>
              <a:gd name="connsiteY5" fmla="*/ 139719 h 864868"/>
              <a:gd name="connsiteX6" fmla="*/ 4107648 w 4107648"/>
              <a:gd name="connsiteY6" fmla="*/ 489005 h 864868"/>
              <a:gd name="connsiteX7" fmla="*/ 4107648 w 4107648"/>
              <a:gd name="connsiteY7" fmla="*/ 489005 h 864868"/>
              <a:gd name="connsiteX8" fmla="*/ 4107648 w 4107648"/>
              <a:gd name="connsiteY8" fmla="*/ 698578 h 864868"/>
              <a:gd name="connsiteX9" fmla="*/ 4107648 w 4107648"/>
              <a:gd name="connsiteY9" fmla="*/ 698575 h 864868"/>
              <a:gd name="connsiteX10" fmla="*/ 3967930 w 4107648"/>
              <a:gd name="connsiteY10" fmla="*/ 838293 h 864868"/>
              <a:gd name="connsiteX11" fmla="*/ 886330 w 4107648"/>
              <a:gd name="connsiteY11" fmla="*/ 864862 h 864868"/>
              <a:gd name="connsiteX12" fmla="*/ 139718 w 4107648"/>
              <a:gd name="connsiteY12" fmla="*/ 838293 h 864868"/>
              <a:gd name="connsiteX13" fmla="*/ 0 w 4107648"/>
              <a:gd name="connsiteY13" fmla="*/ 698575 h 864868"/>
              <a:gd name="connsiteX14" fmla="*/ 0 w 4107648"/>
              <a:gd name="connsiteY14" fmla="*/ 698578 h 864868"/>
              <a:gd name="connsiteX15" fmla="*/ 0 w 4107648"/>
              <a:gd name="connsiteY15" fmla="*/ 489005 h 864868"/>
              <a:gd name="connsiteX16" fmla="*/ 0 w 4107648"/>
              <a:gd name="connsiteY16" fmla="*/ 489005 h 864868"/>
              <a:gd name="connsiteX17" fmla="*/ 0 w 4107648"/>
              <a:gd name="connsiteY17" fmla="*/ 139719 h 864868"/>
              <a:gd name="connsiteX0" fmla="*/ 811085 w 4918733"/>
              <a:gd name="connsiteY0" fmla="*/ 139718 h 864867"/>
              <a:gd name="connsiteX1" fmla="*/ 950803 w 4918733"/>
              <a:gd name="connsiteY1" fmla="*/ 0 h 864867"/>
              <a:gd name="connsiteX2" fmla="*/ 1495693 w 4918733"/>
              <a:gd name="connsiteY2" fmla="*/ 0 h 864867"/>
              <a:gd name="connsiteX3" fmla="*/ 2522605 w 4918733"/>
              <a:gd name="connsiteY3" fmla="*/ 0 h 864867"/>
              <a:gd name="connsiteX4" fmla="*/ 4779015 w 4918733"/>
              <a:gd name="connsiteY4" fmla="*/ 0 h 864867"/>
              <a:gd name="connsiteX5" fmla="*/ 4918733 w 4918733"/>
              <a:gd name="connsiteY5" fmla="*/ 139718 h 864867"/>
              <a:gd name="connsiteX6" fmla="*/ 4918733 w 4918733"/>
              <a:gd name="connsiteY6" fmla="*/ 489004 h 864867"/>
              <a:gd name="connsiteX7" fmla="*/ 4918733 w 4918733"/>
              <a:gd name="connsiteY7" fmla="*/ 489004 h 864867"/>
              <a:gd name="connsiteX8" fmla="*/ 4918733 w 4918733"/>
              <a:gd name="connsiteY8" fmla="*/ 698577 h 864867"/>
              <a:gd name="connsiteX9" fmla="*/ 4918733 w 4918733"/>
              <a:gd name="connsiteY9" fmla="*/ 698574 h 864867"/>
              <a:gd name="connsiteX10" fmla="*/ 4779015 w 4918733"/>
              <a:gd name="connsiteY10" fmla="*/ 838292 h 864867"/>
              <a:gd name="connsiteX11" fmla="*/ 1697415 w 4918733"/>
              <a:gd name="connsiteY11" fmla="*/ 864861 h 864867"/>
              <a:gd name="connsiteX12" fmla="*/ 950803 w 4918733"/>
              <a:gd name="connsiteY12" fmla="*/ 838292 h 864867"/>
              <a:gd name="connsiteX13" fmla="*/ 811085 w 4918733"/>
              <a:gd name="connsiteY13" fmla="*/ 698574 h 864867"/>
              <a:gd name="connsiteX14" fmla="*/ 811085 w 4918733"/>
              <a:gd name="connsiteY14" fmla="*/ 698577 h 864867"/>
              <a:gd name="connsiteX15" fmla="*/ 811085 w 4918733"/>
              <a:gd name="connsiteY15" fmla="*/ 489004 h 864867"/>
              <a:gd name="connsiteX16" fmla="*/ 0 w 4918733"/>
              <a:gd name="connsiteY16" fmla="*/ 420659 h 864867"/>
              <a:gd name="connsiteX17" fmla="*/ 811085 w 4918733"/>
              <a:gd name="connsiteY17" fmla="*/ 139718 h 864867"/>
              <a:gd name="connsiteX0" fmla="*/ 776934 w 4918733"/>
              <a:gd name="connsiteY0" fmla="*/ 353297 h 864867"/>
              <a:gd name="connsiteX1" fmla="*/ 950803 w 4918733"/>
              <a:gd name="connsiteY1" fmla="*/ 0 h 864867"/>
              <a:gd name="connsiteX2" fmla="*/ 1495693 w 4918733"/>
              <a:gd name="connsiteY2" fmla="*/ 0 h 864867"/>
              <a:gd name="connsiteX3" fmla="*/ 2522605 w 4918733"/>
              <a:gd name="connsiteY3" fmla="*/ 0 h 864867"/>
              <a:gd name="connsiteX4" fmla="*/ 4779015 w 4918733"/>
              <a:gd name="connsiteY4" fmla="*/ 0 h 864867"/>
              <a:gd name="connsiteX5" fmla="*/ 4918733 w 4918733"/>
              <a:gd name="connsiteY5" fmla="*/ 139718 h 864867"/>
              <a:gd name="connsiteX6" fmla="*/ 4918733 w 4918733"/>
              <a:gd name="connsiteY6" fmla="*/ 489004 h 864867"/>
              <a:gd name="connsiteX7" fmla="*/ 4918733 w 4918733"/>
              <a:gd name="connsiteY7" fmla="*/ 489004 h 864867"/>
              <a:gd name="connsiteX8" fmla="*/ 4918733 w 4918733"/>
              <a:gd name="connsiteY8" fmla="*/ 698577 h 864867"/>
              <a:gd name="connsiteX9" fmla="*/ 4918733 w 4918733"/>
              <a:gd name="connsiteY9" fmla="*/ 698574 h 864867"/>
              <a:gd name="connsiteX10" fmla="*/ 4779015 w 4918733"/>
              <a:gd name="connsiteY10" fmla="*/ 838292 h 864867"/>
              <a:gd name="connsiteX11" fmla="*/ 1697415 w 4918733"/>
              <a:gd name="connsiteY11" fmla="*/ 864861 h 864867"/>
              <a:gd name="connsiteX12" fmla="*/ 950803 w 4918733"/>
              <a:gd name="connsiteY12" fmla="*/ 838292 h 864867"/>
              <a:gd name="connsiteX13" fmla="*/ 811085 w 4918733"/>
              <a:gd name="connsiteY13" fmla="*/ 698574 h 864867"/>
              <a:gd name="connsiteX14" fmla="*/ 811085 w 4918733"/>
              <a:gd name="connsiteY14" fmla="*/ 698577 h 864867"/>
              <a:gd name="connsiteX15" fmla="*/ 811085 w 4918733"/>
              <a:gd name="connsiteY15" fmla="*/ 489004 h 864867"/>
              <a:gd name="connsiteX16" fmla="*/ 0 w 4918733"/>
              <a:gd name="connsiteY16" fmla="*/ 420659 h 864867"/>
              <a:gd name="connsiteX17" fmla="*/ 776934 w 4918733"/>
              <a:gd name="connsiteY17" fmla="*/ 353297 h 864867"/>
              <a:gd name="connsiteX0" fmla="*/ 776934 w 4918733"/>
              <a:gd name="connsiteY0" fmla="*/ 353297 h 864867"/>
              <a:gd name="connsiteX1" fmla="*/ 950803 w 4918733"/>
              <a:gd name="connsiteY1" fmla="*/ 0 h 864867"/>
              <a:gd name="connsiteX2" fmla="*/ 1495693 w 4918733"/>
              <a:gd name="connsiteY2" fmla="*/ 0 h 864867"/>
              <a:gd name="connsiteX3" fmla="*/ 2522605 w 4918733"/>
              <a:gd name="connsiteY3" fmla="*/ 0 h 864867"/>
              <a:gd name="connsiteX4" fmla="*/ 4779015 w 4918733"/>
              <a:gd name="connsiteY4" fmla="*/ 0 h 864867"/>
              <a:gd name="connsiteX5" fmla="*/ 4918733 w 4918733"/>
              <a:gd name="connsiteY5" fmla="*/ 139718 h 864867"/>
              <a:gd name="connsiteX6" fmla="*/ 4918733 w 4918733"/>
              <a:gd name="connsiteY6" fmla="*/ 489004 h 864867"/>
              <a:gd name="connsiteX7" fmla="*/ 4918733 w 4918733"/>
              <a:gd name="connsiteY7" fmla="*/ 489004 h 864867"/>
              <a:gd name="connsiteX8" fmla="*/ 4918733 w 4918733"/>
              <a:gd name="connsiteY8" fmla="*/ 698577 h 864867"/>
              <a:gd name="connsiteX9" fmla="*/ 4918733 w 4918733"/>
              <a:gd name="connsiteY9" fmla="*/ 698574 h 864867"/>
              <a:gd name="connsiteX10" fmla="*/ 4779015 w 4918733"/>
              <a:gd name="connsiteY10" fmla="*/ 838292 h 864867"/>
              <a:gd name="connsiteX11" fmla="*/ 1697415 w 4918733"/>
              <a:gd name="connsiteY11" fmla="*/ 864861 h 864867"/>
              <a:gd name="connsiteX12" fmla="*/ 950803 w 4918733"/>
              <a:gd name="connsiteY12" fmla="*/ 838292 h 864867"/>
              <a:gd name="connsiteX13" fmla="*/ 811085 w 4918733"/>
              <a:gd name="connsiteY13" fmla="*/ 698574 h 864867"/>
              <a:gd name="connsiteX14" fmla="*/ 811085 w 4918733"/>
              <a:gd name="connsiteY14" fmla="*/ 698577 h 864867"/>
              <a:gd name="connsiteX15" fmla="*/ 794009 w 4918733"/>
              <a:gd name="connsiteY15" fmla="*/ 600065 h 864867"/>
              <a:gd name="connsiteX16" fmla="*/ 0 w 4918733"/>
              <a:gd name="connsiteY16" fmla="*/ 420659 h 864867"/>
              <a:gd name="connsiteX17" fmla="*/ 776934 w 4918733"/>
              <a:gd name="connsiteY17" fmla="*/ 353297 h 864867"/>
              <a:gd name="connsiteX0" fmla="*/ 751320 w 4918733"/>
              <a:gd name="connsiteY0" fmla="*/ 310582 h 864867"/>
              <a:gd name="connsiteX1" fmla="*/ 950803 w 4918733"/>
              <a:gd name="connsiteY1" fmla="*/ 0 h 864867"/>
              <a:gd name="connsiteX2" fmla="*/ 1495693 w 4918733"/>
              <a:gd name="connsiteY2" fmla="*/ 0 h 864867"/>
              <a:gd name="connsiteX3" fmla="*/ 2522605 w 4918733"/>
              <a:gd name="connsiteY3" fmla="*/ 0 h 864867"/>
              <a:gd name="connsiteX4" fmla="*/ 4779015 w 4918733"/>
              <a:gd name="connsiteY4" fmla="*/ 0 h 864867"/>
              <a:gd name="connsiteX5" fmla="*/ 4918733 w 4918733"/>
              <a:gd name="connsiteY5" fmla="*/ 139718 h 864867"/>
              <a:gd name="connsiteX6" fmla="*/ 4918733 w 4918733"/>
              <a:gd name="connsiteY6" fmla="*/ 489004 h 864867"/>
              <a:gd name="connsiteX7" fmla="*/ 4918733 w 4918733"/>
              <a:gd name="connsiteY7" fmla="*/ 489004 h 864867"/>
              <a:gd name="connsiteX8" fmla="*/ 4918733 w 4918733"/>
              <a:gd name="connsiteY8" fmla="*/ 698577 h 864867"/>
              <a:gd name="connsiteX9" fmla="*/ 4918733 w 4918733"/>
              <a:gd name="connsiteY9" fmla="*/ 698574 h 864867"/>
              <a:gd name="connsiteX10" fmla="*/ 4779015 w 4918733"/>
              <a:gd name="connsiteY10" fmla="*/ 838292 h 864867"/>
              <a:gd name="connsiteX11" fmla="*/ 1697415 w 4918733"/>
              <a:gd name="connsiteY11" fmla="*/ 864861 h 864867"/>
              <a:gd name="connsiteX12" fmla="*/ 950803 w 4918733"/>
              <a:gd name="connsiteY12" fmla="*/ 838292 h 864867"/>
              <a:gd name="connsiteX13" fmla="*/ 811085 w 4918733"/>
              <a:gd name="connsiteY13" fmla="*/ 698574 h 864867"/>
              <a:gd name="connsiteX14" fmla="*/ 811085 w 4918733"/>
              <a:gd name="connsiteY14" fmla="*/ 698577 h 864867"/>
              <a:gd name="connsiteX15" fmla="*/ 794009 w 4918733"/>
              <a:gd name="connsiteY15" fmla="*/ 600065 h 864867"/>
              <a:gd name="connsiteX16" fmla="*/ 0 w 4918733"/>
              <a:gd name="connsiteY16" fmla="*/ 420659 h 864867"/>
              <a:gd name="connsiteX17" fmla="*/ 751320 w 4918733"/>
              <a:gd name="connsiteY17" fmla="*/ 310582 h 864867"/>
              <a:gd name="connsiteX0" fmla="*/ 768396 w 4918733"/>
              <a:gd name="connsiteY0" fmla="*/ 370385 h 864867"/>
              <a:gd name="connsiteX1" fmla="*/ 950803 w 4918733"/>
              <a:gd name="connsiteY1" fmla="*/ 0 h 864867"/>
              <a:gd name="connsiteX2" fmla="*/ 1495693 w 4918733"/>
              <a:gd name="connsiteY2" fmla="*/ 0 h 864867"/>
              <a:gd name="connsiteX3" fmla="*/ 2522605 w 4918733"/>
              <a:gd name="connsiteY3" fmla="*/ 0 h 864867"/>
              <a:gd name="connsiteX4" fmla="*/ 4779015 w 4918733"/>
              <a:gd name="connsiteY4" fmla="*/ 0 h 864867"/>
              <a:gd name="connsiteX5" fmla="*/ 4918733 w 4918733"/>
              <a:gd name="connsiteY5" fmla="*/ 139718 h 864867"/>
              <a:gd name="connsiteX6" fmla="*/ 4918733 w 4918733"/>
              <a:gd name="connsiteY6" fmla="*/ 489004 h 864867"/>
              <a:gd name="connsiteX7" fmla="*/ 4918733 w 4918733"/>
              <a:gd name="connsiteY7" fmla="*/ 489004 h 864867"/>
              <a:gd name="connsiteX8" fmla="*/ 4918733 w 4918733"/>
              <a:gd name="connsiteY8" fmla="*/ 698577 h 864867"/>
              <a:gd name="connsiteX9" fmla="*/ 4918733 w 4918733"/>
              <a:gd name="connsiteY9" fmla="*/ 698574 h 864867"/>
              <a:gd name="connsiteX10" fmla="*/ 4779015 w 4918733"/>
              <a:gd name="connsiteY10" fmla="*/ 838292 h 864867"/>
              <a:gd name="connsiteX11" fmla="*/ 1697415 w 4918733"/>
              <a:gd name="connsiteY11" fmla="*/ 864861 h 864867"/>
              <a:gd name="connsiteX12" fmla="*/ 950803 w 4918733"/>
              <a:gd name="connsiteY12" fmla="*/ 838292 h 864867"/>
              <a:gd name="connsiteX13" fmla="*/ 811085 w 4918733"/>
              <a:gd name="connsiteY13" fmla="*/ 698574 h 864867"/>
              <a:gd name="connsiteX14" fmla="*/ 811085 w 4918733"/>
              <a:gd name="connsiteY14" fmla="*/ 698577 h 864867"/>
              <a:gd name="connsiteX15" fmla="*/ 794009 w 4918733"/>
              <a:gd name="connsiteY15" fmla="*/ 600065 h 864867"/>
              <a:gd name="connsiteX16" fmla="*/ 0 w 4918733"/>
              <a:gd name="connsiteY16" fmla="*/ 420659 h 864867"/>
              <a:gd name="connsiteX17" fmla="*/ 768396 w 4918733"/>
              <a:gd name="connsiteY17" fmla="*/ 370385 h 864867"/>
              <a:gd name="connsiteX0" fmla="*/ 794009 w 4944346"/>
              <a:gd name="connsiteY0" fmla="*/ 370385 h 864867"/>
              <a:gd name="connsiteX1" fmla="*/ 976416 w 4944346"/>
              <a:gd name="connsiteY1" fmla="*/ 0 h 864867"/>
              <a:gd name="connsiteX2" fmla="*/ 1521306 w 4944346"/>
              <a:gd name="connsiteY2" fmla="*/ 0 h 864867"/>
              <a:gd name="connsiteX3" fmla="*/ 2548218 w 4944346"/>
              <a:gd name="connsiteY3" fmla="*/ 0 h 864867"/>
              <a:gd name="connsiteX4" fmla="*/ 4804628 w 4944346"/>
              <a:gd name="connsiteY4" fmla="*/ 0 h 864867"/>
              <a:gd name="connsiteX5" fmla="*/ 4944346 w 4944346"/>
              <a:gd name="connsiteY5" fmla="*/ 139718 h 864867"/>
              <a:gd name="connsiteX6" fmla="*/ 4944346 w 4944346"/>
              <a:gd name="connsiteY6" fmla="*/ 489004 h 864867"/>
              <a:gd name="connsiteX7" fmla="*/ 4944346 w 4944346"/>
              <a:gd name="connsiteY7" fmla="*/ 489004 h 864867"/>
              <a:gd name="connsiteX8" fmla="*/ 4944346 w 4944346"/>
              <a:gd name="connsiteY8" fmla="*/ 698577 h 864867"/>
              <a:gd name="connsiteX9" fmla="*/ 4944346 w 4944346"/>
              <a:gd name="connsiteY9" fmla="*/ 698574 h 864867"/>
              <a:gd name="connsiteX10" fmla="*/ 4804628 w 4944346"/>
              <a:gd name="connsiteY10" fmla="*/ 838292 h 864867"/>
              <a:gd name="connsiteX11" fmla="*/ 1723028 w 4944346"/>
              <a:gd name="connsiteY11" fmla="*/ 864861 h 864867"/>
              <a:gd name="connsiteX12" fmla="*/ 976416 w 4944346"/>
              <a:gd name="connsiteY12" fmla="*/ 838292 h 864867"/>
              <a:gd name="connsiteX13" fmla="*/ 836698 w 4944346"/>
              <a:gd name="connsiteY13" fmla="*/ 698574 h 864867"/>
              <a:gd name="connsiteX14" fmla="*/ 836698 w 4944346"/>
              <a:gd name="connsiteY14" fmla="*/ 698577 h 864867"/>
              <a:gd name="connsiteX15" fmla="*/ 819622 w 4944346"/>
              <a:gd name="connsiteY15" fmla="*/ 600065 h 864867"/>
              <a:gd name="connsiteX16" fmla="*/ 0 w 4944346"/>
              <a:gd name="connsiteY16" fmla="*/ 497548 h 864867"/>
              <a:gd name="connsiteX17" fmla="*/ 794009 w 4944346"/>
              <a:gd name="connsiteY17" fmla="*/ 370385 h 864867"/>
              <a:gd name="connsiteX0" fmla="*/ 583601 w 4733938"/>
              <a:gd name="connsiteY0" fmla="*/ 370385 h 864867"/>
              <a:gd name="connsiteX1" fmla="*/ 766008 w 4733938"/>
              <a:gd name="connsiteY1" fmla="*/ 0 h 864867"/>
              <a:gd name="connsiteX2" fmla="*/ 1310898 w 4733938"/>
              <a:gd name="connsiteY2" fmla="*/ 0 h 864867"/>
              <a:gd name="connsiteX3" fmla="*/ 2337810 w 4733938"/>
              <a:gd name="connsiteY3" fmla="*/ 0 h 864867"/>
              <a:gd name="connsiteX4" fmla="*/ 4594220 w 4733938"/>
              <a:gd name="connsiteY4" fmla="*/ 0 h 864867"/>
              <a:gd name="connsiteX5" fmla="*/ 4733938 w 4733938"/>
              <a:gd name="connsiteY5" fmla="*/ 139718 h 864867"/>
              <a:gd name="connsiteX6" fmla="*/ 4733938 w 4733938"/>
              <a:gd name="connsiteY6" fmla="*/ 489004 h 864867"/>
              <a:gd name="connsiteX7" fmla="*/ 4733938 w 4733938"/>
              <a:gd name="connsiteY7" fmla="*/ 489004 h 864867"/>
              <a:gd name="connsiteX8" fmla="*/ 4733938 w 4733938"/>
              <a:gd name="connsiteY8" fmla="*/ 698577 h 864867"/>
              <a:gd name="connsiteX9" fmla="*/ 4733938 w 4733938"/>
              <a:gd name="connsiteY9" fmla="*/ 698574 h 864867"/>
              <a:gd name="connsiteX10" fmla="*/ 4594220 w 4733938"/>
              <a:gd name="connsiteY10" fmla="*/ 838292 h 864867"/>
              <a:gd name="connsiteX11" fmla="*/ 1512620 w 4733938"/>
              <a:gd name="connsiteY11" fmla="*/ 864861 h 864867"/>
              <a:gd name="connsiteX12" fmla="*/ 766008 w 4733938"/>
              <a:gd name="connsiteY12" fmla="*/ 838292 h 864867"/>
              <a:gd name="connsiteX13" fmla="*/ 626290 w 4733938"/>
              <a:gd name="connsiteY13" fmla="*/ 698574 h 864867"/>
              <a:gd name="connsiteX14" fmla="*/ 626290 w 4733938"/>
              <a:gd name="connsiteY14" fmla="*/ 698577 h 864867"/>
              <a:gd name="connsiteX15" fmla="*/ 609214 w 4733938"/>
              <a:gd name="connsiteY15" fmla="*/ 600065 h 864867"/>
              <a:gd name="connsiteX16" fmla="*/ 0 w 4733938"/>
              <a:gd name="connsiteY16" fmla="*/ 480462 h 864867"/>
              <a:gd name="connsiteX17" fmla="*/ 583601 w 4733938"/>
              <a:gd name="connsiteY17" fmla="*/ 370385 h 86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33938" h="864867">
                <a:moveTo>
                  <a:pt x="583601" y="370385"/>
                </a:moveTo>
                <a:cubicBezTo>
                  <a:pt x="583601" y="293221"/>
                  <a:pt x="688844" y="0"/>
                  <a:pt x="766008" y="0"/>
                </a:cubicBezTo>
                <a:lnTo>
                  <a:pt x="1310898" y="0"/>
                </a:lnTo>
                <a:lnTo>
                  <a:pt x="2337810" y="0"/>
                </a:lnTo>
                <a:lnTo>
                  <a:pt x="4594220" y="0"/>
                </a:lnTo>
                <a:cubicBezTo>
                  <a:pt x="4671384" y="0"/>
                  <a:pt x="4733938" y="62554"/>
                  <a:pt x="4733938" y="139718"/>
                </a:cubicBezTo>
                <a:lnTo>
                  <a:pt x="4733938" y="489004"/>
                </a:lnTo>
                <a:lnTo>
                  <a:pt x="4733938" y="489004"/>
                </a:lnTo>
                <a:lnTo>
                  <a:pt x="4733938" y="698577"/>
                </a:lnTo>
                <a:lnTo>
                  <a:pt x="4733938" y="698574"/>
                </a:lnTo>
                <a:cubicBezTo>
                  <a:pt x="4733938" y="775738"/>
                  <a:pt x="4671384" y="838292"/>
                  <a:pt x="4594220" y="838292"/>
                </a:cubicBezTo>
                <a:lnTo>
                  <a:pt x="1512620" y="864861"/>
                </a:lnTo>
                <a:cubicBezTo>
                  <a:pt x="874585" y="864861"/>
                  <a:pt x="913730" y="866006"/>
                  <a:pt x="766008" y="838292"/>
                </a:cubicBezTo>
                <a:cubicBezTo>
                  <a:pt x="688844" y="838292"/>
                  <a:pt x="626290" y="775738"/>
                  <a:pt x="626290" y="698574"/>
                </a:cubicBezTo>
                <a:lnTo>
                  <a:pt x="626290" y="698577"/>
                </a:lnTo>
                <a:lnTo>
                  <a:pt x="609214" y="600065"/>
                </a:lnTo>
                <a:lnTo>
                  <a:pt x="0" y="480462"/>
                </a:lnTo>
                <a:lnTo>
                  <a:pt x="583601" y="3703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217891-ABE6-B713-E7BD-92107F0EE199}"/>
              </a:ext>
            </a:extLst>
          </p:cNvPr>
          <p:cNvSpPr txBox="1"/>
          <p:nvPr/>
        </p:nvSpPr>
        <p:spPr>
          <a:xfrm>
            <a:off x="7416448" y="3231784"/>
            <a:ext cx="3033838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把这条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语句转换为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dsl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5" name="圆角矩形标注 11">
            <a:extLst>
              <a:ext uri="{FF2B5EF4-FFF2-40B4-BE49-F238E27FC236}">
                <a16:creationId xmlns:a16="http://schemas.microsoft.com/office/drawing/2014/main" id="{9DED2D27-F984-53F3-E57C-E0966F968C96}"/>
              </a:ext>
            </a:extLst>
          </p:cNvPr>
          <p:cNvSpPr/>
          <p:nvPr/>
        </p:nvSpPr>
        <p:spPr>
          <a:xfrm rot="10800000">
            <a:off x="1422400" y="3036800"/>
            <a:ext cx="4069711" cy="734675"/>
          </a:xfrm>
          <a:custGeom>
            <a:avLst/>
            <a:gdLst>
              <a:gd name="connsiteX0" fmla="*/ 0 w 4107648"/>
              <a:gd name="connsiteY0" fmla="*/ 139718 h 838292"/>
              <a:gd name="connsiteX1" fmla="*/ 139718 w 4107648"/>
              <a:gd name="connsiteY1" fmla="*/ 0 h 838292"/>
              <a:gd name="connsiteX2" fmla="*/ 684608 w 4107648"/>
              <a:gd name="connsiteY2" fmla="*/ 0 h 838292"/>
              <a:gd name="connsiteX3" fmla="*/ 684608 w 4107648"/>
              <a:gd name="connsiteY3" fmla="*/ 0 h 838292"/>
              <a:gd name="connsiteX4" fmla="*/ 1711520 w 4107648"/>
              <a:gd name="connsiteY4" fmla="*/ 0 h 838292"/>
              <a:gd name="connsiteX5" fmla="*/ 3967930 w 4107648"/>
              <a:gd name="connsiteY5" fmla="*/ 0 h 838292"/>
              <a:gd name="connsiteX6" fmla="*/ 4107648 w 4107648"/>
              <a:gd name="connsiteY6" fmla="*/ 139718 h 838292"/>
              <a:gd name="connsiteX7" fmla="*/ 4107648 w 4107648"/>
              <a:gd name="connsiteY7" fmla="*/ 489004 h 838292"/>
              <a:gd name="connsiteX8" fmla="*/ 4107648 w 4107648"/>
              <a:gd name="connsiteY8" fmla="*/ 489004 h 838292"/>
              <a:gd name="connsiteX9" fmla="*/ 4107648 w 4107648"/>
              <a:gd name="connsiteY9" fmla="*/ 698577 h 838292"/>
              <a:gd name="connsiteX10" fmla="*/ 4107648 w 4107648"/>
              <a:gd name="connsiteY10" fmla="*/ 698574 h 838292"/>
              <a:gd name="connsiteX11" fmla="*/ 3967930 w 4107648"/>
              <a:gd name="connsiteY11" fmla="*/ 838292 h 838292"/>
              <a:gd name="connsiteX12" fmla="*/ 1711520 w 4107648"/>
              <a:gd name="connsiteY12" fmla="*/ 838292 h 838292"/>
              <a:gd name="connsiteX13" fmla="*/ 1198078 w 4107648"/>
              <a:gd name="connsiteY13" fmla="*/ 943079 h 838292"/>
              <a:gd name="connsiteX14" fmla="*/ 684608 w 4107648"/>
              <a:gd name="connsiteY14" fmla="*/ 838292 h 838292"/>
              <a:gd name="connsiteX15" fmla="*/ 139718 w 4107648"/>
              <a:gd name="connsiteY15" fmla="*/ 838292 h 838292"/>
              <a:gd name="connsiteX16" fmla="*/ 0 w 4107648"/>
              <a:gd name="connsiteY16" fmla="*/ 698574 h 838292"/>
              <a:gd name="connsiteX17" fmla="*/ 0 w 4107648"/>
              <a:gd name="connsiteY17" fmla="*/ 698577 h 838292"/>
              <a:gd name="connsiteX18" fmla="*/ 0 w 4107648"/>
              <a:gd name="connsiteY18" fmla="*/ 489004 h 838292"/>
              <a:gd name="connsiteX19" fmla="*/ 0 w 4107648"/>
              <a:gd name="connsiteY19" fmla="*/ 489004 h 838292"/>
              <a:gd name="connsiteX20" fmla="*/ 0 w 4107648"/>
              <a:gd name="connsiteY20" fmla="*/ 139718 h 838292"/>
              <a:gd name="connsiteX0" fmla="*/ 303619 w 4411267"/>
              <a:gd name="connsiteY0" fmla="*/ 139718 h 1597284"/>
              <a:gd name="connsiteX1" fmla="*/ 443337 w 4411267"/>
              <a:gd name="connsiteY1" fmla="*/ 0 h 1597284"/>
              <a:gd name="connsiteX2" fmla="*/ 988227 w 4411267"/>
              <a:gd name="connsiteY2" fmla="*/ 0 h 1597284"/>
              <a:gd name="connsiteX3" fmla="*/ 988227 w 4411267"/>
              <a:gd name="connsiteY3" fmla="*/ 0 h 1597284"/>
              <a:gd name="connsiteX4" fmla="*/ 2015139 w 4411267"/>
              <a:gd name="connsiteY4" fmla="*/ 0 h 1597284"/>
              <a:gd name="connsiteX5" fmla="*/ 4271549 w 4411267"/>
              <a:gd name="connsiteY5" fmla="*/ 0 h 1597284"/>
              <a:gd name="connsiteX6" fmla="*/ 4411267 w 4411267"/>
              <a:gd name="connsiteY6" fmla="*/ 139718 h 1597284"/>
              <a:gd name="connsiteX7" fmla="*/ 4411267 w 4411267"/>
              <a:gd name="connsiteY7" fmla="*/ 489004 h 1597284"/>
              <a:gd name="connsiteX8" fmla="*/ 4411267 w 4411267"/>
              <a:gd name="connsiteY8" fmla="*/ 489004 h 1597284"/>
              <a:gd name="connsiteX9" fmla="*/ 4411267 w 4411267"/>
              <a:gd name="connsiteY9" fmla="*/ 698577 h 1597284"/>
              <a:gd name="connsiteX10" fmla="*/ 4411267 w 4411267"/>
              <a:gd name="connsiteY10" fmla="*/ 698574 h 1597284"/>
              <a:gd name="connsiteX11" fmla="*/ 4271549 w 4411267"/>
              <a:gd name="connsiteY11" fmla="*/ 838292 h 1597284"/>
              <a:gd name="connsiteX12" fmla="*/ 2015139 w 4411267"/>
              <a:gd name="connsiteY12" fmla="*/ 838292 h 1597284"/>
              <a:gd name="connsiteX13" fmla="*/ 0 w 4411267"/>
              <a:gd name="connsiteY13" fmla="*/ 1597284 h 1597284"/>
              <a:gd name="connsiteX14" fmla="*/ 988227 w 4411267"/>
              <a:gd name="connsiteY14" fmla="*/ 838292 h 1597284"/>
              <a:gd name="connsiteX15" fmla="*/ 443337 w 4411267"/>
              <a:gd name="connsiteY15" fmla="*/ 838292 h 1597284"/>
              <a:gd name="connsiteX16" fmla="*/ 303619 w 4411267"/>
              <a:gd name="connsiteY16" fmla="*/ 698574 h 1597284"/>
              <a:gd name="connsiteX17" fmla="*/ 303619 w 4411267"/>
              <a:gd name="connsiteY17" fmla="*/ 698577 h 1597284"/>
              <a:gd name="connsiteX18" fmla="*/ 303619 w 4411267"/>
              <a:gd name="connsiteY18" fmla="*/ 489004 h 1597284"/>
              <a:gd name="connsiteX19" fmla="*/ 303619 w 4411267"/>
              <a:gd name="connsiteY19" fmla="*/ 489004 h 1597284"/>
              <a:gd name="connsiteX20" fmla="*/ 303619 w 4411267"/>
              <a:gd name="connsiteY20" fmla="*/ 139718 h 15972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1711520 w 4107648"/>
              <a:gd name="connsiteY12" fmla="*/ 838292 h 1424584"/>
              <a:gd name="connsiteX13" fmla="*/ 23483 w 4107648"/>
              <a:gd name="connsiteY13" fmla="*/ 1424584 h 1424584"/>
              <a:gd name="connsiteX14" fmla="*/ 684608 w 4107648"/>
              <a:gd name="connsiteY14" fmla="*/ 838292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1711520 w 4107648"/>
              <a:gd name="connsiteY12" fmla="*/ 838292 h 1424584"/>
              <a:gd name="connsiteX13" fmla="*/ 23483 w 4107648"/>
              <a:gd name="connsiteY13" fmla="*/ 1424584 h 1424584"/>
              <a:gd name="connsiteX14" fmla="*/ 446715 w 4107648"/>
              <a:gd name="connsiteY14" fmla="*/ 831650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0 w 4107648"/>
              <a:gd name="connsiteY0" fmla="*/ 139718 h 1424584"/>
              <a:gd name="connsiteX1" fmla="*/ 139718 w 4107648"/>
              <a:gd name="connsiteY1" fmla="*/ 0 h 1424584"/>
              <a:gd name="connsiteX2" fmla="*/ 684608 w 4107648"/>
              <a:gd name="connsiteY2" fmla="*/ 0 h 1424584"/>
              <a:gd name="connsiteX3" fmla="*/ 684608 w 4107648"/>
              <a:gd name="connsiteY3" fmla="*/ 0 h 1424584"/>
              <a:gd name="connsiteX4" fmla="*/ 1711520 w 4107648"/>
              <a:gd name="connsiteY4" fmla="*/ 0 h 1424584"/>
              <a:gd name="connsiteX5" fmla="*/ 3967930 w 4107648"/>
              <a:gd name="connsiteY5" fmla="*/ 0 h 1424584"/>
              <a:gd name="connsiteX6" fmla="*/ 4107648 w 4107648"/>
              <a:gd name="connsiteY6" fmla="*/ 139718 h 1424584"/>
              <a:gd name="connsiteX7" fmla="*/ 4107648 w 4107648"/>
              <a:gd name="connsiteY7" fmla="*/ 489004 h 1424584"/>
              <a:gd name="connsiteX8" fmla="*/ 4107648 w 4107648"/>
              <a:gd name="connsiteY8" fmla="*/ 489004 h 1424584"/>
              <a:gd name="connsiteX9" fmla="*/ 4107648 w 4107648"/>
              <a:gd name="connsiteY9" fmla="*/ 698577 h 1424584"/>
              <a:gd name="connsiteX10" fmla="*/ 4107648 w 4107648"/>
              <a:gd name="connsiteY10" fmla="*/ 698574 h 1424584"/>
              <a:gd name="connsiteX11" fmla="*/ 3967930 w 4107648"/>
              <a:gd name="connsiteY11" fmla="*/ 838292 h 1424584"/>
              <a:gd name="connsiteX12" fmla="*/ 886330 w 4107648"/>
              <a:gd name="connsiteY12" fmla="*/ 864861 h 1424584"/>
              <a:gd name="connsiteX13" fmla="*/ 23483 w 4107648"/>
              <a:gd name="connsiteY13" fmla="*/ 1424584 h 1424584"/>
              <a:gd name="connsiteX14" fmla="*/ 446715 w 4107648"/>
              <a:gd name="connsiteY14" fmla="*/ 831650 h 1424584"/>
              <a:gd name="connsiteX15" fmla="*/ 139718 w 4107648"/>
              <a:gd name="connsiteY15" fmla="*/ 838292 h 1424584"/>
              <a:gd name="connsiteX16" fmla="*/ 0 w 4107648"/>
              <a:gd name="connsiteY16" fmla="*/ 698574 h 1424584"/>
              <a:gd name="connsiteX17" fmla="*/ 0 w 4107648"/>
              <a:gd name="connsiteY17" fmla="*/ 698577 h 1424584"/>
              <a:gd name="connsiteX18" fmla="*/ 0 w 4107648"/>
              <a:gd name="connsiteY18" fmla="*/ 489004 h 1424584"/>
              <a:gd name="connsiteX19" fmla="*/ 0 w 4107648"/>
              <a:gd name="connsiteY19" fmla="*/ 489004 h 1424584"/>
              <a:gd name="connsiteX20" fmla="*/ 0 w 4107648"/>
              <a:gd name="connsiteY20" fmla="*/ 139718 h 1424584"/>
              <a:gd name="connsiteX0" fmla="*/ 23815 w 4131463"/>
              <a:gd name="connsiteY0" fmla="*/ 823875 h 2108741"/>
              <a:gd name="connsiteX1" fmla="*/ 163533 w 4131463"/>
              <a:gd name="connsiteY1" fmla="*/ 684157 h 2108741"/>
              <a:gd name="connsiteX2" fmla="*/ 708423 w 4131463"/>
              <a:gd name="connsiteY2" fmla="*/ 684157 h 2108741"/>
              <a:gd name="connsiteX3" fmla="*/ 0 w 4131463"/>
              <a:gd name="connsiteY3" fmla="*/ 0 h 2108741"/>
              <a:gd name="connsiteX4" fmla="*/ 1735335 w 4131463"/>
              <a:gd name="connsiteY4" fmla="*/ 684157 h 2108741"/>
              <a:gd name="connsiteX5" fmla="*/ 3991745 w 4131463"/>
              <a:gd name="connsiteY5" fmla="*/ 684157 h 2108741"/>
              <a:gd name="connsiteX6" fmla="*/ 4131463 w 4131463"/>
              <a:gd name="connsiteY6" fmla="*/ 823875 h 2108741"/>
              <a:gd name="connsiteX7" fmla="*/ 4131463 w 4131463"/>
              <a:gd name="connsiteY7" fmla="*/ 1173161 h 2108741"/>
              <a:gd name="connsiteX8" fmla="*/ 4131463 w 4131463"/>
              <a:gd name="connsiteY8" fmla="*/ 1173161 h 2108741"/>
              <a:gd name="connsiteX9" fmla="*/ 4131463 w 4131463"/>
              <a:gd name="connsiteY9" fmla="*/ 1382734 h 2108741"/>
              <a:gd name="connsiteX10" fmla="*/ 4131463 w 4131463"/>
              <a:gd name="connsiteY10" fmla="*/ 1382731 h 2108741"/>
              <a:gd name="connsiteX11" fmla="*/ 3991745 w 4131463"/>
              <a:gd name="connsiteY11" fmla="*/ 1522449 h 2108741"/>
              <a:gd name="connsiteX12" fmla="*/ 910145 w 4131463"/>
              <a:gd name="connsiteY12" fmla="*/ 1549018 h 2108741"/>
              <a:gd name="connsiteX13" fmla="*/ 47298 w 4131463"/>
              <a:gd name="connsiteY13" fmla="*/ 2108741 h 2108741"/>
              <a:gd name="connsiteX14" fmla="*/ 470530 w 4131463"/>
              <a:gd name="connsiteY14" fmla="*/ 1515807 h 2108741"/>
              <a:gd name="connsiteX15" fmla="*/ 163533 w 4131463"/>
              <a:gd name="connsiteY15" fmla="*/ 1522449 h 2108741"/>
              <a:gd name="connsiteX16" fmla="*/ 23815 w 4131463"/>
              <a:gd name="connsiteY16" fmla="*/ 1382731 h 2108741"/>
              <a:gd name="connsiteX17" fmla="*/ 23815 w 4131463"/>
              <a:gd name="connsiteY17" fmla="*/ 1382734 h 2108741"/>
              <a:gd name="connsiteX18" fmla="*/ 23815 w 4131463"/>
              <a:gd name="connsiteY18" fmla="*/ 1173161 h 2108741"/>
              <a:gd name="connsiteX19" fmla="*/ 23815 w 4131463"/>
              <a:gd name="connsiteY19" fmla="*/ 1173161 h 2108741"/>
              <a:gd name="connsiteX20" fmla="*/ 23815 w 4131463"/>
              <a:gd name="connsiteY20" fmla="*/ 823875 h 2108741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18"/>
              <a:gd name="connsiteX1" fmla="*/ 163533 w 4131463"/>
              <a:gd name="connsiteY1" fmla="*/ 684157 h 1549018"/>
              <a:gd name="connsiteX2" fmla="*/ 708423 w 4131463"/>
              <a:gd name="connsiteY2" fmla="*/ 684157 h 1549018"/>
              <a:gd name="connsiteX3" fmla="*/ 0 w 4131463"/>
              <a:gd name="connsiteY3" fmla="*/ 0 h 1549018"/>
              <a:gd name="connsiteX4" fmla="*/ 1735335 w 4131463"/>
              <a:gd name="connsiteY4" fmla="*/ 684157 h 1549018"/>
              <a:gd name="connsiteX5" fmla="*/ 3991745 w 4131463"/>
              <a:gd name="connsiteY5" fmla="*/ 684157 h 1549018"/>
              <a:gd name="connsiteX6" fmla="*/ 4131463 w 4131463"/>
              <a:gd name="connsiteY6" fmla="*/ 823875 h 1549018"/>
              <a:gd name="connsiteX7" fmla="*/ 4131463 w 4131463"/>
              <a:gd name="connsiteY7" fmla="*/ 1173161 h 1549018"/>
              <a:gd name="connsiteX8" fmla="*/ 4131463 w 4131463"/>
              <a:gd name="connsiteY8" fmla="*/ 1173161 h 1549018"/>
              <a:gd name="connsiteX9" fmla="*/ 4131463 w 4131463"/>
              <a:gd name="connsiteY9" fmla="*/ 1382734 h 1549018"/>
              <a:gd name="connsiteX10" fmla="*/ 4131463 w 4131463"/>
              <a:gd name="connsiteY10" fmla="*/ 1382731 h 1549018"/>
              <a:gd name="connsiteX11" fmla="*/ 3991745 w 4131463"/>
              <a:gd name="connsiteY11" fmla="*/ 1522449 h 1549018"/>
              <a:gd name="connsiteX12" fmla="*/ 910145 w 4131463"/>
              <a:gd name="connsiteY12" fmla="*/ 1549018 h 1549018"/>
              <a:gd name="connsiteX13" fmla="*/ 470530 w 4131463"/>
              <a:gd name="connsiteY13" fmla="*/ 1515807 h 1549018"/>
              <a:gd name="connsiteX14" fmla="*/ 163533 w 4131463"/>
              <a:gd name="connsiteY14" fmla="*/ 1522449 h 1549018"/>
              <a:gd name="connsiteX15" fmla="*/ 23815 w 4131463"/>
              <a:gd name="connsiteY15" fmla="*/ 1382731 h 1549018"/>
              <a:gd name="connsiteX16" fmla="*/ 23815 w 4131463"/>
              <a:gd name="connsiteY16" fmla="*/ 1382734 h 1549018"/>
              <a:gd name="connsiteX17" fmla="*/ 23815 w 4131463"/>
              <a:gd name="connsiteY17" fmla="*/ 1173161 h 1549018"/>
              <a:gd name="connsiteX18" fmla="*/ 23815 w 4131463"/>
              <a:gd name="connsiteY18" fmla="*/ 1173161 h 1549018"/>
              <a:gd name="connsiteX19" fmla="*/ 23815 w 4131463"/>
              <a:gd name="connsiteY19" fmla="*/ 823875 h 1549018"/>
              <a:gd name="connsiteX0" fmla="*/ 23815 w 4131463"/>
              <a:gd name="connsiteY0" fmla="*/ 823875 h 1549024"/>
              <a:gd name="connsiteX1" fmla="*/ 163533 w 4131463"/>
              <a:gd name="connsiteY1" fmla="*/ 684157 h 1549024"/>
              <a:gd name="connsiteX2" fmla="*/ 708423 w 4131463"/>
              <a:gd name="connsiteY2" fmla="*/ 684157 h 1549024"/>
              <a:gd name="connsiteX3" fmla="*/ 0 w 4131463"/>
              <a:gd name="connsiteY3" fmla="*/ 0 h 1549024"/>
              <a:gd name="connsiteX4" fmla="*/ 1735335 w 4131463"/>
              <a:gd name="connsiteY4" fmla="*/ 684157 h 1549024"/>
              <a:gd name="connsiteX5" fmla="*/ 3991745 w 4131463"/>
              <a:gd name="connsiteY5" fmla="*/ 684157 h 1549024"/>
              <a:gd name="connsiteX6" fmla="*/ 4131463 w 4131463"/>
              <a:gd name="connsiteY6" fmla="*/ 823875 h 1549024"/>
              <a:gd name="connsiteX7" fmla="*/ 4131463 w 4131463"/>
              <a:gd name="connsiteY7" fmla="*/ 1173161 h 1549024"/>
              <a:gd name="connsiteX8" fmla="*/ 4131463 w 4131463"/>
              <a:gd name="connsiteY8" fmla="*/ 1173161 h 1549024"/>
              <a:gd name="connsiteX9" fmla="*/ 4131463 w 4131463"/>
              <a:gd name="connsiteY9" fmla="*/ 1382734 h 1549024"/>
              <a:gd name="connsiteX10" fmla="*/ 4131463 w 4131463"/>
              <a:gd name="connsiteY10" fmla="*/ 1382731 h 1549024"/>
              <a:gd name="connsiteX11" fmla="*/ 3991745 w 4131463"/>
              <a:gd name="connsiteY11" fmla="*/ 1522449 h 1549024"/>
              <a:gd name="connsiteX12" fmla="*/ 910145 w 4131463"/>
              <a:gd name="connsiteY12" fmla="*/ 1549018 h 1549024"/>
              <a:gd name="connsiteX13" fmla="*/ 163533 w 4131463"/>
              <a:gd name="connsiteY13" fmla="*/ 1522449 h 1549024"/>
              <a:gd name="connsiteX14" fmla="*/ 23815 w 4131463"/>
              <a:gd name="connsiteY14" fmla="*/ 1382731 h 1549024"/>
              <a:gd name="connsiteX15" fmla="*/ 23815 w 4131463"/>
              <a:gd name="connsiteY15" fmla="*/ 1382734 h 1549024"/>
              <a:gd name="connsiteX16" fmla="*/ 23815 w 4131463"/>
              <a:gd name="connsiteY16" fmla="*/ 1173161 h 1549024"/>
              <a:gd name="connsiteX17" fmla="*/ 23815 w 4131463"/>
              <a:gd name="connsiteY17" fmla="*/ 1173161 h 1549024"/>
              <a:gd name="connsiteX18" fmla="*/ 23815 w 4131463"/>
              <a:gd name="connsiteY18" fmla="*/ 823875 h 1549024"/>
              <a:gd name="connsiteX0" fmla="*/ 0 w 4107648"/>
              <a:gd name="connsiteY0" fmla="*/ 139719 h 864868"/>
              <a:gd name="connsiteX1" fmla="*/ 139718 w 4107648"/>
              <a:gd name="connsiteY1" fmla="*/ 1 h 864868"/>
              <a:gd name="connsiteX2" fmla="*/ 684608 w 4107648"/>
              <a:gd name="connsiteY2" fmla="*/ 1 h 864868"/>
              <a:gd name="connsiteX3" fmla="*/ 1711520 w 4107648"/>
              <a:gd name="connsiteY3" fmla="*/ 1 h 864868"/>
              <a:gd name="connsiteX4" fmla="*/ 3967930 w 4107648"/>
              <a:gd name="connsiteY4" fmla="*/ 1 h 864868"/>
              <a:gd name="connsiteX5" fmla="*/ 4107648 w 4107648"/>
              <a:gd name="connsiteY5" fmla="*/ 139719 h 864868"/>
              <a:gd name="connsiteX6" fmla="*/ 4107648 w 4107648"/>
              <a:gd name="connsiteY6" fmla="*/ 489005 h 864868"/>
              <a:gd name="connsiteX7" fmla="*/ 4107648 w 4107648"/>
              <a:gd name="connsiteY7" fmla="*/ 489005 h 864868"/>
              <a:gd name="connsiteX8" fmla="*/ 4107648 w 4107648"/>
              <a:gd name="connsiteY8" fmla="*/ 698578 h 864868"/>
              <a:gd name="connsiteX9" fmla="*/ 4107648 w 4107648"/>
              <a:gd name="connsiteY9" fmla="*/ 698575 h 864868"/>
              <a:gd name="connsiteX10" fmla="*/ 3967930 w 4107648"/>
              <a:gd name="connsiteY10" fmla="*/ 838293 h 864868"/>
              <a:gd name="connsiteX11" fmla="*/ 886330 w 4107648"/>
              <a:gd name="connsiteY11" fmla="*/ 864862 h 864868"/>
              <a:gd name="connsiteX12" fmla="*/ 139718 w 4107648"/>
              <a:gd name="connsiteY12" fmla="*/ 838293 h 864868"/>
              <a:gd name="connsiteX13" fmla="*/ 0 w 4107648"/>
              <a:gd name="connsiteY13" fmla="*/ 698575 h 864868"/>
              <a:gd name="connsiteX14" fmla="*/ 0 w 4107648"/>
              <a:gd name="connsiteY14" fmla="*/ 698578 h 864868"/>
              <a:gd name="connsiteX15" fmla="*/ 0 w 4107648"/>
              <a:gd name="connsiteY15" fmla="*/ 489005 h 864868"/>
              <a:gd name="connsiteX16" fmla="*/ 0 w 4107648"/>
              <a:gd name="connsiteY16" fmla="*/ 489005 h 864868"/>
              <a:gd name="connsiteX17" fmla="*/ 0 w 4107648"/>
              <a:gd name="connsiteY17" fmla="*/ 139719 h 864868"/>
              <a:gd name="connsiteX0" fmla="*/ 811085 w 4918733"/>
              <a:gd name="connsiteY0" fmla="*/ 139718 h 864867"/>
              <a:gd name="connsiteX1" fmla="*/ 950803 w 4918733"/>
              <a:gd name="connsiteY1" fmla="*/ 0 h 864867"/>
              <a:gd name="connsiteX2" fmla="*/ 1495693 w 4918733"/>
              <a:gd name="connsiteY2" fmla="*/ 0 h 864867"/>
              <a:gd name="connsiteX3" fmla="*/ 2522605 w 4918733"/>
              <a:gd name="connsiteY3" fmla="*/ 0 h 864867"/>
              <a:gd name="connsiteX4" fmla="*/ 4779015 w 4918733"/>
              <a:gd name="connsiteY4" fmla="*/ 0 h 864867"/>
              <a:gd name="connsiteX5" fmla="*/ 4918733 w 4918733"/>
              <a:gd name="connsiteY5" fmla="*/ 139718 h 864867"/>
              <a:gd name="connsiteX6" fmla="*/ 4918733 w 4918733"/>
              <a:gd name="connsiteY6" fmla="*/ 489004 h 864867"/>
              <a:gd name="connsiteX7" fmla="*/ 4918733 w 4918733"/>
              <a:gd name="connsiteY7" fmla="*/ 489004 h 864867"/>
              <a:gd name="connsiteX8" fmla="*/ 4918733 w 4918733"/>
              <a:gd name="connsiteY8" fmla="*/ 698577 h 864867"/>
              <a:gd name="connsiteX9" fmla="*/ 4918733 w 4918733"/>
              <a:gd name="connsiteY9" fmla="*/ 698574 h 864867"/>
              <a:gd name="connsiteX10" fmla="*/ 4779015 w 4918733"/>
              <a:gd name="connsiteY10" fmla="*/ 838292 h 864867"/>
              <a:gd name="connsiteX11" fmla="*/ 1697415 w 4918733"/>
              <a:gd name="connsiteY11" fmla="*/ 864861 h 864867"/>
              <a:gd name="connsiteX12" fmla="*/ 950803 w 4918733"/>
              <a:gd name="connsiteY12" fmla="*/ 838292 h 864867"/>
              <a:gd name="connsiteX13" fmla="*/ 811085 w 4918733"/>
              <a:gd name="connsiteY13" fmla="*/ 698574 h 864867"/>
              <a:gd name="connsiteX14" fmla="*/ 811085 w 4918733"/>
              <a:gd name="connsiteY14" fmla="*/ 698577 h 864867"/>
              <a:gd name="connsiteX15" fmla="*/ 811085 w 4918733"/>
              <a:gd name="connsiteY15" fmla="*/ 489004 h 864867"/>
              <a:gd name="connsiteX16" fmla="*/ 0 w 4918733"/>
              <a:gd name="connsiteY16" fmla="*/ 420659 h 864867"/>
              <a:gd name="connsiteX17" fmla="*/ 811085 w 4918733"/>
              <a:gd name="connsiteY17" fmla="*/ 139718 h 864867"/>
              <a:gd name="connsiteX0" fmla="*/ 776934 w 4918733"/>
              <a:gd name="connsiteY0" fmla="*/ 353297 h 864867"/>
              <a:gd name="connsiteX1" fmla="*/ 950803 w 4918733"/>
              <a:gd name="connsiteY1" fmla="*/ 0 h 864867"/>
              <a:gd name="connsiteX2" fmla="*/ 1495693 w 4918733"/>
              <a:gd name="connsiteY2" fmla="*/ 0 h 864867"/>
              <a:gd name="connsiteX3" fmla="*/ 2522605 w 4918733"/>
              <a:gd name="connsiteY3" fmla="*/ 0 h 864867"/>
              <a:gd name="connsiteX4" fmla="*/ 4779015 w 4918733"/>
              <a:gd name="connsiteY4" fmla="*/ 0 h 864867"/>
              <a:gd name="connsiteX5" fmla="*/ 4918733 w 4918733"/>
              <a:gd name="connsiteY5" fmla="*/ 139718 h 864867"/>
              <a:gd name="connsiteX6" fmla="*/ 4918733 w 4918733"/>
              <a:gd name="connsiteY6" fmla="*/ 489004 h 864867"/>
              <a:gd name="connsiteX7" fmla="*/ 4918733 w 4918733"/>
              <a:gd name="connsiteY7" fmla="*/ 489004 h 864867"/>
              <a:gd name="connsiteX8" fmla="*/ 4918733 w 4918733"/>
              <a:gd name="connsiteY8" fmla="*/ 698577 h 864867"/>
              <a:gd name="connsiteX9" fmla="*/ 4918733 w 4918733"/>
              <a:gd name="connsiteY9" fmla="*/ 698574 h 864867"/>
              <a:gd name="connsiteX10" fmla="*/ 4779015 w 4918733"/>
              <a:gd name="connsiteY10" fmla="*/ 838292 h 864867"/>
              <a:gd name="connsiteX11" fmla="*/ 1697415 w 4918733"/>
              <a:gd name="connsiteY11" fmla="*/ 864861 h 864867"/>
              <a:gd name="connsiteX12" fmla="*/ 950803 w 4918733"/>
              <a:gd name="connsiteY12" fmla="*/ 838292 h 864867"/>
              <a:gd name="connsiteX13" fmla="*/ 811085 w 4918733"/>
              <a:gd name="connsiteY13" fmla="*/ 698574 h 864867"/>
              <a:gd name="connsiteX14" fmla="*/ 811085 w 4918733"/>
              <a:gd name="connsiteY14" fmla="*/ 698577 h 864867"/>
              <a:gd name="connsiteX15" fmla="*/ 811085 w 4918733"/>
              <a:gd name="connsiteY15" fmla="*/ 489004 h 864867"/>
              <a:gd name="connsiteX16" fmla="*/ 0 w 4918733"/>
              <a:gd name="connsiteY16" fmla="*/ 420659 h 864867"/>
              <a:gd name="connsiteX17" fmla="*/ 776934 w 4918733"/>
              <a:gd name="connsiteY17" fmla="*/ 353297 h 864867"/>
              <a:gd name="connsiteX0" fmla="*/ 776934 w 4918733"/>
              <a:gd name="connsiteY0" fmla="*/ 353297 h 864867"/>
              <a:gd name="connsiteX1" fmla="*/ 950803 w 4918733"/>
              <a:gd name="connsiteY1" fmla="*/ 0 h 864867"/>
              <a:gd name="connsiteX2" fmla="*/ 1495693 w 4918733"/>
              <a:gd name="connsiteY2" fmla="*/ 0 h 864867"/>
              <a:gd name="connsiteX3" fmla="*/ 2522605 w 4918733"/>
              <a:gd name="connsiteY3" fmla="*/ 0 h 864867"/>
              <a:gd name="connsiteX4" fmla="*/ 4779015 w 4918733"/>
              <a:gd name="connsiteY4" fmla="*/ 0 h 864867"/>
              <a:gd name="connsiteX5" fmla="*/ 4918733 w 4918733"/>
              <a:gd name="connsiteY5" fmla="*/ 139718 h 864867"/>
              <a:gd name="connsiteX6" fmla="*/ 4918733 w 4918733"/>
              <a:gd name="connsiteY6" fmla="*/ 489004 h 864867"/>
              <a:gd name="connsiteX7" fmla="*/ 4918733 w 4918733"/>
              <a:gd name="connsiteY7" fmla="*/ 489004 h 864867"/>
              <a:gd name="connsiteX8" fmla="*/ 4918733 w 4918733"/>
              <a:gd name="connsiteY8" fmla="*/ 698577 h 864867"/>
              <a:gd name="connsiteX9" fmla="*/ 4918733 w 4918733"/>
              <a:gd name="connsiteY9" fmla="*/ 698574 h 864867"/>
              <a:gd name="connsiteX10" fmla="*/ 4779015 w 4918733"/>
              <a:gd name="connsiteY10" fmla="*/ 838292 h 864867"/>
              <a:gd name="connsiteX11" fmla="*/ 1697415 w 4918733"/>
              <a:gd name="connsiteY11" fmla="*/ 864861 h 864867"/>
              <a:gd name="connsiteX12" fmla="*/ 950803 w 4918733"/>
              <a:gd name="connsiteY12" fmla="*/ 838292 h 864867"/>
              <a:gd name="connsiteX13" fmla="*/ 811085 w 4918733"/>
              <a:gd name="connsiteY13" fmla="*/ 698574 h 864867"/>
              <a:gd name="connsiteX14" fmla="*/ 811085 w 4918733"/>
              <a:gd name="connsiteY14" fmla="*/ 698577 h 864867"/>
              <a:gd name="connsiteX15" fmla="*/ 794009 w 4918733"/>
              <a:gd name="connsiteY15" fmla="*/ 600065 h 864867"/>
              <a:gd name="connsiteX16" fmla="*/ 0 w 4918733"/>
              <a:gd name="connsiteY16" fmla="*/ 420659 h 864867"/>
              <a:gd name="connsiteX17" fmla="*/ 776934 w 4918733"/>
              <a:gd name="connsiteY17" fmla="*/ 353297 h 864867"/>
              <a:gd name="connsiteX0" fmla="*/ 751320 w 4918733"/>
              <a:gd name="connsiteY0" fmla="*/ 310582 h 864867"/>
              <a:gd name="connsiteX1" fmla="*/ 950803 w 4918733"/>
              <a:gd name="connsiteY1" fmla="*/ 0 h 864867"/>
              <a:gd name="connsiteX2" fmla="*/ 1495693 w 4918733"/>
              <a:gd name="connsiteY2" fmla="*/ 0 h 864867"/>
              <a:gd name="connsiteX3" fmla="*/ 2522605 w 4918733"/>
              <a:gd name="connsiteY3" fmla="*/ 0 h 864867"/>
              <a:gd name="connsiteX4" fmla="*/ 4779015 w 4918733"/>
              <a:gd name="connsiteY4" fmla="*/ 0 h 864867"/>
              <a:gd name="connsiteX5" fmla="*/ 4918733 w 4918733"/>
              <a:gd name="connsiteY5" fmla="*/ 139718 h 864867"/>
              <a:gd name="connsiteX6" fmla="*/ 4918733 w 4918733"/>
              <a:gd name="connsiteY6" fmla="*/ 489004 h 864867"/>
              <a:gd name="connsiteX7" fmla="*/ 4918733 w 4918733"/>
              <a:gd name="connsiteY7" fmla="*/ 489004 h 864867"/>
              <a:gd name="connsiteX8" fmla="*/ 4918733 w 4918733"/>
              <a:gd name="connsiteY8" fmla="*/ 698577 h 864867"/>
              <a:gd name="connsiteX9" fmla="*/ 4918733 w 4918733"/>
              <a:gd name="connsiteY9" fmla="*/ 698574 h 864867"/>
              <a:gd name="connsiteX10" fmla="*/ 4779015 w 4918733"/>
              <a:gd name="connsiteY10" fmla="*/ 838292 h 864867"/>
              <a:gd name="connsiteX11" fmla="*/ 1697415 w 4918733"/>
              <a:gd name="connsiteY11" fmla="*/ 864861 h 864867"/>
              <a:gd name="connsiteX12" fmla="*/ 950803 w 4918733"/>
              <a:gd name="connsiteY12" fmla="*/ 838292 h 864867"/>
              <a:gd name="connsiteX13" fmla="*/ 811085 w 4918733"/>
              <a:gd name="connsiteY13" fmla="*/ 698574 h 864867"/>
              <a:gd name="connsiteX14" fmla="*/ 811085 w 4918733"/>
              <a:gd name="connsiteY14" fmla="*/ 698577 h 864867"/>
              <a:gd name="connsiteX15" fmla="*/ 794009 w 4918733"/>
              <a:gd name="connsiteY15" fmla="*/ 600065 h 864867"/>
              <a:gd name="connsiteX16" fmla="*/ 0 w 4918733"/>
              <a:gd name="connsiteY16" fmla="*/ 420659 h 864867"/>
              <a:gd name="connsiteX17" fmla="*/ 751320 w 4918733"/>
              <a:gd name="connsiteY17" fmla="*/ 310582 h 864867"/>
              <a:gd name="connsiteX0" fmla="*/ 768396 w 4918733"/>
              <a:gd name="connsiteY0" fmla="*/ 370385 h 864867"/>
              <a:gd name="connsiteX1" fmla="*/ 950803 w 4918733"/>
              <a:gd name="connsiteY1" fmla="*/ 0 h 864867"/>
              <a:gd name="connsiteX2" fmla="*/ 1495693 w 4918733"/>
              <a:gd name="connsiteY2" fmla="*/ 0 h 864867"/>
              <a:gd name="connsiteX3" fmla="*/ 2522605 w 4918733"/>
              <a:gd name="connsiteY3" fmla="*/ 0 h 864867"/>
              <a:gd name="connsiteX4" fmla="*/ 4779015 w 4918733"/>
              <a:gd name="connsiteY4" fmla="*/ 0 h 864867"/>
              <a:gd name="connsiteX5" fmla="*/ 4918733 w 4918733"/>
              <a:gd name="connsiteY5" fmla="*/ 139718 h 864867"/>
              <a:gd name="connsiteX6" fmla="*/ 4918733 w 4918733"/>
              <a:gd name="connsiteY6" fmla="*/ 489004 h 864867"/>
              <a:gd name="connsiteX7" fmla="*/ 4918733 w 4918733"/>
              <a:gd name="connsiteY7" fmla="*/ 489004 h 864867"/>
              <a:gd name="connsiteX8" fmla="*/ 4918733 w 4918733"/>
              <a:gd name="connsiteY8" fmla="*/ 698577 h 864867"/>
              <a:gd name="connsiteX9" fmla="*/ 4918733 w 4918733"/>
              <a:gd name="connsiteY9" fmla="*/ 698574 h 864867"/>
              <a:gd name="connsiteX10" fmla="*/ 4779015 w 4918733"/>
              <a:gd name="connsiteY10" fmla="*/ 838292 h 864867"/>
              <a:gd name="connsiteX11" fmla="*/ 1697415 w 4918733"/>
              <a:gd name="connsiteY11" fmla="*/ 864861 h 864867"/>
              <a:gd name="connsiteX12" fmla="*/ 950803 w 4918733"/>
              <a:gd name="connsiteY12" fmla="*/ 838292 h 864867"/>
              <a:gd name="connsiteX13" fmla="*/ 811085 w 4918733"/>
              <a:gd name="connsiteY13" fmla="*/ 698574 h 864867"/>
              <a:gd name="connsiteX14" fmla="*/ 811085 w 4918733"/>
              <a:gd name="connsiteY14" fmla="*/ 698577 h 864867"/>
              <a:gd name="connsiteX15" fmla="*/ 794009 w 4918733"/>
              <a:gd name="connsiteY15" fmla="*/ 600065 h 864867"/>
              <a:gd name="connsiteX16" fmla="*/ 0 w 4918733"/>
              <a:gd name="connsiteY16" fmla="*/ 420659 h 864867"/>
              <a:gd name="connsiteX17" fmla="*/ 768396 w 4918733"/>
              <a:gd name="connsiteY17" fmla="*/ 370385 h 864867"/>
              <a:gd name="connsiteX0" fmla="*/ 794009 w 4944346"/>
              <a:gd name="connsiteY0" fmla="*/ 370385 h 864867"/>
              <a:gd name="connsiteX1" fmla="*/ 976416 w 4944346"/>
              <a:gd name="connsiteY1" fmla="*/ 0 h 864867"/>
              <a:gd name="connsiteX2" fmla="*/ 1521306 w 4944346"/>
              <a:gd name="connsiteY2" fmla="*/ 0 h 864867"/>
              <a:gd name="connsiteX3" fmla="*/ 2548218 w 4944346"/>
              <a:gd name="connsiteY3" fmla="*/ 0 h 864867"/>
              <a:gd name="connsiteX4" fmla="*/ 4804628 w 4944346"/>
              <a:gd name="connsiteY4" fmla="*/ 0 h 864867"/>
              <a:gd name="connsiteX5" fmla="*/ 4944346 w 4944346"/>
              <a:gd name="connsiteY5" fmla="*/ 139718 h 864867"/>
              <a:gd name="connsiteX6" fmla="*/ 4944346 w 4944346"/>
              <a:gd name="connsiteY6" fmla="*/ 489004 h 864867"/>
              <a:gd name="connsiteX7" fmla="*/ 4944346 w 4944346"/>
              <a:gd name="connsiteY7" fmla="*/ 489004 h 864867"/>
              <a:gd name="connsiteX8" fmla="*/ 4944346 w 4944346"/>
              <a:gd name="connsiteY8" fmla="*/ 698577 h 864867"/>
              <a:gd name="connsiteX9" fmla="*/ 4944346 w 4944346"/>
              <a:gd name="connsiteY9" fmla="*/ 698574 h 864867"/>
              <a:gd name="connsiteX10" fmla="*/ 4804628 w 4944346"/>
              <a:gd name="connsiteY10" fmla="*/ 838292 h 864867"/>
              <a:gd name="connsiteX11" fmla="*/ 1723028 w 4944346"/>
              <a:gd name="connsiteY11" fmla="*/ 864861 h 864867"/>
              <a:gd name="connsiteX12" fmla="*/ 976416 w 4944346"/>
              <a:gd name="connsiteY12" fmla="*/ 838292 h 864867"/>
              <a:gd name="connsiteX13" fmla="*/ 836698 w 4944346"/>
              <a:gd name="connsiteY13" fmla="*/ 698574 h 864867"/>
              <a:gd name="connsiteX14" fmla="*/ 836698 w 4944346"/>
              <a:gd name="connsiteY14" fmla="*/ 698577 h 864867"/>
              <a:gd name="connsiteX15" fmla="*/ 819622 w 4944346"/>
              <a:gd name="connsiteY15" fmla="*/ 600065 h 864867"/>
              <a:gd name="connsiteX16" fmla="*/ 0 w 4944346"/>
              <a:gd name="connsiteY16" fmla="*/ 497548 h 864867"/>
              <a:gd name="connsiteX17" fmla="*/ 794009 w 4944346"/>
              <a:gd name="connsiteY17" fmla="*/ 370385 h 864867"/>
              <a:gd name="connsiteX0" fmla="*/ 583601 w 4733938"/>
              <a:gd name="connsiteY0" fmla="*/ 370385 h 864867"/>
              <a:gd name="connsiteX1" fmla="*/ 766008 w 4733938"/>
              <a:gd name="connsiteY1" fmla="*/ 0 h 864867"/>
              <a:gd name="connsiteX2" fmla="*/ 1310898 w 4733938"/>
              <a:gd name="connsiteY2" fmla="*/ 0 h 864867"/>
              <a:gd name="connsiteX3" fmla="*/ 2337810 w 4733938"/>
              <a:gd name="connsiteY3" fmla="*/ 0 h 864867"/>
              <a:gd name="connsiteX4" fmla="*/ 4594220 w 4733938"/>
              <a:gd name="connsiteY4" fmla="*/ 0 h 864867"/>
              <a:gd name="connsiteX5" fmla="*/ 4733938 w 4733938"/>
              <a:gd name="connsiteY5" fmla="*/ 139718 h 864867"/>
              <a:gd name="connsiteX6" fmla="*/ 4733938 w 4733938"/>
              <a:gd name="connsiteY6" fmla="*/ 489004 h 864867"/>
              <a:gd name="connsiteX7" fmla="*/ 4733938 w 4733938"/>
              <a:gd name="connsiteY7" fmla="*/ 489004 h 864867"/>
              <a:gd name="connsiteX8" fmla="*/ 4733938 w 4733938"/>
              <a:gd name="connsiteY8" fmla="*/ 698577 h 864867"/>
              <a:gd name="connsiteX9" fmla="*/ 4733938 w 4733938"/>
              <a:gd name="connsiteY9" fmla="*/ 698574 h 864867"/>
              <a:gd name="connsiteX10" fmla="*/ 4594220 w 4733938"/>
              <a:gd name="connsiteY10" fmla="*/ 838292 h 864867"/>
              <a:gd name="connsiteX11" fmla="*/ 1512620 w 4733938"/>
              <a:gd name="connsiteY11" fmla="*/ 864861 h 864867"/>
              <a:gd name="connsiteX12" fmla="*/ 766008 w 4733938"/>
              <a:gd name="connsiteY12" fmla="*/ 838292 h 864867"/>
              <a:gd name="connsiteX13" fmla="*/ 626290 w 4733938"/>
              <a:gd name="connsiteY13" fmla="*/ 698574 h 864867"/>
              <a:gd name="connsiteX14" fmla="*/ 626290 w 4733938"/>
              <a:gd name="connsiteY14" fmla="*/ 698577 h 864867"/>
              <a:gd name="connsiteX15" fmla="*/ 609214 w 4733938"/>
              <a:gd name="connsiteY15" fmla="*/ 600065 h 864867"/>
              <a:gd name="connsiteX16" fmla="*/ 0 w 4733938"/>
              <a:gd name="connsiteY16" fmla="*/ 480462 h 864867"/>
              <a:gd name="connsiteX17" fmla="*/ 583601 w 4733938"/>
              <a:gd name="connsiteY17" fmla="*/ 370385 h 86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733938" h="864867">
                <a:moveTo>
                  <a:pt x="583601" y="370385"/>
                </a:moveTo>
                <a:cubicBezTo>
                  <a:pt x="583601" y="293221"/>
                  <a:pt x="688844" y="0"/>
                  <a:pt x="766008" y="0"/>
                </a:cubicBezTo>
                <a:lnTo>
                  <a:pt x="1310898" y="0"/>
                </a:lnTo>
                <a:lnTo>
                  <a:pt x="2337810" y="0"/>
                </a:lnTo>
                <a:lnTo>
                  <a:pt x="4594220" y="0"/>
                </a:lnTo>
                <a:cubicBezTo>
                  <a:pt x="4671384" y="0"/>
                  <a:pt x="4733938" y="62554"/>
                  <a:pt x="4733938" y="139718"/>
                </a:cubicBezTo>
                <a:lnTo>
                  <a:pt x="4733938" y="489004"/>
                </a:lnTo>
                <a:lnTo>
                  <a:pt x="4733938" y="489004"/>
                </a:lnTo>
                <a:lnTo>
                  <a:pt x="4733938" y="698577"/>
                </a:lnTo>
                <a:lnTo>
                  <a:pt x="4733938" y="698574"/>
                </a:lnTo>
                <a:cubicBezTo>
                  <a:pt x="4733938" y="775738"/>
                  <a:pt x="4671384" y="838292"/>
                  <a:pt x="4594220" y="838292"/>
                </a:cubicBezTo>
                <a:lnTo>
                  <a:pt x="1512620" y="864861"/>
                </a:lnTo>
                <a:cubicBezTo>
                  <a:pt x="874585" y="864861"/>
                  <a:pt x="913730" y="866006"/>
                  <a:pt x="766008" y="838292"/>
                </a:cubicBezTo>
                <a:cubicBezTo>
                  <a:pt x="688844" y="838292"/>
                  <a:pt x="626290" y="775738"/>
                  <a:pt x="626290" y="698574"/>
                </a:cubicBezTo>
                <a:lnTo>
                  <a:pt x="626290" y="698577"/>
                </a:lnTo>
                <a:lnTo>
                  <a:pt x="609214" y="600065"/>
                </a:lnTo>
                <a:lnTo>
                  <a:pt x="0" y="480462"/>
                </a:lnTo>
                <a:lnTo>
                  <a:pt x="583601" y="3703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1207356-97ED-FF1A-6C15-B624BBF686B7}"/>
              </a:ext>
            </a:extLst>
          </p:cNvPr>
          <p:cNvSpPr txBox="1"/>
          <p:nvPr/>
        </p:nvSpPr>
        <p:spPr>
          <a:xfrm>
            <a:off x="1422400" y="3231783"/>
            <a:ext cx="3634328" cy="34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这个方法帮我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CodeReview</a:t>
            </a: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并生成单元测试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E01D53A9-2012-70B8-EFB3-FFDF693C0383}"/>
              </a:ext>
            </a:extLst>
          </p:cNvPr>
          <p:cNvSpPr/>
          <p:nvPr/>
        </p:nvSpPr>
        <p:spPr>
          <a:xfrm>
            <a:off x="4456258" y="1081667"/>
            <a:ext cx="3222703" cy="1386469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ChatGPT</a:t>
            </a: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提问技巧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/2)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41F59C-6EA8-7367-4E48-0149383A8AF2}"/>
              </a:ext>
            </a:extLst>
          </p:cNvPr>
          <p:cNvSpPr txBox="1"/>
          <p:nvPr/>
        </p:nvSpPr>
        <p:spPr>
          <a:xfrm>
            <a:off x="273396" y="1062471"/>
            <a:ext cx="3917096" cy="5315414"/>
          </a:xfrm>
          <a:prstGeom prst="rect">
            <a:avLst/>
          </a:prstGeom>
          <a:gradFill>
            <a:gsLst>
              <a:gs pos="32000">
                <a:srgbClr val="ECBCC3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89121C8-465C-4942-B6D9-145656D35E46}"/>
              </a:ext>
            </a:extLst>
          </p:cNvPr>
          <p:cNvSpPr/>
          <p:nvPr/>
        </p:nvSpPr>
        <p:spPr>
          <a:xfrm>
            <a:off x="8355980" y="1081667"/>
            <a:ext cx="3222703" cy="1386469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B586658-A18D-3B9E-81DE-D3B31AA447D2}"/>
              </a:ext>
            </a:extLst>
          </p:cNvPr>
          <p:cNvSpPr/>
          <p:nvPr/>
        </p:nvSpPr>
        <p:spPr>
          <a:xfrm>
            <a:off x="4479073" y="3003395"/>
            <a:ext cx="3222703" cy="1386469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00B050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5722155-C164-1256-7633-D19BA811254D}"/>
              </a:ext>
            </a:extLst>
          </p:cNvPr>
          <p:cNvSpPr/>
          <p:nvPr/>
        </p:nvSpPr>
        <p:spPr>
          <a:xfrm>
            <a:off x="8355980" y="2983880"/>
            <a:ext cx="3222703" cy="1386469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FF0B05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A4C77EA-0FB5-37EC-F127-63F49395F5BF}"/>
              </a:ext>
            </a:extLst>
          </p:cNvPr>
          <p:cNvSpPr/>
          <p:nvPr/>
        </p:nvSpPr>
        <p:spPr>
          <a:xfrm>
            <a:off x="4479072" y="4925122"/>
            <a:ext cx="3222703" cy="1386469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F492A81-B189-FBFE-F6E5-3A3198821A1A}"/>
              </a:ext>
            </a:extLst>
          </p:cNvPr>
          <p:cNvSpPr/>
          <p:nvPr/>
        </p:nvSpPr>
        <p:spPr>
          <a:xfrm>
            <a:off x="8355980" y="4886093"/>
            <a:ext cx="3222703" cy="1386469"/>
          </a:xfrm>
          <a:prstGeom prst="roundRect">
            <a:avLst/>
          </a:prstGeom>
          <a:solidFill>
            <a:schemeClr val="bg1"/>
          </a:solidFill>
          <a:ln w="31750">
            <a:solidFill>
              <a:srgbClr val="71B7CD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endParaRPr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Title 4">
            <a:extLst>
              <a:ext uri="{FF2B5EF4-FFF2-40B4-BE49-F238E27FC236}">
                <a16:creationId xmlns:a16="http://schemas.microsoft.com/office/drawing/2014/main" id="{7D40D545-6C64-8006-00C2-409DB321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66" y="4705590"/>
            <a:ext cx="2956852" cy="1682601"/>
          </a:xfrm>
        </p:spPr>
        <p:txBody>
          <a:bodyPr>
            <a:normAutofit/>
          </a:bodyPr>
          <a:lstStyle/>
          <a:p>
            <a:r>
              <a:rPr lang="en-US" dirty="0"/>
              <a:t>Chat skills</a:t>
            </a:r>
          </a:p>
        </p:txBody>
      </p:sp>
      <p:grpSp>
        <p:nvGrpSpPr>
          <p:cNvPr id="24" name="Graphic 45">
            <a:extLst>
              <a:ext uri="{FF2B5EF4-FFF2-40B4-BE49-F238E27FC236}">
                <a16:creationId xmlns:a16="http://schemas.microsoft.com/office/drawing/2014/main" id="{115A6423-EF78-1F31-BE8B-C9892BE7B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4420" y="1465262"/>
            <a:ext cx="3507582" cy="3030539"/>
            <a:chOff x="510933" y="1672664"/>
            <a:chExt cx="5869437" cy="5071175"/>
          </a:xfrm>
        </p:grpSpPr>
        <p:grpSp>
          <p:nvGrpSpPr>
            <p:cNvPr id="26" name="Graphic 45">
              <a:extLst>
                <a:ext uri="{FF2B5EF4-FFF2-40B4-BE49-F238E27FC236}">
                  <a16:creationId xmlns:a16="http://schemas.microsoft.com/office/drawing/2014/main" id="{9EFBE71C-6B68-4CC4-B7EB-B5E5F594D979}"/>
                </a:ext>
              </a:extLst>
            </p:cNvPr>
            <p:cNvGrpSpPr/>
            <p:nvPr/>
          </p:nvGrpSpPr>
          <p:grpSpPr>
            <a:xfrm>
              <a:off x="510933" y="1672664"/>
              <a:ext cx="5869437" cy="4982133"/>
              <a:chOff x="510933" y="1672664"/>
              <a:chExt cx="5869437" cy="4982133"/>
            </a:xfrm>
          </p:grpSpPr>
          <p:sp>
            <p:nvSpPr>
              <p:cNvPr id="73" name="Freeform 48">
                <a:extLst>
                  <a:ext uri="{FF2B5EF4-FFF2-40B4-BE49-F238E27FC236}">
                    <a16:creationId xmlns:a16="http://schemas.microsoft.com/office/drawing/2014/main" id="{C50340E5-06A5-5F2C-6ED7-FEC9CA2336A3}"/>
                  </a:ext>
                </a:extLst>
              </p:cNvPr>
              <p:cNvSpPr/>
              <p:nvPr/>
            </p:nvSpPr>
            <p:spPr>
              <a:xfrm>
                <a:off x="3198709" y="3158551"/>
                <a:ext cx="3181661" cy="3181661"/>
              </a:xfrm>
              <a:custGeom>
                <a:avLst/>
                <a:gdLst>
                  <a:gd name="connsiteX0" fmla="*/ 3181413 w 3181661"/>
                  <a:gd name="connsiteY0" fmla="*/ 1590831 h 3181661"/>
                  <a:gd name="connsiteX1" fmla="*/ 2387614 w 3181661"/>
                  <a:gd name="connsiteY1" fmla="*/ 2967794 h 3181661"/>
                  <a:gd name="connsiteX2" fmla="*/ 1590831 w 3181661"/>
                  <a:gd name="connsiteY2" fmla="*/ 3181662 h 3181661"/>
                  <a:gd name="connsiteX3" fmla="*/ 1490114 w 3181661"/>
                  <a:gd name="connsiteY3" fmla="*/ 3178429 h 3181661"/>
                  <a:gd name="connsiteX4" fmla="*/ 0 w 3181661"/>
                  <a:gd name="connsiteY4" fmla="*/ 1591080 h 3181661"/>
                  <a:gd name="connsiteX5" fmla="*/ 241223 w 3181661"/>
                  <a:gd name="connsiteY5" fmla="*/ 748539 h 3181661"/>
                  <a:gd name="connsiteX6" fmla="*/ 276536 w 3181661"/>
                  <a:gd name="connsiteY6" fmla="*/ 694325 h 3181661"/>
                  <a:gd name="connsiteX7" fmla="*/ 333982 w 3181661"/>
                  <a:gd name="connsiteY7" fmla="*/ 615493 h 3181661"/>
                  <a:gd name="connsiteX8" fmla="*/ 335972 w 3181661"/>
                  <a:gd name="connsiteY8" fmla="*/ 612757 h 3181661"/>
                  <a:gd name="connsiteX9" fmla="*/ 1590831 w 3181661"/>
                  <a:gd name="connsiteY9" fmla="*/ 0 h 3181661"/>
                  <a:gd name="connsiteX10" fmla="*/ 3181662 w 3181661"/>
                  <a:gd name="connsiteY10" fmla="*/ 1590831 h 318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81661" h="3181661">
                    <a:moveTo>
                      <a:pt x="3181413" y="1590831"/>
                    </a:moveTo>
                    <a:cubicBezTo>
                      <a:pt x="3181413" y="2178969"/>
                      <a:pt x="2862103" y="2692501"/>
                      <a:pt x="2387614" y="2967794"/>
                    </a:cubicBezTo>
                    <a:cubicBezTo>
                      <a:pt x="2153354" y="3103824"/>
                      <a:pt x="1881294" y="3181662"/>
                      <a:pt x="1590831" y="3181662"/>
                    </a:cubicBezTo>
                    <a:cubicBezTo>
                      <a:pt x="1557010" y="3181662"/>
                      <a:pt x="1523189" y="3180667"/>
                      <a:pt x="1490114" y="3178429"/>
                    </a:cubicBezTo>
                    <a:cubicBezTo>
                      <a:pt x="658266" y="3126454"/>
                      <a:pt x="0" y="2435610"/>
                      <a:pt x="0" y="1591080"/>
                    </a:cubicBezTo>
                    <a:cubicBezTo>
                      <a:pt x="0" y="1281468"/>
                      <a:pt x="88531" y="992995"/>
                      <a:pt x="241223" y="748539"/>
                    </a:cubicBezTo>
                    <a:cubicBezTo>
                      <a:pt x="252663" y="730136"/>
                      <a:pt x="264351" y="712231"/>
                      <a:pt x="276536" y="694325"/>
                    </a:cubicBezTo>
                    <a:cubicBezTo>
                      <a:pt x="294939" y="667468"/>
                      <a:pt x="313839" y="641107"/>
                      <a:pt x="333982" y="615493"/>
                    </a:cubicBezTo>
                    <a:lnTo>
                      <a:pt x="335972" y="612757"/>
                    </a:lnTo>
                    <a:cubicBezTo>
                      <a:pt x="627181" y="239731"/>
                      <a:pt x="1080780" y="0"/>
                      <a:pt x="1590831" y="0"/>
                    </a:cubicBezTo>
                    <a:cubicBezTo>
                      <a:pt x="2469431" y="0"/>
                      <a:pt x="3181662" y="712479"/>
                      <a:pt x="3181662" y="1590831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 49">
                <a:extLst>
                  <a:ext uri="{FF2B5EF4-FFF2-40B4-BE49-F238E27FC236}">
                    <a16:creationId xmlns:a16="http://schemas.microsoft.com/office/drawing/2014/main" id="{79297F75-BEB0-1AB2-3F65-B904030D77CA}"/>
                  </a:ext>
                </a:extLst>
              </p:cNvPr>
              <p:cNvSpPr/>
              <p:nvPr/>
            </p:nvSpPr>
            <p:spPr>
              <a:xfrm>
                <a:off x="3375523" y="1672664"/>
                <a:ext cx="2862351" cy="2255562"/>
              </a:xfrm>
              <a:custGeom>
                <a:avLst/>
                <a:gdLst>
                  <a:gd name="connsiteX0" fmla="*/ 1144195 w 2862351"/>
                  <a:gd name="connsiteY0" fmla="*/ 0 h 2255562"/>
                  <a:gd name="connsiteX1" fmla="*/ 0 w 2862351"/>
                  <a:gd name="connsiteY1" fmla="*/ 436440 h 2255562"/>
                  <a:gd name="connsiteX2" fmla="*/ 1132506 w 2862351"/>
                  <a:gd name="connsiteY2" fmla="*/ 1510506 h 2255562"/>
                  <a:gd name="connsiteX3" fmla="*/ 1414017 w 2862351"/>
                  <a:gd name="connsiteY3" fmla="*/ 1485638 h 2255562"/>
                  <a:gd name="connsiteX4" fmla="*/ 2776805 w 2862351"/>
                  <a:gd name="connsiteY4" fmla="*/ 2255563 h 2255562"/>
                  <a:gd name="connsiteX5" fmla="*/ 2862352 w 2862351"/>
                  <a:gd name="connsiteY5" fmla="*/ 1718157 h 2255562"/>
                  <a:gd name="connsiteX6" fmla="*/ 1144195 w 2862351"/>
                  <a:gd name="connsiteY6" fmla="*/ 0 h 2255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62351" h="2255562">
                    <a:moveTo>
                      <a:pt x="1144195" y="0"/>
                    </a:moveTo>
                    <a:cubicBezTo>
                      <a:pt x="704770" y="0"/>
                      <a:pt x="303643" y="164877"/>
                      <a:pt x="0" y="436440"/>
                    </a:cubicBezTo>
                    <a:cubicBezTo>
                      <a:pt x="501844" y="635139"/>
                      <a:pt x="908194" y="1022340"/>
                      <a:pt x="1132506" y="1510506"/>
                    </a:cubicBezTo>
                    <a:cubicBezTo>
                      <a:pt x="1223773" y="1494093"/>
                      <a:pt x="1318025" y="1485638"/>
                      <a:pt x="1414017" y="1485638"/>
                    </a:cubicBezTo>
                    <a:cubicBezTo>
                      <a:pt x="1992207" y="1485638"/>
                      <a:pt x="2498278" y="1794254"/>
                      <a:pt x="2776805" y="2255563"/>
                    </a:cubicBezTo>
                    <a:cubicBezTo>
                      <a:pt x="2832510" y="2086458"/>
                      <a:pt x="2862352" y="1905914"/>
                      <a:pt x="2862352" y="1718157"/>
                    </a:cubicBezTo>
                    <a:cubicBezTo>
                      <a:pt x="2862352" y="769179"/>
                      <a:pt x="2093172" y="0"/>
                      <a:pt x="114419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5" name="Freeform 50">
                <a:extLst>
                  <a:ext uri="{FF2B5EF4-FFF2-40B4-BE49-F238E27FC236}">
                    <a16:creationId xmlns:a16="http://schemas.microsoft.com/office/drawing/2014/main" id="{EDDBB033-E2FA-23AD-E163-FEB5DA9582A6}"/>
                  </a:ext>
                </a:extLst>
              </p:cNvPr>
              <p:cNvSpPr/>
              <p:nvPr/>
            </p:nvSpPr>
            <p:spPr>
              <a:xfrm>
                <a:off x="4416514" y="3158302"/>
                <a:ext cx="1735813" cy="1950925"/>
              </a:xfrm>
              <a:custGeom>
                <a:avLst/>
                <a:gdLst>
                  <a:gd name="connsiteX0" fmla="*/ 373026 w 1735813"/>
                  <a:gd name="connsiteY0" fmla="*/ 0 h 1950925"/>
                  <a:gd name="connsiteX1" fmla="*/ 91515 w 1735813"/>
                  <a:gd name="connsiteY1" fmla="*/ 24868 h 1950925"/>
                  <a:gd name="connsiteX2" fmla="*/ 281759 w 1735813"/>
                  <a:gd name="connsiteY2" fmla="*/ 898246 h 1950925"/>
                  <a:gd name="connsiteX3" fmla="*/ 0 w 1735813"/>
                  <a:gd name="connsiteY3" fmla="*/ 1947941 h 1950925"/>
                  <a:gd name="connsiteX4" fmla="*/ 103204 w 1735813"/>
                  <a:gd name="connsiteY4" fmla="*/ 1950925 h 1950925"/>
                  <a:gd name="connsiteX5" fmla="*/ 1735814 w 1735813"/>
                  <a:gd name="connsiteY5" fmla="*/ 769925 h 1950925"/>
                  <a:gd name="connsiteX6" fmla="*/ 373026 w 1735813"/>
                  <a:gd name="connsiteY6" fmla="*/ 0 h 1950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813" h="1950925">
                    <a:moveTo>
                      <a:pt x="373026" y="0"/>
                    </a:moveTo>
                    <a:cubicBezTo>
                      <a:pt x="277034" y="0"/>
                      <a:pt x="183031" y="8455"/>
                      <a:pt x="91515" y="24868"/>
                    </a:cubicBezTo>
                    <a:cubicBezTo>
                      <a:pt x="213619" y="290712"/>
                      <a:pt x="281759" y="586397"/>
                      <a:pt x="281759" y="898246"/>
                    </a:cubicBezTo>
                    <a:cubicBezTo>
                      <a:pt x="281759" y="1280722"/>
                      <a:pt x="179301" y="1639324"/>
                      <a:pt x="0" y="1947941"/>
                    </a:cubicBezTo>
                    <a:cubicBezTo>
                      <a:pt x="34070" y="1949931"/>
                      <a:pt x="68388" y="1950925"/>
                      <a:pt x="103204" y="1950925"/>
                    </a:cubicBezTo>
                    <a:cubicBezTo>
                      <a:pt x="864425" y="1950925"/>
                      <a:pt x="1510257" y="1455796"/>
                      <a:pt x="1735814" y="769925"/>
                    </a:cubicBezTo>
                    <a:cubicBezTo>
                      <a:pt x="1457288" y="308617"/>
                      <a:pt x="951216" y="0"/>
                      <a:pt x="373026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6" name="Freeform 51">
                <a:extLst>
                  <a:ext uri="{FF2B5EF4-FFF2-40B4-BE49-F238E27FC236}">
                    <a16:creationId xmlns:a16="http://schemas.microsoft.com/office/drawing/2014/main" id="{CC924B18-387F-329A-D82B-C1D308E5997E}"/>
                  </a:ext>
                </a:extLst>
              </p:cNvPr>
              <p:cNvSpPr/>
              <p:nvPr/>
            </p:nvSpPr>
            <p:spPr>
              <a:xfrm>
                <a:off x="510933" y="1962630"/>
                <a:ext cx="3146348" cy="4187588"/>
              </a:xfrm>
              <a:custGeom>
                <a:avLst/>
                <a:gdLst>
                  <a:gd name="connsiteX0" fmla="*/ 2093670 w 3146348"/>
                  <a:gd name="connsiteY0" fmla="*/ 0 h 4187588"/>
                  <a:gd name="connsiteX1" fmla="*/ 0 w 3146348"/>
                  <a:gd name="connsiteY1" fmla="*/ 2093919 h 4187588"/>
                  <a:gd name="connsiteX2" fmla="*/ 2093670 w 3146348"/>
                  <a:gd name="connsiteY2" fmla="*/ 4187588 h 4187588"/>
                  <a:gd name="connsiteX3" fmla="*/ 3146349 w 3146348"/>
                  <a:gd name="connsiteY3" fmla="*/ 3904089 h 4187588"/>
                  <a:gd name="connsiteX4" fmla="*/ 2687776 w 3146348"/>
                  <a:gd name="connsiteY4" fmla="*/ 2786752 h 4187588"/>
                  <a:gd name="connsiteX5" fmla="*/ 2705681 w 3146348"/>
                  <a:gd name="connsiteY5" fmla="*/ 2548016 h 4187588"/>
                  <a:gd name="connsiteX6" fmla="*/ 2290876 w 3146348"/>
                  <a:gd name="connsiteY6" fmla="*/ 1428192 h 4187588"/>
                  <a:gd name="connsiteX7" fmla="*/ 2864839 w 3146348"/>
                  <a:gd name="connsiteY7" fmla="*/ 146475 h 4187588"/>
                  <a:gd name="connsiteX8" fmla="*/ 2093919 w 3146348"/>
                  <a:gd name="connsiteY8" fmla="*/ 0 h 4187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6348" h="4187588">
                    <a:moveTo>
                      <a:pt x="2093670" y="0"/>
                    </a:moveTo>
                    <a:cubicBezTo>
                      <a:pt x="937290" y="0"/>
                      <a:pt x="0" y="937290"/>
                      <a:pt x="0" y="2093919"/>
                    </a:cubicBezTo>
                    <a:cubicBezTo>
                      <a:pt x="0" y="3250548"/>
                      <a:pt x="937290" y="4187588"/>
                      <a:pt x="2093670" y="4187588"/>
                    </a:cubicBezTo>
                    <a:cubicBezTo>
                      <a:pt x="2477389" y="4187588"/>
                      <a:pt x="2836986" y="4084385"/>
                      <a:pt x="3146349" y="3904089"/>
                    </a:cubicBezTo>
                    <a:cubicBezTo>
                      <a:pt x="2862849" y="3616859"/>
                      <a:pt x="2687776" y="3222198"/>
                      <a:pt x="2687776" y="2786752"/>
                    </a:cubicBezTo>
                    <a:cubicBezTo>
                      <a:pt x="2687776" y="2705681"/>
                      <a:pt x="2693744" y="2625853"/>
                      <a:pt x="2705681" y="2548016"/>
                    </a:cubicBezTo>
                    <a:cubicBezTo>
                      <a:pt x="2447050" y="2247357"/>
                      <a:pt x="2290876" y="1856177"/>
                      <a:pt x="2290876" y="1428192"/>
                    </a:cubicBezTo>
                    <a:cubicBezTo>
                      <a:pt x="2290876" y="918638"/>
                      <a:pt x="2512702" y="461060"/>
                      <a:pt x="2864839" y="146475"/>
                    </a:cubicBezTo>
                    <a:cubicBezTo>
                      <a:pt x="2626351" y="51975"/>
                      <a:pt x="2366228" y="0"/>
                      <a:pt x="2093919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7" name="Freeform 52">
                <a:extLst>
                  <a:ext uri="{FF2B5EF4-FFF2-40B4-BE49-F238E27FC236}">
                    <a16:creationId xmlns:a16="http://schemas.microsoft.com/office/drawing/2014/main" id="{CE20BBA1-176D-57E4-E269-7F8EFC665DC1}"/>
                  </a:ext>
                </a:extLst>
              </p:cNvPr>
              <p:cNvSpPr/>
              <p:nvPr/>
            </p:nvSpPr>
            <p:spPr>
              <a:xfrm>
                <a:off x="3198460" y="4510396"/>
                <a:ext cx="1218053" cy="1356322"/>
              </a:xfrm>
              <a:custGeom>
                <a:avLst/>
                <a:gdLst>
                  <a:gd name="connsiteX0" fmla="*/ 17905 w 1218053"/>
                  <a:gd name="connsiteY0" fmla="*/ 249 h 1356322"/>
                  <a:gd name="connsiteX1" fmla="*/ 0 w 1218053"/>
                  <a:gd name="connsiteY1" fmla="*/ 238985 h 1356322"/>
                  <a:gd name="connsiteX2" fmla="*/ 458573 w 1218053"/>
                  <a:gd name="connsiteY2" fmla="*/ 1356322 h 1356322"/>
                  <a:gd name="connsiteX3" fmla="*/ 1218054 w 1218053"/>
                  <a:gd name="connsiteY3" fmla="*/ 595598 h 1356322"/>
                  <a:gd name="connsiteX4" fmla="*/ 17905 w 1218053"/>
                  <a:gd name="connsiteY4" fmla="*/ 0 h 135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053" h="1356322">
                    <a:moveTo>
                      <a:pt x="17905" y="249"/>
                    </a:moveTo>
                    <a:cubicBezTo>
                      <a:pt x="6217" y="78087"/>
                      <a:pt x="0" y="157666"/>
                      <a:pt x="0" y="238985"/>
                    </a:cubicBezTo>
                    <a:cubicBezTo>
                      <a:pt x="0" y="674431"/>
                      <a:pt x="175074" y="1069092"/>
                      <a:pt x="458573" y="1356322"/>
                    </a:cubicBezTo>
                    <a:cubicBezTo>
                      <a:pt x="772909" y="1173042"/>
                      <a:pt x="1035271" y="910432"/>
                      <a:pt x="1218054" y="595598"/>
                    </a:cubicBezTo>
                    <a:cubicBezTo>
                      <a:pt x="738591" y="567248"/>
                      <a:pt x="312098" y="342189"/>
                      <a:pt x="17905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8" name="Freeform 53">
                <a:extLst>
                  <a:ext uri="{FF2B5EF4-FFF2-40B4-BE49-F238E27FC236}">
                    <a16:creationId xmlns:a16="http://schemas.microsoft.com/office/drawing/2014/main" id="{5B096221-9B95-6E9A-B270-38E953D48E82}"/>
                  </a:ext>
                </a:extLst>
              </p:cNvPr>
              <p:cNvSpPr/>
              <p:nvPr/>
            </p:nvSpPr>
            <p:spPr>
              <a:xfrm>
                <a:off x="2801561" y="2108607"/>
                <a:ext cx="1706468" cy="2402037"/>
              </a:xfrm>
              <a:custGeom>
                <a:avLst/>
                <a:gdLst>
                  <a:gd name="connsiteX0" fmla="*/ 573963 w 1706468"/>
                  <a:gd name="connsiteY0" fmla="*/ 497 h 2402037"/>
                  <a:gd name="connsiteX1" fmla="*/ 0 w 1706468"/>
                  <a:gd name="connsiteY1" fmla="*/ 1282214 h 2402037"/>
                  <a:gd name="connsiteX2" fmla="*/ 414805 w 1706468"/>
                  <a:gd name="connsiteY2" fmla="*/ 2402038 h 2402037"/>
                  <a:gd name="connsiteX3" fmla="*/ 638372 w 1706468"/>
                  <a:gd name="connsiteY3" fmla="*/ 1797985 h 2402037"/>
                  <a:gd name="connsiteX4" fmla="*/ 673685 w 1706468"/>
                  <a:gd name="connsiteY4" fmla="*/ 1743772 h 2402037"/>
                  <a:gd name="connsiteX5" fmla="*/ 731131 w 1706468"/>
                  <a:gd name="connsiteY5" fmla="*/ 1664939 h 2402037"/>
                  <a:gd name="connsiteX6" fmla="*/ 733120 w 1706468"/>
                  <a:gd name="connsiteY6" fmla="*/ 1662203 h 2402037"/>
                  <a:gd name="connsiteX7" fmla="*/ 1706469 w 1706468"/>
                  <a:gd name="connsiteY7" fmla="*/ 1074066 h 2402037"/>
                  <a:gd name="connsiteX8" fmla="*/ 573963 w 1706468"/>
                  <a:gd name="connsiteY8" fmla="*/ 0 h 2402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6468" h="2402037">
                    <a:moveTo>
                      <a:pt x="573963" y="497"/>
                    </a:moveTo>
                    <a:cubicBezTo>
                      <a:pt x="221826" y="315083"/>
                      <a:pt x="0" y="772910"/>
                      <a:pt x="0" y="1282214"/>
                    </a:cubicBezTo>
                    <a:cubicBezTo>
                      <a:pt x="0" y="1709951"/>
                      <a:pt x="156173" y="2101130"/>
                      <a:pt x="414805" y="2402038"/>
                    </a:cubicBezTo>
                    <a:cubicBezTo>
                      <a:pt x="447880" y="2182948"/>
                      <a:pt x="525469" y="1978529"/>
                      <a:pt x="638372" y="1797985"/>
                    </a:cubicBezTo>
                    <a:cubicBezTo>
                      <a:pt x="649811" y="1779582"/>
                      <a:pt x="661499" y="1761677"/>
                      <a:pt x="673685" y="1743772"/>
                    </a:cubicBezTo>
                    <a:cubicBezTo>
                      <a:pt x="692087" y="1716914"/>
                      <a:pt x="710987" y="1690553"/>
                      <a:pt x="731131" y="1664939"/>
                    </a:cubicBezTo>
                    <a:lnTo>
                      <a:pt x="733120" y="1662203"/>
                    </a:lnTo>
                    <a:cubicBezTo>
                      <a:pt x="969370" y="1359555"/>
                      <a:pt x="1312802" y="1144443"/>
                      <a:pt x="1706469" y="1074066"/>
                    </a:cubicBezTo>
                    <a:cubicBezTo>
                      <a:pt x="1482156" y="585899"/>
                      <a:pt x="1075558" y="198947"/>
                      <a:pt x="573963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9" name="Freeform 54">
                <a:extLst>
                  <a:ext uri="{FF2B5EF4-FFF2-40B4-BE49-F238E27FC236}">
                    <a16:creationId xmlns:a16="http://schemas.microsoft.com/office/drawing/2014/main" id="{E577DBD6-FA3C-7705-A822-90C708D77AFE}"/>
                  </a:ext>
                </a:extLst>
              </p:cNvPr>
              <p:cNvSpPr/>
              <p:nvPr/>
            </p:nvSpPr>
            <p:spPr>
              <a:xfrm>
                <a:off x="3216366" y="3183170"/>
                <a:ext cx="1481907" cy="1923570"/>
              </a:xfrm>
              <a:custGeom>
                <a:avLst/>
                <a:gdLst>
                  <a:gd name="connsiteX0" fmla="*/ 1291664 w 1481907"/>
                  <a:gd name="connsiteY0" fmla="*/ 0 h 1923570"/>
                  <a:gd name="connsiteX1" fmla="*/ 318315 w 1481907"/>
                  <a:gd name="connsiteY1" fmla="*/ 588138 h 1923570"/>
                  <a:gd name="connsiteX2" fmla="*/ 316326 w 1481907"/>
                  <a:gd name="connsiteY2" fmla="*/ 590873 h 1923570"/>
                  <a:gd name="connsiteX3" fmla="*/ 258880 w 1481907"/>
                  <a:gd name="connsiteY3" fmla="*/ 669706 h 1923570"/>
                  <a:gd name="connsiteX4" fmla="*/ 223567 w 1481907"/>
                  <a:gd name="connsiteY4" fmla="*/ 723919 h 1923570"/>
                  <a:gd name="connsiteX5" fmla="*/ 0 w 1481907"/>
                  <a:gd name="connsiteY5" fmla="*/ 1327972 h 1923570"/>
                  <a:gd name="connsiteX6" fmla="*/ 1200149 w 1481907"/>
                  <a:gd name="connsiteY6" fmla="*/ 1923570 h 1923570"/>
                  <a:gd name="connsiteX7" fmla="*/ 1481908 w 1481907"/>
                  <a:gd name="connsiteY7" fmla="*/ 873875 h 1923570"/>
                  <a:gd name="connsiteX8" fmla="*/ 1291664 w 1481907"/>
                  <a:gd name="connsiteY8" fmla="*/ 497 h 1923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1907" h="1923570">
                    <a:moveTo>
                      <a:pt x="1291664" y="0"/>
                    </a:moveTo>
                    <a:cubicBezTo>
                      <a:pt x="897997" y="70378"/>
                      <a:pt x="554565" y="285240"/>
                      <a:pt x="318315" y="588138"/>
                    </a:cubicBezTo>
                    <a:lnTo>
                      <a:pt x="316326" y="590873"/>
                    </a:lnTo>
                    <a:cubicBezTo>
                      <a:pt x="296182" y="616487"/>
                      <a:pt x="277283" y="642599"/>
                      <a:pt x="258880" y="669706"/>
                    </a:cubicBezTo>
                    <a:cubicBezTo>
                      <a:pt x="246695" y="687362"/>
                      <a:pt x="235006" y="705516"/>
                      <a:pt x="223567" y="723919"/>
                    </a:cubicBezTo>
                    <a:cubicBezTo>
                      <a:pt x="110664" y="904215"/>
                      <a:pt x="33075" y="1108633"/>
                      <a:pt x="0" y="1327972"/>
                    </a:cubicBezTo>
                    <a:cubicBezTo>
                      <a:pt x="294193" y="1670161"/>
                      <a:pt x="720686" y="1894971"/>
                      <a:pt x="1200149" y="1923570"/>
                    </a:cubicBezTo>
                    <a:cubicBezTo>
                      <a:pt x="1379201" y="1614953"/>
                      <a:pt x="1481908" y="1256351"/>
                      <a:pt x="1481908" y="873875"/>
                    </a:cubicBezTo>
                    <a:cubicBezTo>
                      <a:pt x="1481908" y="562274"/>
                      <a:pt x="1413768" y="266340"/>
                      <a:pt x="1291664" y="497"/>
                    </a:cubicBezTo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0" name="Freeform 55">
                <a:extLst>
                  <a:ext uri="{FF2B5EF4-FFF2-40B4-BE49-F238E27FC236}">
                    <a16:creationId xmlns:a16="http://schemas.microsoft.com/office/drawing/2014/main" id="{78C543ED-DD17-C4C8-2087-D38D4B244926}"/>
                  </a:ext>
                </a:extLst>
              </p:cNvPr>
              <p:cNvSpPr/>
              <p:nvPr/>
            </p:nvSpPr>
            <p:spPr>
              <a:xfrm>
                <a:off x="5410006" y="6500614"/>
                <a:ext cx="674430" cy="82314"/>
              </a:xfrm>
              <a:custGeom>
                <a:avLst/>
                <a:gdLst>
                  <a:gd name="connsiteX0" fmla="*/ 337215 w 674430"/>
                  <a:gd name="connsiteY0" fmla="*/ 0 h 82314"/>
                  <a:gd name="connsiteX1" fmla="*/ 0 w 674430"/>
                  <a:gd name="connsiteY1" fmla="*/ 41033 h 82314"/>
                  <a:gd name="connsiteX2" fmla="*/ 337215 w 674430"/>
                  <a:gd name="connsiteY2" fmla="*/ 82315 h 82314"/>
                  <a:gd name="connsiteX3" fmla="*/ 674431 w 674430"/>
                  <a:gd name="connsiteY3" fmla="*/ 41033 h 82314"/>
                  <a:gd name="connsiteX4" fmla="*/ 337215 w 674430"/>
                  <a:gd name="connsiteY4" fmla="*/ 0 h 82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430" h="82314">
                    <a:moveTo>
                      <a:pt x="337215" y="0"/>
                    </a:moveTo>
                    <a:cubicBezTo>
                      <a:pt x="150951" y="0"/>
                      <a:pt x="0" y="18403"/>
                      <a:pt x="0" y="41033"/>
                    </a:cubicBezTo>
                    <a:cubicBezTo>
                      <a:pt x="0" y="63663"/>
                      <a:pt x="150951" y="82315"/>
                      <a:pt x="337215" y="82315"/>
                    </a:cubicBezTo>
                    <a:cubicBezTo>
                      <a:pt x="523480" y="82315"/>
                      <a:pt x="674431" y="63912"/>
                      <a:pt x="674431" y="41033"/>
                    </a:cubicBezTo>
                    <a:cubicBezTo>
                      <a:pt x="674431" y="18154"/>
                      <a:pt x="523480" y="0"/>
                      <a:pt x="337215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1" name="Freeform 56">
                <a:extLst>
                  <a:ext uri="{FF2B5EF4-FFF2-40B4-BE49-F238E27FC236}">
                    <a16:creationId xmlns:a16="http://schemas.microsoft.com/office/drawing/2014/main" id="{857A904D-A49F-CE72-E225-F99E25ED81A6}"/>
                  </a:ext>
                </a:extLst>
              </p:cNvPr>
              <p:cNvSpPr/>
              <p:nvPr/>
            </p:nvSpPr>
            <p:spPr>
              <a:xfrm>
                <a:off x="3093267" y="6405617"/>
                <a:ext cx="1342644" cy="147718"/>
              </a:xfrm>
              <a:custGeom>
                <a:avLst/>
                <a:gdLst>
                  <a:gd name="connsiteX0" fmla="*/ 671446 w 1342644"/>
                  <a:gd name="connsiteY0" fmla="*/ 0 h 147718"/>
                  <a:gd name="connsiteX1" fmla="*/ 0 w 1342644"/>
                  <a:gd name="connsiteY1" fmla="*/ 73859 h 147718"/>
                  <a:gd name="connsiteX2" fmla="*/ 671446 w 1342644"/>
                  <a:gd name="connsiteY2" fmla="*/ 147718 h 147718"/>
                  <a:gd name="connsiteX3" fmla="*/ 1342644 w 1342644"/>
                  <a:gd name="connsiteY3" fmla="*/ 73859 h 147718"/>
                  <a:gd name="connsiteX4" fmla="*/ 671446 w 1342644"/>
                  <a:gd name="connsiteY4" fmla="*/ 0 h 14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644" h="147718">
                    <a:moveTo>
                      <a:pt x="671446" y="0"/>
                    </a:moveTo>
                    <a:cubicBezTo>
                      <a:pt x="300908" y="0"/>
                      <a:pt x="0" y="33075"/>
                      <a:pt x="0" y="73859"/>
                    </a:cubicBezTo>
                    <a:cubicBezTo>
                      <a:pt x="0" y="114643"/>
                      <a:pt x="300659" y="147718"/>
                      <a:pt x="671446" y="147718"/>
                    </a:cubicBezTo>
                    <a:cubicBezTo>
                      <a:pt x="1042234" y="147718"/>
                      <a:pt x="1342644" y="114643"/>
                      <a:pt x="1342644" y="73859"/>
                    </a:cubicBezTo>
                    <a:cubicBezTo>
                      <a:pt x="1342644" y="33075"/>
                      <a:pt x="1042234" y="0"/>
                      <a:pt x="671446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2" name="Freeform 57">
                <a:extLst>
                  <a:ext uri="{FF2B5EF4-FFF2-40B4-BE49-F238E27FC236}">
                    <a16:creationId xmlns:a16="http://schemas.microsoft.com/office/drawing/2014/main" id="{34EEB42C-2588-CA94-8D2B-698A2AEDDBBA}"/>
                  </a:ext>
                </a:extLst>
              </p:cNvPr>
              <p:cNvSpPr/>
              <p:nvPr/>
            </p:nvSpPr>
            <p:spPr>
              <a:xfrm>
                <a:off x="4424472" y="6392436"/>
                <a:ext cx="922119" cy="92261"/>
              </a:xfrm>
              <a:custGeom>
                <a:avLst/>
                <a:gdLst>
                  <a:gd name="connsiteX0" fmla="*/ 461060 w 922119"/>
                  <a:gd name="connsiteY0" fmla="*/ 0 h 92261"/>
                  <a:gd name="connsiteX1" fmla="*/ 0 w 922119"/>
                  <a:gd name="connsiteY1" fmla="*/ 46255 h 92261"/>
                  <a:gd name="connsiteX2" fmla="*/ 461060 w 922119"/>
                  <a:gd name="connsiteY2" fmla="*/ 92262 h 92261"/>
                  <a:gd name="connsiteX3" fmla="*/ 922120 w 922119"/>
                  <a:gd name="connsiteY3" fmla="*/ 46255 h 92261"/>
                  <a:gd name="connsiteX4" fmla="*/ 461060 w 922119"/>
                  <a:gd name="connsiteY4" fmla="*/ 0 h 92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2119" h="92261">
                    <a:moveTo>
                      <a:pt x="461060" y="0"/>
                    </a:moveTo>
                    <a:cubicBezTo>
                      <a:pt x="206408" y="0"/>
                      <a:pt x="0" y="20641"/>
                      <a:pt x="0" y="46255"/>
                    </a:cubicBezTo>
                    <a:cubicBezTo>
                      <a:pt x="0" y="71870"/>
                      <a:pt x="206408" y="92262"/>
                      <a:pt x="461060" y="92262"/>
                    </a:cubicBezTo>
                    <a:cubicBezTo>
                      <a:pt x="715712" y="92262"/>
                      <a:pt x="922120" y="71621"/>
                      <a:pt x="922120" y="46255"/>
                    </a:cubicBezTo>
                    <a:cubicBezTo>
                      <a:pt x="922120" y="20889"/>
                      <a:pt x="715712" y="0"/>
                      <a:pt x="461060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3" name="Freeform 58">
                <a:extLst>
                  <a:ext uri="{FF2B5EF4-FFF2-40B4-BE49-F238E27FC236}">
                    <a16:creationId xmlns:a16="http://schemas.microsoft.com/office/drawing/2014/main" id="{C773A20B-2B8E-0FC4-BC5A-DA42E38B36D1}"/>
                  </a:ext>
                </a:extLst>
              </p:cNvPr>
              <p:cNvSpPr/>
              <p:nvPr/>
            </p:nvSpPr>
            <p:spPr>
              <a:xfrm>
                <a:off x="539532" y="6375277"/>
                <a:ext cx="2373439" cy="279520"/>
              </a:xfrm>
              <a:custGeom>
                <a:avLst/>
                <a:gdLst>
                  <a:gd name="connsiteX0" fmla="*/ 1186720 w 2373439"/>
                  <a:gd name="connsiteY0" fmla="*/ 0 h 279520"/>
                  <a:gd name="connsiteX1" fmla="*/ 0 w 2373439"/>
                  <a:gd name="connsiteY1" fmla="*/ 139760 h 279520"/>
                  <a:gd name="connsiteX2" fmla="*/ 1186720 w 2373439"/>
                  <a:gd name="connsiteY2" fmla="*/ 279521 h 279520"/>
                  <a:gd name="connsiteX3" fmla="*/ 2373439 w 2373439"/>
                  <a:gd name="connsiteY3" fmla="*/ 139760 h 279520"/>
                  <a:gd name="connsiteX4" fmla="*/ 1186720 w 2373439"/>
                  <a:gd name="connsiteY4" fmla="*/ 0 h 27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3439" h="279520">
                    <a:moveTo>
                      <a:pt x="1186720" y="0"/>
                    </a:moveTo>
                    <a:cubicBezTo>
                      <a:pt x="531189" y="0"/>
                      <a:pt x="0" y="62420"/>
                      <a:pt x="0" y="139760"/>
                    </a:cubicBezTo>
                    <a:cubicBezTo>
                      <a:pt x="0" y="217101"/>
                      <a:pt x="531189" y="279521"/>
                      <a:pt x="1186720" y="279521"/>
                    </a:cubicBezTo>
                    <a:cubicBezTo>
                      <a:pt x="1842250" y="279521"/>
                      <a:pt x="2373439" y="217101"/>
                      <a:pt x="2373439" y="139760"/>
                    </a:cubicBezTo>
                    <a:cubicBezTo>
                      <a:pt x="2373439" y="62420"/>
                      <a:pt x="1842002" y="0"/>
                      <a:pt x="1186720" y="0"/>
                    </a:cubicBez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4" name="Freeform 59">
                <a:extLst>
                  <a:ext uri="{FF2B5EF4-FFF2-40B4-BE49-F238E27FC236}">
                    <a16:creationId xmlns:a16="http://schemas.microsoft.com/office/drawing/2014/main" id="{8665C4E8-A6B2-A470-EC72-9F89ECD7D0A8}"/>
                  </a:ext>
                </a:extLst>
              </p:cNvPr>
              <p:cNvSpPr/>
              <p:nvPr/>
            </p:nvSpPr>
            <p:spPr>
              <a:xfrm>
                <a:off x="959808" y="3518396"/>
                <a:ext cx="695817" cy="695817"/>
              </a:xfrm>
              <a:custGeom>
                <a:avLst/>
                <a:gdLst>
                  <a:gd name="connsiteX0" fmla="*/ 347909 w 695817"/>
                  <a:gd name="connsiteY0" fmla="*/ 0 h 695817"/>
                  <a:gd name="connsiteX1" fmla="*/ 0 w 695817"/>
                  <a:gd name="connsiteY1" fmla="*/ 347909 h 695817"/>
                  <a:gd name="connsiteX2" fmla="*/ 347909 w 695817"/>
                  <a:gd name="connsiteY2" fmla="*/ 695818 h 695817"/>
                  <a:gd name="connsiteX3" fmla="*/ 695818 w 695817"/>
                  <a:gd name="connsiteY3" fmla="*/ 347909 h 695817"/>
                  <a:gd name="connsiteX4" fmla="*/ 347909 w 695817"/>
                  <a:gd name="connsiteY4" fmla="*/ 0 h 695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817" h="695817">
                    <a:moveTo>
                      <a:pt x="347909" y="0"/>
                    </a:moveTo>
                    <a:cubicBezTo>
                      <a:pt x="155925" y="0"/>
                      <a:pt x="0" y="155676"/>
                      <a:pt x="0" y="347909"/>
                    </a:cubicBezTo>
                    <a:cubicBezTo>
                      <a:pt x="0" y="540142"/>
                      <a:pt x="155676" y="695818"/>
                      <a:pt x="347909" y="695818"/>
                    </a:cubicBezTo>
                    <a:cubicBezTo>
                      <a:pt x="540141" y="695818"/>
                      <a:pt x="695818" y="540142"/>
                      <a:pt x="695818" y="347909"/>
                    </a:cubicBezTo>
                    <a:cubicBezTo>
                      <a:pt x="695818" y="155676"/>
                      <a:pt x="540141" y="0"/>
                      <a:pt x="347909" y="0"/>
                    </a:cubicBezTo>
                  </a:path>
                </a:pathLst>
              </a:custGeom>
              <a:solidFill>
                <a:schemeClr val="accent6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5" name="Freeform 60">
                <a:extLst>
                  <a:ext uri="{FF2B5EF4-FFF2-40B4-BE49-F238E27FC236}">
                    <a16:creationId xmlns:a16="http://schemas.microsoft.com/office/drawing/2014/main" id="{8E206002-6DB9-FBD2-0A70-EE69ECFAAB56}"/>
                  </a:ext>
                </a:extLst>
              </p:cNvPr>
              <p:cNvSpPr/>
              <p:nvPr/>
            </p:nvSpPr>
            <p:spPr>
              <a:xfrm>
                <a:off x="3230541" y="2841230"/>
                <a:ext cx="450118" cy="569237"/>
              </a:xfrm>
              <a:custGeom>
                <a:avLst/>
                <a:gdLst>
                  <a:gd name="connsiteX0" fmla="*/ 225059 w 450118"/>
                  <a:gd name="connsiteY0" fmla="*/ 0 h 569237"/>
                  <a:gd name="connsiteX1" fmla="*/ 0 w 450118"/>
                  <a:gd name="connsiteY1" fmla="*/ 225059 h 569237"/>
                  <a:gd name="connsiteX2" fmla="*/ 89526 w 450118"/>
                  <a:gd name="connsiteY2" fmla="*/ 225059 h 569237"/>
                  <a:gd name="connsiteX3" fmla="*/ 89526 w 450118"/>
                  <a:gd name="connsiteY3" fmla="*/ 569237 h 569237"/>
                  <a:gd name="connsiteX4" fmla="*/ 360592 w 450118"/>
                  <a:gd name="connsiteY4" fmla="*/ 569237 h 569237"/>
                  <a:gd name="connsiteX5" fmla="*/ 360592 w 450118"/>
                  <a:gd name="connsiteY5" fmla="*/ 225059 h 569237"/>
                  <a:gd name="connsiteX6" fmla="*/ 450118 w 450118"/>
                  <a:gd name="connsiteY6" fmla="*/ 225059 h 569237"/>
                  <a:gd name="connsiteX7" fmla="*/ 225059 w 450118"/>
                  <a:gd name="connsiteY7" fmla="*/ 0 h 56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0118" h="569237">
                    <a:moveTo>
                      <a:pt x="225059" y="0"/>
                    </a:moveTo>
                    <a:lnTo>
                      <a:pt x="0" y="225059"/>
                    </a:lnTo>
                    <a:lnTo>
                      <a:pt x="89526" y="225059"/>
                    </a:lnTo>
                    <a:lnTo>
                      <a:pt x="89526" y="569237"/>
                    </a:lnTo>
                    <a:lnTo>
                      <a:pt x="360592" y="569237"/>
                    </a:lnTo>
                    <a:lnTo>
                      <a:pt x="360592" y="225059"/>
                    </a:lnTo>
                    <a:lnTo>
                      <a:pt x="450118" y="225059"/>
                    </a:lnTo>
                    <a:lnTo>
                      <a:pt x="225059" y="0"/>
                    </a:lnTo>
                  </a:path>
                </a:pathLst>
              </a:custGeom>
              <a:solidFill>
                <a:schemeClr val="bg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45">
              <a:extLst>
                <a:ext uri="{FF2B5EF4-FFF2-40B4-BE49-F238E27FC236}">
                  <a16:creationId xmlns:a16="http://schemas.microsoft.com/office/drawing/2014/main" id="{9759F526-0572-A28A-7E93-3026B17398E9}"/>
                </a:ext>
              </a:extLst>
            </p:cNvPr>
            <p:cNvGrpSpPr/>
            <p:nvPr/>
          </p:nvGrpSpPr>
          <p:grpSpPr>
            <a:xfrm>
              <a:off x="2148020" y="2139693"/>
              <a:ext cx="3746423" cy="4205990"/>
              <a:chOff x="2148020" y="2139693"/>
              <a:chExt cx="3746423" cy="4205990"/>
            </a:xfrm>
          </p:grpSpPr>
          <p:sp>
            <p:nvSpPr>
              <p:cNvPr id="69" name="Freeform 62">
                <a:extLst>
                  <a:ext uri="{FF2B5EF4-FFF2-40B4-BE49-F238E27FC236}">
                    <a16:creationId xmlns:a16="http://schemas.microsoft.com/office/drawing/2014/main" id="{B960D200-0268-C3B5-142B-241EA59AEE2A}"/>
                  </a:ext>
                </a:extLst>
              </p:cNvPr>
              <p:cNvSpPr/>
              <p:nvPr/>
            </p:nvSpPr>
            <p:spPr>
              <a:xfrm>
                <a:off x="2267388" y="4194817"/>
                <a:ext cx="890785" cy="2134702"/>
              </a:xfrm>
              <a:custGeom>
                <a:avLst/>
                <a:gdLst>
                  <a:gd name="connsiteX0" fmla="*/ 0 w 890785"/>
                  <a:gd name="connsiteY0" fmla="*/ 0 h 2134702"/>
                  <a:gd name="connsiteX1" fmla="*/ 890786 w 890785"/>
                  <a:gd name="connsiteY1" fmla="*/ 0 h 2134702"/>
                  <a:gd name="connsiteX2" fmla="*/ 890786 w 890785"/>
                  <a:gd name="connsiteY2" fmla="*/ 2134703 h 2134702"/>
                  <a:gd name="connsiteX3" fmla="*/ 0 w 890785"/>
                  <a:gd name="connsiteY3" fmla="*/ 2134703 h 213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2134702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2134703"/>
                    </a:lnTo>
                    <a:lnTo>
                      <a:pt x="0" y="2134703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 63">
                <a:extLst>
                  <a:ext uri="{FF2B5EF4-FFF2-40B4-BE49-F238E27FC236}">
                    <a16:creationId xmlns:a16="http://schemas.microsoft.com/office/drawing/2014/main" id="{F5203880-6A3B-5AE3-4583-6FD1DDAB0646}"/>
                  </a:ext>
                </a:extLst>
              </p:cNvPr>
              <p:cNvSpPr/>
              <p:nvPr/>
            </p:nvSpPr>
            <p:spPr>
              <a:xfrm>
                <a:off x="3635647" y="3319698"/>
                <a:ext cx="890785" cy="3009821"/>
              </a:xfrm>
              <a:custGeom>
                <a:avLst/>
                <a:gdLst>
                  <a:gd name="connsiteX0" fmla="*/ 0 w 890785"/>
                  <a:gd name="connsiteY0" fmla="*/ 0 h 3009821"/>
                  <a:gd name="connsiteX1" fmla="*/ 890786 w 890785"/>
                  <a:gd name="connsiteY1" fmla="*/ 0 h 3009821"/>
                  <a:gd name="connsiteX2" fmla="*/ 890786 w 890785"/>
                  <a:gd name="connsiteY2" fmla="*/ 3009822 h 3009821"/>
                  <a:gd name="connsiteX3" fmla="*/ 0 w 890785"/>
                  <a:gd name="connsiteY3" fmla="*/ 3009822 h 3009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3009821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3009822"/>
                    </a:lnTo>
                    <a:lnTo>
                      <a:pt x="0" y="300982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 64">
                <a:extLst>
                  <a:ext uri="{FF2B5EF4-FFF2-40B4-BE49-F238E27FC236}">
                    <a16:creationId xmlns:a16="http://schemas.microsoft.com/office/drawing/2014/main" id="{2BBEACAD-F5E8-DACC-01B7-546B8DEEFE60}"/>
                  </a:ext>
                </a:extLst>
              </p:cNvPr>
              <p:cNvSpPr/>
              <p:nvPr/>
            </p:nvSpPr>
            <p:spPr>
              <a:xfrm>
                <a:off x="5003657" y="2139693"/>
                <a:ext cx="890785" cy="4189826"/>
              </a:xfrm>
              <a:custGeom>
                <a:avLst/>
                <a:gdLst>
                  <a:gd name="connsiteX0" fmla="*/ 0 w 890785"/>
                  <a:gd name="connsiteY0" fmla="*/ 0 h 4189826"/>
                  <a:gd name="connsiteX1" fmla="*/ 890786 w 890785"/>
                  <a:gd name="connsiteY1" fmla="*/ 0 h 4189826"/>
                  <a:gd name="connsiteX2" fmla="*/ 890786 w 890785"/>
                  <a:gd name="connsiteY2" fmla="*/ 4189827 h 4189826"/>
                  <a:gd name="connsiteX3" fmla="*/ 0 w 890785"/>
                  <a:gd name="connsiteY3" fmla="*/ 4189827 h 418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0785" h="4189826">
                    <a:moveTo>
                      <a:pt x="0" y="0"/>
                    </a:moveTo>
                    <a:lnTo>
                      <a:pt x="890786" y="0"/>
                    </a:lnTo>
                    <a:lnTo>
                      <a:pt x="890786" y="4189827"/>
                    </a:lnTo>
                    <a:lnTo>
                      <a:pt x="0" y="4189827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 65">
                <a:extLst>
                  <a:ext uri="{FF2B5EF4-FFF2-40B4-BE49-F238E27FC236}">
                    <a16:creationId xmlns:a16="http://schemas.microsoft.com/office/drawing/2014/main" id="{A12F82BF-3DE0-C402-1D23-41A0CE4334F5}"/>
                  </a:ext>
                </a:extLst>
              </p:cNvPr>
              <p:cNvSpPr/>
              <p:nvPr/>
            </p:nvSpPr>
            <p:spPr>
              <a:xfrm>
                <a:off x="2148020" y="6293957"/>
                <a:ext cx="3708871" cy="51726"/>
              </a:xfrm>
              <a:custGeom>
                <a:avLst/>
                <a:gdLst>
                  <a:gd name="connsiteX0" fmla="*/ 0 w 3708871"/>
                  <a:gd name="connsiteY0" fmla="*/ 0 h 51726"/>
                  <a:gd name="connsiteX1" fmla="*/ 3708872 w 3708871"/>
                  <a:gd name="connsiteY1" fmla="*/ 0 h 51726"/>
                  <a:gd name="connsiteX2" fmla="*/ 3708872 w 3708871"/>
                  <a:gd name="connsiteY2" fmla="*/ 51726 h 51726"/>
                  <a:gd name="connsiteX3" fmla="*/ 0 w 3708871"/>
                  <a:gd name="connsiteY3" fmla="*/ 51726 h 51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08871" h="51726">
                    <a:moveTo>
                      <a:pt x="0" y="0"/>
                    </a:moveTo>
                    <a:lnTo>
                      <a:pt x="3708872" y="0"/>
                    </a:lnTo>
                    <a:lnTo>
                      <a:pt x="3708872" y="51726"/>
                    </a:lnTo>
                    <a:lnTo>
                      <a:pt x="0" y="51726"/>
                    </a:lnTo>
                    <a:close/>
                  </a:path>
                </a:pathLst>
              </a:custGeom>
              <a:solidFill>
                <a:srgbClr val="2A2B7C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45">
              <a:extLst>
                <a:ext uri="{FF2B5EF4-FFF2-40B4-BE49-F238E27FC236}">
                  <a16:creationId xmlns:a16="http://schemas.microsoft.com/office/drawing/2014/main" id="{B622D02E-97F3-D28A-516F-8D40B168887C}"/>
                </a:ext>
              </a:extLst>
            </p:cNvPr>
            <p:cNvGrpSpPr/>
            <p:nvPr/>
          </p:nvGrpSpPr>
          <p:grpSpPr>
            <a:xfrm>
              <a:off x="5061351" y="4713322"/>
              <a:ext cx="1254253" cy="1842250"/>
              <a:chOff x="5061351" y="4713322"/>
              <a:chExt cx="1254253" cy="1842250"/>
            </a:xfrm>
          </p:grpSpPr>
          <p:sp>
            <p:nvSpPr>
              <p:cNvPr id="60" name="Freeform 67">
                <a:extLst>
                  <a:ext uri="{FF2B5EF4-FFF2-40B4-BE49-F238E27FC236}">
                    <a16:creationId xmlns:a16="http://schemas.microsoft.com/office/drawing/2014/main" id="{BE687B61-4B66-F355-A1DE-F2D6318A316E}"/>
                  </a:ext>
                </a:extLst>
              </p:cNvPr>
              <p:cNvSpPr/>
              <p:nvPr/>
            </p:nvSpPr>
            <p:spPr>
              <a:xfrm>
                <a:off x="5441532" y="4713322"/>
                <a:ext cx="470068" cy="1465245"/>
              </a:xfrm>
              <a:custGeom>
                <a:avLst/>
                <a:gdLst>
                  <a:gd name="connsiteX0" fmla="*/ 360152 w 470068"/>
                  <a:gd name="connsiteY0" fmla="*/ 1274257 h 1465245"/>
                  <a:gd name="connsiteX1" fmla="*/ 462609 w 470068"/>
                  <a:gd name="connsiteY1" fmla="*/ 988519 h 1465245"/>
                  <a:gd name="connsiteX2" fmla="*/ 390989 w 470068"/>
                  <a:gd name="connsiteY2" fmla="*/ 855224 h 1465245"/>
                  <a:gd name="connsiteX3" fmla="*/ 394719 w 470068"/>
                  <a:gd name="connsiteY3" fmla="*/ 723919 h 1465245"/>
                  <a:gd name="connsiteX4" fmla="*/ 279329 w 470068"/>
                  <a:gd name="connsiteY4" fmla="*/ 462055 h 1465245"/>
                  <a:gd name="connsiteX5" fmla="*/ 210693 w 470068"/>
                  <a:gd name="connsiteY5" fmla="*/ 233763 h 1465245"/>
                  <a:gd name="connsiteX6" fmla="*/ 62974 w 470068"/>
                  <a:gd name="connsiteY6" fmla="*/ 0 h 1465245"/>
                  <a:gd name="connsiteX7" fmla="*/ 70932 w 470068"/>
                  <a:gd name="connsiteY7" fmla="*/ 540390 h 1465245"/>
                  <a:gd name="connsiteX8" fmla="*/ 17714 w 470068"/>
                  <a:gd name="connsiteY8" fmla="*/ 762962 h 1465245"/>
                  <a:gd name="connsiteX9" fmla="*/ 96547 w 470068"/>
                  <a:gd name="connsiteY9" fmla="*/ 865918 h 1465245"/>
                  <a:gd name="connsiteX10" fmla="*/ 72922 w 470068"/>
                  <a:gd name="connsiteY10" fmla="*/ 966137 h 1465245"/>
                  <a:gd name="connsiteX11" fmla="*/ 370596 w 470068"/>
                  <a:gd name="connsiteY11" fmla="*/ 1465246 h 1465245"/>
                  <a:gd name="connsiteX12" fmla="*/ 359903 w 470068"/>
                  <a:gd name="connsiteY12" fmla="*/ 1274257 h 146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0068" h="1465245">
                    <a:moveTo>
                      <a:pt x="360152" y="1274257"/>
                    </a:moveTo>
                    <a:cubicBezTo>
                      <a:pt x="412375" y="1172047"/>
                      <a:pt x="495436" y="1121565"/>
                      <a:pt x="462609" y="988519"/>
                    </a:cubicBezTo>
                    <a:cubicBezTo>
                      <a:pt x="449429" y="935300"/>
                      <a:pt x="409640" y="902225"/>
                      <a:pt x="390989" y="855224"/>
                    </a:cubicBezTo>
                    <a:cubicBezTo>
                      <a:pt x="367861" y="796783"/>
                      <a:pt x="387258" y="785344"/>
                      <a:pt x="394719" y="723919"/>
                    </a:cubicBezTo>
                    <a:cubicBezTo>
                      <a:pt x="411381" y="590873"/>
                      <a:pt x="327574" y="563269"/>
                      <a:pt x="279329" y="462055"/>
                    </a:cubicBezTo>
                    <a:cubicBezTo>
                      <a:pt x="245757" y="391429"/>
                      <a:pt x="255705" y="308617"/>
                      <a:pt x="210693" y="233763"/>
                    </a:cubicBezTo>
                    <a:cubicBezTo>
                      <a:pt x="164935" y="157914"/>
                      <a:pt x="79885" y="90272"/>
                      <a:pt x="62974" y="0"/>
                    </a:cubicBezTo>
                    <a:cubicBezTo>
                      <a:pt x="50540" y="159904"/>
                      <a:pt x="-51171" y="405603"/>
                      <a:pt x="70932" y="540390"/>
                    </a:cubicBezTo>
                    <a:cubicBezTo>
                      <a:pt x="-2678" y="589878"/>
                      <a:pt x="-16356" y="686865"/>
                      <a:pt x="17714" y="762962"/>
                    </a:cubicBezTo>
                    <a:cubicBezTo>
                      <a:pt x="33879" y="799270"/>
                      <a:pt x="87097" y="827620"/>
                      <a:pt x="96547" y="865918"/>
                    </a:cubicBezTo>
                    <a:cubicBezTo>
                      <a:pt x="109478" y="918390"/>
                      <a:pt x="77149" y="920130"/>
                      <a:pt x="72922" y="966137"/>
                    </a:cubicBezTo>
                    <a:cubicBezTo>
                      <a:pt x="59493" y="1111866"/>
                      <a:pt x="482256" y="1319268"/>
                      <a:pt x="370596" y="1465246"/>
                    </a:cubicBezTo>
                    <a:lnTo>
                      <a:pt x="359903" y="1274257"/>
                    </a:lnTo>
                    <a:close/>
                  </a:path>
                </a:pathLst>
              </a:custGeom>
              <a:solidFill>
                <a:schemeClr val="accent6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61" name="Graphic 45">
                <a:extLst>
                  <a:ext uri="{FF2B5EF4-FFF2-40B4-BE49-F238E27FC236}">
                    <a16:creationId xmlns:a16="http://schemas.microsoft.com/office/drawing/2014/main" id="{4F1828C3-E164-6571-2CBB-10CE9137DD26}"/>
                  </a:ext>
                </a:extLst>
              </p:cNvPr>
              <p:cNvGrpSpPr/>
              <p:nvPr/>
            </p:nvGrpSpPr>
            <p:grpSpPr>
              <a:xfrm>
                <a:off x="5440843" y="4713571"/>
                <a:ext cx="395655" cy="1365274"/>
                <a:chOff x="5440843" y="4713571"/>
                <a:chExt cx="395655" cy="1365274"/>
              </a:xfrm>
              <a:solidFill>
                <a:srgbClr val="FFFFFF"/>
              </a:solidFill>
            </p:grpSpPr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44126E5A-8288-1D33-2B00-9AE6D45A0AAA}"/>
                    </a:ext>
                  </a:extLst>
                </p:cNvPr>
                <p:cNvSpPr/>
                <p:nvPr/>
              </p:nvSpPr>
              <p:spPr>
                <a:xfrm>
                  <a:off x="5440843" y="4713571"/>
                  <a:ext cx="395655" cy="1318521"/>
                </a:xfrm>
                <a:custGeom>
                  <a:avLst/>
                  <a:gdLst>
                    <a:gd name="connsiteX0" fmla="*/ 115638 w 395655"/>
                    <a:gd name="connsiteY0" fmla="*/ 315082 h 1318521"/>
                    <a:gd name="connsiteX1" fmla="*/ 19646 w 395655"/>
                    <a:gd name="connsiteY1" fmla="*/ 261367 h 1318521"/>
                    <a:gd name="connsiteX2" fmla="*/ 21635 w 395655"/>
                    <a:gd name="connsiteY2" fmla="*/ 248186 h 1318521"/>
                    <a:gd name="connsiteX3" fmla="*/ 113400 w 395655"/>
                    <a:gd name="connsiteY3" fmla="*/ 301902 h 1318521"/>
                    <a:gd name="connsiteX4" fmla="*/ 104199 w 395655"/>
                    <a:gd name="connsiteY4" fmla="*/ 242467 h 1318521"/>
                    <a:gd name="connsiteX5" fmla="*/ 96241 w 395655"/>
                    <a:gd name="connsiteY5" fmla="*/ 190492 h 1318521"/>
                    <a:gd name="connsiteX6" fmla="*/ 87039 w 395655"/>
                    <a:gd name="connsiteY6" fmla="*/ 141998 h 1318521"/>
                    <a:gd name="connsiteX7" fmla="*/ 79081 w 395655"/>
                    <a:gd name="connsiteY7" fmla="*/ 101214 h 1318521"/>
                    <a:gd name="connsiteX8" fmla="*/ 73610 w 395655"/>
                    <a:gd name="connsiteY8" fmla="*/ 72367 h 1318521"/>
                    <a:gd name="connsiteX9" fmla="*/ 62668 w 395655"/>
                    <a:gd name="connsiteY9" fmla="*/ 7460 h 1318521"/>
                    <a:gd name="connsiteX10" fmla="*/ 63414 w 395655"/>
                    <a:gd name="connsiteY10" fmla="*/ 0 h 1318521"/>
                    <a:gd name="connsiteX11" fmla="*/ 81319 w 395655"/>
                    <a:gd name="connsiteY11" fmla="*/ 52223 h 1318521"/>
                    <a:gd name="connsiteX12" fmla="*/ 84801 w 395655"/>
                    <a:gd name="connsiteY12" fmla="*/ 70129 h 1318521"/>
                    <a:gd name="connsiteX13" fmla="*/ 90272 w 395655"/>
                    <a:gd name="connsiteY13" fmla="*/ 99225 h 1318521"/>
                    <a:gd name="connsiteX14" fmla="*/ 97982 w 395655"/>
                    <a:gd name="connsiteY14" fmla="*/ 139760 h 1318521"/>
                    <a:gd name="connsiteX15" fmla="*/ 107183 w 395655"/>
                    <a:gd name="connsiteY15" fmla="*/ 188751 h 1318521"/>
                    <a:gd name="connsiteX16" fmla="*/ 115140 w 395655"/>
                    <a:gd name="connsiteY16" fmla="*/ 240726 h 1318521"/>
                    <a:gd name="connsiteX17" fmla="*/ 137025 w 395655"/>
                    <a:gd name="connsiteY17" fmla="*/ 372777 h 1318521"/>
                    <a:gd name="connsiteX18" fmla="*/ 201931 w 395655"/>
                    <a:gd name="connsiteY18" fmla="*/ 219339 h 1318521"/>
                    <a:gd name="connsiteX19" fmla="*/ 210884 w 395655"/>
                    <a:gd name="connsiteY19" fmla="*/ 233514 h 1318521"/>
                    <a:gd name="connsiteX20" fmla="*/ 139263 w 395655"/>
                    <a:gd name="connsiteY20" fmla="*/ 384714 h 1318521"/>
                    <a:gd name="connsiteX21" fmla="*/ 142247 w 395655"/>
                    <a:gd name="connsiteY21" fmla="*/ 399386 h 1318521"/>
                    <a:gd name="connsiteX22" fmla="*/ 174576 w 395655"/>
                    <a:gd name="connsiteY22" fmla="*/ 526215 h 1318521"/>
                    <a:gd name="connsiteX23" fmla="*/ 254652 w 395655"/>
                    <a:gd name="connsiteY23" fmla="*/ 377005 h 1318521"/>
                    <a:gd name="connsiteX24" fmla="*/ 259377 w 395655"/>
                    <a:gd name="connsiteY24" fmla="*/ 400132 h 1318521"/>
                    <a:gd name="connsiteX25" fmla="*/ 178306 w 395655"/>
                    <a:gd name="connsiteY25" fmla="*/ 539395 h 1318521"/>
                    <a:gd name="connsiteX26" fmla="*/ 210635 w 395655"/>
                    <a:gd name="connsiteY26" fmla="*/ 646081 h 1318521"/>
                    <a:gd name="connsiteX27" fmla="*/ 212127 w 395655"/>
                    <a:gd name="connsiteY27" fmla="*/ 650557 h 1318521"/>
                    <a:gd name="connsiteX28" fmla="*/ 221329 w 395655"/>
                    <a:gd name="connsiteY28" fmla="*/ 680150 h 1318521"/>
                    <a:gd name="connsiteX29" fmla="*/ 251171 w 395655"/>
                    <a:gd name="connsiteY29" fmla="*/ 642599 h 1318521"/>
                    <a:gd name="connsiteX30" fmla="*/ 280515 w 395655"/>
                    <a:gd name="connsiteY30" fmla="*/ 606043 h 1318521"/>
                    <a:gd name="connsiteX31" fmla="*/ 315829 w 395655"/>
                    <a:gd name="connsiteY31" fmla="*/ 520495 h 1318521"/>
                    <a:gd name="connsiteX32" fmla="*/ 324533 w 395655"/>
                    <a:gd name="connsiteY32" fmla="*/ 531935 h 1318521"/>
                    <a:gd name="connsiteX33" fmla="*/ 290214 w 395655"/>
                    <a:gd name="connsiteY33" fmla="*/ 612260 h 1318521"/>
                    <a:gd name="connsiteX34" fmla="*/ 259626 w 395655"/>
                    <a:gd name="connsiteY34" fmla="*/ 650060 h 1318521"/>
                    <a:gd name="connsiteX35" fmla="*/ 227048 w 395655"/>
                    <a:gd name="connsiteY35" fmla="*/ 691590 h 1318521"/>
                    <a:gd name="connsiteX36" fmla="*/ 224064 w 395655"/>
                    <a:gd name="connsiteY36" fmla="*/ 689849 h 1318521"/>
                    <a:gd name="connsiteX37" fmla="*/ 263605 w 395655"/>
                    <a:gd name="connsiteY37" fmla="*/ 826377 h 1318521"/>
                    <a:gd name="connsiteX38" fmla="*/ 265594 w 395655"/>
                    <a:gd name="connsiteY38" fmla="*/ 833588 h 1318521"/>
                    <a:gd name="connsiteX39" fmla="*/ 305881 w 395655"/>
                    <a:gd name="connsiteY39" fmla="*/ 784100 h 1318521"/>
                    <a:gd name="connsiteX40" fmla="*/ 330003 w 395655"/>
                    <a:gd name="connsiteY40" fmla="*/ 756994 h 1318521"/>
                    <a:gd name="connsiteX41" fmla="*/ 391926 w 395655"/>
                    <a:gd name="connsiteY41" fmla="*/ 646578 h 1318521"/>
                    <a:gd name="connsiteX42" fmla="*/ 395656 w 395655"/>
                    <a:gd name="connsiteY42" fmla="*/ 668462 h 1318521"/>
                    <a:gd name="connsiteX43" fmla="*/ 339453 w 395655"/>
                    <a:gd name="connsiteY43" fmla="*/ 763708 h 1318521"/>
                    <a:gd name="connsiteX44" fmla="*/ 314088 w 395655"/>
                    <a:gd name="connsiteY44" fmla="*/ 792307 h 1318521"/>
                    <a:gd name="connsiteX45" fmla="*/ 270568 w 395655"/>
                    <a:gd name="connsiteY45" fmla="*/ 853234 h 1318521"/>
                    <a:gd name="connsiteX46" fmla="*/ 332242 w 395655"/>
                    <a:gd name="connsiteY46" fmla="*/ 1077796 h 1318521"/>
                    <a:gd name="connsiteX47" fmla="*/ 364073 w 395655"/>
                    <a:gd name="connsiteY47" fmla="*/ 1249388 h 1318521"/>
                    <a:gd name="connsiteX48" fmla="*/ 365814 w 395655"/>
                    <a:gd name="connsiteY48" fmla="*/ 1262568 h 1318521"/>
                    <a:gd name="connsiteX49" fmla="*/ 359846 w 395655"/>
                    <a:gd name="connsiteY49" fmla="*/ 1273759 h 1318521"/>
                    <a:gd name="connsiteX50" fmla="*/ 362332 w 395655"/>
                    <a:gd name="connsiteY50" fmla="*/ 1318522 h 1318521"/>
                    <a:gd name="connsiteX51" fmla="*/ 352634 w 395655"/>
                    <a:gd name="connsiteY51" fmla="*/ 1250880 h 1318521"/>
                    <a:gd name="connsiteX52" fmla="*/ 321300 w 395655"/>
                    <a:gd name="connsiteY52" fmla="*/ 1081029 h 1318521"/>
                    <a:gd name="connsiteX53" fmla="*/ 259377 w 395655"/>
                    <a:gd name="connsiteY53" fmla="*/ 855224 h 1318521"/>
                    <a:gd name="connsiteX54" fmla="*/ 258880 w 395655"/>
                    <a:gd name="connsiteY54" fmla="*/ 853980 h 1318521"/>
                    <a:gd name="connsiteX55" fmla="*/ 252414 w 395655"/>
                    <a:gd name="connsiteY55" fmla="*/ 829361 h 1318521"/>
                    <a:gd name="connsiteX56" fmla="*/ 238985 w 395655"/>
                    <a:gd name="connsiteY56" fmla="*/ 780619 h 1318521"/>
                    <a:gd name="connsiteX57" fmla="*/ 166121 w 395655"/>
                    <a:gd name="connsiteY57" fmla="*/ 766195 h 1318521"/>
                    <a:gd name="connsiteX58" fmla="*/ 108177 w 395655"/>
                    <a:gd name="connsiteY58" fmla="*/ 756496 h 1318521"/>
                    <a:gd name="connsiteX59" fmla="*/ 1243 w 395655"/>
                    <a:gd name="connsiteY59" fmla="*/ 703527 h 1318521"/>
                    <a:gd name="connsiteX60" fmla="*/ 0 w 395655"/>
                    <a:gd name="connsiteY60" fmla="*/ 688605 h 1318521"/>
                    <a:gd name="connsiteX61" fmla="*/ 110913 w 395655"/>
                    <a:gd name="connsiteY61" fmla="*/ 745305 h 1318521"/>
                    <a:gd name="connsiteX62" fmla="*/ 167613 w 395655"/>
                    <a:gd name="connsiteY62" fmla="*/ 754755 h 1318521"/>
                    <a:gd name="connsiteX63" fmla="*/ 235006 w 395655"/>
                    <a:gd name="connsiteY63" fmla="*/ 767190 h 1318521"/>
                    <a:gd name="connsiteX64" fmla="*/ 200688 w 395655"/>
                    <a:gd name="connsiteY64" fmla="*/ 653790 h 1318521"/>
                    <a:gd name="connsiteX65" fmla="*/ 160650 w 395655"/>
                    <a:gd name="connsiteY65" fmla="*/ 641853 h 1318521"/>
                    <a:gd name="connsiteX66" fmla="*/ 127077 w 395655"/>
                    <a:gd name="connsiteY66" fmla="*/ 633895 h 1318521"/>
                    <a:gd name="connsiteX67" fmla="*/ 30091 w 395655"/>
                    <a:gd name="connsiteY67" fmla="*/ 579433 h 1318521"/>
                    <a:gd name="connsiteX68" fmla="*/ 37054 w 395655"/>
                    <a:gd name="connsiteY68" fmla="*/ 570232 h 1318521"/>
                    <a:gd name="connsiteX69" fmla="*/ 131056 w 395655"/>
                    <a:gd name="connsiteY69" fmla="*/ 622953 h 1318521"/>
                    <a:gd name="connsiteX70" fmla="*/ 162639 w 395655"/>
                    <a:gd name="connsiteY70" fmla="*/ 630414 h 1318521"/>
                    <a:gd name="connsiteX71" fmla="*/ 195963 w 395655"/>
                    <a:gd name="connsiteY71" fmla="*/ 638372 h 1318521"/>
                    <a:gd name="connsiteX72" fmla="*/ 146226 w 395655"/>
                    <a:gd name="connsiteY72" fmla="*/ 467525 h 1318521"/>
                    <a:gd name="connsiteX73" fmla="*/ 133543 w 395655"/>
                    <a:gd name="connsiteY73" fmla="*/ 467028 h 1318521"/>
                    <a:gd name="connsiteX74" fmla="*/ 17159 w 395655"/>
                    <a:gd name="connsiteY74" fmla="*/ 425995 h 1318521"/>
                    <a:gd name="connsiteX75" fmla="*/ 14672 w 395655"/>
                    <a:gd name="connsiteY75" fmla="*/ 410577 h 1318521"/>
                    <a:gd name="connsiteX76" fmla="*/ 143490 w 395655"/>
                    <a:gd name="connsiteY76" fmla="*/ 455837 h 1318521"/>
                    <a:gd name="connsiteX77" fmla="*/ 130559 w 395655"/>
                    <a:gd name="connsiteY77" fmla="*/ 401376 h 1318521"/>
                    <a:gd name="connsiteX78" fmla="*/ 114394 w 395655"/>
                    <a:gd name="connsiteY78" fmla="*/ 314585 h 1318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395655" h="1318521">
                      <a:moveTo>
                        <a:pt x="115638" y="315082"/>
                      </a:moveTo>
                      <a:cubicBezTo>
                        <a:pt x="77092" y="300907"/>
                        <a:pt x="47250" y="282753"/>
                        <a:pt x="19646" y="261367"/>
                      </a:cubicBezTo>
                      <a:cubicBezTo>
                        <a:pt x="20143" y="256890"/>
                        <a:pt x="20889" y="252663"/>
                        <a:pt x="21635" y="248186"/>
                      </a:cubicBezTo>
                      <a:cubicBezTo>
                        <a:pt x="50483" y="271563"/>
                        <a:pt x="78087" y="288225"/>
                        <a:pt x="113400" y="301902"/>
                      </a:cubicBezTo>
                      <a:cubicBezTo>
                        <a:pt x="110167" y="282007"/>
                        <a:pt x="107183" y="262113"/>
                        <a:pt x="104199" y="242467"/>
                      </a:cubicBezTo>
                      <a:cubicBezTo>
                        <a:pt x="101712" y="225059"/>
                        <a:pt x="98976" y="207651"/>
                        <a:pt x="96241" y="190492"/>
                      </a:cubicBezTo>
                      <a:cubicBezTo>
                        <a:pt x="93754" y="174327"/>
                        <a:pt x="90272" y="157914"/>
                        <a:pt x="87039" y="141998"/>
                      </a:cubicBezTo>
                      <a:cubicBezTo>
                        <a:pt x="84304" y="128570"/>
                        <a:pt x="81568" y="114643"/>
                        <a:pt x="79081" y="101214"/>
                      </a:cubicBezTo>
                      <a:cubicBezTo>
                        <a:pt x="77589" y="92759"/>
                        <a:pt x="75849" y="82811"/>
                        <a:pt x="73610" y="72367"/>
                      </a:cubicBezTo>
                      <a:cubicBezTo>
                        <a:pt x="69383" y="51229"/>
                        <a:pt x="64907" y="28350"/>
                        <a:pt x="62668" y="7460"/>
                      </a:cubicBezTo>
                      <a:cubicBezTo>
                        <a:pt x="62668" y="4974"/>
                        <a:pt x="63166" y="2487"/>
                        <a:pt x="63414" y="0"/>
                      </a:cubicBezTo>
                      <a:cubicBezTo>
                        <a:pt x="66896" y="18154"/>
                        <a:pt x="73113" y="35562"/>
                        <a:pt x="81319" y="52223"/>
                      </a:cubicBezTo>
                      <a:cubicBezTo>
                        <a:pt x="82563" y="58440"/>
                        <a:pt x="83558" y="64409"/>
                        <a:pt x="84801" y="70129"/>
                      </a:cubicBezTo>
                      <a:cubicBezTo>
                        <a:pt x="86790" y="80573"/>
                        <a:pt x="88780" y="90521"/>
                        <a:pt x="90272" y="99225"/>
                      </a:cubicBezTo>
                      <a:cubicBezTo>
                        <a:pt x="92510" y="112405"/>
                        <a:pt x="95246" y="126331"/>
                        <a:pt x="97982" y="139760"/>
                      </a:cubicBezTo>
                      <a:cubicBezTo>
                        <a:pt x="101214" y="155676"/>
                        <a:pt x="104696" y="172338"/>
                        <a:pt x="107183" y="188751"/>
                      </a:cubicBezTo>
                      <a:cubicBezTo>
                        <a:pt x="109918" y="206159"/>
                        <a:pt x="112654" y="223567"/>
                        <a:pt x="115140" y="240726"/>
                      </a:cubicBezTo>
                      <a:cubicBezTo>
                        <a:pt x="121606" y="283997"/>
                        <a:pt x="128321" y="328760"/>
                        <a:pt x="137025" y="372777"/>
                      </a:cubicBezTo>
                      <a:cubicBezTo>
                        <a:pt x="175819" y="348406"/>
                        <a:pt x="193476" y="279520"/>
                        <a:pt x="201931" y="219339"/>
                      </a:cubicBezTo>
                      <a:cubicBezTo>
                        <a:pt x="205164" y="224064"/>
                        <a:pt x="208148" y="228789"/>
                        <a:pt x="210884" y="233514"/>
                      </a:cubicBezTo>
                      <a:cubicBezTo>
                        <a:pt x="201185" y="294939"/>
                        <a:pt x="181290" y="361586"/>
                        <a:pt x="139263" y="384714"/>
                      </a:cubicBezTo>
                      <a:cubicBezTo>
                        <a:pt x="140258" y="389439"/>
                        <a:pt x="141252" y="394412"/>
                        <a:pt x="142247" y="399386"/>
                      </a:cubicBezTo>
                      <a:cubicBezTo>
                        <a:pt x="151697" y="442160"/>
                        <a:pt x="162639" y="484436"/>
                        <a:pt x="174576" y="526215"/>
                      </a:cubicBezTo>
                      <a:cubicBezTo>
                        <a:pt x="212127" y="482198"/>
                        <a:pt x="240228" y="429477"/>
                        <a:pt x="254652" y="377005"/>
                      </a:cubicBezTo>
                      <a:cubicBezTo>
                        <a:pt x="256145" y="384963"/>
                        <a:pt x="257637" y="392423"/>
                        <a:pt x="259377" y="400132"/>
                      </a:cubicBezTo>
                      <a:cubicBezTo>
                        <a:pt x="242467" y="449869"/>
                        <a:pt x="214365" y="498362"/>
                        <a:pt x="178306" y="539395"/>
                      </a:cubicBezTo>
                      <a:cubicBezTo>
                        <a:pt x="188751" y="575455"/>
                        <a:pt x="199693" y="611016"/>
                        <a:pt x="210635" y="646081"/>
                      </a:cubicBezTo>
                      <a:cubicBezTo>
                        <a:pt x="211381" y="648319"/>
                        <a:pt x="211630" y="649562"/>
                        <a:pt x="212127" y="650557"/>
                      </a:cubicBezTo>
                      <a:cubicBezTo>
                        <a:pt x="215111" y="660504"/>
                        <a:pt x="218344" y="670203"/>
                        <a:pt x="221329" y="680150"/>
                      </a:cubicBezTo>
                      <a:cubicBezTo>
                        <a:pt x="230281" y="666722"/>
                        <a:pt x="240726" y="654536"/>
                        <a:pt x="251171" y="642599"/>
                      </a:cubicBezTo>
                      <a:cubicBezTo>
                        <a:pt x="261367" y="630911"/>
                        <a:pt x="272060" y="618974"/>
                        <a:pt x="280515" y="606043"/>
                      </a:cubicBezTo>
                      <a:cubicBezTo>
                        <a:pt x="298918" y="578439"/>
                        <a:pt x="307622" y="550337"/>
                        <a:pt x="315829" y="520495"/>
                      </a:cubicBezTo>
                      <a:cubicBezTo>
                        <a:pt x="318813" y="524474"/>
                        <a:pt x="321548" y="528204"/>
                        <a:pt x="324533" y="531935"/>
                      </a:cubicBezTo>
                      <a:cubicBezTo>
                        <a:pt x="316823" y="558792"/>
                        <a:pt x="307622" y="585899"/>
                        <a:pt x="290214" y="612260"/>
                      </a:cubicBezTo>
                      <a:cubicBezTo>
                        <a:pt x="281261" y="625688"/>
                        <a:pt x="270319" y="638123"/>
                        <a:pt x="259626" y="650060"/>
                      </a:cubicBezTo>
                      <a:cubicBezTo>
                        <a:pt x="248186" y="663240"/>
                        <a:pt x="236001" y="676669"/>
                        <a:pt x="227048" y="691590"/>
                      </a:cubicBezTo>
                      <a:lnTo>
                        <a:pt x="224064" y="689849"/>
                      </a:lnTo>
                      <a:cubicBezTo>
                        <a:pt x="237742" y="734612"/>
                        <a:pt x="251419" y="780370"/>
                        <a:pt x="263605" y="826377"/>
                      </a:cubicBezTo>
                      <a:cubicBezTo>
                        <a:pt x="264351" y="828863"/>
                        <a:pt x="264848" y="831102"/>
                        <a:pt x="265594" y="833588"/>
                      </a:cubicBezTo>
                      <a:cubicBezTo>
                        <a:pt x="274547" y="816926"/>
                        <a:pt x="290712" y="799767"/>
                        <a:pt x="305881" y="784100"/>
                      </a:cubicBezTo>
                      <a:cubicBezTo>
                        <a:pt x="315580" y="774153"/>
                        <a:pt x="324781" y="764703"/>
                        <a:pt x="330003" y="756994"/>
                      </a:cubicBezTo>
                      <a:cubicBezTo>
                        <a:pt x="354126" y="722924"/>
                        <a:pt x="378248" y="684875"/>
                        <a:pt x="391926" y="646578"/>
                      </a:cubicBezTo>
                      <a:cubicBezTo>
                        <a:pt x="393667" y="653541"/>
                        <a:pt x="394910" y="660753"/>
                        <a:pt x="395656" y="668462"/>
                      </a:cubicBezTo>
                      <a:cubicBezTo>
                        <a:pt x="381232" y="702035"/>
                        <a:pt x="360094" y="734364"/>
                        <a:pt x="339453" y="763708"/>
                      </a:cubicBezTo>
                      <a:cubicBezTo>
                        <a:pt x="333485" y="772163"/>
                        <a:pt x="324035" y="781862"/>
                        <a:pt x="314088" y="792307"/>
                      </a:cubicBezTo>
                      <a:cubicBezTo>
                        <a:pt x="295685" y="811455"/>
                        <a:pt x="273055" y="834832"/>
                        <a:pt x="270568" y="853234"/>
                      </a:cubicBezTo>
                      <a:cubicBezTo>
                        <a:pt x="289965" y="926099"/>
                        <a:pt x="310606" y="1002942"/>
                        <a:pt x="332242" y="1077796"/>
                      </a:cubicBezTo>
                      <a:cubicBezTo>
                        <a:pt x="348655" y="1134247"/>
                        <a:pt x="356364" y="1192688"/>
                        <a:pt x="364073" y="1249388"/>
                      </a:cubicBezTo>
                      <a:cubicBezTo>
                        <a:pt x="364570" y="1253864"/>
                        <a:pt x="365317" y="1258092"/>
                        <a:pt x="365814" y="1262568"/>
                      </a:cubicBezTo>
                      <a:cubicBezTo>
                        <a:pt x="363824" y="1266298"/>
                        <a:pt x="361835" y="1270029"/>
                        <a:pt x="359846" y="1273759"/>
                      </a:cubicBezTo>
                      <a:lnTo>
                        <a:pt x="362332" y="1318522"/>
                      </a:lnTo>
                      <a:cubicBezTo>
                        <a:pt x="358851" y="1295892"/>
                        <a:pt x="355618" y="1273262"/>
                        <a:pt x="352634" y="1250880"/>
                      </a:cubicBezTo>
                      <a:cubicBezTo>
                        <a:pt x="345173" y="1194677"/>
                        <a:pt x="337464" y="1136734"/>
                        <a:pt x="321300" y="1081029"/>
                      </a:cubicBezTo>
                      <a:cubicBezTo>
                        <a:pt x="299415" y="1005677"/>
                        <a:pt x="278774" y="928586"/>
                        <a:pt x="259377" y="855224"/>
                      </a:cubicBezTo>
                      <a:cubicBezTo>
                        <a:pt x="258880" y="854726"/>
                        <a:pt x="258880" y="854478"/>
                        <a:pt x="258880" y="853980"/>
                      </a:cubicBezTo>
                      <a:cubicBezTo>
                        <a:pt x="256891" y="845774"/>
                        <a:pt x="254404" y="837567"/>
                        <a:pt x="252414" y="829361"/>
                      </a:cubicBezTo>
                      <a:cubicBezTo>
                        <a:pt x="248186" y="812947"/>
                        <a:pt x="243461" y="797032"/>
                        <a:pt x="238985" y="780619"/>
                      </a:cubicBezTo>
                      <a:cubicBezTo>
                        <a:pt x="217598" y="772909"/>
                        <a:pt x="191487" y="769677"/>
                        <a:pt x="166121" y="766195"/>
                      </a:cubicBezTo>
                      <a:cubicBezTo>
                        <a:pt x="146475" y="763708"/>
                        <a:pt x="126083" y="760973"/>
                        <a:pt x="108177" y="756496"/>
                      </a:cubicBezTo>
                      <a:cubicBezTo>
                        <a:pt x="63663" y="745057"/>
                        <a:pt x="32826" y="725162"/>
                        <a:pt x="1243" y="703527"/>
                      </a:cubicBezTo>
                      <a:cubicBezTo>
                        <a:pt x="497" y="698553"/>
                        <a:pt x="249" y="693579"/>
                        <a:pt x="0" y="688605"/>
                      </a:cubicBezTo>
                      <a:cubicBezTo>
                        <a:pt x="33324" y="711733"/>
                        <a:pt x="64658" y="733618"/>
                        <a:pt x="110913" y="745305"/>
                      </a:cubicBezTo>
                      <a:cubicBezTo>
                        <a:pt x="128321" y="749782"/>
                        <a:pt x="148215" y="752269"/>
                        <a:pt x="167613" y="754755"/>
                      </a:cubicBezTo>
                      <a:cubicBezTo>
                        <a:pt x="190741" y="757740"/>
                        <a:pt x="214365" y="760973"/>
                        <a:pt x="235006" y="767190"/>
                      </a:cubicBezTo>
                      <a:cubicBezTo>
                        <a:pt x="223816" y="728892"/>
                        <a:pt x="212376" y="690844"/>
                        <a:pt x="200688" y="653790"/>
                      </a:cubicBezTo>
                      <a:cubicBezTo>
                        <a:pt x="190492" y="647324"/>
                        <a:pt x="175322" y="644589"/>
                        <a:pt x="160650" y="641853"/>
                      </a:cubicBezTo>
                      <a:cubicBezTo>
                        <a:pt x="148961" y="639864"/>
                        <a:pt x="137025" y="637626"/>
                        <a:pt x="127077" y="633895"/>
                      </a:cubicBezTo>
                      <a:cubicBezTo>
                        <a:pt x="100966" y="624196"/>
                        <a:pt x="58440" y="608032"/>
                        <a:pt x="30091" y="579433"/>
                      </a:cubicBezTo>
                      <a:cubicBezTo>
                        <a:pt x="32329" y="576201"/>
                        <a:pt x="34567" y="573216"/>
                        <a:pt x="37054" y="570232"/>
                      </a:cubicBezTo>
                      <a:cubicBezTo>
                        <a:pt x="59435" y="593608"/>
                        <a:pt x="94749" y="609276"/>
                        <a:pt x="131056" y="622953"/>
                      </a:cubicBezTo>
                      <a:cubicBezTo>
                        <a:pt x="140009" y="626434"/>
                        <a:pt x="151448" y="628424"/>
                        <a:pt x="162639" y="630414"/>
                      </a:cubicBezTo>
                      <a:cubicBezTo>
                        <a:pt x="174079" y="632403"/>
                        <a:pt x="185767" y="634641"/>
                        <a:pt x="195963" y="638372"/>
                      </a:cubicBezTo>
                      <a:cubicBezTo>
                        <a:pt x="178804" y="582418"/>
                        <a:pt x="161396" y="525469"/>
                        <a:pt x="146226" y="467525"/>
                      </a:cubicBezTo>
                      <a:cubicBezTo>
                        <a:pt x="142247" y="467525"/>
                        <a:pt x="137771" y="467525"/>
                        <a:pt x="133543" y="467028"/>
                      </a:cubicBezTo>
                      <a:cubicBezTo>
                        <a:pt x="97982" y="464044"/>
                        <a:pt x="53218" y="448874"/>
                        <a:pt x="17159" y="425995"/>
                      </a:cubicBezTo>
                      <a:cubicBezTo>
                        <a:pt x="16413" y="421022"/>
                        <a:pt x="15418" y="415799"/>
                        <a:pt x="14672" y="410577"/>
                      </a:cubicBezTo>
                      <a:cubicBezTo>
                        <a:pt x="52969" y="436937"/>
                        <a:pt x="105939" y="455340"/>
                        <a:pt x="143490" y="455837"/>
                      </a:cubicBezTo>
                      <a:cubicBezTo>
                        <a:pt x="138766" y="437683"/>
                        <a:pt x="134538" y="419530"/>
                        <a:pt x="130559" y="401376"/>
                      </a:cubicBezTo>
                      <a:cubicBezTo>
                        <a:pt x="124342" y="372528"/>
                        <a:pt x="119119" y="343432"/>
                        <a:pt x="114394" y="31458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68" name="Freeform 70">
                  <a:extLst>
                    <a:ext uri="{FF2B5EF4-FFF2-40B4-BE49-F238E27FC236}">
                      <a16:creationId xmlns:a16="http://schemas.microsoft.com/office/drawing/2014/main" id="{54B16792-8744-00F7-7D7F-0D5F147EFC01}"/>
                    </a:ext>
                  </a:extLst>
                </p:cNvPr>
                <p:cNvSpPr/>
                <p:nvPr/>
              </p:nvSpPr>
              <p:spPr>
                <a:xfrm>
                  <a:off x="5807652" y="6053977"/>
                  <a:ext cx="12185" cy="24868"/>
                </a:xfrm>
                <a:custGeom>
                  <a:avLst/>
                  <a:gdLst>
                    <a:gd name="connsiteX0" fmla="*/ 4725 w 12185"/>
                    <a:gd name="connsiteY0" fmla="*/ 24868 h 24868"/>
                    <a:gd name="connsiteX1" fmla="*/ 0 w 12185"/>
                    <a:gd name="connsiteY1" fmla="*/ 0 h 24868"/>
                    <a:gd name="connsiteX2" fmla="*/ 12185 w 12185"/>
                    <a:gd name="connsiteY2" fmla="*/ 23376 h 24868"/>
                    <a:gd name="connsiteX3" fmla="*/ 4725 w 12185"/>
                    <a:gd name="connsiteY3" fmla="*/ 24868 h 2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185" h="24868">
                      <a:moveTo>
                        <a:pt x="4725" y="24868"/>
                      </a:moveTo>
                      <a:cubicBezTo>
                        <a:pt x="2984" y="16662"/>
                        <a:pt x="1492" y="8455"/>
                        <a:pt x="0" y="0"/>
                      </a:cubicBezTo>
                      <a:cubicBezTo>
                        <a:pt x="4725" y="7709"/>
                        <a:pt x="8704" y="15418"/>
                        <a:pt x="12185" y="23376"/>
                      </a:cubicBezTo>
                      <a:lnTo>
                        <a:pt x="4725" y="248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62" name="Freeform 71">
                <a:extLst>
                  <a:ext uri="{FF2B5EF4-FFF2-40B4-BE49-F238E27FC236}">
                    <a16:creationId xmlns:a16="http://schemas.microsoft.com/office/drawing/2014/main" id="{853B1059-C734-0A60-7360-F52A17EF4AF1}"/>
                  </a:ext>
                </a:extLst>
              </p:cNvPr>
              <p:cNvSpPr/>
              <p:nvPr/>
            </p:nvSpPr>
            <p:spPr>
              <a:xfrm>
                <a:off x="5061351" y="5334038"/>
                <a:ext cx="724913" cy="742321"/>
              </a:xfrm>
              <a:custGeom>
                <a:avLst/>
                <a:gdLst>
                  <a:gd name="connsiteX0" fmla="*/ 0 w 724913"/>
                  <a:gd name="connsiteY0" fmla="*/ 0 h 742321"/>
                  <a:gd name="connsiteX1" fmla="*/ 383471 w 724913"/>
                  <a:gd name="connsiteY1" fmla="*/ 228789 h 742321"/>
                  <a:gd name="connsiteX2" fmla="*/ 564761 w 724913"/>
                  <a:gd name="connsiteY2" fmla="*/ 404111 h 742321"/>
                  <a:gd name="connsiteX3" fmla="*/ 625689 w 724913"/>
                  <a:gd name="connsiteY3" fmla="*/ 404111 h 742321"/>
                  <a:gd name="connsiteX4" fmla="*/ 660753 w 724913"/>
                  <a:gd name="connsiteY4" fmla="*/ 448377 h 742321"/>
                  <a:gd name="connsiteX5" fmla="*/ 692087 w 724913"/>
                  <a:gd name="connsiteY5" fmla="*/ 581423 h 742321"/>
                  <a:gd name="connsiteX6" fmla="*/ 724914 w 724913"/>
                  <a:gd name="connsiteY6" fmla="*/ 742321 h 742321"/>
                  <a:gd name="connsiteX7" fmla="*/ 355370 w 724913"/>
                  <a:gd name="connsiteY7" fmla="*/ 492891 h 742321"/>
                  <a:gd name="connsiteX8" fmla="*/ 166121 w 724913"/>
                  <a:gd name="connsiteY8" fmla="*/ 474738 h 742321"/>
                  <a:gd name="connsiteX9" fmla="*/ 222821 w 724913"/>
                  <a:gd name="connsiteY9" fmla="*/ 336718 h 742321"/>
                  <a:gd name="connsiteX10" fmla="*/ 69383 w 724913"/>
                  <a:gd name="connsiteY10" fmla="*/ 123844 h 742321"/>
                  <a:gd name="connsiteX11" fmla="*/ 33821 w 724913"/>
                  <a:gd name="connsiteY11" fmla="*/ 81319 h 742321"/>
                  <a:gd name="connsiteX12" fmla="*/ 0 w 724913"/>
                  <a:gd name="connsiteY12" fmla="*/ 497 h 742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24913" h="742321">
                    <a:moveTo>
                      <a:pt x="0" y="0"/>
                    </a:moveTo>
                    <a:cubicBezTo>
                      <a:pt x="110665" y="64658"/>
                      <a:pt x="425498" y="30588"/>
                      <a:pt x="383471" y="228789"/>
                    </a:cubicBezTo>
                    <a:cubicBezTo>
                      <a:pt x="528951" y="208894"/>
                      <a:pt x="573963" y="266092"/>
                      <a:pt x="564761" y="404111"/>
                    </a:cubicBezTo>
                    <a:cubicBezTo>
                      <a:pt x="565756" y="389190"/>
                      <a:pt x="618228" y="399386"/>
                      <a:pt x="625689" y="404111"/>
                    </a:cubicBezTo>
                    <a:cubicBezTo>
                      <a:pt x="638123" y="411572"/>
                      <a:pt x="653541" y="435694"/>
                      <a:pt x="660753" y="448377"/>
                    </a:cubicBezTo>
                    <a:cubicBezTo>
                      <a:pt x="683632" y="489410"/>
                      <a:pt x="686616" y="535914"/>
                      <a:pt x="692087" y="581423"/>
                    </a:cubicBezTo>
                    <a:cubicBezTo>
                      <a:pt x="698802" y="635885"/>
                      <a:pt x="710490" y="689849"/>
                      <a:pt x="724914" y="742321"/>
                    </a:cubicBezTo>
                    <a:cubicBezTo>
                      <a:pt x="631657" y="629170"/>
                      <a:pt x="296183" y="631408"/>
                      <a:pt x="355370" y="492891"/>
                    </a:cubicBezTo>
                    <a:cubicBezTo>
                      <a:pt x="303395" y="499606"/>
                      <a:pt x="207900" y="517014"/>
                      <a:pt x="166121" y="474738"/>
                    </a:cubicBezTo>
                    <a:cubicBezTo>
                      <a:pt x="112654" y="420524"/>
                      <a:pt x="175322" y="364073"/>
                      <a:pt x="222821" y="336718"/>
                    </a:cubicBezTo>
                    <a:cubicBezTo>
                      <a:pt x="20641" y="311352"/>
                      <a:pt x="41779" y="223318"/>
                      <a:pt x="69383" y="123844"/>
                    </a:cubicBezTo>
                    <a:lnTo>
                      <a:pt x="33821" y="81319"/>
                    </a:lnTo>
                    <a:cubicBezTo>
                      <a:pt x="17657" y="57197"/>
                      <a:pt x="5471" y="28101"/>
                      <a:pt x="0" y="49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Freeform 72">
                <a:extLst>
                  <a:ext uri="{FF2B5EF4-FFF2-40B4-BE49-F238E27FC236}">
                    <a16:creationId xmlns:a16="http://schemas.microsoft.com/office/drawing/2014/main" id="{B0AB71D8-EB35-3417-89AB-D99EA7BEF9DC}"/>
                  </a:ext>
                </a:extLst>
              </p:cNvPr>
              <p:cNvSpPr/>
              <p:nvPr/>
            </p:nvSpPr>
            <p:spPr>
              <a:xfrm>
                <a:off x="5778472" y="5131108"/>
                <a:ext cx="537133" cy="974595"/>
              </a:xfrm>
              <a:custGeom>
                <a:avLst/>
                <a:gdLst>
                  <a:gd name="connsiteX0" fmla="*/ 536246 w 537133"/>
                  <a:gd name="connsiteY0" fmla="*/ 426745 h 974595"/>
                  <a:gd name="connsiteX1" fmla="*/ 263440 w 537133"/>
                  <a:gd name="connsiteY1" fmla="*/ 533430 h 974595"/>
                  <a:gd name="connsiteX2" fmla="*/ 281345 w 537133"/>
                  <a:gd name="connsiteY2" fmla="*/ 433708 h 974595"/>
                  <a:gd name="connsiteX3" fmla="*/ 500436 w 537133"/>
                  <a:gd name="connsiteY3" fmla="*/ 301657 h 974595"/>
                  <a:gd name="connsiteX4" fmla="*/ 282589 w 537133"/>
                  <a:gd name="connsiteY4" fmla="*/ 425750 h 974595"/>
                  <a:gd name="connsiteX5" fmla="*/ 294774 w 537133"/>
                  <a:gd name="connsiteY5" fmla="*/ 329758 h 974595"/>
                  <a:gd name="connsiteX6" fmla="*/ 469350 w 537133"/>
                  <a:gd name="connsiteY6" fmla="*/ 205914 h 974595"/>
                  <a:gd name="connsiteX7" fmla="*/ 295272 w 537133"/>
                  <a:gd name="connsiteY7" fmla="*/ 324536 h 974595"/>
                  <a:gd name="connsiteX8" fmla="*/ 304224 w 537133"/>
                  <a:gd name="connsiteY8" fmla="*/ 210887 h 974595"/>
                  <a:gd name="connsiteX9" fmla="*/ 422847 w 537133"/>
                  <a:gd name="connsiteY9" fmla="*/ 112657 h 974595"/>
                  <a:gd name="connsiteX10" fmla="*/ 304970 w 537133"/>
                  <a:gd name="connsiteY10" fmla="*/ 200194 h 974595"/>
                  <a:gd name="connsiteX11" fmla="*/ 306711 w 537133"/>
                  <a:gd name="connsiteY11" fmla="*/ 156426 h 974595"/>
                  <a:gd name="connsiteX12" fmla="*/ 317404 w 537133"/>
                  <a:gd name="connsiteY12" fmla="*/ 4 h 974595"/>
                  <a:gd name="connsiteX13" fmla="*/ 297759 w 537133"/>
                  <a:gd name="connsiteY13" fmla="*/ 152944 h 974595"/>
                  <a:gd name="connsiteX14" fmla="*/ 293780 w 537133"/>
                  <a:gd name="connsiteY14" fmla="*/ 235756 h 974595"/>
                  <a:gd name="connsiteX15" fmla="*/ 219423 w 537133"/>
                  <a:gd name="connsiteY15" fmla="*/ 113652 h 974595"/>
                  <a:gd name="connsiteX16" fmla="*/ 293282 w 537133"/>
                  <a:gd name="connsiteY16" fmla="*/ 242222 h 974595"/>
                  <a:gd name="connsiteX17" fmla="*/ 282340 w 537133"/>
                  <a:gd name="connsiteY17" fmla="*/ 358854 h 974595"/>
                  <a:gd name="connsiteX18" fmla="*/ 150040 w 537133"/>
                  <a:gd name="connsiteY18" fmla="*/ 207655 h 974595"/>
                  <a:gd name="connsiteX19" fmla="*/ 281842 w 537133"/>
                  <a:gd name="connsiteY19" fmla="*/ 363331 h 974595"/>
                  <a:gd name="connsiteX20" fmla="*/ 263938 w 537133"/>
                  <a:gd name="connsiteY20" fmla="*/ 484689 h 974595"/>
                  <a:gd name="connsiteX21" fmla="*/ 142331 w 537133"/>
                  <a:gd name="connsiteY21" fmla="*/ 345425 h 974595"/>
                  <a:gd name="connsiteX22" fmla="*/ 262943 w 537133"/>
                  <a:gd name="connsiteY22" fmla="*/ 489662 h 974595"/>
                  <a:gd name="connsiteX23" fmla="*/ 250011 w 537133"/>
                  <a:gd name="connsiteY23" fmla="*/ 554569 h 974595"/>
                  <a:gd name="connsiteX24" fmla="*/ 101795 w 537133"/>
                  <a:gd name="connsiteY24" fmla="*/ 451862 h 974595"/>
                  <a:gd name="connsiteX25" fmla="*/ 248519 w 537133"/>
                  <a:gd name="connsiteY25" fmla="*/ 561283 h 974595"/>
                  <a:gd name="connsiteX26" fmla="*/ 218677 w 537133"/>
                  <a:gd name="connsiteY26" fmla="*/ 671948 h 974595"/>
                  <a:gd name="connsiteX27" fmla="*/ 62255 w 537133"/>
                  <a:gd name="connsiteY27" fmla="*/ 530446 h 974595"/>
                  <a:gd name="connsiteX28" fmla="*/ 217185 w 537133"/>
                  <a:gd name="connsiteY28" fmla="*/ 676673 h 974595"/>
                  <a:gd name="connsiteX29" fmla="*/ 179385 w 537133"/>
                  <a:gd name="connsiteY29" fmla="*/ 774654 h 974595"/>
                  <a:gd name="connsiteX30" fmla="*/ 56038 w 537133"/>
                  <a:gd name="connsiteY30" fmla="*/ 635888 h 974595"/>
                  <a:gd name="connsiteX31" fmla="*/ 176649 w 537133"/>
                  <a:gd name="connsiteY31" fmla="*/ 780622 h 974595"/>
                  <a:gd name="connsiteX32" fmla="*/ 126415 w 537133"/>
                  <a:gd name="connsiteY32" fmla="*/ 868905 h 974595"/>
                  <a:gd name="connsiteX33" fmla="*/ 17740 w 537133"/>
                  <a:gd name="connsiteY33" fmla="*/ 722679 h 974595"/>
                  <a:gd name="connsiteX34" fmla="*/ 124674 w 537133"/>
                  <a:gd name="connsiteY34" fmla="*/ 871641 h 974595"/>
                  <a:gd name="connsiteX35" fmla="*/ 27190 w 537133"/>
                  <a:gd name="connsiteY35" fmla="*/ 966887 h 974595"/>
                  <a:gd name="connsiteX36" fmla="*/ 31915 w 537133"/>
                  <a:gd name="connsiteY36" fmla="*/ 974596 h 974595"/>
                  <a:gd name="connsiteX37" fmla="*/ 184110 w 537133"/>
                  <a:gd name="connsiteY37" fmla="*/ 785098 h 974595"/>
                  <a:gd name="connsiteX38" fmla="*/ 415137 w 537133"/>
                  <a:gd name="connsiteY38" fmla="*/ 790072 h 974595"/>
                  <a:gd name="connsiteX39" fmla="*/ 191819 w 537133"/>
                  <a:gd name="connsiteY39" fmla="*/ 767940 h 974595"/>
                  <a:gd name="connsiteX40" fmla="*/ 214698 w 537133"/>
                  <a:gd name="connsiteY40" fmla="*/ 709996 h 974595"/>
                  <a:gd name="connsiteX41" fmla="*/ 499441 w 537133"/>
                  <a:gd name="connsiteY41" fmla="*/ 682641 h 974595"/>
                  <a:gd name="connsiteX42" fmla="*/ 216439 w 537133"/>
                  <a:gd name="connsiteY42" fmla="*/ 705520 h 974595"/>
                  <a:gd name="connsiteX43" fmla="*/ 246529 w 537133"/>
                  <a:gd name="connsiteY43" fmla="*/ 605549 h 974595"/>
                  <a:gd name="connsiteX44" fmla="*/ 495711 w 537133"/>
                  <a:gd name="connsiteY44" fmla="*/ 554320 h 974595"/>
                  <a:gd name="connsiteX45" fmla="*/ 246778 w 537133"/>
                  <a:gd name="connsiteY45" fmla="*/ 603808 h 974595"/>
                  <a:gd name="connsiteX46" fmla="*/ 256228 w 537133"/>
                  <a:gd name="connsiteY46" fmla="*/ 564516 h 974595"/>
                  <a:gd name="connsiteX47" fmla="*/ 256228 w 537133"/>
                  <a:gd name="connsiteY47" fmla="*/ 564516 h 974595"/>
                  <a:gd name="connsiteX48" fmla="*/ 261948 w 537133"/>
                  <a:gd name="connsiteY48" fmla="*/ 538404 h 974595"/>
                  <a:gd name="connsiteX49" fmla="*/ 535997 w 537133"/>
                  <a:gd name="connsiteY49" fmla="*/ 425999 h 974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37133" h="974595">
                    <a:moveTo>
                      <a:pt x="536246" y="426745"/>
                    </a:moveTo>
                    <a:cubicBezTo>
                      <a:pt x="516352" y="353135"/>
                      <a:pt x="308203" y="500604"/>
                      <a:pt x="263440" y="533430"/>
                    </a:cubicBezTo>
                    <a:cubicBezTo>
                      <a:pt x="270403" y="499609"/>
                      <a:pt x="276372" y="466286"/>
                      <a:pt x="281345" y="433708"/>
                    </a:cubicBezTo>
                    <a:cubicBezTo>
                      <a:pt x="325611" y="422518"/>
                      <a:pt x="537987" y="365320"/>
                      <a:pt x="500436" y="301657"/>
                    </a:cubicBezTo>
                    <a:cubicBezTo>
                      <a:pt x="464128" y="240232"/>
                      <a:pt x="320388" y="385712"/>
                      <a:pt x="282589" y="425750"/>
                    </a:cubicBezTo>
                    <a:cubicBezTo>
                      <a:pt x="287562" y="392427"/>
                      <a:pt x="291541" y="360098"/>
                      <a:pt x="294774" y="329758"/>
                    </a:cubicBezTo>
                    <a:cubicBezTo>
                      <a:pt x="324616" y="321055"/>
                      <a:pt x="490986" y="269826"/>
                      <a:pt x="469350" y="205914"/>
                    </a:cubicBezTo>
                    <a:cubicBezTo>
                      <a:pt x="448212" y="143743"/>
                      <a:pt x="323124" y="290715"/>
                      <a:pt x="295272" y="324536"/>
                    </a:cubicBezTo>
                    <a:cubicBezTo>
                      <a:pt x="299748" y="281762"/>
                      <a:pt x="302483" y="243216"/>
                      <a:pt x="304224" y="210887"/>
                    </a:cubicBezTo>
                    <a:cubicBezTo>
                      <a:pt x="334564" y="201189"/>
                      <a:pt x="465620" y="155928"/>
                      <a:pt x="422847" y="112657"/>
                    </a:cubicBezTo>
                    <a:cubicBezTo>
                      <a:pt x="383057" y="72619"/>
                      <a:pt x="324616" y="165378"/>
                      <a:pt x="304970" y="200194"/>
                    </a:cubicBezTo>
                    <a:cubicBezTo>
                      <a:pt x="305716" y="183532"/>
                      <a:pt x="306462" y="168860"/>
                      <a:pt x="306711" y="156426"/>
                    </a:cubicBezTo>
                    <a:cubicBezTo>
                      <a:pt x="322378" y="117134"/>
                      <a:pt x="365649" y="-742"/>
                      <a:pt x="317404" y="4"/>
                    </a:cubicBezTo>
                    <a:cubicBezTo>
                      <a:pt x="270652" y="750"/>
                      <a:pt x="289054" y="110917"/>
                      <a:pt x="297759" y="152944"/>
                    </a:cubicBezTo>
                    <a:cubicBezTo>
                      <a:pt x="297012" y="173834"/>
                      <a:pt x="296018" y="202184"/>
                      <a:pt x="293780" y="235756"/>
                    </a:cubicBezTo>
                    <a:cubicBezTo>
                      <a:pt x="284081" y="199945"/>
                      <a:pt x="245286" y="65408"/>
                      <a:pt x="219423" y="113652"/>
                    </a:cubicBezTo>
                    <a:cubicBezTo>
                      <a:pt x="192316" y="163886"/>
                      <a:pt x="277615" y="230534"/>
                      <a:pt x="293282" y="242222"/>
                    </a:cubicBezTo>
                    <a:cubicBezTo>
                      <a:pt x="291044" y="276540"/>
                      <a:pt x="287562" y="316081"/>
                      <a:pt x="282340" y="358854"/>
                    </a:cubicBezTo>
                    <a:cubicBezTo>
                      <a:pt x="268911" y="325033"/>
                      <a:pt x="198782" y="157918"/>
                      <a:pt x="150040" y="207655"/>
                    </a:cubicBezTo>
                    <a:cubicBezTo>
                      <a:pt x="99806" y="258884"/>
                      <a:pt x="258715" y="350399"/>
                      <a:pt x="281842" y="363331"/>
                    </a:cubicBezTo>
                    <a:cubicBezTo>
                      <a:pt x="277366" y="401877"/>
                      <a:pt x="271398" y="442910"/>
                      <a:pt x="263938" y="484689"/>
                    </a:cubicBezTo>
                    <a:cubicBezTo>
                      <a:pt x="251006" y="450122"/>
                      <a:pt x="191073" y="301906"/>
                      <a:pt x="142331" y="345425"/>
                    </a:cubicBezTo>
                    <a:cubicBezTo>
                      <a:pt x="91848" y="390686"/>
                      <a:pt x="238820" y="476233"/>
                      <a:pt x="262943" y="489662"/>
                    </a:cubicBezTo>
                    <a:cubicBezTo>
                      <a:pt x="258964" y="511049"/>
                      <a:pt x="254736" y="532684"/>
                      <a:pt x="250011" y="554569"/>
                    </a:cubicBezTo>
                    <a:cubicBezTo>
                      <a:pt x="224645" y="518510"/>
                      <a:pt x="135617" y="398644"/>
                      <a:pt x="101795" y="451862"/>
                    </a:cubicBezTo>
                    <a:cubicBezTo>
                      <a:pt x="78668" y="488170"/>
                      <a:pt x="212957" y="546611"/>
                      <a:pt x="248519" y="561283"/>
                    </a:cubicBezTo>
                    <a:cubicBezTo>
                      <a:pt x="240064" y="598586"/>
                      <a:pt x="230116" y="635640"/>
                      <a:pt x="218677" y="671948"/>
                    </a:cubicBezTo>
                    <a:cubicBezTo>
                      <a:pt x="201269" y="636386"/>
                      <a:pt x="123431" y="485435"/>
                      <a:pt x="62255" y="530446"/>
                    </a:cubicBezTo>
                    <a:cubicBezTo>
                      <a:pt x="14507" y="565511"/>
                      <a:pt x="185353" y="659513"/>
                      <a:pt x="217185" y="676673"/>
                    </a:cubicBezTo>
                    <a:cubicBezTo>
                      <a:pt x="206243" y="710742"/>
                      <a:pt x="193808" y="743568"/>
                      <a:pt x="179385" y="774654"/>
                    </a:cubicBezTo>
                    <a:cubicBezTo>
                      <a:pt x="163718" y="736854"/>
                      <a:pt x="104531" y="603808"/>
                      <a:pt x="56038" y="635888"/>
                    </a:cubicBezTo>
                    <a:cubicBezTo>
                      <a:pt x="6052" y="668963"/>
                      <a:pt x="144569" y="759982"/>
                      <a:pt x="176649" y="780622"/>
                    </a:cubicBezTo>
                    <a:cubicBezTo>
                      <a:pt x="161728" y="812454"/>
                      <a:pt x="145066" y="842047"/>
                      <a:pt x="126415" y="868905"/>
                    </a:cubicBezTo>
                    <a:cubicBezTo>
                      <a:pt x="122187" y="851746"/>
                      <a:pt x="87123" y="711488"/>
                      <a:pt x="17740" y="722679"/>
                    </a:cubicBezTo>
                    <a:cubicBezTo>
                      <a:pt x="-51394" y="733870"/>
                      <a:pt x="102293" y="854481"/>
                      <a:pt x="124674" y="871641"/>
                    </a:cubicBezTo>
                    <a:cubicBezTo>
                      <a:pt x="96822" y="910933"/>
                      <a:pt x="64741" y="944008"/>
                      <a:pt x="27190" y="966887"/>
                    </a:cubicBezTo>
                    <a:lnTo>
                      <a:pt x="31915" y="974596"/>
                    </a:lnTo>
                    <a:cubicBezTo>
                      <a:pt x="96822" y="934806"/>
                      <a:pt x="146310" y="866170"/>
                      <a:pt x="184110" y="785098"/>
                    </a:cubicBezTo>
                    <a:cubicBezTo>
                      <a:pt x="192565" y="788331"/>
                      <a:pt x="400962" y="869403"/>
                      <a:pt x="415137" y="790072"/>
                    </a:cubicBezTo>
                    <a:cubicBezTo>
                      <a:pt x="428566" y="715716"/>
                      <a:pt x="224645" y="760230"/>
                      <a:pt x="191819" y="767940"/>
                    </a:cubicBezTo>
                    <a:cubicBezTo>
                      <a:pt x="200026" y="749288"/>
                      <a:pt x="207486" y="729642"/>
                      <a:pt x="214698" y="709996"/>
                    </a:cubicBezTo>
                    <a:cubicBezTo>
                      <a:pt x="261451" y="716959"/>
                      <a:pt x="518839" y="752272"/>
                      <a:pt x="499441" y="682641"/>
                    </a:cubicBezTo>
                    <a:cubicBezTo>
                      <a:pt x="480292" y="614253"/>
                      <a:pt x="262943" y="688858"/>
                      <a:pt x="216439" y="705520"/>
                    </a:cubicBezTo>
                    <a:cubicBezTo>
                      <a:pt x="227878" y="672942"/>
                      <a:pt x="237826" y="639370"/>
                      <a:pt x="246529" y="605549"/>
                    </a:cubicBezTo>
                    <a:cubicBezTo>
                      <a:pt x="271895" y="607538"/>
                      <a:pt x="523066" y="624449"/>
                      <a:pt x="495711" y="554320"/>
                    </a:cubicBezTo>
                    <a:cubicBezTo>
                      <a:pt x="468853" y="485186"/>
                      <a:pt x="271895" y="590130"/>
                      <a:pt x="246778" y="603808"/>
                    </a:cubicBezTo>
                    <a:cubicBezTo>
                      <a:pt x="250011" y="590628"/>
                      <a:pt x="253244" y="577696"/>
                      <a:pt x="256228" y="564516"/>
                    </a:cubicBezTo>
                    <a:lnTo>
                      <a:pt x="256228" y="564516"/>
                    </a:lnTo>
                    <a:cubicBezTo>
                      <a:pt x="258218" y="555563"/>
                      <a:pt x="260207" y="546860"/>
                      <a:pt x="261948" y="538404"/>
                    </a:cubicBezTo>
                    <a:cubicBezTo>
                      <a:pt x="308452" y="532933"/>
                      <a:pt x="555892" y="500853"/>
                      <a:pt x="535997" y="425999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 73">
                <a:extLst>
                  <a:ext uri="{FF2B5EF4-FFF2-40B4-BE49-F238E27FC236}">
                    <a16:creationId xmlns:a16="http://schemas.microsoft.com/office/drawing/2014/main" id="{471485AA-04AF-0715-3E65-6205776B2063}"/>
                  </a:ext>
                </a:extLst>
              </p:cNvPr>
              <p:cNvSpPr/>
              <p:nvPr/>
            </p:nvSpPr>
            <p:spPr>
              <a:xfrm>
                <a:off x="5503263" y="5948535"/>
                <a:ext cx="522733" cy="591619"/>
              </a:xfrm>
              <a:custGeom>
                <a:avLst/>
                <a:gdLst>
                  <a:gd name="connsiteX0" fmla="*/ 0 w 522733"/>
                  <a:gd name="connsiteY0" fmla="*/ 0 h 591619"/>
                  <a:gd name="connsiteX1" fmla="*/ 261367 w 522733"/>
                  <a:gd name="connsiteY1" fmla="*/ 591619 h 591619"/>
                  <a:gd name="connsiteX2" fmla="*/ 522734 w 522733"/>
                  <a:gd name="connsiteY2" fmla="*/ 0 h 591619"/>
                  <a:gd name="connsiteX3" fmla="*/ 0 w 522733"/>
                  <a:gd name="connsiteY3" fmla="*/ 0 h 591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733" h="591619">
                    <a:moveTo>
                      <a:pt x="0" y="0"/>
                    </a:moveTo>
                    <a:cubicBezTo>
                      <a:pt x="0" y="326771"/>
                      <a:pt x="117130" y="591619"/>
                      <a:pt x="261367" y="591619"/>
                    </a:cubicBezTo>
                    <a:cubicBezTo>
                      <a:pt x="405603" y="591619"/>
                      <a:pt x="522734" y="326771"/>
                      <a:pt x="522734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 79">
                <a:extLst>
                  <a:ext uri="{FF2B5EF4-FFF2-40B4-BE49-F238E27FC236}">
                    <a16:creationId xmlns:a16="http://schemas.microsoft.com/office/drawing/2014/main" id="{10DA5C39-F3C7-A75F-5A7E-23111D033926}"/>
                  </a:ext>
                </a:extLst>
              </p:cNvPr>
              <p:cNvSpPr/>
              <p:nvPr/>
            </p:nvSpPr>
            <p:spPr>
              <a:xfrm>
                <a:off x="5503263" y="6519016"/>
                <a:ext cx="522733" cy="36556"/>
              </a:xfrm>
              <a:custGeom>
                <a:avLst/>
                <a:gdLst>
                  <a:gd name="connsiteX0" fmla="*/ 0 w 522733"/>
                  <a:gd name="connsiteY0" fmla="*/ 0 h 36556"/>
                  <a:gd name="connsiteX1" fmla="*/ 261367 w 522733"/>
                  <a:gd name="connsiteY1" fmla="*/ 36557 h 36556"/>
                  <a:gd name="connsiteX2" fmla="*/ 522734 w 522733"/>
                  <a:gd name="connsiteY2" fmla="*/ 0 h 36556"/>
                  <a:gd name="connsiteX3" fmla="*/ 0 w 522733"/>
                  <a:gd name="connsiteY3" fmla="*/ 0 h 36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2733" h="36556">
                    <a:moveTo>
                      <a:pt x="0" y="0"/>
                    </a:moveTo>
                    <a:cubicBezTo>
                      <a:pt x="0" y="20143"/>
                      <a:pt x="117130" y="36557"/>
                      <a:pt x="261367" y="36557"/>
                    </a:cubicBezTo>
                    <a:cubicBezTo>
                      <a:pt x="405603" y="36557"/>
                      <a:pt x="522734" y="20143"/>
                      <a:pt x="52273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 80">
                <a:extLst>
                  <a:ext uri="{FF2B5EF4-FFF2-40B4-BE49-F238E27FC236}">
                    <a16:creationId xmlns:a16="http://schemas.microsoft.com/office/drawing/2014/main" id="{880BFD02-777A-DC4E-14DC-94984DBA8638}"/>
                  </a:ext>
                </a:extLst>
              </p:cNvPr>
              <p:cNvSpPr/>
              <p:nvPr/>
            </p:nvSpPr>
            <p:spPr>
              <a:xfrm>
                <a:off x="5554243" y="5995040"/>
                <a:ext cx="109918" cy="101960"/>
              </a:xfrm>
              <a:custGeom>
                <a:avLst/>
                <a:gdLst>
                  <a:gd name="connsiteX0" fmla="*/ 54959 w 109918"/>
                  <a:gd name="connsiteY0" fmla="*/ 0 h 101960"/>
                  <a:gd name="connsiteX1" fmla="*/ 0 w 109918"/>
                  <a:gd name="connsiteY1" fmla="*/ 50980 h 101960"/>
                  <a:gd name="connsiteX2" fmla="*/ 54959 w 109918"/>
                  <a:gd name="connsiteY2" fmla="*/ 101960 h 101960"/>
                  <a:gd name="connsiteX3" fmla="*/ 109918 w 109918"/>
                  <a:gd name="connsiteY3" fmla="*/ 50980 h 101960"/>
                  <a:gd name="connsiteX4" fmla="*/ 54959 w 109918"/>
                  <a:gd name="connsiteY4" fmla="*/ 0 h 10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918" h="101960">
                    <a:moveTo>
                      <a:pt x="54959" y="0"/>
                    </a:moveTo>
                    <a:cubicBezTo>
                      <a:pt x="24620" y="0"/>
                      <a:pt x="0" y="22879"/>
                      <a:pt x="0" y="50980"/>
                    </a:cubicBezTo>
                    <a:cubicBezTo>
                      <a:pt x="0" y="79081"/>
                      <a:pt x="24620" y="101960"/>
                      <a:pt x="54959" y="101960"/>
                    </a:cubicBezTo>
                    <a:cubicBezTo>
                      <a:pt x="85298" y="101960"/>
                      <a:pt x="109918" y="79081"/>
                      <a:pt x="109918" y="50980"/>
                    </a:cubicBezTo>
                    <a:cubicBezTo>
                      <a:pt x="109918" y="22879"/>
                      <a:pt x="85298" y="0"/>
                      <a:pt x="54959" y="0"/>
                    </a:cubicBezTo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9" name="Graphic 45">
              <a:extLst>
                <a:ext uri="{FF2B5EF4-FFF2-40B4-BE49-F238E27FC236}">
                  <a16:creationId xmlns:a16="http://schemas.microsoft.com/office/drawing/2014/main" id="{87538B76-F027-234A-6830-F87ED5CE978D}"/>
                </a:ext>
              </a:extLst>
            </p:cNvPr>
            <p:cNvGrpSpPr/>
            <p:nvPr/>
          </p:nvGrpSpPr>
          <p:grpSpPr>
            <a:xfrm>
              <a:off x="844338" y="4513102"/>
              <a:ext cx="1738395" cy="2230737"/>
              <a:chOff x="844338" y="4513102"/>
              <a:chExt cx="1738395" cy="2230737"/>
            </a:xfrm>
          </p:grpSpPr>
          <p:sp>
            <p:nvSpPr>
              <p:cNvPr id="48" name="Freeform 82">
                <a:extLst>
                  <a:ext uri="{FF2B5EF4-FFF2-40B4-BE49-F238E27FC236}">
                    <a16:creationId xmlns:a16="http://schemas.microsoft.com/office/drawing/2014/main" id="{13925C7B-D4DD-F335-9131-D98D269E409E}"/>
                  </a:ext>
                </a:extLst>
              </p:cNvPr>
              <p:cNvSpPr/>
              <p:nvPr/>
            </p:nvSpPr>
            <p:spPr>
              <a:xfrm>
                <a:off x="939697" y="6121112"/>
                <a:ext cx="1643036" cy="461270"/>
              </a:xfrm>
              <a:custGeom>
                <a:avLst/>
                <a:gdLst>
                  <a:gd name="connsiteX0" fmla="*/ 235969 w 1643036"/>
                  <a:gd name="connsiteY0" fmla="*/ 13937 h 461270"/>
                  <a:gd name="connsiteX1" fmla="*/ 1148141 w 1643036"/>
                  <a:gd name="connsiteY1" fmla="*/ 42038 h 461270"/>
                  <a:gd name="connsiteX2" fmla="*/ 1635064 w 1643036"/>
                  <a:gd name="connsiteY2" fmla="*/ 126590 h 461270"/>
                  <a:gd name="connsiteX3" fmla="*/ 1075526 w 1643036"/>
                  <a:gd name="connsiteY3" fmla="*/ 436948 h 461270"/>
                  <a:gd name="connsiteX4" fmla="*/ 508526 w 1643036"/>
                  <a:gd name="connsiteY4" fmla="*/ 410090 h 461270"/>
                  <a:gd name="connsiteX5" fmla="*/ 114362 w 1643036"/>
                  <a:gd name="connsiteY5" fmla="*/ 319569 h 461270"/>
                  <a:gd name="connsiteX6" fmla="*/ 235969 w 1643036"/>
                  <a:gd name="connsiteY6" fmla="*/ 13937 h 461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43036" h="461270">
                    <a:moveTo>
                      <a:pt x="235969" y="13937"/>
                    </a:moveTo>
                    <a:cubicBezTo>
                      <a:pt x="675891" y="93764"/>
                      <a:pt x="924823" y="89288"/>
                      <a:pt x="1148141" y="42038"/>
                    </a:cubicBezTo>
                    <a:cubicBezTo>
                      <a:pt x="1371708" y="-5212"/>
                      <a:pt x="1573888" y="-9688"/>
                      <a:pt x="1635064" y="126590"/>
                    </a:cubicBezTo>
                    <a:cubicBezTo>
                      <a:pt x="1696241" y="263118"/>
                      <a:pt x="1395333" y="465049"/>
                      <a:pt x="1075526" y="436948"/>
                    </a:cubicBezTo>
                    <a:cubicBezTo>
                      <a:pt x="876578" y="434461"/>
                      <a:pt x="536628" y="327278"/>
                      <a:pt x="508526" y="410090"/>
                    </a:cubicBezTo>
                    <a:cubicBezTo>
                      <a:pt x="476446" y="504093"/>
                      <a:pt x="129283" y="465547"/>
                      <a:pt x="114362" y="319569"/>
                    </a:cubicBezTo>
                    <a:cubicBezTo>
                      <a:pt x="104166" y="218852"/>
                      <a:pt x="-203953" y="-65891"/>
                      <a:pt x="235969" y="13937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 83">
                <a:extLst>
                  <a:ext uri="{FF2B5EF4-FFF2-40B4-BE49-F238E27FC236}">
                    <a16:creationId xmlns:a16="http://schemas.microsoft.com/office/drawing/2014/main" id="{4E852E05-7D73-7259-2932-6B9FB29089D0}"/>
                  </a:ext>
                </a:extLst>
              </p:cNvPr>
              <p:cNvSpPr/>
              <p:nvPr/>
            </p:nvSpPr>
            <p:spPr>
              <a:xfrm>
                <a:off x="1540640" y="4977378"/>
                <a:ext cx="423507" cy="500974"/>
              </a:xfrm>
              <a:custGeom>
                <a:avLst/>
                <a:gdLst>
                  <a:gd name="connsiteX0" fmla="*/ 280857 w 423507"/>
                  <a:gd name="connsiteY0" fmla="*/ 15713 h 500974"/>
                  <a:gd name="connsiteX1" fmla="*/ 288567 w 423507"/>
                  <a:gd name="connsiteY1" fmla="*/ 157215 h 500974"/>
                  <a:gd name="connsiteX2" fmla="*/ 368643 w 423507"/>
                  <a:gd name="connsiteY2" fmla="*/ 252709 h 500974"/>
                  <a:gd name="connsiteX3" fmla="*/ 415395 w 423507"/>
                  <a:gd name="connsiteY3" fmla="*/ 335769 h 500974"/>
                  <a:gd name="connsiteX4" fmla="*/ 111752 w 423507"/>
                  <a:gd name="connsiteY4" fmla="*/ 497912 h 500974"/>
                  <a:gd name="connsiteX5" fmla="*/ 66740 w 423507"/>
                  <a:gd name="connsiteY5" fmla="*/ 250969 h 500974"/>
                  <a:gd name="connsiteX6" fmla="*/ 128165 w 423507"/>
                  <a:gd name="connsiteY6" fmla="*/ 153733 h 500974"/>
                  <a:gd name="connsiteX7" fmla="*/ 148060 w 423507"/>
                  <a:gd name="connsiteY7" fmla="*/ 10491 h 500974"/>
                  <a:gd name="connsiteX8" fmla="*/ 269418 w 423507"/>
                  <a:gd name="connsiteY8" fmla="*/ 4025 h 500974"/>
                  <a:gd name="connsiteX9" fmla="*/ 280857 w 423507"/>
                  <a:gd name="connsiteY9" fmla="*/ 15962 h 500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3507" h="500974">
                    <a:moveTo>
                      <a:pt x="280857" y="15713"/>
                    </a:moveTo>
                    <a:cubicBezTo>
                      <a:pt x="299011" y="48540"/>
                      <a:pt x="273645" y="122896"/>
                      <a:pt x="288567" y="157215"/>
                    </a:cubicBezTo>
                    <a:cubicBezTo>
                      <a:pt x="304980" y="194766"/>
                      <a:pt x="335319" y="231571"/>
                      <a:pt x="368643" y="252709"/>
                    </a:cubicBezTo>
                    <a:cubicBezTo>
                      <a:pt x="401469" y="273599"/>
                      <a:pt x="440761" y="298716"/>
                      <a:pt x="415395" y="335769"/>
                    </a:cubicBezTo>
                    <a:cubicBezTo>
                      <a:pt x="385802" y="378543"/>
                      <a:pt x="162235" y="523775"/>
                      <a:pt x="111752" y="497912"/>
                    </a:cubicBezTo>
                    <a:cubicBezTo>
                      <a:pt x="22723" y="452651"/>
                      <a:pt x="-64067" y="330547"/>
                      <a:pt x="66740" y="250969"/>
                    </a:cubicBezTo>
                    <a:cubicBezTo>
                      <a:pt x="100810" y="230079"/>
                      <a:pt x="116975" y="191284"/>
                      <a:pt x="128165" y="153733"/>
                    </a:cubicBezTo>
                    <a:cubicBezTo>
                      <a:pt x="138361" y="118917"/>
                      <a:pt x="122197" y="29889"/>
                      <a:pt x="148060" y="10491"/>
                    </a:cubicBezTo>
                    <a:cubicBezTo>
                      <a:pt x="160992" y="793"/>
                      <a:pt x="254746" y="-3932"/>
                      <a:pt x="269418" y="4025"/>
                    </a:cubicBezTo>
                    <a:cubicBezTo>
                      <a:pt x="274392" y="6761"/>
                      <a:pt x="278371" y="10988"/>
                      <a:pt x="280857" y="15962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 84">
                <a:extLst>
                  <a:ext uri="{FF2B5EF4-FFF2-40B4-BE49-F238E27FC236}">
                    <a16:creationId xmlns:a16="http://schemas.microsoft.com/office/drawing/2014/main" id="{03D96E16-AAC9-ECA5-CF75-D762996013CF}"/>
                  </a:ext>
                </a:extLst>
              </p:cNvPr>
              <p:cNvSpPr/>
              <p:nvPr/>
            </p:nvSpPr>
            <p:spPr>
              <a:xfrm>
                <a:off x="1078223" y="5245405"/>
                <a:ext cx="1233957" cy="981171"/>
              </a:xfrm>
              <a:custGeom>
                <a:avLst/>
                <a:gdLst>
                  <a:gd name="connsiteX0" fmla="*/ 849960 w 1233957"/>
                  <a:gd name="connsiteY0" fmla="*/ 12784 h 981171"/>
                  <a:gd name="connsiteX1" fmla="*/ 715920 w 1233957"/>
                  <a:gd name="connsiteY1" fmla="*/ 66749 h 981171"/>
                  <a:gd name="connsiteX2" fmla="*/ 584863 w 1233957"/>
                  <a:gd name="connsiteY2" fmla="*/ 64013 h 981171"/>
                  <a:gd name="connsiteX3" fmla="*/ 503046 w 1233957"/>
                  <a:gd name="connsiteY3" fmla="*/ 3583 h 981171"/>
                  <a:gd name="connsiteX4" fmla="*/ 170059 w 1233957"/>
                  <a:gd name="connsiteY4" fmla="*/ 120962 h 981171"/>
                  <a:gd name="connsiteX5" fmla="*/ 33531 w 1233957"/>
                  <a:gd name="connsiteY5" fmla="*/ 707110 h 981171"/>
                  <a:gd name="connsiteX6" fmla="*/ 2694 w 1233957"/>
                  <a:gd name="connsiteY6" fmla="*/ 812800 h 981171"/>
                  <a:gd name="connsiteX7" fmla="*/ 56410 w 1233957"/>
                  <a:gd name="connsiteY7" fmla="*/ 904565 h 981171"/>
                  <a:gd name="connsiteX8" fmla="*/ 263564 w 1233957"/>
                  <a:gd name="connsiteY8" fmla="*/ 948582 h 981171"/>
                  <a:gd name="connsiteX9" fmla="*/ 466490 w 1233957"/>
                  <a:gd name="connsiteY9" fmla="*/ 951566 h 981171"/>
                  <a:gd name="connsiteX10" fmla="*/ 845982 w 1233957"/>
                  <a:gd name="connsiteY10" fmla="*/ 967482 h 981171"/>
                  <a:gd name="connsiteX11" fmla="*/ 1231939 w 1233957"/>
                  <a:gd name="connsiteY11" fmla="*/ 788181 h 981171"/>
                  <a:gd name="connsiteX12" fmla="*/ 1125502 w 1233957"/>
                  <a:gd name="connsiteY12" fmla="*/ 235108 h 981171"/>
                  <a:gd name="connsiteX13" fmla="*/ 849960 w 1233957"/>
                  <a:gd name="connsiteY13" fmla="*/ 12536 h 98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33957" h="981171">
                    <a:moveTo>
                      <a:pt x="849960" y="12784"/>
                    </a:moveTo>
                    <a:cubicBezTo>
                      <a:pt x="849960" y="12784"/>
                      <a:pt x="761926" y="56802"/>
                      <a:pt x="715920" y="66749"/>
                    </a:cubicBezTo>
                    <a:cubicBezTo>
                      <a:pt x="672649" y="75950"/>
                      <a:pt x="627637" y="74707"/>
                      <a:pt x="584863" y="64013"/>
                    </a:cubicBezTo>
                    <a:cubicBezTo>
                      <a:pt x="540349" y="52823"/>
                      <a:pt x="486882" y="3583"/>
                      <a:pt x="503046" y="3583"/>
                    </a:cubicBezTo>
                    <a:cubicBezTo>
                      <a:pt x="519211" y="3583"/>
                      <a:pt x="225018" y="-31979"/>
                      <a:pt x="170059" y="120962"/>
                    </a:cubicBezTo>
                    <a:cubicBezTo>
                      <a:pt x="115100" y="274151"/>
                      <a:pt x="55415" y="618827"/>
                      <a:pt x="33531" y="707110"/>
                    </a:cubicBezTo>
                    <a:cubicBezTo>
                      <a:pt x="25325" y="740433"/>
                      <a:pt x="5430" y="779228"/>
                      <a:pt x="2694" y="812800"/>
                    </a:cubicBezTo>
                    <a:cubicBezTo>
                      <a:pt x="-3025" y="882183"/>
                      <a:pt x="-5263" y="869252"/>
                      <a:pt x="56410" y="904565"/>
                    </a:cubicBezTo>
                    <a:cubicBezTo>
                      <a:pt x="121565" y="941868"/>
                      <a:pt x="195424" y="926200"/>
                      <a:pt x="263564" y="948582"/>
                    </a:cubicBezTo>
                    <a:cubicBezTo>
                      <a:pt x="328719" y="969969"/>
                      <a:pt x="466490" y="951566"/>
                      <a:pt x="466490" y="951566"/>
                    </a:cubicBezTo>
                    <a:cubicBezTo>
                      <a:pt x="466490" y="951566"/>
                      <a:pt x="720396" y="1005779"/>
                      <a:pt x="845982" y="967482"/>
                    </a:cubicBezTo>
                    <a:cubicBezTo>
                      <a:pt x="962863" y="931920"/>
                      <a:pt x="1261284" y="966238"/>
                      <a:pt x="1231939" y="788181"/>
                    </a:cubicBezTo>
                    <a:cubicBezTo>
                      <a:pt x="1201600" y="602663"/>
                      <a:pt x="1131222" y="424853"/>
                      <a:pt x="1125502" y="235108"/>
                    </a:cubicBezTo>
                    <a:cubicBezTo>
                      <a:pt x="1120777" y="77193"/>
                      <a:pt x="849960" y="12536"/>
                      <a:pt x="849960" y="12536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 85">
                <a:extLst>
                  <a:ext uri="{FF2B5EF4-FFF2-40B4-BE49-F238E27FC236}">
                    <a16:creationId xmlns:a16="http://schemas.microsoft.com/office/drawing/2014/main" id="{26C6711F-B363-94D8-BB64-6A00265411A5}"/>
                  </a:ext>
                </a:extLst>
              </p:cNvPr>
              <p:cNvSpPr/>
              <p:nvPr/>
            </p:nvSpPr>
            <p:spPr>
              <a:xfrm>
                <a:off x="1677510" y="4995443"/>
                <a:ext cx="154045" cy="150589"/>
              </a:xfrm>
              <a:custGeom>
                <a:avLst/>
                <a:gdLst>
                  <a:gd name="connsiteX0" fmla="*/ 34816 w 154045"/>
                  <a:gd name="connsiteY0" fmla="*/ 101599 h 150589"/>
                  <a:gd name="connsiteX1" fmla="*/ 17159 w 154045"/>
                  <a:gd name="connsiteY1" fmla="*/ 81206 h 150589"/>
                  <a:gd name="connsiteX2" fmla="*/ 0 w 154045"/>
                  <a:gd name="connsiteY2" fmla="*/ 51862 h 150589"/>
                  <a:gd name="connsiteX3" fmla="*/ 14175 w 154045"/>
                  <a:gd name="connsiteY3" fmla="*/ 11078 h 150589"/>
                  <a:gd name="connsiteX4" fmla="*/ 135533 w 154045"/>
                  <a:gd name="connsiteY4" fmla="*/ 4115 h 150589"/>
                  <a:gd name="connsiteX5" fmla="*/ 147221 w 154045"/>
                  <a:gd name="connsiteY5" fmla="*/ 16797 h 150589"/>
                  <a:gd name="connsiteX6" fmla="*/ 150951 w 154045"/>
                  <a:gd name="connsiteY6" fmla="*/ 150589 h 150589"/>
                  <a:gd name="connsiteX7" fmla="*/ 35064 w 154045"/>
                  <a:gd name="connsiteY7" fmla="*/ 101350 h 150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4045" h="150589">
                    <a:moveTo>
                      <a:pt x="34816" y="101599"/>
                    </a:moveTo>
                    <a:cubicBezTo>
                      <a:pt x="28350" y="95381"/>
                      <a:pt x="22630" y="88667"/>
                      <a:pt x="17159" y="81206"/>
                    </a:cubicBezTo>
                    <a:cubicBezTo>
                      <a:pt x="10693" y="72254"/>
                      <a:pt x="5222" y="62058"/>
                      <a:pt x="0" y="51862"/>
                    </a:cubicBezTo>
                    <a:cubicBezTo>
                      <a:pt x="1990" y="33459"/>
                      <a:pt x="5471" y="18041"/>
                      <a:pt x="14175" y="11078"/>
                    </a:cubicBezTo>
                    <a:cubicBezTo>
                      <a:pt x="27355" y="882"/>
                      <a:pt x="120860" y="-4092"/>
                      <a:pt x="135533" y="4115"/>
                    </a:cubicBezTo>
                    <a:cubicBezTo>
                      <a:pt x="140506" y="7099"/>
                      <a:pt x="144485" y="11575"/>
                      <a:pt x="147221" y="16797"/>
                    </a:cubicBezTo>
                    <a:cubicBezTo>
                      <a:pt x="162888" y="47137"/>
                      <a:pt x="145978" y="110551"/>
                      <a:pt x="150951" y="150589"/>
                    </a:cubicBezTo>
                    <a:cubicBezTo>
                      <a:pt x="109172" y="149594"/>
                      <a:pt x="67145" y="133430"/>
                      <a:pt x="35064" y="101350"/>
                    </a:cubicBezTo>
                    <a:close/>
                  </a:path>
                </a:pathLst>
              </a:custGeom>
              <a:solidFill>
                <a:schemeClr val="accent5">
                  <a:lumMod val="2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 86">
                <a:extLst>
                  <a:ext uri="{FF2B5EF4-FFF2-40B4-BE49-F238E27FC236}">
                    <a16:creationId xmlns:a16="http://schemas.microsoft.com/office/drawing/2014/main" id="{7F231675-8B7E-5854-7AA9-86FFC14709B6}"/>
                  </a:ext>
                </a:extLst>
              </p:cNvPr>
              <p:cNvSpPr/>
              <p:nvPr/>
            </p:nvSpPr>
            <p:spPr>
              <a:xfrm>
                <a:off x="1579535" y="4593940"/>
                <a:ext cx="394683" cy="498768"/>
              </a:xfrm>
              <a:custGeom>
                <a:avLst/>
                <a:gdLst>
                  <a:gd name="connsiteX0" fmla="*/ 156416 w 394683"/>
                  <a:gd name="connsiteY0" fmla="*/ 484450 h 498768"/>
                  <a:gd name="connsiteX1" fmla="*/ 133288 w 394683"/>
                  <a:gd name="connsiteY1" fmla="*/ 472016 h 498768"/>
                  <a:gd name="connsiteX2" fmla="*/ 491 w 394683"/>
                  <a:gd name="connsiteY2" fmla="*/ 159172 h 498768"/>
                  <a:gd name="connsiteX3" fmla="*/ 130801 w 394683"/>
                  <a:gd name="connsiteY3" fmla="*/ 760 h 498768"/>
                  <a:gd name="connsiteX4" fmla="*/ 285483 w 394683"/>
                  <a:gd name="connsiteY4" fmla="*/ 135795 h 498768"/>
                  <a:gd name="connsiteX5" fmla="*/ 391422 w 394683"/>
                  <a:gd name="connsiteY5" fmla="*/ 363839 h 498768"/>
                  <a:gd name="connsiteX6" fmla="*/ 156167 w 394683"/>
                  <a:gd name="connsiteY6" fmla="*/ 484201 h 49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4683" h="498768">
                    <a:moveTo>
                      <a:pt x="156416" y="484450"/>
                    </a:moveTo>
                    <a:cubicBezTo>
                      <a:pt x="148458" y="480969"/>
                      <a:pt x="140749" y="476741"/>
                      <a:pt x="133288" y="472016"/>
                    </a:cubicBezTo>
                    <a:cubicBezTo>
                      <a:pt x="39037" y="411337"/>
                      <a:pt x="-5229" y="265857"/>
                      <a:pt x="491" y="159172"/>
                    </a:cubicBezTo>
                    <a:cubicBezTo>
                      <a:pt x="4221" y="88546"/>
                      <a:pt x="55699" y="9961"/>
                      <a:pt x="130801" y="760"/>
                    </a:cubicBezTo>
                    <a:cubicBezTo>
                      <a:pt x="212867" y="-9187"/>
                      <a:pt x="242709" y="80836"/>
                      <a:pt x="285483" y="135795"/>
                    </a:cubicBezTo>
                    <a:cubicBezTo>
                      <a:pt x="354119" y="224575"/>
                      <a:pt x="408830" y="239994"/>
                      <a:pt x="391422" y="363839"/>
                    </a:cubicBezTo>
                    <a:cubicBezTo>
                      <a:pt x="376252" y="473011"/>
                      <a:pt x="252408" y="526727"/>
                      <a:pt x="156167" y="484201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3" name="Freeform 87">
                <a:extLst>
                  <a:ext uri="{FF2B5EF4-FFF2-40B4-BE49-F238E27FC236}">
                    <a16:creationId xmlns:a16="http://schemas.microsoft.com/office/drawing/2014/main" id="{78F746D2-6565-687A-64E4-7C95A4699F8A}"/>
                  </a:ext>
                </a:extLst>
              </p:cNvPr>
              <p:cNvSpPr/>
              <p:nvPr/>
            </p:nvSpPr>
            <p:spPr>
              <a:xfrm>
                <a:off x="1489696" y="4567042"/>
                <a:ext cx="398946" cy="434202"/>
              </a:xfrm>
              <a:custGeom>
                <a:avLst/>
                <a:gdLst>
                  <a:gd name="connsiteX0" fmla="*/ 398946 w 398946"/>
                  <a:gd name="connsiteY0" fmla="*/ 174382 h 434202"/>
                  <a:gd name="connsiteX1" fmla="*/ 189057 w 398946"/>
                  <a:gd name="connsiteY1" fmla="*/ 228595 h 434202"/>
                  <a:gd name="connsiteX2" fmla="*/ 170654 w 398946"/>
                  <a:gd name="connsiteY2" fmla="*/ 398944 h 434202"/>
                  <a:gd name="connsiteX3" fmla="*/ 52032 w 398946"/>
                  <a:gd name="connsiteY3" fmla="*/ 379546 h 434202"/>
                  <a:gd name="connsiteX4" fmla="*/ 87843 w 398946"/>
                  <a:gd name="connsiteY4" fmla="*/ 28653 h 434202"/>
                  <a:gd name="connsiteX5" fmla="*/ 394719 w 398946"/>
                  <a:gd name="connsiteY5" fmla="*/ 162694 h 434202"/>
                  <a:gd name="connsiteX6" fmla="*/ 398697 w 398946"/>
                  <a:gd name="connsiteY6" fmla="*/ 174133 h 434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8946" h="434202">
                    <a:moveTo>
                      <a:pt x="398946" y="174382"/>
                    </a:moveTo>
                    <a:cubicBezTo>
                      <a:pt x="316632" y="129619"/>
                      <a:pt x="213428" y="109475"/>
                      <a:pt x="189057" y="228595"/>
                    </a:cubicBezTo>
                    <a:cubicBezTo>
                      <a:pt x="178364" y="280073"/>
                      <a:pt x="199999" y="352440"/>
                      <a:pt x="170654" y="398944"/>
                    </a:cubicBezTo>
                    <a:cubicBezTo>
                      <a:pt x="130616" y="462855"/>
                      <a:pt x="82869" y="429780"/>
                      <a:pt x="52032" y="379546"/>
                    </a:cubicBezTo>
                    <a:cubicBezTo>
                      <a:pt x="-14615" y="270623"/>
                      <a:pt x="-31526" y="106988"/>
                      <a:pt x="87843" y="28653"/>
                    </a:cubicBezTo>
                    <a:cubicBezTo>
                      <a:pt x="197015" y="-42719"/>
                      <a:pt x="383030" y="25669"/>
                      <a:pt x="394719" y="162694"/>
                    </a:cubicBezTo>
                    <a:lnTo>
                      <a:pt x="398697" y="174133"/>
                    </a:lnTo>
                    <a:close/>
                  </a:path>
                </a:pathLst>
              </a:custGeom>
              <a:solidFill>
                <a:schemeClr val="tx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Freeform 88">
                <a:extLst>
                  <a:ext uri="{FF2B5EF4-FFF2-40B4-BE49-F238E27FC236}">
                    <a16:creationId xmlns:a16="http://schemas.microsoft.com/office/drawing/2014/main" id="{EBEE8D3A-542E-BA3F-AEFF-3D1660F7FB6E}"/>
                  </a:ext>
                </a:extLst>
              </p:cNvPr>
              <p:cNvSpPr/>
              <p:nvPr/>
            </p:nvSpPr>
            <p:spPr>
              <a:xfrm>
                <a:off x="1254140" y="5699105"/>
                <a:ext cx="923762" cy="548099"/>
              </a:xfrm>
              <a:custGeom>
                <a:avLst/>
                <a:gdLst>
                  <a:gd name="connsiteX0" fmla="*/ 461916 w 923762"/>
                  <a:gd name="connsiteY0" fmla="*/ 548100 h 548099"/>
                  <a:gd name="connsiteX1" fmla="*/ 812311 w 923762"/>
                  <a:gd name="connsiteY1" fmla="*/ 548100 h 548099"/>
                  <a:gd name="connsiteX2" fmla="*/ 921981 w 923762"/>
                  <a:gd name="connsiteY2" fmla="*/ 83558 h 548099"/>
                  <a:gd name="connsiteX3" fmla="*/ 910293 w 923762"/>
                  <a:gd name="connsiteY3" fmla="*/ 25863 h 548099"/>
                  <a:gd name="connsiteX4" fmla="*/ 860059 w 923762"/>
                  <a:gd name="connsiteY4" fmla="*/ 0 h 548099"/>
                  <a:gd name="connsiteX5" fmla="*/ 63524 w 923762"/>
                  <a:gd name="connsiteY5" fmla="*/ 0 h 548099"/>
                  <a:gd name="connsiteX6" fmla="*/ 13538 w 923762"/>
                  <a:gd name="connsiteY6" fmla="*/ 25863 h 548099"/>
                  <a:gd name="connsiteX7" fmla="*/ 1850 w 923762"/>
                  <a:gd name="connsiteY7" fmla="*/ 83558 h 548099"/>
                  <a:gd name="connsiteX8" fmla="*/ 111271 w 923762"/>
                  <a:gd name="connsiteY8" fmla="*/ 548100 h 548099"/>
                  <a:gd name="connsiteX9" fmla="*/ 461667 w 923762"/>
                  <a:gd name="connsiteY9" fmla="*/ 548100 h 54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3762" h="548099">
                    <a:moveTo>
                      <a:pt x="461916" y="548100"/>
                    </a:moveTo>
                    <a:lnTo>
                      <a:pt x="812311" y="548100"/>
                    </a:lnTo>
                    <a:lnTo>
                      <a:pt x="921981" y="83558"/>
                    </a:lnTo>
                    <a:cubicBezTo>
                      <a:pt x="926457" y="63414"/>
                      <a:pt x="922478" y="42028"/>
                      <a:pt x="910293" y="25863"/>
                    </a:cubicBezTo>
                    <a:cubicBezTo>
                      <a:pt x="898107" y="9450"/>
                      <a:pt x="879953" y="0"/>
                      <a:pt x="860059" y="0"/>
                    </a:cubicBezTo>
                    <a:lnTo>
                      <a:pt x="63524" y="0"/>
                    </a:lnTo>
                    <a:cubicBezTo>
                      <a:pt x="44127" y="0"/>
                      <a:pt x="25475" y="9450"/>
                      <a:pt x="13538" y="25863"/>
                    </a:cubicBezTo>
                    <a:cubicBezTo>
                      <a:pt x="1602" y="42276"/>
                      <a:pt x="-2875" y="63414"/>
                      <a:pt x="1850" y="83558"/>
                    </a:cubicBezTo>
                    <a:lnTo>
                      <a:pt x="111271" y="548100"/>
                    </a:lnTo>
                    <a:lnTo>
                      <a:pt x="461667" y="548100"/>
                    </a:lnTo>
                    <a:close/>
                  </a:path>
                </a:pathLst>
              </a:custGeom>
              <a:solidFill>
                <a:schemeClr val="bg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 89">
                <a:extLst>
                  <a:ext uri="{FF2B5EF4-FFF2-40B4-BE49-F238E27FC236}">
                    <a16:creationId xmlns:a16="http://schemas.microsoft.com/office/drawing/2014/main" id="{039E56EE-8A9E-427B-D16C-AA0D09D0C8C1}"/>
                  </a:ext>
                </a:extLst>
              </p:cNvPr>
              <p:cNvSpPr/>
              <p:nvPr/>
            </p:nvSpPr>
            <p:spPr>
              <a:xfrm rot="21437530">
                <a:off x="1635233" y="5937592"/>
                <a:ext cx="161395" cy="96738"/>
              </a:xfrm>
              <a:custGeom>
                <a:avLst/>
                <a:gdLst>
                  <a:gd name="connsiteX0" fmla="*/ 0 w 161395"/>
                  <a:gd name="connsiteY0" fmla="*/ 48494 h 96738"/>
                  <a:gd name="connsiteX1" fmla="*/ 80822 w 161395"/>
                  <a:gd name="connsiteY1" fmla="*/ 96738 h 96738"/>
                  <a:gd name="connsiteX2" fmla="*/ 161396 w 161395"/>
                  <a:gd name="connsiteY2" fmla="*/ 48494 h 96738"/>
                  <a:gd name="connsiteX3" fmla="*/ 80822 w 161395"/>
                  <a:gd name="connsiteY3" fmla="*/ 0 h 96738"/>
                  <a:gd name="connsiteX4" fmla="*/ 0 w 161395"/>
                  <a:gd name="connsiteY4" fmla="*/ 48494 h 9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395" h="96738">
                    <a:moveTo>
                      <a:pt x="0" y="48494"/>
                    </a:moveTo>
                    <a:cubicBezTo>
                      <a:pt x="0" y="75103"/>
                      <a:pt x="36059" y="96738"/>
                      <a:pt x="80822" y="96738"/>
                    </a:cubicBezTo>
                    <a:cubicBezTo>
                      <a:pt x="125585" y="96738"/>
                      <a:pt x="161396" y="75103"/>
                      <a:pt x="161396" y="48494"/>
                    </a:cubicBezTo>
                    <a:cubicBezTo>
                      <a:pt x="161396" y="21884"/>
                      <a:pt x="125337" y="0"/>
                      <a:pt x="80822" y="0"/>
                    </a:cubicBezTo>
                    <a:cubicBezTo>
                      <a:pt x="36308" y="0"/>
                      <a:pt x="0" y="21884"/>
                      <a:pt x="0" y="4849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 90">
                <a:extLst>
                  <a:ext uri="{FF2B5EF4-FFF2-40B4-BE49-F238E27FC236}">
                    <a16:creationId xmlns:a16="http://schemas.microsoft.com/office/drawing/2014/main" id="{7A21380A-0904-F4EB-3986-7725167F69C7}"/>
                  </a:ext>
                </a:extLst>
              </p:cNvPr>
              <p:cNvSpPr/>
              <p:nvPr/>
            </p:nvSpPr>
            <p:spPr>
              <a:xfrm>
                <a:off x="1933405" y="6452120"/>
                <a:ext cx="288858" cy="291602"/>
              </a:xfrm>
              <a:custGeom>
                <a:avLst/>
                <a:gdLst>
                  <a:gd name="connsiteX0" fmla="*/ 0 w 288858"/>
                  <a:gd name="connsiteY0" fmla="*/ 0 h 291602"/>
                  <a:gd name="connsiteX1" fmla="*/ 223069 w 288858"/>
                  <a:gd name="connsiteY1" fmla="*/ 45758 h 291602"/>
                  <a:gd name="connsiteX2" fmla="*/ 283748 w 288858"/>
                  <a:gd name="connsiteY2" fmla="*/ 58192 h 291602"/>
                  <a:gd name="connsiteX3" fmla="*/ 256393 w 288858"/>
                  <a:gd name="connsiteY3" fmla="*/ 275044 h 291602"/>
                  <a:gd name="connsiteX4" fmla="*/ 165375 w 288858"/>
                  <a:gd name="connsiteY4" fmla="*/ 146724 h 291602"/>
                  <a:gd name="connsiteX5" fmla="*/ 0 w 288858"/>
                  <a:gd name="connsiteY5" fmla="*/ 104199 h 291602"/>
                  <a:gd name="connsiteX6" fmla="*/ 0 w 288858"/>
                  <a:gd name="connsiteY6" fmla="*/ 0 h 29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8858" h="291602">
                    <a:moveTo>
                      <a:pt x="0" y="0"/>
                    </a:moveTo>
                    <a:lnTo>
                      <a:pt x="223069" y="45758"/>
                    </a:lnTo>
                    <a:lnTo>
                      <a:pt x="283748" y="58192"/>
                    </a:lnTo>
                    <a:cubicBezTo>
                      <a:pt x="283748" y="58192"/>
                      <a:pt x="306379" y="204170"/>
                      <a:pt x="256393" y="275044"/>
                    </a:cubicBezTo>
                    <a:cubicBezTo>
                      <a:pt x="206656" y="345919"/>
                      <a:pt x="235752" y="167613"/>
                      <a:pt x="165375" y="146724"/>
                    </a:cubicBezTo>
                    <a:cubicBezTo>
                      <a:pt x="94997" y="125585"/>
                      <a:pt x="0" y="104199"/>
                      <a:pt x="0" y="10419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 91">
                <a:extLst>
                  <a:ext uri="{FF2B5EF4-FFF2-40B4-BE49-F238E27FC236}">
                    <a16:creationId xmlns:a16="http://schemas.microsoft.com/office/drawing/2014/main" id="{5C2B23FF-54DF-E7A5-8989-6D54E7D40BE5}"/>
                  </a:ext>
                </a:extLst>
              </p:cNvPr>
              <p:cNvSpPr/>
              <p:nvPr/>
            </p:nvSpPr>
            <p:spPr>
              <a:xfrm>
                <a:off x="2139564" y="6497878"/>
                <a:ext cx="82362" cy="245961"/>
              </a:xfrm>
              <a:custGeom>
                <a:avLst/>
                <a:gdLst>
                  <a:gd name="connsiteX0" fmla="*/ 0 w 82362"/>
                  <a:gd name="connsiteY0" fmla="*/ 150951 h 245961"/>
                  <a:gd name="connsiteX1" fmla="*/ 49986 w 82362"/>
                  <a:gd name="connsiteY1" fmla="*/ 229286 h 245961"/>
                  <a:gd name="connsiteX2" fmla="*/ 77341 w 82362"/>
                  <a:gd name="connsiteY2" fmla="*/ 12434 h 245961"/>
                  <a:gd name="connsiteX3" fmla="*/ 16662 w 82362"/>
                  <a:gd name="connsiteY3" fmla="*/ 0 h 245961"/>
                  <a:gd name="connsiteX4" fmla="*/ 0 w 82362"/>
                  <a:gd name="connsiteY4" fmla="*/ 150951 h 245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362" h="245961">
                    <a:moveTo>
                      <a:pt x="0" y="150951"/>
                    </a:moveTo>
                    <a:cubicBezTo>
                      <a:pt x="18900" y="206159"/>
                      <a:pt x="15170" y="279272"/>
                      <a:pt x="49986" y="229286"/>
                    </a:cubicBezTo>
                    <a:cubicBezTo>
                      <a:pt x="99722" y="158412"/>
                      <a:pt x="77341" y="12434"/>
                      <a:pt x="77341" y="12434"/>
                    </a:cubicBezTo>
                    <a:lnTo>
                      <a:pt x="16662" y="0"/>
                    </a:lnTo>
                    <a:cubicBezTo>
                      <a:pt x="16662" y="0"/>
                      <a:pt x="58441" y="87288"/>
                      <a:pt x="0" y="150951"/>
                    </a:cubicBezTo>
                    <a:close/>
                  </a:path>
                </a:pathLst>
              </a:custGeom>
              <a:solidFill>
                <a:srgbClr val="2A2B7C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 92">
                <a:extLst>
                  <a:ext uri="{FF2B5EF4-FFF2-40B4-BE49-F238E27FC236}">
                    <a16:creationId xmlns:a16="http://schemas.microsoft.com/office/drawing/2014/main" id="{813C30F5-D66C-54B1-481B-F7CE937C5105}"/>
                  </a:ext>
                </a:extLst>
              </p:cNvPr>
              <p:cNvSpPr/>
              <p:nvPr/>
            </p:nvSpPr>
            <p:spPr>
              <a:xfrm>
                <a:off x="844338" y="6131342"/>
                <a:ext cx="1159453" cy="455873"/>
              </a:xfrm>
              <a:custGeom>
                <a:avLst/>
                <a:gdLst>
                  <a:gd name="connsiteX0" fmla="*/ 72945 w 1159453"/>
                  <a:gd name="connsiteY0" fmla="*/ 5198 h 455873"/>
                  <a:gd name="connsiteX1" fmla="*/ 1157456 w 1159453"/>
                  <a:gd name="connsiteY1" fmla="*/ 326996 h 455873"/>
                  <a:gd name="connsiteX2" fmla="*/ 1157456 w 1159453"/>
                  <a:gd name="connsiteY2" fmla="*/ 449348 h 455873"/>
                  <a:gd name="connsiteX3" fmla="*/ 283829 w 1159453"/>
                  <a:gd name="connsiteY3" fmla="*/ 392151 h 455873"/>
                  <a:gd name="connsiteX4" fmla="*/ 72945 w 1159453"/>
                  <a:gd name="connsiteY4" fmla="*/ 5198 h 455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9453" h="455873">
                    <a:moveTo>
                      <a:pt x="72945" y="5198"/>
                    </a:moveTo>
                    <a:cubicBezTo>
                      <a:pt x="245532" y="-46279"/>
                      <a:pt x="1070168" y="300884"/>
                      <a:pt x="1157456" y="326996"/>
                    </a:cubicBezTo>
                    <a:cubicBezTo>
                      <a:pt x="1152979" y="375986"/>
                      <a:pt x="1163673" y="400109"/>
                      <a:pt x="1157456" y="449348"/>
                    </a:cubicBezTo>
                    <a:cubicBezTo>
                      <a:pt x="1147260" y="448353"/>
                      <a:pt x="507645" y="485656"/>
                      <a:pt x="283829" y="392151"/>
                    </a:cubicBezTo>
                    <a:cubicBezTo>
                      <a:pt x="60262" y="298895"/>
                      <a:pt x="-99890" y="56676"/>
                      <a:pt x="72945" y="519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 93">
                <a:extLst>
                  <a:ext uri="{FF2B5EF4-FFF2-40B4-BE49-F238E27FC236}">
                    <a16:creationId xmlns:a16="http://schemas.microsoft.com/office/drawing/2014/main" id="{DDFA9362-DAE7-3BC6-D1C7-D2267B8C7AC4}"/>
                  </a:ext>
                </a:extLst>
              </p:cNvPr>
              <p:cNvSpPr/>
              <p:nvPr/>
            </p:nvSpPr>
            <p:spPr>
              <a:xfrm>
                <a:off x="1343161" y="4513102"/>
                <a:ext cx="260400" cy="248574"/>
              </a:xfrm>
              <a:custGeom>
                <a:avLst/>
                <a:gdLst>
                  <a:gd name="connsiteX0" fmla="*/ 244573 w 260400"/>
                  <a:gd name="connsiteY0" fmla="*/ 134816 h 248574"/>
                  <a:gd name="connsiteX1" fmla="*/ 170963 w 260400"/>
                  <a:gd name="connsiteY1" fmla="*/ 3014 h 248574"/>
                  <a:gd name="connsiteX2" fmla="*/ 15038 w 260400"/>
                  <a:gd name="connsiteY2" fmla="*/ 71899 h 248574"/>
                  <a:gd name="connsiteX3" fmla="*/ 52341 w 260400"/>
                  <a:gd name="connsiteY3" fmla="*/ 234290 h 248574"/>
                  <a:gd name="connsiteX4" fmla="*/ 234129 w 260400"/>
                  <a:gd name="connsiteY4" fmla="*/ 215887 h 248574"/>
                  <a:gd name="connsiteX5" fmla="*/ 244573 w 260400"/>
                  <a:gd name="connsiteY5" fmla="*/ 134568 h 248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0400" h="248574">
                    <a:moveTo>
                      <a:pt x="244573" y="134816"/>
                    </a:moveTo>
                    <a:cubicBezTo>
                      <a:pt x="294559" y="99752"/>
                      <a:pt x="213985" y="12713"/>
                      <a:pt x="170963" y="3014"/>
                    </a:cubicBezTo>
                    <a:cubicBezTo>
                      <a:pt x="111776" y="-10166"/>
                      <a:pt x="41399" y="21168"/>
                      <a:pt x="15038" y="71899"/>
                    </a:cubicBezTo>
                    <a:cubicBezTo>
                      <a:pt x="-12814" y="125615"/>
                      <a:pt x="-2867" y="202956"/>
                      <a:pt x="52341" y="234290"/>
                    </a:cubicBezTo>
                    <a:cubicBezTo>
                      <a:pt x="110035" y="267116"/>
                      <a:pt x="177677" y="235782"/>
                      <a:pt x="234129" y="215887"/>
                    </a:cubicBezTo>
                    <a:lnTo>
                      <a:pt x="244573" y="134568"/>
                    </a:lnTo>
                    <a:close/>
                  </a:path>
                </a:pathLst>
              </a:custGeom>
              <a:solidFill>
                <a:schemeClr val="tx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0" name="Freeform 94">
              <a:extLst>
                <a:ext uri="{FF2B5EF4-FFF2-40B4-BE49-F238E27FC236}">
                  <a16:creationId xmlns:a16="http://schemas.microsoft.com/office/drawing/2014/main" id="{51D6D593-B535-F222-979B-D51DD5B1B0E9}"/>
                </a:ext>
              </a:extLst>
            </p:cNvPr>
            <p:cNvSpPr/>
            <p:nvPr/>
          </p:nvSpPr>
          <p:spPr>
            <a:xfrm>
              <a:off x="2341764" y="3084718"/>
              <a:ext cx="3272407" cy="3046102"/>
            </a:xfrm>
            <a:custGeom>
              <a:avLst/>
              <a:gdLst>
                <a:gd name="connsiteX0" fmla="*/ 3166224 w 3272407"/>
                <a:gd name="connsiteY0" fmla="*/ 12656 h 3046102"/>
                <a:gd name="connsiteX1" fmla="*/ 3165726 w 3272407"/>
                <a:gd name="connsiteY1" fmla="*/ 11413 h 3046102"/>
                <a:gd name="connsiteX2" fmla="*/ 3162991 w 3272407"/>
                <a:gd name="connsiteY2" fmla="*/ 5942 h 3046102"/>
                <a:gd name="connsiteX3" fmla="*/ 3161499 w 3272407"/>
                <a:gd name="connsiteY3" fmla="*/ 4201 h 3046102"/>
                <a:gd name="connsiteX4" fmla="*/ 3155530 w 3272407"/>
                <a:gd name="connsiteY4" fmla="*/ 720 h 3046102"/>
                <a:gd name="connsiteX5" fmla="*/ 3155033 w 3272407"/>
                <a:gd name="connsiteY5" fmla="*/ 471 h 3046102"/>
                <a:gd name="connsiteX6" fmla="*/ 3155033 w 3272407"/>
                <a:gd name="connsiteY6" fmla="*/ 471 h 3046102"/>
                <a:gd name="connsiteX7" fmla="*/ 3147324 w 3272407"/>
                <a:gd name="connsiteY7" fmla="*/ 471 h 3046102"/>
                <a:gd name="connsiteX8" fmla="*/ 3145832 w 3272407"/>
                <a:gd name="connsiteY8" fmla="*/ 968 h 3046102"/>
                <a:gd name="connsiteX9" fmla="*/ 3139864 w 3272407"/>
                <a:gd name="connsiteY9" fmla="*/ 4947 h 3046102"/>
                <a:gd name="connsiteX10" fmla="*/ 3139366 w 3272407"/>
                <a:gd name="connsiteY10" fmla="*/ 5196 h 3046102"/>
                <a:gd name="connsiteX11" fmla="*/ 3139118 w 3272407"/>
                <a:gd name="connsiteY11" fmla="*/ 5196 h 3046102"/>
                <a:gd name="connsiteX12" fmla="*/ 3138620 w 3272407"/>
                <a:gd name="connsiteY12" fmla="*/ 5942 h 3046102"/>
                <a:gd name="connsiteX13" fmla="*/ 2800659 w 3272407"/>
                <a:gd name="connsiteY13" fmla="*/ 410302 h 3046102"/>
                <a:gd name="connsiteX14" fmla="*/ 2802648 w 3272407"/>
                <a:gd name="connsiteY14" fmla="*/ 432186 h 3046102"/>
                <a:gd name="connsiteX15" fmla="*/ 2824532 w 3272407"/>
                <a:gd name="connsiteY15" fmla="*/ 430197 h 3046102"/>
                <a:gd name="connsiteX16" fmla="*/ 3118228 w 3272407"/>
                <a:gd name="connsiteY16" fmla="*/ 78806 h 3046102"/>
                <a:gd name="connsiteX17" fmla="*/ 1327953 w 3272407"/>
                <a:gd name="connsiteY17" fmla="*/ 2500242 h 3046102"/>
                <a:gd name="connsiteX18" fmla="*/ 13161 w 3272407"/>
                <a:gd name="connsiteY18" fmla="*/ 3015266 h 3046102"/>
                <a:gd name="connsiteX19" fmla="*/ 229 w 3272407"/>
                <a:gd name="connsiteY19" fmla="*/ 3032923 h 3046102"/>
                <a:gd name="connsiteX20" fmla="*/ 15399 w 3272407"/>
                <a:gd name="connsiteY20" fmla="*/ 3046103 h 3046102"/>
                <a:gd name="connsiteX21" fmla="*/ 17637 w 3272407"/>
                <a:gd name="connsiteY21" fmla="*/ 3046103 h 3046102"/>
                <a:gd name="connsiteX22" fmla="*/ 1342625 w 3272407"/>
                <a:gd name="connsiteY22" fmla="*/ 2527597 h 3046102"/>
                <a:gd name="connsiteX23" fmla="*/ 3148319 w 3272407"/>
                <a:gd name="connsiteY23" fmla="*/ 85272 h 3046102"/>
                <a:gd name="connsiteX24" fmla="*/ 3241575 w 3272407"/>
                <a:gd name="connsiteY24" fmla="*/ 580153 h 3046102"/>
                <a:gd name="connsiteX25" fmla="*/ 3256745 w 3272407"/>
                <a:gd name="connsiteY25" fmla="*/ 592836 h 3046102"/>
                <a:gd name="connsiteX26" fmla="*/ 3259729 w 3272407"/>
                <a:gd name="connsiteY26" fmla="*/ 592587 h 3046102"/>
                <a:gd name="connsiteX27" fmla="*/ 3272163 w 3272407"/>
                <a:gd name="connsiteY27" fmla="*/ 574433 h 3046102"/>
                <a:gd name="connsiteX28" fmla="*/ 3166224 w 3272407"/>
                <a:gd name="connsiteY28" fmla="*/ 12656 h 304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72407" h="3046102">
                  <a:moveTo>
                    <a:pt x="3166224" y="12656"/>
                  </a:moveTo>
                  <a:cubicBezTo>
                    <a:pt x="3166224" y="12656"/>
                    <a:pt x="3165726" y="11910"/>
                    <a:pt x="3165726" y="11413"/>
                  </a:cubicBezTo>
                  <a:cubicBezTo>
                    <a:pt x="3165229" y="9423"/>
                    <a:pt x="3164234" y="7683"/>
                    <a:pt x="3162991" y="5942"/>
                  </a:cubicBezTo>
                  <a:cubicBezTo>
                    <a:pt x="3162494" y="5196"/>
                    <a:pt x="3161996" y="4699"/>
                    <a:pt x="3161499" y="4201"/>
                  </a:cubicBezTo>
                  <a:cubicBezTo>
                    <a:pt x="3159758" y="2709"/>
                    <a:pt x="3157769" y="1466"/>
                    <a:pt x="3155530" y="720"/>
                  </a:cubicBezTo>
                  <a:cubicBezTo>
                    <a:pt x="3155530" y="720"/>
                    <a:pt x="3155282" y="471"/>
                    <a:pt x="3155033" y="471"/>
                  </a:cubicBezTo>
                  <a:lnTo>
                    <a:pt x="3155033" y="471"/>
                  </a:lnTo>
                  <a:cubicBezTo>
                    <a:pt x="3152298" y="-275"/>
                    <a:pt x="3149811" y="-26"/>
                    <a:pt x="3147324" y="471"/>
                  </a:cubicBezTo>
                  <a:cubicBezTo>
                    <a:pt x="3146827" y="471"/>
                    <a:pt x="3146329" y="720"/>
                    <a:pt x="3145832" y="968"/>
                  </a:cubicBezTo>
                  <a:cubicBezTo>
                    <a:pt x="3143594" y="1963"/>
                    <a:pt x="3141604" y="3206"/>
                    <a:pt x="3139864" y="4947"/>
                  </a:cubicBezTo>
                  <a:cubicBezTo>
                    <a:pt x="3139864" y="4947"/>
                    <a:pt x="3139615" y="4947"/>
                    <a:pt x="3139366" y="5196"/>
                  </a:cubicBezTo>
                  <a:lnTo>
                    <a:pt x="3139118" y="5196"/>
                  </a:lnTo>
                  <a:lnTo>
                    <a:pt x="3138620" y="5942"/>
                  </a:lnTo>
                  <a:lnTo>
                    <a:pt x="2800659" y="410302"/>
                  </a:lnTo>
                  <a:cubicBezTo>
                    <a:pt x="2795188" y="416768"/>
                    <a:pt x="2795934" y="426715"/>
                    <a:pt x="2802648" y="432186"/>
                  </a:cubicBezTo>
                  <a:cubicBezTo>
                    <a:pt x="2809114" y="437657"/>
                    <a:pt x="2819061" y="436911"/>
                    <a:pt x="2824532" y="430197"/>
                  </a:cubicBezTo>
                  <a:lnTo>
                    <a:pt x="3118228" y="78806"/>
                  </a:lnTo>
                  <a:cubicBezTo>
                    <a:pt x="2767335" y="1395588"/>
                    <a:pt x="1954138" y="2121993"/>
                    <a:pt x="1327953" y="2500242"/>
                  </a:cubicBezTo>
                  <a:cubicBezTo>
                    <a:pt x="637357" y="2917533"/>
                    <a:pt x="19378" y="3014271"/>
                    <a:pt x="13161" y="3015266"/>
                  </a:cubicBezTo>
                  <a:cubicBezTo>
                    <a:pt x="4705" y="3016509"/>
                    <a:pt x="-1263" y="3024467"/>
                    <a:pt x="229" y="3032923"/>
                  </a:cubicBezTo>
                  <a:cubicBezTo>
                    <a:pt x="1472" y="3040632"/>
                    <a:pt x="7938" y="3046103"/>
                    <a:pt x="15399" y="3046103"/>
                  </a:cubicBezTo>
                  <a:cubicBezTo>
                    <a:pt x="16145" y="3046103"/>
                    <a:pt x="16891" y="3046103"/>
                    <a:pt x="17637" y="3046103"/>
                  </a:cubicBezTo>
                  <a:cubicBezTo>
                    <a:pt x="23854" y="3045108"/>
                    <a:pt x="647056" y="2947873"/>
                    <a:pt x="1342625" y="2527597"/>
                  </a:cubicBezTo>
                  <a:cubicBezTo>
                    <a:pt x="1974282" y="2146116"/>
                    <a:pt x="2794690" y="1413742"/>
                    <a:pt x="3148319" y="85272"/>
                  </a:cubicBezTo>
                  <a:lnTo>
                    <a:pt x="3241575" y="580153"/>
                  </a:lnTo>
                  <a:cubicBezTo>
                    <a:pt x="3243067" y="587614"/>
                    <a:pt x="3249533" y="592836"/>
                    <a:pt x="3256745" y="592836"/>
                  </a:cubicBezTo>
                  <a:cubicBezTo>
                    <a:pt x="3257739" y="592836"/>
                    <a:pt x="3258734" y="592836"/>
                    <a:pt x="3259729" y="592587"/>
                  </a:cubicBezTo>
                  <a:cubicBezTo>
                    <a:pt x="3268185" y="591095"/>
                    <a:pt x="3273655" y="582889"/>
                    <a:pt x="3272163" y="574433"/>
                  </a:cubicBezTo>
                  <a:lnTo>
                    <a:pt x="3166224" y="12656"/>
                  </a:lnTo>
                  <a:close/>
                </a:path>
              </a:pathLst>
            </a:custGeom>
            <a:solidFill>
              <a:srgbClr val="FFFFFF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1" name="Graphic 45">
              <a:extLst>
                <a:ext uri="{FF2B5EF4-FFF2-40B4-BE49-F238E27FC236}">
                  <a16:creationId xmlns:a16="http://schemas.microsoft.com/office/drawing/2014/main" id="{EBEEA958-17B6-3420-3809-2A242FDC5909}"/>
                </a:ext>
              </a:extLst>
            </p:cNvPr>
            <p:cNvGrpSpPr/>
            <p:nvPr/>
          </p:nvGrpSpPr>
          <p:grpSpPr>
            <a:xfrm>
              <a:off x="4180656" y="1926389"/>
              <a:ext cx="655184" cy="687401"/>
              <a:chOff x="4180656" y="1926389"/>
              <a:chExt cx="655184" cy="687401"/>
            </a:xfrm>
          </p:grpSpPr>
          <p:sp>
            <p:nvSpPr>
              <p:cNvPr id="45" name="Freeform 96">
                <a:extLst>
                  <a:ext uri="{FF2B5EF4-FFF2-40B4-BE49-F238E27FC236}">
                    <a16:creationId xmlns:a16="http://schemas.microsoft.com/office/drawing/2014/main" id="{29911FE9-8E99-303E-43B3-9AC78E107E5C}"/>
                  </a:ext>
                </a:extLst>
              </p:cNvPr>
              <p:cNvSpPr/>
              <p:nvPr/>
            </p:nvSpPr>
            <p:spPr>
              <a:xfrm>
                <a:off x="4419747" y="1926389"/>
                <a:ext cx="319558" cy="301338"/>
              </a:xfrm>
              <a:custGeom>
                <a:avLst/>
                <a:gdLst>
                  <a:gd name="connsiteX0" fmla="*/ 0 w 319558"/>
                  <a:gd name="connsiteY0" fmla="*/ 18087 h 301338"/>
                  <a:gd name="connsiteX1" fmla="*/ 102706 w 319558"/>
                  <a:gd name="connsiteY1" fmla="*/ 301338 h 301338"/>
                  <a:gd name="connsiteX2" fmla="*/ 319559 w 319558"/>
                  <a:gd name="connsiteY2" fmla="*/ 92195 h 301338"/>
                  <a:gd name="connsiteX3" fmla="*/ 0 w 319558"/>
                  <a:gd name="connsiteY3" fmla="*/ 18087 h 30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9558" h="301338">
                    <a:moveTo>
                      <a:pt x="0" y="18087"/>
                    </a:moveTo>
                    <a:lnTo>
                      <a:pt x="102706" y="301338"/>
                    </a:lnTo>
                    <a:lnTo>
                      <a:pt x="319559" y="92195"/>
                    </a:lnTo>
                    <a:cubicBezTo>
                      <a:pt x="238488" y="8140"/>
                      <a:pt x="113400" y="-23194"/>
                      <a:pt x="0" y="18087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 97">
                <a:extLst>
                  <a:ext uri="{FF2B5EF4-FFF2-40B4-BE49-F238E27FC236}">
                    <a16:creationId xmlns:a16="http://schemas.microsoft.com/office/drawing/2014/main" id="{ACA4B89F-511C-AAA7-7121-50D394A89398}"/>
                  </a:ext>
                </a:extLst>
              </p:cNvPr>
              <p:cNvSpPr/>
              <p:nvPr/>
            </p:nvSpPr>
            <p:spPr>
              <a:xfrm>
                <a:off x="4536629" y="2084485"/>
                <a:ext cx="299211" cy="455091"/>
              </a:xfrm>
              <a:custGeom>
                <a:avLst/>
                <a:gdLst>
                  <a:gd name="connsiteX0" fmla="*/ 0 w 299211"/>
                  <a:gd name="connsiteY0" fmla="*/ 208646 h 455091"/>
                  <a:gd name="connsiteX1" fmla="*/ 173830 w 299211"/>
                  <a:gd name="connsiteY1" fmla="*/ 455092 h 455091"/>
                  <a:gd name="connsiteX2" fmla="*/ 268827 w 299211"/>
                  <a:gd name="connsiteY2" fmla="*/ 78833 h 455091"/>
                  <a:gd name="connsiteX3" fmla="*/ 213371 w 299211"/>
                  <a:gd name="connsiteY3" fmla="*/ 0 h 455091"/>
                  <a:gd name="connsiteX4" fmla="*/ 0 w 299211"/>
                  <a:gd name="connsiteY4" fmla="*/ 208646 h 455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211" h="455091">
                    <a:moveTo>
                      <a:pt x="0" y="208646"/>
                    </a:moveTo>
                    <a:lnTo>
                      <a:pt x="173830" y="455092"/>
                    </a:lnTo>
                    <a:cubicBezTo>
                      <a:pt x="290712" y="371036"/>
                      <a:pt x="333982" y="212873"/>
                      <a:pt x="268827" y="78833"/>
                    </a:cubicBezTo>
                    <a:cubicBezTo>
                      <a:pt x="254155" y="48991"/>
                      <a:pt x="235255" y="22382"/>
                      <a:pt x="213371" y="0"/>
                    </a:cubicBezTo>
                    <a:lnTo>
                      <a:pt x="0" y="20864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 98">
                <a:extLst>
                  <a:ext uri="{FF2B5EF4-FFF2-40B4-BE49-F238E27FC236}">
                    <a16:creationId xmlns:a16="http://schemas.microsoft.com/office/drawing/2014/main" id="{6443DC75-C0A2-A090-4C7D-35343B5D76A9}"/>
                  </a:ext>
                </a:extLst>
              </p:cNvPr>
              <p:cNvSpPr/>
              <p:nvPr/>
            </p:nvSpPr>
            <p:spPr>
              <a:xfrm>
                <a:off x="4180656" y="2029526"/>
                <a:ext cx="477330" cy="584264"/>
              </a:xfrm>
              <a:custGeom>
                <a:avLst/>
                <a:gdLst>
                  <a:gd name="connsiteX0" fmla="*/ 196815 w 477330"/>
                  <a:gd name="connsiteY0" fmla="*/ 497 h 584264"/>
                  <a:gd name="connsiteX1" fmla="*/ 169708 w 477330"/>
                  <a:gd name="connsiteY1" fmla="*/ 11937 h 584264"/>
                  <a:gd name="connsiteX2" fmla="*/ 30446 w 477330"/>
                  <a:gd name="connsiteY2" fmla="*/ 414556 h 584264"/>
                  <a:gd name="connsiteX3" fmla="*/ 433065 w 477330"/>
                  <a:gd name="connsiteY3" fmla="*/ 553819 h 584264"/>
                  <a:gd name="connsiteX4" fmla="*/ 477330 w 477330"/>
                  <a:gd name="connsiteY4" fmla="*/ 527210 h 584264"/>
                  <a:gd name="connsiteX5" fmla="*/ 303501 w 477330"/>
                  <a:gd name="connsiteY5" fmla="*/ 280515 h 584264"/>
                  <a:gd name="connsiteX6" fmla="*/ 196815 w 477330"/>
                  <a:gd name="connsiteY6" fmla="*/ 0 h 584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7330" h="584264">
                    <a:moveTo>
                      <a:pt x="196815" y="497"/>
                    </a:moveTo>
                    <a:cubicBezTo>
                      <a:pt x="187614" y="3979"/>
                      <a:pt x="178661" y="7709"/>
                      <a:pt x="169708" y="11937"/>
                    </a:cubicBezTo>
                    <a:cubicBezTo>
                      <a:pt x="20001" y="84553"/>
                      <a:pt x="-42419" y="264848"/>
                      <a:pt x="30446" y="414556"/>
                    </a:cubicBezTo>
                    <a:cubicBezTo>
                      <a:pt x="103061" y="564264"/>
                      <a:pt x="283357" y="626683"/>
                      <a:pt x="433065" y="553819"/>
                    </a:cubicBezTo>
                    <a:cubicBezTo>
                      <a:pt x="448980" y="546110"/>
                      <a:pt x="463653" y="537157"/>
                      <a:pt x="477330" y="527210"/>
                    </a:cubicBezTo>
                    <a:lnTo>
                      <a:pt x="303501" y="280515"/>
                    </a:lnTo>
                    <a:lnTo>
                      <a:pt x="196815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32" name="Freeform 99">
              <a:extLst>
                <a:ext uri="{FF2B5EF4-FFF2-40B4-BE49-F238E27FC236}">
                  <a16:creationId xmlns:a16="http://schemas.microsoft.com/office/drawing/2014/main" id="{C27F6B7A-4DBC-C87C-E33B-422641281D38}"/>
                </a:ext>
              </a:extLst>
            </p:cNvPr>
            <p:cNvSpPr/>
            <p:nvPr/>
          </p:nvSpPr>
          <p:spPr>
            <a:xfrm>
              <a:off x="2227101" y="2299348"/>
              <a:ext cx="234260" cy="234260"/>
            </a:xfrm>
            <a:custGeom>
              <a:avLst/>
              <a:gdLst>
                <a:gd name="connsiteX0" fmla="*/ 234260 w 234260"/>
                <a:gd name="connsiteY0" fmla="*/ 117130 h 234260"/>
                <a:gd name="connsiteX1" fmla="*/ 117130 w 234260"/>
                <a:gd name="connsiteY1" fmla="*/ 234260 h 234260"/>
                <a:gd name="connsiteX2" fmla="*/ 0 w 234260"/>
                <a:gd name="connsiteY2" fmla="*/ 117130 h 234260"/>
                <a:gd name="connsiteX3" fmla="*/ 117130 w 234260"/>
                <a:gd name="connsiteY3" fmla="*/ 0 h 234260"/>
                <a:gd name="connsiteX4" fmla="*/ 234260 w 234260"/>
                <a:gd name="connsiteY4" fmla="*/ 117130 h 23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60" h="234260">
                  <a:moveTo>
                    <a:pt x="234260" y="117130"/>
                  </a:moveTo>
                  <a:cubicBezTo>
                    <a:pt x="234260" y="181788"/>
                    <a:pt x="181788" y="234260"/>
                    <a:pt x="117130" y="234260"/>
                  </a:cubicBezTo>
                  <a:cubicBezTo>
                    <a:pt x="52472" y="234260"/>
                    <a:pt x="0" y="181788"/>
                    <a:pt x="0" y="117130"/>
                  </a:cubicBezTo>
                  <a:cubicBezTo>
                    <a:pt x="0" y="52472"/>
                    <a:pt x="52472" y="0"/>
                    <a:pt x="117130" y="0"/>
                  </a:cubicBezTo>
                  <a:cubicBezTo>
                    <a:pt x="181788" y="0"/>
                    <a:pt x="234260" y="52472"/>
                    <a:pt x="234260" y="117130"/>
                  </a:cubicBezTo>
                  <a:close/>
                </a:path>
              </a:pathLst>
            </a:custGeom>
            <a:solidFill>
              <a:schemeClr val="accent6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3" name="Graphic 45">
              <a:extLst>
                <a:ext uri="{FF2B5EF4-FFF2-40B4-BE49-F238E27FC236}">
                  <a16:creationId xmlns:a16="http://schemas.microsoft.com/office/drawing/2014/main" id="{83DD84F8-D7DD-A4BE-074A-D1BD3388825C}"/>
                </a:ext>
              </a:extLst>
            </p:cNvPr>
            <p:cNvGrpSpPr/>
            <p:nvPr/>
          </p:nvGrpSpPr>
          <p:grpSpPr>
            <a:xfrm>
              <a:off x="1935321" y="3082184"/>
              <a:ext cx="608793" cy="679810"/>
              <a:chOff x="1935321" y="3082184"/>
              <a:chExt cx="608793" cy="679810"/>
            </a:xfrm>
          </p:grpSpPr>
          <p:sp>
            <p:nvSpPr>
              <p:cNvPr id="35" name="Freeform 101">
                <a:extLst>
                  <a:ext uri="{FF2B5EF4-FFF2-40B4-BE49-F238E27FC236}">
                    <a16:creationId xmlns:a16="http://schemas.microsoft.com/office/drawing/2014/main" id="{1DC99312-8866-D4F2-500A-B23C5A4092E5}"/>
                  </a:ext>
                </a:extLst>
              </p:cNvPr>
              <p:cNvSpPr/>
              <p:nvPr/>
            </p:nvSpPr>
            <p:spPr>
              <a:xfrm rot="-4111201">
                <a:off x="1959825" y="3205113"/>
                <a:ext cx="559787" cy="433953"/>
              </a:xfrm>
              <a:custGeom>
                <a:avLst/>
                <a:gdLst>
                  <a:gd name="connsiteX0" fmla="*/ 0 w 559787"/>
                  <a:gd name="connsiteY0" fmla="*/ 0 h 433953"/>
                  <a:gd name="connsiteX1" fmla="*/ 559787 w 559787"/>
                  <a:gd name="connsiteY1" fmla="*/ 0 h 433953"/>
                  <a:gd name="connsiteX2" fmla="*/ 559787 w 559787"/>
                  <a:gd name="connsiteY2" fmla="*/ 433953 h 433953"/>
                  <a:gd name="connsiteX3" fmla="*/ 0 w 559787"/>
                  <a:gd name="connsiteY3" fmla="*/ 433953 h 43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9787" h="433953">
                    <a:moveTo>
                      <a:pt x="0" y="0"/>
                    </a:moveTo>
                    <a:lnTo>
                      <a:pt x="559787" y="0"/>
                    </a:lnTo>
                    <a:lnTo>
                      <a:pt x="559787" y="433953"/>
                    </a:lnTo>
                    <a:lnTo>
                      <a:pt x="0" y="433953"/>
                    </a:lnTo>
                    <a:close/>
                  </a:path>
                </a:pathLst>
              </a:custGeom>
              <a:solidFill>
                <a:schemeClr val="accent1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102">
                <a:extLst>
                  <a:ext uri="{FF2B5EF4-FFF2-40B4-BE49-F238E27FC236}">
                    <a16:creationId xmlns:a16="http://schemas.microsoft.com/office/drawing/2014/main" id="{93FDC135-A377-8928-ECD5-9533D981F34F}"/>
                  </a:ext>
                </a:extLst>
              </p:cNvPr>
              <p:cNvSpPr/>
              <p:nvPr/>
            </p:nvSpPr>
            <p:spPr>
              <a:xfrm rot="-4111201">
                <a:off x="2244661" y="3065885"/>
                <a:ext cx="123595" cy="366559"/>
              </a:xfrm>
              <a:custGeom>
                <a:avLst/>
                <a:gdLst>
                  <a:gd name="connsiteX0" fmla="*/ 0 w 123595"/>
                  <a:gd name="connsiteY0" fmla="*/ 0 h 366559"/>
                  <a:gd name="connsiteX1" fmla="*/ 123596 w 123595"/>
                  <a:gd name="connsiteY1" fmla="*/ 0 h 366559"/>
                  <a:gd name="connsiteX2" fmla="*/ 123596 w 123595"/>
                  <a:gd name="connsiteY2" fmla="*/ 366560 h 366559"/>
                  <a:gd name="connsiteX3" fmla="*/ 0 w 123595"/>
                  <a:gd name="connsiteY3" fmla="*/ 366560 h 36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3595" h="366559">
                    <a:moveTo>
                      <a:pt x="0" y="0"/>
                    </a:moveTo>
                    <a:lnTo>
                      <a:pt x="123596" y="0"/>
                    </a:lnTo>
                    <a:lnTo>
                      <a:pt x="123596" y="366560"/>
                    </a:lnTo>
                    <a:lnTo>
                      <a:pt x="0" y="366560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103">
                <a:extLst>
                  <a:ext uri="{FF2B5EF4-FFF2-40B4-BE49-F238E27FC236}">
                    <a16:creationId xmlns:a16="http://schemas.microsoft.com/office/drawing/2014/main" id="{407A6F30-B143-FD43-5FF9-765547D7FF0C}"/>
                  </a:ext>
                </a:extLst>
              </p:cNvPr>
              <p:cNvSpPr/>
              <p:nvPr/>
            </p:nvSpPr>
            <p:spPr>
              <a:xfrm rot="-4111201">
                <a:off x="2073325" y="3295062"/>
                <a:ext cx="136776" cy="136776"/>
              </a:xfrm>
              <a:custGeom>
                <a:avLst/>
                <a:gdLst>
                  <a:gd name="connsiteX0" fmla="*/ 0 w 136776"/>
                  <a:gd name="connsiteY0" fmla="*/ 0 h 136776"/>
                  <a:gd name="connsiteX1" fmla="*/ 136776 w 136776"/>
                  <a:gd name="connsiteY1" fmla="*/ 0 h 136776"/>
                  <a:gd name="connsiteX2" fmla="*/ 136776 w 136776"/>
                  <a:gd name="connsiteY2" fmla="*/ 136776 h 136776"/>
                  <a:gd name="connsiteX3" fmla="*/ 0 w 136776"/>
                  <a:gd name="connsiteY3" fmla="*/ 136776 h 13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76" h="136776">
                    <a:moveTo>
                      <a:pt x="0" y="0"/>
                    </a:moveTo>
                    <a:lnTo>
                      <a:pt x="136776" y="0"/>
                    </a:lnTo>
                    <a:lnTo>
                      <a:pt x="136776" y="136776"/>
                    </a:lnTo>
                    <a:lnTo>
                      <a:pt x="0" y="13677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104">
                <a:extLst>
                  <a:ext uri="{FF2B5EF4-FFF2-40B4-BE49-F238E27FC236}">
                    <a16:creationId xmlns:a16="http://schemas.microsoft.com/office/drawing/2014/main" id="{64C790DB-0B94-09E3-4326-762BF92F9111}"/>
                  </a:ext>
                </a:extLst>
              </p:cNvPr>
              <p:cNvSpPr/>
              <p:nvPr/>
            </p:nvSpPr>
            <p:spPr>
              <a:xfrm>
                <a:off x="2090822" y="3312486"/>
                <a:ext cx="101960" cy="101711"/>
              </a:xfrm>
              <a:custGeom>
                <a:avLst/>
                <a:gdLst>
                  <a:gd name="connsiteX0" fmla="*/ 101961 w 101960"/>
                  <a:gd name="connsiteY0" fmla="*/ 61674 h 101711"/>
                  <a:gd name="connsiteX1" fmla="*/ 62171 w 101960"/>
                  <a:gd name="connsiteY1" fmla="*/ 46006 h 101711"/>
                  <a:gd name="connsiteX2" fmla="*/ 77838 w 101960"/>
                  <a:gd name="connsiteY2" fmla="*/ 6217 h 101711"/>
                  <a:gd name="connsiteX3" fmla="*/ 61922 w 101960"/>
                  <a:gd name="connsiteY3" fmla="*/ 0 h 101711"/>
                  <a:gd name="connsiteX4" fmla="*/ 46255 w 101960"/>
                  <a:gd name="connsiteY4" fmla="*/ 39789 h 101711"/>
                  <a:gd name="connsiteX5" fmla="*/ 6217 w 101960"/>
                  <a:gd name="connsiteY5" fmla="*/ 24122 h 101711"/>
                  <a:gd name="connsiteX6" fmla="*/ 0 w 101960"/>
                  <a:gd name="connsiteY6" fmla="*/ 40038 h 101711"/>
                  <a:gd name="connsiteX7" fmla="*/ 39790 w 101960"/>
                  <a:gd name="connsiteY7" fmla="*/ 55705 h 101711"/>
                  <a:gd name="connsiteX8" fmla="*/ 24122 w 101960"/>
                  <a:gd name="connsiteY8" fmla="*/ 95495 h 101711"/>
                  <a:gd name="connsiteX9" fmla="*/ 40038 w 101960"/>
                  <a:gd name="connsiteY9" fmla="*/ 101712 h 101711"/>
                  <a:gd name="connsiteX10" fmla="*/ 55705 w 101960"/>
                  <a:gd name="connsiteY10" fmla="*/ 61922 h 101711"/>
                  <a:gd name="connsiteX11" fmla="*/ 95495 w 101960"/>
                  <a:gd name="connsiteY11" fmla="*/ 77589 h 101711"/>
                  <a:gd name="connsiteX12" fmla="*/ 101961 w 101960"/>
                  <a:gd name="connsiteY12" fmla="*/ 61674 h 101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1960" h="101711">
                    <a:moveTo>
                      <a:pt x="101961" y="61674"/>
                    </a:moveTo>
                    <a:lnTo>
                      <a:pt x="62171" y="46006"/>
                    </a:lnTo>
                    <a:lnTo>
                      <a:pt x="77838" y="6217"/>
                    </a:lnTo>
                    <a:lnTo>
                      <a:pt x="61922" y="0"/>
                    </a:lnTo>
                    <a:lnTo>
                      <a:pt x="46255" y="39789"/>
                    </a:lnTo>
                    <a:lnTo>
                      <a:pt x="6217" y="24122"/>
                    </a:lnTo>
                    <a:lnTo>
                      <a:pt x="0" y="40038"/>
                    </a:lnTo>
                    <a:lnTo>
                      <a:pt x="39790" y="55705"/>
                    </a:lnTo>
                    <a:lnTo>
                      <a:pt x="24122" y="95495"/>
                    </a:lnTo>
                    <a:lnTo>
                      <a:pt x="40038" y="101712"/>
                    </a:lnTo>
                    <a:lnTo>
                      <a:pt x="55705" y="61922"/>
                    </a:lnTo>
                    <a:lnTo>
                      <a:pt x="95495" y="77589"/>
                    </a:lnTo>
                    <a:lnTo>
                      <a:pt x="101961" y="61674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 105">
                <a:extLst>
                  <a:ext uri="{FF2B5EF4-FFF2-40B4-BE49-F238E27FC236}">
                    <a16:creationId xmlns:a16="http://schemas.microsoft.com/office/drawing/2014/main" id="{EB51A966-8491-4CC2-C2B8-02000D28BDB1}"/>
                  </a:ext>
                </a:extLst>
              </p:cNvPr>
              <p:cNvSpPr/>
              <p:nvPr/>
            </p:nvSpPr>
            <p:spPr>
              <a:xfrm rot="-4110600">
                <a:off x="2015981" y="3449680"/>
                <a:ext cx="136776" cy="136776"/>
              </a:xfrm>
              <a:custGeom>
                <a:avLst/>
                <a:gdLst>
                  <a:gd name="connsiteX0" fmla="*/ 0 w 136776"/>
                  <a:gd name="connsiteY0" fmla="*/ 0 h 136776"/>
                  <a:gd name="connsiteX1" fmla="*/ 136776 w 136776"/>
                  <a:gd name="connsiteY1" fmla="*/ 0 h 136776"/>
                  <a:gd name="connsiteX2" fmla="*/ 136776 w 136776"/>
                  <a:gd name="connsiteY2" fmla="*/ 136776 h 136776"/>
                  <a:gd name="connsiteX3" fmla="*/ 0 w 136776"/>
                  <a:gd name="connsiteY3" fmla="*/ 136776 h 136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776" h="136776">
                    <a:moveTo>
                      <a:pt x="0" y="0"/>
                    </a:moveTo>
                    <a:lnTo>
                      <a:pt x="136776" y="0"/>
                    </a:lnTo>
                    <a:lnTo>
                      <a:pt x="136776" y="136776"/>
                    </a:lnTo>
                    <a:lnTo>
                      <a:pt x="0" y="136776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 106">
                <a:extLst>
                  <a:ext uri="{FF2B5EF4-FFF2-40B4-BE49-F238E27FC236}">
                    <a16:creationId xmlns:a16="http://schemas.microsoft.com/office/drawing/2014/main" id="{D2B3B707-279C-D9F1-F0AE-473763E59E74}"/>
                  </a:ext>
                </a:extLst>
              </p:cNvPr>
              <p:cNvSpPr/>
              <p:nvPr/>
            </p:nvSpPr>
            <p:spPr>
              <a:xfrm rot="-4111201">
                <a:off x="2149879" y="3432089"/>
                <a:ext cx="300161" cy="165623"/>
              </a:xfrm>
              <a:custGeom>
                <a:avLst/>
                <a:gdLst>
                  <a:gd name="connsiteX0" fmla="*/ 0 w 300161"/>
                  <a:gd name="connsiteY0" fmla="*/ 0 h 165623"/>
                  <a:gd name="connsiteX1" fmla="*/ 300161 w 300161"/>
                  <a:gd name="connsiteY1" fmla="*/ 0 h 165623"/>
                  <a:gd name="connsiteX2" fmla="*/ 300161 w 300161"/>
                  <a:gd name="connsiteY2" fmla="*/ 165624 h 165623"/>
                  <a:gd name="connsiteX3" fmla="*/ 0 w 300161"/>
                  <a:gd name="connsiteY3" fmla="*/ 165624 h 165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0161" h="165623">
                    <a:moveTo>
                      <a:pt x="0" y="0"/>
                    </a:moveTo>
                    <a:lnTo>
                      <a:pt x="300161" y="0"/>
                    </a:lnTo>
                    <a:lnTo>
                      <a:pt x="300161" y="165624"/>
                    </a:lnTo>
                    <a:lnTo>
                      <a:pt x="0" y="16562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 107">
                <a:extLst>
                  <a:ext uri="{FF2B5EF4-FFF2-40B4-BE49-F238E27FC236}">
                    <a16:creationId xmlns:a16="http://schemas.microsoft.com/office/drawing/2014/main" id="{771265F1-9A17-1D11-BAEB-69C85345123A}"/>
                  </a:ext>
                </a:extLst>
              </p:cNvPr>
              <p:cNvSpPr/>
              <p:nvPr/>
            </p:nvSpPr>
            <p:spPr>
              <a:xfrm rot="-4110001">
                <a:off x="2075606" y="3466328"/>
                <a:ext cx="17159" cy="102706"/>
              </a:xfrm>
              <a:custGeom>
                <a:avLst/>
                <a:gdLst>
                  <a:gd name="connsiteX0" fmla="*/ 0 w 17159"/>
                  <a:gd name="connsiteY0" fmla="*/ 0 h 102706"/>
                  <a:gd name="connsiteX1" fmla="*/ 17159 w 17159"/>
                  <a:gd name="connsiteY1" fmla="*/ 0 h 102706"/>
                  <a:gd name="connsiteX2" fmla="*/ 17159 w 17159"/>
                  <a:gd name="connsiteY2" fmla="*/ 102706 h 102706"/>
                  <a:gd name="connsiteX3" fmla="*/ 0 w 17159"/>
                  <a:gd name="connsiteY3" fmla="*/ 102706 h 102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59" h="102706">
                    <a:moveTo>
                      <a:pt x="0" y="0"/>
                    </a:moveTo>
                    <a:lnTo>
                      <a:pt x="17159" y="0"/>
                    </a:lnTo>
                    <a:lnTo>
                      <a:pt x="17159" y="102706"/>
                    </a:lnTo>
                    <a:lnTo>
                      <a:pt x="0" y="102706"/>
                    </a:lnTo>
                    <a:close/>
                  </a:path>
                </a:pathLst>
              </a:custGeom>
              <a:solidFill>
                <a:srgbClr val="FFFFFF"/>
              </a:solidFill>
              <a:ln w="248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2" name="Graphic 45">
                <a:extLst>
                  <a:ext uri="{FF2B5EF4-FFF2-40B4-BE49-F238E27FC236}">
                    <a16:creationId xmlns:a16="http://schemas.microsoft.com/office/drawing/2014/main" id="{24B7865E-E177-59EE-6423-0B81AF8EDF5F}"/>
                  </a:ext>
                </a:extLst>
              </p:cNvPr>
              <p:cNvGrpSpPr/>
              <p:nvPr/>
            </p:nvGrpSpPr>
            <p:grpSpPr>
              <a:xfrm>
                <a:off x="2243679" y="3453437"/>
                <a:ext cx="119246" cy="98137"/>
                <a:chOff x="2243679" y="3453437"/>
                <a:chExt cx="119246" cy="98137"/>
              </a:xfrm>
              <a:solidFill>
                <a:srgbClr val="FFFFFF"/>
              </a:solidFill>
            </p:grpSpPr>
            <p:sp>
              <p:nvSpPr>
                <p:cNvPr id="43" name="Freeform 109">
                  <a:extLst>
                    <a:ext uri="{FF2B5EF4-FFF2-40B4-BE49-F238E27FC236}">
                      <a16:creationId xmlns:a16="http://schemas.microsoft.com/office/drawing/2014/main" id="{B6CF8256-F478-C04F-2789-B11CB74673D6}"/>
                    </a:ext>
                  </a:extLst>
                </p:cNvPr>
                <p:cNvSpPr/>
                <p:nvPr/>
              </p:nvSpPr>
              <p:spPr>
                <a:xfrm rot="-4113599">
                  <a:off x="2303411" y="3428840"/>
                  <a:ext cx="17159" cy="102706"/>
                </a:xfrm>
                <a:custGeom>
                  <a:avLst/>
                  <a:gdLst>
                    <a:gd name="connsiteX0" fmla="*/ 0 w 17159"/>
                    <a:gd name="connsiteY0" fmla="*/ 0 h 102706"/>
                    <a:gd name="connsiteX1" fmla="*/ 17159 w 17159"/>
                    <a:gd name="connsiteY1" fmla="*/ 0 h 102706"/>
                    <a:gd name="connsiteX2" fmla="*/ 17159 w 17159"/>
                    <a:gd name="connsiteY2" fmla="*/ 102706 h 102706"/>
                    <a:gd name="connsiteX3" fmla="*/ 0 w 17159"/>
                    <a:gd name="connsiteY3" fmla="*/ 102706 h 1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59" h="102706">
                      <a:moveTo>
                        <a:pt x="0" y="0"/>
                      </a:moveTo>
                      <a:lnTo>
                        <a:pt x="17159" y="0"/>
                      </a:lnTo>
                      <a:lnTo>
                        <a:pt x="17159" y="102706"/>
                      </a:lnTo>
                      <a:lnTo>
                        <a:pt x="0" y="1027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4" name="Freeform 110">
                  <a:extLst>
                    <a:ext uri="{FF2B5EF4-FFF2-40B4-BE49-F238E27FC236}">
                      <a16:creationId xmlns:a16="http://schemas.microsoft.com/office/drawing/2014/main" id="{E634CF40-43DF-D04A-F4DB-B08CD7B5EA1C}"/>
                    </a:ext>
                  </a:extLst>
                </p:cNvPr>
                <p:cNvSpPr/>
                <p:nvPr/>
              </p:nvSpPr>
              <p:spPr>
                <a:xfrm rot="-4110600">
                  <a:off x="2286026" y="3473426"/>
                  <a:ext cx="17159" cy="102706"/>
                </a:xfrm>
                <a:custGeom>
                  <a:avLst/>
                  <a:gdLst>
                    <a:gd name="connsiteX0" fmla="*/ 0 w 17159"/>
                    <a:gd name="connsiteY0" fmla="*/ 0 h 102706"/>
                    <a:gd name="connsiteX1" fmla="*/ 17159 w 17159"/>
                    <a:gd name="connsiteY1" fmla="*/ 0 h 102706"/>
                    <a:gd name="connsiteX2" fmla="*/ 17159 w 17159"/>
                    <a:gd name="connsiteY2" fmla="*/ 102707 h 102706"/>
                    <a:gd name="connsiteX3" fmla="*/ 0 w 17159"/>
                    <a:gd name="connsiteY3" fmla="*/ 102707 h 102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59" h="102706">
                      <a:moveTo>
                        <a:pt x="0" y="0"/>
                      </a:moveTo>
                      <a:lnTo>
                        <a:pt x="17159" y="0"/>
                      </a:lnTo>
                      <a:lnTo>
                        <a:pt x="17159" y="102707"/>
                      </a:lnTo>
                      <a:lnTo>
                        <a:pt x="0" y="1027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2485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4" name="Freeform 111">
              <a:extLst>
                <a:ext uri="{FF2B5EF4-FFF2-40B4-BE49-F238E27FC236}">
                  <a16:creationId xmlns:a16="http://schemas.microsoft.com/office/drawing/2014/main" id="{E69FB7A8-AA1D-47F4-E5B9-23F345372845}"/>
                </a:ext>
              </a:extLst>
            </p:cNvPr>
            <p:cNvSpPr/>
            <p:nvPr/>
          </p:nvSpPr>
          <p:spPr>
            <a:xfrm>
              <a:off x="6021769" y="3091406"/>
              <a:ext cx="330749" cy="330749"/>
            </a:xfrm>
            <a:custGeom>
              <a:avLst/>
              <a:gdLst>
                <a:gd name="connsiteX0" fmla="*/ 330749 w 330749"/>
                <a:gd name="connsiteY0" fmla="*/ 165375 h 330749"/>
                <a:gd name="connsiteX1" fmla="*/ 165375 w 330749"/>
                <a:gd name="connsiteY1" fmla="*/ 330750 h 330749"/>
                <a:gd name="connsiteX2" fmla="*/ 0 w 330749"/>
                <a:gd name="connsiteY2" fmla="*/ 165375 h 330749"/>
                <a:gd name="connsiteX3" fmla="*/ 165375 w 330749"/>
                <a:gd name="connsiteY3" fmla="*/ 0 h 330749"/>
                <a:gd name="connsiteX4" fmla="*/ 330749 w 330749"/>
                <a:gd name="connsiteY4" fmla="*/ 165375 h 33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749" h="330749">
                  <a:moveTo>
                    <a:pt x="330749" y="165375"/>
                  </a:moveTo>
                  <a:cubicBezTo>
                    <a:pt x="330749" y="256709"/>
                    <a:pt x="256709" y="330750"/>
                    <a:pt x="165375" y="330750"/>
                  </a:cubicBezTo>
                  <a:cubicBezTo>
                    <a:pt x="74041" y="330750"/>
                    <a:pt x="0" y="256709"/>
                    <a:pt x="0" y="165375"/>
                  </a:cubicBezTo>
                  <a:cubicBezTo>
                    <a:pt x="0" y="74041"/>
                    <a:pt x="74041" y="0"/>
                    <a:pt x="165375" y="0"/>
                  </a:cubicBezTo>
                  <a:cubicBezTo>
                    <a:pt x="256709" y="0"/>
                    <a:pt x="330749" y="74041"/>
                    <a:pt x="330749" y="165375"/>
                  </a:cubicBezTo>
                  <a:close/>
                </a:path>
              </a:pathLst>
            </a:custGeom>
            <a:solidFill>
              <a:schemeClr val="accent6"/>
            </a:solidFill>
            <a:ln w="248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EF8CD3F2-6A9A-37C7-3783-8A182CCA495C}"/>
              </a:ext>
            </a:extLst>
          </p:cNvPr>
          <p:cNvSpPr txBox="1"/>
          <p:nvPr/>
        </p:nvSpPr>
        <p:spPr>
          <a:xfrm>
            <a:off x="5365053" y="1121792"/>
            <a:ext cx="1467068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主题关键字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61B34BC-DCF7-9E26-719F-06E7C6E78A33}"/>
              </a:ext>
            </a:extLst>
          </p:cNvPr>
          <p:cNvSpPr txBox="1"/>
          <p:nvPr/>
        </p:nvSpPr>
        <p:spPr>
          <a:xfrm>
            <a:off x="9105556" y="1131730"/>
            <a:ext cx="1723549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简洁清晰描述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3317CEB-7DB9-F21F-C6C3-1EF1BB7DA2F7}"/>
              </a:ext>
            </a:extLst>
          </p:cNvPr>
          <p:cNvSpPr txBox="1"/>
          <p:nvPr/>
        </p:nvSpPr>
        <p:spPr>
          <a:xfrm>
            <a:off x="5356889" y="3041776"/>
            <a:ext cx="1467068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提供上下文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86C8F3F-A591-73E1-4217-ED87CE1572B7}"/>
              </a:ext>
            </a:extLst>
          </p:cNvPr>
          <p:cNvSpPr txBox="1"/>
          <p:nvPr/>
        </p:nvSpPr>
        <p:spPr>
          <a:xfrm>
            <a:off x="9233796" y="3047737"/>
            <a:ext cx="1467068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语法和拼写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68C5334-2E07-6027-D033-4D0041748F92}"/>
              </a:ext>
            </a:extLst>
          </p:cNvPr>
          <p:cNvSpPr txBox="1"/>
          <p:nvPr/>
        </p:nvSpPr>
        <p:spPr>
          <a:xfrm>
            <a:off x="9312058" y="4925122"/>
            <a:ext cx="1210588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重复提问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46D1944-CA7B-EF27-07E5-C531A779146B}"/>
              </a:ext>
            </a:extLst>
          </p:cNvPr>
          <p:cNvSpPr txBox="1"/>
          <p:nvPr/>
        </p:nvSpPr>
        <p:spPr>
          <a:xfrm>
            <a:off x="8641080" y="1605934"/>
            <a:ext cx="2750820" cy="73866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 altLang="en-US" sz="1400" b="0" i="0" dirty="0">
                <a:solidFill>
                  <a:srgbClr val="3C4043"/>
                </a:solidFill>
                <a:effectLst/>
              </a:rPr>
              <a:t>以便 </a:t>
            </a:r>
            <a:r>
              <a:rPr lang="en-US" altLang="zh-CN" sz="1400" b="0" i="0" dirty="0">
                <a:solidFill>
                  <a:srgbClr val="3C4043"/>
                </a:solidFill>
                <a:effectLst/>
              </a:rPr>
              <a:t>AI </a:t>
            </a:r>
            <a:r>
              <a:rPr lang="zh-CN" altLang="en-US" sz="1400" b="0" i="0" dirty="0">
                <a:solidFill>
                  <a:srgbClr val="3C4043"/>
                </a:solidFill>
                <a:effectLst/>
              </a:rPr>
              <a:t>模型能够轻松理解，避免过于复杂的单词、短语和技术简写词</a:t>
            </a:r>
            <a:endParaRPr lang="zh-CN" altLang="en-US" sz="14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1E9C44A-063F-A4EE-266E-7D0B870B3748}"/>
              </a:ext>
            </a:extLst>
          </p:cNvPr>
          <p:cNvSpPr txBox="1"/>
          <p:nvPr/>
        </p:nvSpPr>
        <p:spPr>
          <a:xfrm>
            <a:off x="4715556" y="1653786"/>
            <a:ext cx="2896823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 altLang="en-US" sz="1400" dirty="0">
                <a:solidFill>
                  <a:srgbClr val="3C4043"/>
                </a:solidFill>
              </a:rPr>
              <a:t>对话的</a:t>
            </a:r>
            <a:r>
              <a:rPr lang="zh-CN" altLang="en-US" sz="1400" b="0" i="0" dirty="0">
                <a:solidFill>
                  <a:srgbClr val="3C4043"/>
                </a:solidFill>
                <a:effectLst/>
              </a:rPr>
              <a:t>主题名称也会影响</a:t>
            </a:r>
            <a:r>
              <a:rPr lang="en-US" altLang="zh-CN" sz="1400" b="0" i="0" dirty="0">
                <a:solidFill>
                  <a:srgbClr val="3C4043"/>
                </a:solidFill>
                <a:effectLst/>
              </a:rPr>
              <a:t>ChatGPT</a:t>
            </a:r>
            <a:r>
              <a:rPr lang="zh-CN" altLang="en-US" sz="1400" b="0" i="0" dirty="0">
                <a:solidFill>
                  <a:srgbClr val="3C4043"/>
                </a:solidFill>
                <a:effectLst/>
              </a:rPr>
              <a:t>对提问的理解和答案生成</a:t>
            </a:r>
            <a:endParaRPr lang="zh-CN" altLang="en-US" sz="14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1D316CA-E73B-EB89-45CF-398206DAA977}"/>
              </a:ext>
            </a:extLst>
          </p:cNvPr>
          <p:cNvSpPr txBox="1"/>
          <p:nvPr/>
        </p:nvSpPr>
        <p:spPr>
          <a:xfrm>
            <a:off x="4736155" y="3524380"/>
            <a:ext cx="2750820" cy="73866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 altLang="en-US" sz="1400" b="0" i="0" dirty="0">
                <a:solidFill>
                  <a:srgbClr val="3C4043"/>
                </a:solidFill>
                <a:effectLst/>
              </a:rPr>
              <a:t>提问时说明前置条件，比如优化</a:t>
            </a:r>
            <a:r>
              <a:rPr lang="en-US" altLang="zh-CN" sz="1400" b="0" i="0" dirty="0">
                <a:solidFill>
                  <a:srgbClr val="3C4043"/>
                </a:solidFill>
                <a:effectLst/>
              </a:rPr>
              <a:t>sql</a:t>
            </a:r>
            <a:r>
              <a:rPr lang="zh-CN" altLang="en-US" sz="1400" b="0" i="0" dirty="0">
                <a:solidFill>
                  <a:srgbClr val="3C4043"/>
                </a:solidFill>
                <a:effectLst/>
              </a:rPr>
              <a:t>语句性能时提供对应的表结构语句</a:t>
            </a:r>
            <a:endParaRPr lang="zh-CN" altLang="en-US" sz="14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61406CAE-7D68-8513-B9B8-958B4A87DBD4}"/>
              </a:ext>
            </a:extLst>
          </p:cNvPr>
          <p:cNvSpPr txBox="1"/>
          <p:nvPr/>
        </p:nvSpPr>
        <p:spPr>
          <a:xfrm>
            <a:off x="8675504" y="3529649"/>
            <a:ext cx="2750820" cy="73866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 altLang="en-US" sz="1400" b="0" i="0" dirty="0">
                <a:solidFill>
                  <a:srgbClr val="3C4043"/>
                </a:solidFill>
                <a:effectLst/>
              </a:rPr>
              <a:t>不要使用倒装句或复杂冗长的描述，使用正确的词汇，如“阀值”、“阈值”</a:t>
            </a:r>
            <a:endParaRPr lang="zh-CN" altLang="en-US" sz="14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8CC7A13A-B233-D393-44F1-E72D66239E7E}"/>
              </a:ext>
            </a:extLst>
          </p:cNvPr>
          <p:cNvSpPr txBox="1"/>
          <p:nvPr/>
        </p:nvSpPr>
        <p:spPr>
          <a:xfrm>
            <a:off x="8675504" y="5418940"/>
            <a:ext cx="2750820" cy="73866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 altLang="en-US" sz="1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得不到合适的回答时，尝试用不同的文本提问，归纳总结出最有效的答案</a:t>
            </a:r>
            <a:endParaRPr lang="zh-CN" altLang="en-US" sz="14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441783E-DE07-34D4-A7C8-31B72D3019FE}"/>
              </a:ext>
            </a:extLst>
          </p:cNvPr>
          <p:cNvSpPr txBox="1"/>
          <p:nvPr/>
        </p:nvSpPr>
        <p:spPr>
          <a:xfrm>
            <a:off x="4814260" y="5428976"/>
            <a:ext cx="2750820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r>
              <a:rPr lang="zh-CN" altLang="en-US" sz="1400" b="0" i="0" dirty="0">
                <a:solidFill>
                  <a:srgbClr val="3C4043"/>
                </a:solidFill>
                <a:effectLst/>
              </a:rPr>
              <a:t>使用</a:t>
            </a:r>
            <a:r>
              <a:rPr lang="zh-CN" altLang="en-US" sz="1400" b="0" i="0" dirty="0">
                <a:solidFill>
                  <a:srgbClr val="111111"/>
                </a:solidFill>
                <a:effectLst/>
                <a:latin typeface="-apple-system"/>
              </a:rPr>
              <a:t>“什么”、“怎么”、“为什么”等词在内的语句发问</a:t>
            </a:r>
            <a:endParaRPr lang="zh-CN" altLang="en-US" sz="14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198A457-8654-CECD-85EB-95B2D7A8FD0E}"/>
              </a:ext>
            </a:extLst>
          </p:cNvPr>
          <p:cNvSpPr txBox="1"/>
          <p:nvPr/>
        </p:nvSpPr>
        <p:spPr>
          <a:xfrm>
            <a:off x="5356889" y="4913250"/>
            <a:ext cx="1467068" cy="457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开放式提问</a:t>
            </a:r>
          </a:p>
        </p:txBody>
      </p:sp>
    </p:spTree>
    <p:extLst>
      <p:ext uri="{BB962C8B-B14F-4D97-AF65-F5344CB8AC3E}">
        <p14:creationId xmlns:p14="http://schemas.microsoft.com/office/powerpoint/2010/main" val="249627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/2)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丨开发调试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85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/1)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丨项目管理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224123" y="2253359"/>
            <a:ext cx="19767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637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DFEC1"/>
        </a:solidFill>
        <a:ln w="9525">
          <a:solidFill>
            <a:schemeClr val="accent1"/>
          </a:solidFill>
        </a:ln>
      </a:spPr>
      <a:bodyPr rtlCol="0" anchor="ctr"/>
      <a:lstStyle>
        <a:defPPr algn="l">
          <a:lnSpc>
            <a:spcPct val="130000"/>
          </a:lnSpc>
          <a:defRPr sz="1600" dirty="0">
            <a:solidFill>
              <a:schemeClr val="tx1"/>
            </a:solidFill>
            <a:latin typeface="Arial" panose="020B0604020202020204" pitchFamily="34" charset="0"/>
            <a:ea typeface="微软雅黑" panose="020B0503020204020204" pitchFamily="34" charset="-122"/>
            <a:sym typeface="+mn-ea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rgbClr val="00B050"/>
          </a:solidFill>
        </a:ln>
        <a:effectLst>
          <a:outerShdw blurRad="63500" sx="102000" sy="102000" algn="ctr" rotWithShape="0">
            <a:schemeClr val="accent4"/>
          </a:outerShdw>
        </a:effectLst>
      </a:spPr>
      <a:bodyPr tIns="432000" bIns="144000" anchor="ctr">
        <a:normAutofit/>
      </a:bodyPr>
      <a:lstStyle>
        <a:defPPr algn="ctr">
          <a:lnSpc>
            <a:spcPct val="110000"/>
          </a:lnSpc>
          <a:defRPr sz="1600" dirty="0" smtClean="0">
            <a:solidFill>
              <a:srgbClr val="333333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271</Words>
  <Application>Microsoft Office PowerPoint</Application>
  <PresentationFormat>宽屏</PresentationFormat>
  <Paragraphs>40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-apple-system</vt:lpstr>
      <vt:lpstr>等线</vt:lpstr>
      <vt:lpstr>微软雅黑</vt:lpstr>
      <vt:lpstr>微软雅黑 Light</vt:lpstr>
      <vt:lpstr>幼圆</vt:lpstr>
      <vt:lpstr>Arial</vt:lpstr>
      <vt:lpstr>Calibri</vt:lpstr>
      <vt:lpstr>Calibri Light</vt:lpstr>
      <vt:lpstr>Consolas</vt:lpstr>
      <vt:lpstr>Roboto</vt:lpstr>
      <vt:lpstr>Wingdings</vt:lpstr>
      <vt:lpstr>A000120140530A99PPBG</vt:lpstr>
      <vt:lpstr>5_自定义设计方案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Chat skills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顺丰科技规划</dc:title>
  <dc:creator>幺宝刚(BAOGANG YAO)-顺丰科技</dc:creator>
  <cp:lastModifiedBy>Feng Pan</cp:lastModifiedBy>
  <cp:revision>1105</cp:revision>
  <dcterms:created xsi:type="dcterms:W3CDTF">2018-10-25T23:24:00Z</dcterms:created>
  <dcterms:modified xsi:type="dcterms:W3CDTF">2023-10-29T17:01:51Z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2052-10.8.2.7119</vt:lpwstr>
  </property>
</Properties>
</file>