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6" r:id="rId2"/>
    <p:sldId id="347" r:id="rId3"/>
    <p:sldId id="344" r:id="rId4"/>
    <p:sldId id="348" r:id="rId5"/>
    <p:sldId id="351" r:id="rId6"/>
    <p:sldId id="350" r:id="rId7"/>
    <p:sldId id="352" r:id="rId8"/>
    <p:sldId id="34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4"/>
    <p:restoredTop sz="96041"/>
  </p:normalViewPr>
  <p:slideViewPr>
    <p:cSldViewPr>
      <p:cViewPr>
        <p:scale>
          <a:sx n="120" d="100"/>
          <a:sy n="120" d="100"/>
        </p:scale>
        <p:origin x="696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53F6F-F6FC-D24C-A092-CA86873DF440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610D8-5795-A141-9202-22F62FB30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53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母版1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7577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10200456" y="632938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@2016 </a:t>
            </a:r>
            <a:r>
              <a:rPr lang="en-US" altLang="zh-CN" dirty="0" smtClean="0"/>
              <a:t>.10.19 </a:t>
            </a:r>
            <a:endParaRPr lang="zh-CN" altLang="en-US" dirty="0"/>
          </a:p>
        </p:txBody>
      </p:sp>
      <p:sp>
        <p:nvSpPr>
          <p:cNvPr id="179" name="Rectangle 3"/>
          <p:cNvSpPr txBox="1">
            <a:spLocks noChangeArrowheads="1"/>
          </p:cNvSpPr>
          <p:nvPr/>
        </p:nvSpPr>
        <p:spPr bwMode="auto">
          <a:xfrm>
            <a:off x="5447928" y="3789040"/>
            <a:ext cx="5643602" cy="6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677" tIns="63839" rIns="127677" bIns="6383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endParaRPr lang="en-US" altLang="zh-CN" sz="3600" b="1" dirty="0">
              <a:solidFill>
                <a:schemeClr val="bg1">
                  <a:lumMod val="8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对账结算操作流程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sz="3600" b="1" dirty="0">
              <a:solidFill>
                <a:schemeClr val="bg1">
                  <a:lumMod val="85000"/>
                </a:schemeClr>
              </a:solidFill>
              <a:latin typeface="+mj-ea"/>
            </a:endParaRPr>
          </a:p>
        </p:txBody>
      </p:sp>
      <p:sp>
        <p:nvSpPr>
          <p:cNvPr id="180" name="Freeform 10"/>
          <p:cNvSpPr>
            <a:spLocks noChangeAspect="1" noEditPoints="1"/>
          </p:cNvSpPr>
          <p:nvPr/>
        </p:nvSpPr>
        <p:spPr bwMode="auto">
          <a:xfrm>
            <a:off x="214282" y="6429396"/>
            <a:ext cx="316066" cy="317391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127677" tIns="63839" rIns="127677" bIns="6383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1" name="Rectangle 4"/>
          <p:cNvSpPr txBox="1">
            <a:spLocks noChangeArrowheads="1"/>
          </p:cNvSpPr>
          <p:nvPr/>
        </p:nvSpPr>
        <p:spPr bwMode="auto">
          <a:xfrm>
            <a:off x="571473" y="6429395"/>
            <a:ext cx="3047421" cy="29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677" tIns="63839" rIns="127677" bIns="63839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北京汉云优品科技有限公司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0805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889" y="40770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总体流程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7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总体流程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3880" y="2556520"/>
            <a:ext cx="1356496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收银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商户门店进行收银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3880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3880" y="1815750"/>
            <a:ext cx="81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Step.1</a:t>
            </a:r>
            <a:endParaRPr kumimoji="1" lang="zh-CN" altLang="en-US" dirty="0"/>
          </a:p>
        </p:txBody>
      </p:sp>
      <p:sp>
        <p:nvSpPr>
          <p:cNvPr id="21" name="燕尾形箭头 20"/>
          <p:cNvSpPr/>
          <p:nvPr/>
        </p:nvSpPr>
        <p:spPr>
          <a:xfrm>
            <a:off x="2207241" y="2780305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572401" y="2556520"/>
            <a:ext cx="1356496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对账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汉云与各个第三方支付平台进行自动对账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72401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572401" y="1815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Step.2</a:t>
            </a:r>
            <a:endParaRPr kumimoji="1" lang="zh-CN" altLang="en-US" dirty="0"/>
          </a:p>
        </p:txBody>
      </p:sp>
      <p:sp>
        <p:nvSpPr>
          <p:cNvPr id="50" name="燕尾形箭头 49"/>
          <p:cNvSpPr/>
          <p:nvPr/>
        </p:nvSpPr>
        <p:spPr>
          <a:xfrm>
            <a:off x="3997358" y="2780305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374114" y="2560444"/>
            <a:ext cx="1356496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对账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商户在汉云统一对账结算平台进行人工对账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74114" y="2208788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74114" y="18196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Step.3</a:t>
            </a:r>
            <a:endParaRPr kumimoji="1" lang="zh-CN" altLang="en-US" dirty="0"/>
          </a:p>
        </p:txBody>
      </p:sp>
      <p:sp>
        <p:nvSpPr>
          <p:cNvPr id="58" name="燕尾形箭头 57"/>
          <p:cNvSpPr/>
          <p:nvPr/>
        </p:nvSpPr>
        <p:spPr>
          <a:xfrm>
            <a:off x="5825139" y="2784852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227963" y="2556520"/>
            <a:ext cx="1356496" cy="1368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生成结算单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汉云根据商户预设结算周期自动生成结算单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27963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227963" y="1824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Step.4</a:t>
            </a:r>
            <a:endParaRPr kumimoji="1" lang="zh-CN" altLang="en-US" dirty="0"/>
          </a:p>
        </p:txBody>
      </p:sp>
      <p:sp>
        <p:nvSpPr>
          <p:cNvPr id="63" name="燕尾形箭头 62"/>
          <p:cNvSpPr/>
          <p:nvPr/>
        </p:nvSpPr>
        <p:spPr>
          <a:xfrm>
            <a:off x="7652920" y="2776381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029676" y="2556520"/>
            <a:ext cx="1356496" cy="136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确认结算单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商户在汉云统一对账结算平台进行结算单确认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029676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029676" y="1815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Step.5</a:t>
            </a:r>
            <a:endParaRPr kumimoji="1" lang="zh-CN" altLang="en-US" dirty="0"/>
          </a:p>
        </p:txBody>
      </p:sp>
      <p:sp>
        <p:nvSpPr>
          <p:cNvPr id="68" name="燕尾形箭头 67"/>
          <p:cNvSpPr/>
          <p:nvPr/>
        </p:nvSpPr>
        <p:spPr>
          <a:xfrm>
            <a:off x="9454633" y="2776381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831389" y="2556520"/>
            <a:ext cx="1356496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打款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汉云账务进行结算单</a:t>
            </a:r>
            <a:r>
              <a:rPr kumimoji="1" lang="zh-CN" altLang="en-US" sz="1400" dirty="0">
                <a:solidFill>
                  <a:schemeClr val="tx1"/>
                </a:solidFill>
              </a:rPr>
              <a:t>确认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，执行财务审批，并给商户打款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831389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831389" y="1815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7848" y="40770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对账操作流程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6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对账操作流程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59496" y="2657602"/>
            <a:ext cx="1356496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当日对账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商户对当日交易明细进行对账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9496" y="2305946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9496" y="1916832"/>
            <a:ext cx="81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Step.1</a:t>
            </a:r>
            <a:endParaRPr kumimoji="1" lang="zh-CN" altLang="en-US" dirty="0"/>
          </a:p>
        </p:txBody>
      </p:sp>
      <p:sp>
        <p:nvSpPr>
          <p:cNvPr id="8" name="燕尾形箭头 7"/>
          <p:cNvSpPr/>
          <p:nvPr/>
        </p:nvSpPr>
        <p:spPr>
          <a:xfrm>
            <a:off x="2972857" y="2881387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38017" y="2657602"/>
            <a:ext cx="1356496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生成对账单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汉云每天自动生成昨日交易对账单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8017" y="2305946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38017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Step.2</a:t>
            </a:r>
            <a:endParaRPr kumimoji="1" lang="zh-CN" altLang="en-US" dirty="0"/>
          </a:p>
        </p:txBody>
      </p:sp>
      <p:sp>
        <p:nvSpPr>
          <p:cNvPr id="12" name="燕尾形箭头 11"/>
          <p:cNvSpPr/>
          <p:nvPr/>
        </p:nvSpPr>
        <p:spPr>
          <a:xfrm>
            <a:off x="4762974" y="2881387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39730" y="2661526"/>
            <a:ext cx="1356496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对账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商户根据对账单进行对账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9730" y="2309870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9730" y="19207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Step.3</a:t>
            </a:r>
            <a:endParaRPr kumimoji="1" lang="zh-CN" altLang="en-US" dirty="0"/>
          </a:p>
        </p:txBody>
      </p:sp>
      <p:sp>
        <p:nvSpPr>
          <p:cNvPr id="16" name="燕尾形箭头 15"/>
          <p:cNvSpPr/>
          <p:nvPr/>
        </p:nvSpPr>
        <p:spPr>
          <a:xfrm>
            <a:off x="6590755" y="2885934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93579" y="2657602"/>
            <a:ext cx="1356496" cy="1368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差异提报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商户对有差异的明细可进行差异提报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3579" y="2305946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93579" y="1925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Step.4</a:t>
            </a:r>
            <a:endParaRPr kumimoji="1" lang="zh-CN" altLang="en-US" dirty="0"/>
          </a:p>
        </p:txBody>
      </p:sp>
      <p:sp>
        <p:nvSpPr>
          <p:cNvPr id="20" name="燕尾形箭头 19"/>
          <p:cNvSpPr/>
          <p:nvPr/>
        </p:nvSpPr>
        <p:spPr>
          <a:xfrm>
            <a:off x="8418536" y="2877463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95292" y="2657602"/>
            <a:ext cx="1356496" cy="136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差异解决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商户可撤消提报的差异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也可联系汉云运营人员解决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95292" y="2305946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9529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Step.5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93580" y="4388958"/>
            <a:ext cx="1356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</a:rPr>
              <a:t>提报差异的明细需待差异解决后才会结算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FF0000"/>
                </a:solidFill>
              </a:rPr>
              <a:t>已生成结算单的明细将不允许再提报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差异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39730" y="4388958"/>
            <a:ext cx="1356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若已做过当日</a:t>
            </a:r>
            <a:r>
              <a:rPr kumimoji="1" lang="zh-CN" altLang="en-US" sz="1400" dirty="0">
                <a:solidFill>
                  <a:srgbClr val="FF0000"/>
                </a:solidFill>
              </a:rPr>
              <a:t>对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账，可不用再重复对账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跨页应用1.jpg"/>
          <p:cNvPicPr>
            <a:picLocks noChangeAspect="1"/>
          </p:cNvPicPr>
          <p:nvPr/>
        </p:nvPicPr>
        <p:blipFill rotWithShape="1">
          <a:blip r:embed="rId2"/>
          <a:srcRect t="29548" b="43183"/>
          <a:stretch/>
        </p:blipFill>
        <p:spPr>
          <a:xfrm>
            <a:off x="0" y="2132856"/>
            <a:ext cx="12192000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7848" y="40770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结算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操作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流程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6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汉云优品PPT模板内页应用.jpg"/>
          <p:cNvPicPr>
            <a:picLocks noChangeAspect="1"/>
          </p:cNvPicPr>
          <p:nvPr/>
        </p:nvPicPr>
        <p:blipFill rotWithShape="1">
          <a:blip r:embed="rId2"/>
          <a:srcRect r="87985" b="82437"/>
          <a:stretch/>
        </p:blipFill>
        <p:spPr>
          <a:xfrm>
            <a:off x="0" y="3922"/>
            <a:ext cx="754269" cy="76078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93880" y="199647"/>
            <a:ext cx="444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结算操作流程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93880" y="2556520"/>
            <a:ext cx="1356496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生成结算单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汉云根据商户预设结算周期自动生成结算单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3880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3880" y="1815750"/>
            <a:ext cx="81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Step.1</a:t>
            </a:r>
            <a:endParaRPr kumimoji="1" lang="zh-CN" altLang="en-US" dirty="0"/>
          </a:p>
        </p:txBody>
      </p:sp>
      <p:sp>
        <p:nvSpPr>
          <p:cNvPr id="32" name="燕尾形箭头 31"/>
          <p:cNvSpPr/>
          <p:nvPr/>
        </p:nvSpPr>
        <p:spPr>
          <a:xfrm>
            <a:off x="2207241" y="2780305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72401" y="2556520"/>
            <a:ext cx="1356496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确认结算单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商户核对结算单，核对无误后对结算单进行确认操作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72401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72401" y="1815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Step.2</a:t>
            </a:r>
            <a:endParaRPr kumimoji="1" lang="zh-CN" altLang="en-US" dirty="0"/>
          </a:p>
        </p:txBody>
      </p:sp>
      <p:sp>
        <p:nvSpPr>
          <p:cNvPr id="36" name="燕尾形箭头 35"/>
          <p:cNvSpPr/>
          <p:nvPr/>
        </p:nvSpPr>
        <p:spPr>
          <a:xfrm>
            <a:off x="3997358" y="2780305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374114" y="2560444"/>
            <a:ext cx="1356496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确认结算单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汉云财务结算专员核对结算单，</a:t>
            </a:r>
            <a:r>
              <a:rPr kumimoji="1" lang="zh-CN" altLang="en-US" sz="1400" dirty="0">
                <a:solidFill>
                  <a:schemeClr val="tx1"/>
                </a:solidFill>
              </a:rPr>
              <a:t>核对无误后对结算单进行确认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操作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74114" y="2208788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74114" y="18196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Step.3</a:t>
            </a:r>
            <a:endParaRPr kumimoji="1" lang="zh-CN" altLang="en-US" dirty="0"/>
          </a:p>
        </p:txBody>
      </p:sp>
      <p:sp>
        <p:nvSpPr>
          <p:cNvPr id="40" name="燕尾形箭头 39"/>
          <p:cNvSpPr/>
          <p:nvPr/>
        </p:nvSpPr>
        <p:spPr>
          <a:xfrm>
            <a:off x="5825139" y="2784852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227963" y="2556520"/>
            <a:ext cx="1356496" cy="1368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财务审批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汉云财务对结算资金进行审批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27963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7963" y="1824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Step.4</a:t>
            </a:r>
            <a:endParaRPr kumimoji="1" lang="zh-CN" altLang="en-US" dirty="0"/>
          </a:p>
        </p:txBody>
      </p:sp>
      <p:sp>
        <p:nvSpPr>
          <p:cNvPr id="44" name="燕尾形箭头 43"/>
          <p:cNvSpPr/>
          <p:nvPr/>
        </p:nvSpPr>
        <p:spPr>
          <a:xfrm>
            <a:off x="7652920" y="2776381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029676" y="2556520"/>
            <a:ext cx="1356496" cy="136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打款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汉云财务给商户打款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29676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汉云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029676" y="1815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Step.5</a:t>
            </a:r>
            <a:endParaRPr kumimoji="1" lang="zh-CN" altLang="en-US" dirty="0"/>
          </a:p>
        </p:txBody>
      </p:sp>
      <p:sp>
        <p:nvSpPr>
          <p:cNvPr id="48" name="燕尾形箭头 47"/>
          <p:cNvSpPr/>
          <p:nvPr/>
        </p:nvSpPr>
        <p:spPr>
          <a:xfrm>
            <a:off x="9454633" y="2776381"/>
            <a:ext cx="308295" cy="216024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831389" y="2556520"/>
            <a:ext cx="1356496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numCol="1" rtlCol="0" anchor="t" anchorCtr="0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收款查账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商户查询结算银行账户，确认结算资金是否到账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831389" y="2204864"/>
            <a:ext cx="1356496" cy="351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商户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31389" y="1815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Step.6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93880" y="4276328"/>
            <a:ext cx="135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结算单明细包含两部分：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1)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结算周期内的常规交易明细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2)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结算周期内解决的差异明细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22308" y="4276328"/>
            <a:ext cx="1356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汉云打款后一般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1-2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个工作日可到商户结算银行账户上，到账时间跟所选结算银行有关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178" descr="汉云优品PPT模板尾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94"/>
            <a:ext cx="12192000" cy="63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360</Words>
  <Application>Microsoft Macintosh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DengXian</vt:lpstr>
      <vt:lpstr>黑体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tony</dc:creator>
  <cp:lastModifiedBy>Microsoft Office</cp:lastModifiedBy>
  <cp:revision>525</cp:revision>
  <dcterms:created xsi:type="dcterms:W3CDTF">2016-06-03T02:51:20Z</dcterms:created>
  <dcterms:modified xsi:type="dcterms:W3CDTF">2016-10-23T10:32:27Z</dcterms:modified>
</cp:coreProperties>
</file>