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基于遗忘的反应式系统最弱充分条件研究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绪论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CTL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下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mu-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演算下的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遗忘理论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第六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遗忘的应用及实验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第七、八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遗忘的基本性质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第三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基于归结的计算方法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第四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约束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CTL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下的遗忘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第五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sym typeface="+mn-ea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计算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SNC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WSC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定义知识更新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基本概念及知识点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第二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章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b="1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1724005" y="3429635"/>
            <a:ext cx="49022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latin typeface="仿宋" panose="02010609060101010101" charset="-122"/>
                <a:ea typeface="仿宋" panose="02010609060101010101" charset="-122"/>
              </a:rPr>
              <a:t>总结</a:t>
            </a:r>
            <a:endParaRPr lang="zh-CN" altLang="en-US" sz="2000" b="1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演示</Application>
  <PresentationFormat>宽屏</PresentationFormat>
  <Paragraphs>33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方正舒体</vt:lpstr>
      <vt:lpstr>方正姚体</vt:lpstr>
      <vt:lpstr>仿宋</vt:lpstr>
      <vt:lpstr>Times New Roman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180</cp:revision>
  <dcterms:created xsi:type="dcterms:W3CDTF">2019-06-19T02:08:00Z</dcterms:created>
  <dcterms:modified xsi:type="dcterms:W3CDTF">2022-01-27T13:24:35Z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