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基于遗忘的反应式系统最弱充分条件研究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绪论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遗忘理论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CTL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下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遗忘理论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mu-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演算下的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遗忘理论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三章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遗忘的应用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四章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遗忘的基本性质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第三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基于归结的算法和实现及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实验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五章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模型的遗忘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第五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计算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SNC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WSC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定义知识更新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基本概念及知识点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第二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1724005" y="3429635"/>
            <a:ext cx="49022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总结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宽屏</PresentationFormat>
  <Paragraphs>32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仿宋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renya</cp:lastModifiedBy>
  <cp:revision>182</cp:revision>
  <dcterms:created xsi:type="dcterms:W3CDTF">2019-06-19T02:08:00Z</dcterms:created>
  <dcterms:modified xsi:type="dcterms:W3CDTF">2022-03-17T03:01:10Z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4E57251245DA4996A9854E65A8A688C7</vt:lpwstr>
  </property>
</Properties>
</file>