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7285355" y="4828540"/>
            <a:ext cx="4026535" cy="1481455"/>
          </a:xfrm>
          <a:prstGeom prst="rect">
            <a:avLst/>
          </a:prstGeom>
          <a:ln w="12700" cmpd="sng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27635" y="4828540"/>
            <a:ext cx="6713220" cy="1481455"/>
          </a:xfrm>
          <a:prstGeom prst="rect">
            <a:avLst/>
          </a:prstGeom>
          <a:ln w="12700" cmpd="sng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804035" y="2222500"/>
            <a:ext cx="8904605" cy="2479675"/>
          </a:xfrm>
          <a:prstGeom prst="rect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流程图: 可选过程 3"/>
          <p:cNvSpPr/>
          <p:nvPr/>
        </p:nvSpPr>
        <p:spPr>
          <a:xfrm>
            <a:off x="5091430" y="92710"/>
            <a:ext cx="2499360" cy="755650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基于遗忘的反应式系统最弱充分条件研究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流程图: 可选过程 7"/>
          <p:cNvSpPr/>
          <p:nvPr/>
        </p:nvSpPr>
        <p:spPr>
          <a:xfrm>
            <a:off x="5091430" y="1240155"/>
            <a:ext cx="2499360" cy="755650"/>
          </a:xfrm>
          <a:prstGeom prst="flowChartAlternateProcess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绪论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/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第一章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en-US" altLang="zh-CN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流程图: 可选过程 8"/>
          <p:cNvSpPr/>
          <p:nvPr/>
        </p:nvSpPr>
        <p:spPr>
          <a:xfrm>
            <a:off x="5091430" y="2416810"/>
            <a:ext cx="2499995" cy="734695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遗忘理论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流程图: 可选过程 11"/>
          <p:cNvSpPr/>
          <p:nvPr/>
        </p:nvSpPr>
        <p:spPr>
          <a:xfrm>
            <a:off x="2558415" y="3683000"/>
            <a:ext cx="1670050" cy="755650"/>
          </a:xfrm>
          <a:prstGeom prst="flowChartAlternateProcess">
            <a:avLst/>
          </a:prstGeom>
          <a:solidFill>
            <a:schemeClr val="bg1">
              <a:lumMod val="6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CTL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下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遗忘理论</a:t>
            </a:r>
            <a:endParaRPr lang="en-US" altLang="zh-CN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4" name="流程图: 可选过程 13"/>
          <p:cNvSpPr/>
          <p:nvPr/>
        </p:nvSpPr>
        <p:spPr>
          <a:xfrm>
            <a:off x="5528945" y="3683000"/>
            <a:ext cx="1728470" cy="840740"/>
          </a:xfrm>
          <a:prstGeom prst="flowChartAlternateProcess">
            <a:avLst/>
          </a:prstGeom>
          <a:solidFill>
            <a:schemeClr val="bg1">
              <a:lumMod val="6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mu-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演算下的遗忘理论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/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第三章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)</a:t>
            </a:r>
            <a:endParaRPr lang="en-US" altLang="zh-CN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6" name="流程图: 可选过程 15"/>
          <p:cNvSpPr/>
          <p:nvPr/>
        </p:nvSpPr>
        <p:spPr>
          <a:xfrm>
            <a:off x="8558530" y="3683000"/>
            <a:ext cx="1702435" cy="840740"/>
          </a:xfrm>
          <a:prstGeom prst="flowChartAlternateProcess">
            <a:avLst/>
          </a:prstGeom>
          <a:solidFill>
            <a:schemeClr val="bg1">
              <a:lumMod val="6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遗忘的应用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第四章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)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7" name="流程图: 可选过程 16"/>
          <p:cNvSpPr/>
          <p:nvPr/>
        </p:nvSpPr>
        <p:spPr>
          <a:xfrm>
            <a:off x="211455" y="5055235"/>
            <a:ext cx="1925955" cy="936625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遗忘的基本性质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/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第三章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)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8" name="流程图: 可选过程 17"/>
          <p:cNvSpPr/>
          <p:nvPr/>
        </p:nvSpPr>
        <p:spPr>
          <a:xfrm>
            <a:off x="2373630" y="5055235"/>
            <a:ext cx="2040255" cy="936625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基于归结的算法和实现及实验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/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第五章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)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9" name="流程图: 可选过程 18"/>
          <p:cNvSpPr/>
          <p:nvPr/>
        </p:nvSpPr>
        <p:spPr>
          <a:xfrm>
            <a:off x="4661535" y="5055235"/>
            <a:ext cx="2077085" cy="936625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基于模型的遗忘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/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第五章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)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0" name="流程图: 可选过程 19"/>
          <p:cNvSpPr/>
          <p:nvPr/>
        </p:nvSpPr>
        <p:spPr>
          <a:xfrm>
            <a:off x="7419975" y="5085715"/>
            <a:ext cx="1680210" cy="936625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计算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SNC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WSC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1" name="流程图: 可选过程 20"/>
          <p:cNvSpPr/>
          <p:nvPr/>
        </p:nvSpPr>
        <p:spPr>
          <a:xfrm>
            <a:off x="9514205" y="5085715"/>
            <a:ext cx="1670685" cy="936625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定义知识更新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2" name="直接箭头连接符 21"/>
          <p:cNvCxnSpPr>
            <a:stCxn id="4" idx="2"/>
            <a:endCxn id="8" idx="0"/>
          </p:cNvCxnSpPr>
          <p:nvPr/>
        </p:nvCxnSpPr>
        <p:spPr>
          <a:xfrm>
            <a:off x="6351270" y="848360"/>
            <a:ext cx="0" cy="3917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6363970" y="1995805"/>
            <a:ext cx="0" cy="3917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6341110" y="3151505"/>
            <a:ext cx="5715" cy="5162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12" idx="3"/>
          </p:cNvCxnSpPr>
          <p:nvPr/>
        </p:nvCxnSpPr>
        <p:spPr>
          <a:xfrm flipH="1">
            <a:off x="4238625" y="3178175"/>
            <a:ext cx="1533525" cy="8826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endCxn id="16" idx="1"/>
          </p:cNvCxnSpPr>
          <p:nvPr/>
        </p:nvCxnSpPr>
        <p:spPr>
          <a:xfrm>
            <a:off x="7134225" y="3220720"/>
            <a:ext cx="1424305" cy="8826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2112645" y="4422775"/>
            <a:ext cx="723265" cy="6489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2" idx="2"/>
            <a:endCxn id="18" idx="0"/>
          </p:cNvCxnSpPr>
          <p:nvPr/>
        </p:nvCxnSpPr>
        <p:spPr>
          <a:xfrm>
            <a:off x="3403600" y="4438650"/>
            <a:ext cx="635" cy="6165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3931920" y="4444365"/>
            <a:ext cx="765810" cy="6597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endCxn id="20" idx="0"/>
          </p:cNvCxnSpPr>
          <p:nvPr/>
        </p:nvCxnSpPr>
        <p:spPr>
          <a:xfrm flipH="1">
            <a:off x="8260080" y="4524375"/>
            <a:ext cx="728980" cy="5613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endCxn id="21" idx="0"/>
          </p:cNvCxnSpPr>
          <p:nvPr/>
        </p:nvCxnSpPr>
        <p:spPr>
          <a:xfrm>
            <a:off x="9819005" y="4534535"/>
            <a:ext cx="530860" cy="55118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流程图: 可选过程 31"/>
          <p:cNvSpPr/>
          <p:nvPr/>
        </p:nvSpPr>
        <p:spPr>
          <a:xfrm>
            <a:off x="1655445" y="751205"/>
            <a:ext cx="2499360" cy="755650"/>
          </a:xfrm>
          <a:prstGeom prst="flowChartAlternateProcess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基本概念及知识点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/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第二章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en-US" altLang="zh-CN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34" name="肘形连接符 33"/>
          <p:cNvCxnSpPr>
            <a:stCxn id="32" idx="3"/>
          </p:cNvCxnSpPr>
          <p:nvPr/>
        </p:nvCxnSpPr>
        <p:spPr>
          <a:xfrm>
            <a:off x="4164965" y="1129030"/>
            <a:ext cx="361950" cy="109156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右大括号 35"/>
          <p:cNvSpPr/>
          <p:nvPr/>
        </p:nvSpPr>
        <p:spPr>
          <a:xfrm>
            <a:off x="11307445" y="380365"/>
            <a:ext cx="606425" cy="569150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1754485" y="3429635"/>
            <a:ext cx="459740" cy="7073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总结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</Words>
  <Application>WPS 演示</Application>
  <PresentationFormat>宽屏</PresentationFormat>
  <Paragraphs>32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Wingdings</vt:lpstr>
      <vt:lpstr>仿宋</vt:lpstr>
      <vt:lpstr>Arial Unicode MS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renya</cp:lastModifiedBy>
  <cp:revision>184</cp:revision>
  <dcterms:created xsi:type="dcterms:W3CDTF">2019-06-19T02:08:00Z</dcterms:created>
  <dcterms:modified xsi:type="dcterms:W3CDTF">2022-03-28T14:27:12Z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4E57251245DA4996A9854E65A8A688C7</vt:lpwstr>
  </property>
</Properties>
</file>